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91" r:id="rId3"/>
    <p:sldId id="292" r:id="rId4"/>
    <p:sldId id="263" r:id="rId5"/>
    <p:sldId id="276" r:id="rId6"/>
    <p:sldId id="277" r:id="rId7"/>
    <p:sldId id="278" r:id="rId8"/>
    <p:sldId id="264" r:id="rId9"/>
    <p:sldId id="279" r:id="rId10"/>
    <p:sldId id="280" r:id="rId11"/>
    <p:sldId id="281" r:id="rId12"/>
    <p:sldId id="282" r:id="rId13"/>
    <p:sldId id="266" r:id="rId14"/>
    <p:sldId id="283" r:id="rId15"/>
    <p:sldId id="284" r:id="rId16"/>
    <p:sldId id="285" r:id="rId17"/>
    <p:sldId id="265" r:id="rId18"/>
    <p:sldId id="286" r:id="rId19"/>
    <p:sldId id="287" r:id="rId20"/>
    <p:sldId id="288" r:id="rId21"/>
    <p:sldId id="289" r:id="rId22"/>
    <p:sldId id="272"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BFAA"/>
    <a:srgbClr val="397B26"/>
    <a:srgbClr val="F9F9F9"/>
    <a:srgbClr val="FCFCFC"/>
    <a:srgbClr val="FDFDFD"/>
    <a:srgbClr val="FAFAFA"/>
    <a:srgbClr val="F7F7F7"/>
    <a:srgbClr val="DEE3DD"/>
    <a:srgbClr val="D5DCD2"/>
    <a:srgbClr val="DFE4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82" autoAdjust="0"/>
    <p:restoredTop sz="94660"/>
  </p:normalViewPr>
  <p:slideViewPr>
    <p:cSldViewPr snapToGrid="0">
      <p:cViewPr varScale="1">
        <p:scale>
          <a:sx n="74" d="100"/>
          <a:sy n="74" d="100"/>
        </p:scale>
        <p:origin x="642" y="78"/>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39B0304-BD04-4789-8499-84BEAB9DF89A}" type="datetimeFigureOut">
              <a:rPr lang="zh-CN" altLang="en-US" smtClean="0"/>
              <a:t>2015/5/21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CE9997-22EA-4F25-85D0-16841EC829DA}" type="slidenum">
              <a:rPr lang="zh-CN" altLang="en-US" smtClean="0"/>
              <a:t>‹#›</a:t>
            </a:fld>
            <a:endParaRPr lang="zh-CN" altLang="en-US"/>
          </a:p>
        </p:txBody>
      </p:sp>
    </p:spTree>
    <p:extLst>
      <p:ext uri="{BB962C8B-B14F-4D97-AF65-F5344CB8AC3E}">
        <p14:creationId xmlns:p14="http://schemas.microsoft.com/office/powerpoint/2010/main" val="2830161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39B0304-BD04-4789-8499-84BEAB9DF89A}" type="datetimeFigureOut">
              <a:rPr lang="zh-CN" altLang="en-US" smtClean="0"/>
              <a:t>2015/5/21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CE9997-22EA-4F25-85D0-16841EC829DA}" type="slidenum">
              <a:rPr lang="zh-CN" altLang="en-US" smtClean="0"/>
              <a:t>‹#›</a:t>
            </a:fld>
            <a:endParaRPr lang="zh-CN" altLang="en-US"/>
          </a:p>
        </p:txBody>
      </p:sp>
    </p:spTree>
    <p:extLst>
      <p:ext uri="{BB962C8B-B14F-4D97-AF65-F5344CB8AC3E}">
        <p14:creationId xmlns:p14="http://schemas.microsoft.com/office/powerpoint/2010/main" val="1509579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39B0304-BD04-4789-8499-84BEAB9DF89A}" type="datetimeFigureOut">
              <a:rPr lang="zh-CN" altLang="en-US" smtClean="0"/>
              <a:t>2015/5/21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CE9997-22EA-4F25-85D0-16841EC829DA}" type="slidenum">
              <a:rPr lang="zh-CN" altLang="en-US" smtClean="0"/>
              <a:t>‹#›</a:t>
            </a:fld>
            <a:endParaRPr lang="zh-CN" altLang="en-US"/>
          </a:p>
        </p:txBody>
      </p:sp>
    </p:spTree>
    <p:extLst>
      <p:ext uri="{BB962C8B-B14F-4D97-AF65-F5344CB8AC3E}">
        <p14:creationId xmlns:p14="http://schemas.microsoft.com/office/powerpoint/2010/main" val="1432263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39B0304-BD04-4789-8499-84BEAB9DF89A}" type="datetimeFigureOut">
              <a:rPr lang="zh-CN" altLang="en-US" smtClean="0"/>
              <a:t>2015/5/21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CE9997-22EA-4F25-85D0-16841EC829DA}" type="slidenum">
              <a:rPr lang="zh-CN" altLang="en-US" smtClean="0"/>
              <a:t>‹#›</a:t>
            </a:fld>
            <a:endParaRPr lang="zh-CN" altLang="en-US"/>
          </a:p>
        </p:txBody>
      </p:sp>
    </p:spTree>
    <p:extLst>
      <p:ext uri="{BB962C8B-B14F-4D97-AF65-F5344CB8AC3E}">
        <p14:creationId xmlns:p14="http://schemas.microsoft.com/office/powerpoint/2010/main" val="2583099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39B0304-BD04-4789-8499-84BEAB9DF89A}" type="datetimeFigureOut">
              <a:rPr lang="zh-CN" altLang="en-US" smtClean="0"/>
              <a:t>2015/5/21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CE9997-22EA-4F25-85D0-16841EC829DA}" type="slidenum">
              <a:rPr lang="zh-CN" altLang="en-US" smtClean="0"/>
              <a:t>‹#›</a:t>
            </a:fld>
            <a:endParaRPr lang="zh-CN" altLang="en-US"/>
          </a:p>
        </p:txBody>
      </p:sp>
    </p:spTree>
    <p:extLst>
      <p:ext uri="{BB962C8B-B14F-4D97-AF65-F5344CB8AC3E}">
        <p14:creationId xmlns:p14="http://schemas.microsoft.com/office/powerpoint/2010/main" val="1114204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39B0304-BD04-4789-8499-84BEAB9DF89A}" type="datetimeFigureOut">
              <a:rPr lang="zh-CN" altLang="en-US" smtClean="0"/>
              <a:t>2015/5/21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CE9997-22EA-4F25-85D0-16841EC829DA}" type="slidenum">
              <a:rPr lang="zh-CN" altLang="en-US" smtClean="0"/>
              <a:t>‹#›</a:t>
            </a:fld>
            <a:endParaRPr lang="zh-CN" altLang="en-US"/>
          </a:p>
        </p:txBody>
      </p:sp>
    </p:spTree>
    <p:extLst>
      <p:ext uri="{BB962C8B-B14F-4D97-AF65-F5344CB8AC3E}">
        <p14:creationId xmlns:p14="http://schemas.microsoft.com/office/powerpoint/2010/main" val="1438570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39B0304-BD04-4789-8499-84BEAB9DF89A}" type="datetimeFigureOut">
              <a:rPr lang="zh-CN" altLang="en-US" smtClean="0"/>
              <a:t>2015/5/21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4CE9997-22EA-4F25-85D0-16841EC829DA}" type="slidenum">
              <a:rPr lang="zh-CN" altLang="en-US" smtClean="0"/>
              <a:t>‹#›</a:t>
            </a:fld>
            <a:endParaRPr lang="zh-CN" altLang="en-US"/>
          </a:p>
        </p:txBody>
      </p:sp>
    </p:spTree>
    <p:extLst>
      <p:ext uri="{BB962C8B-B14F-4D97-AF65-F5344CB8AC3E}">
        <p14:creationId xmlns:p14="http://schemas.microsoft.com/office/powerpoint/2010/main" val="571704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39B0304-BD04-4789-8499-84BEAB9DF89A}" type="datetimeFigureOut">
              <a:rPr lang="zh-CN" altLang="en-US" smtClean="0"/>
              <a:t>2015/5/21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4CE9997-22EA-4F25-85D0-16841EC829DA}" type="slidenum">
              <a:rPr lang="zh-CN" altLang="en-US" smtClean="0"/>
              <a:t>‹#›</a:t>
            </a:fld>
            <a:endParaRPr lang="zh-CN" altLang="en-US"/>
          </a:p>
        </p:txBody>
      </p:sp>
    </p:spTree>
    <p:extLst>
      <p:ext uri="{BB962C8B-B14F-4D97-AF65-F5344CB8AC3E}">
        <p14:creationId xmlns:p14="http://schemas.microsoft.com/office/powerpoint/2010/main" val="3400860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39B0304-BD04-4789-8499-84BEAB9DF89A}" type="datetimeFigureOut">
              <a:rPr lang="zh-CN" altLang="en-US" smtClean="0"/>
              <a:t>2015/5/21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4CE9997-22EA-4F25-85D0-16841EC829DA}" type="slidenum">
              <a:rPr lang="zh-CN" altLang="en-US" smtClean="0"/>
              <a:t>‹#›</a:t>
            </a:fld>
            <a:endParaRPr lang="zh-CN" altLang="en-US"/>
          </a:p>
        </p:txBody>
      </p:sp>
    </p:spTree>
    <p:extLst>
      <p:ext uri="{BB962C8B-B14F-4D97-AF65-F5344CB8AC3E}">
        <p14:creationId xmlns:p14="http://schemas.microsoft.com/office/powerpoint/2010/main" val="4180357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39B0304-BD04-4789-8499-84BEAB9DF89A}" type="datetimeFigureOut">
              <a:rPr lang="zh-CN" altLang="en-US" smtClean="0"/>
              <a:t>2015/5/21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CE9997-22EA-4F25-85D0-16841EC829DA}" type="slidenum">
              <a:rPr lang="zh-CN" altLang="en-US" smtClean="0"/>
              <a:t>‹#›</a:t>
            </a:fld>
            <a:endParaRPr lang="zh-CN" altLang="en-US"/>
          </a:p>
        </p:txBody>
      </p:sp>
    </p:spTree>
    <p:extLst>
      <p:ext uri="{BB962C8B-B14F-4D97-AF65-F5344CB8AC3E}">
        <p14:creationId xmlns:p14="http://schemas.microsoft.com/office/powerpoint/2010/main" val="3250122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39B0304-BD04-4789-8499-84BEAB9DF89A}" type="datetimeFigureOut">
              <a:rPr lang="zh-CN" altLang="en-US" smtClean="0"/>
              <a:t>2015/5/21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CE9997-22EA-4F25-85D0-16841EC829DA}" type="slidenum">
              <a:rPr lang="zh-CN" altLang="en-US" smtClean="0"/>
              <a:t>‹#›</a:t>
            </a:fld>
            <a:endParaRPr lang="zh-CN" altLang="en-US"/>
          </a:p>
        </p:txBody>
      </p:sp>
    </p:spTree>
    <p:extLst>
      <p:ext uri="{BB962C8B-B14F-4D97-AF65-F5344CB8AC3E}">
        <p14:creationId xmlns:p14="http://schemas.microsoft.com/office/powerpoint/2010/main" val="2342808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397B26"/>
            </a:gs>
            <a:gs pos="50000">
              <a:srgbClr val="6EB957"/>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9B0304-BD04-4789-8499-84BEAB9DF89A}" type="datetimeFigureOut">
              <a:rPr lang="zh-CN" altLang="en-US" smtClean="0"/>
              <a:t>2015/5/21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CE9997-22EA-4F25-85D0-16841EC829DA}" type="slidenum">
              <a:rPr lang="zh-CN" altLang="en-US" smtClean="0"/>
              <a:t>‹#›</a:t>
            </a:fld>
            <a:endParaRPr lang="zh-CN" altLang="en-US"/>
          </a:p>
        </p:txBody>
      </p:sp>
      <p:pic>
        <p:nvPicPr>
          <p:cNvPr id="7" name="图片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773953" y="147044"/>
            <a:ext cx="504587" cy="504586"/>
          </a:xfrm>
          <a:prstGeom prst="rect">
            <a:avLst/>
          </a:prstGeom>
        </p:spPr>
      </p:pic>
      <p:sp>
        <p:nvSpPr>
          <p:cNvPr id="8" name="文本框 7"/>
          <p:cNvSpPr txBox="1"/>
          <p:nvPr userDrawn="1"/>
        </p:nvSpPr>
        <p:spPr>
          <a:xfrm>
            <a:off x="10278540" y="260840"/>
            <a:ext cx="1423788" cy="276999"/>
          </a:xfrm>
          <a:prstGeom prst="rect">
            <a:avLst/>
          </a:prstGeom>
          <a:noFill/>
        </p:spPr>
        <p:txBody>
          <a:bodyPr wrap="none" rtlCol="0">
            <a:spAutoFit/>
          </a:bodyPr>
          <a:lstStyle/>
          <a:p>
            <a:r>
              <a:rPr lang="en-US" altLang="zh-CN" sz="1200" dirty="0" smtClean="0">
                <a:solidFill>
                  <a:schemeClr val="bg1"/>
                </a:solidFill>
                <a:latin typeface="华文细黑" panose="02010600040101010101" pitchFamily="2" charset="-122"/>
                <a:ea typeface="华文细黑" panose="02010600040101010101" pitchFamily="2" charset="-122"/>
              </a:rPr>
              <a:t>Company name</a:t>
            </a:r>
            <a:endParaRPr lang="zh-CN" altLang="en-US" sz="1200" dirty="0">
              <a:solidFill>
                <a:schemeClr val="bg1"/>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4003403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xml"/><Relationship Id="rId5" Type="http://schemas.openxmlformats.org/officeDocument/2006/relationships/image" Target="../media/image23.jpeg"/><Relationship Id="rId4" Type="http://schemas.openxmlformats.org/officeDocument/2006/relationships/image" Target="../media/image2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10" Type="http://schemas.openxmlformats.org/officeDocument/2006/relationships/image" Target="../media/image19.jpeg"/><Relationship Id="rId4" Type="http://schemas.openxmlformats.org/officeDocument/2006/relationships/image" Target="../media/image13.jpeg"/><Relationship Id="rId9" Type="http://schemas.openxmlformats.org/officeDocument/2006/relationships/image" Target="../media/image1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xml"/><Relationship Id="rId5" Type="http://schemas.openxmlformats.org/officeDocument/2006/relationships/image" Target="../media/image23.jpeg"/><Relationship Id="rId4" Type="http://schemas.openxmlformats.org/officeDocument/2006/relationships/image" Target="../media/image22.jpeg"/></Relationships>
</file>

<file path=ppt/slides/_rels/slide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xml"/><Relationship Id="rId4" Type="http://schemas.openxmlformats.org/officeDocument/2006/relationships/image" Target="../media/image26.jpe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等腰三角形 22"/>
          <p:cNvSpPr/>
          <p:nvPr/>
        </p:nvSpPr>
        <p:spPr>
          <a:xfrm>
            <a:off x="4190571" y="942574"/>
            <a:ext cx="3786389" cy="575437"/>
          </a:xfrm>
          <a:prstGeom prst="triangle">
            <a:avLst/>
          </a:prstGeom>
          <a:gradFill flip="none" rotWithShape="0">
            <a:gsLst>
              <a:gs pos="0">
                <a:schemeClr val="tx1">
                  <a:alpha val="20000"/>
                </a:schemeClr>
              </a:gs>
              <a:gs pos="100000">
                <a:schemeClr val="tx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a:off x="4202806" y="942574"/>
            <a:ext cx="3786389" cy="575437"/>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平行四边形 10"/>
          <p:cNvSpPr/>
          <p:nvPr/>
        </p:nvSpPr>
        <p:spPr>
          <a:xfrm>
            <a:off x="5665611" y="902677"/>
            <a:ext cx="616447" cy="615334"/>
          </a:xfrm>
          <a:custGeom>
            <a:avLst/>
            <a:gdLst>
              <a:gd name="connsiteX0" fmla="*/ 0 w 635985"/>
              <a:gd name="connsiteY0" fmla="*/ 615334 h 615334"/>
              <a:gd name="connsiteX1" fmla="*/ 224172 w 635985"/>
              <a:gd name="connsiteY1" fmla="*/ 0 h 615334"/>
              <a:gd name="connsiteX2" fmla="*/ 635985 w 635985"/>
              <a:gd name="connsiteY2" fmla="*/ 0 h 615334"/>
              <a:gd name="connsiteX3" fmla="*/ 411813 w 635985"/>
              <a:gd name="connsiteY3" fmla="*/ 615334 h 615334"/>
              <a:gd name="connsiteX4" fmla="*/ 0 w 635985"/>
              <a:gd name="connsiteY4" fmla="*/ 615334 h 615334"/>
              <a:gd name="connsiteX0" fmla="*/ 0 w 616447"/>
              <a:gd name="connsiteY0" fmla="*/ 615334 h 615334"/>
              <a:gd name="connsiteX1" fmla="*/ 224172 w 616447"/>
              <a:gd name="connsiteY1" fmla="*/ 0 h 615334"/>
              <a:gd name="connsiteX2" fmla="*/ 616447 w 616447"/>
              <a:gd name="connsiteY2" fmla="*/ 85970 h 615334"/>
              <a:gd name="connsiteX3" fmla="*/ 411813 w 616447"/>
              <a:gd name="connsiteY3" fmla="*/ 615334 h 615334"/>
              <a:gd name="connsiteX4" fmla="*/ 0 w 616447"/>
              <a:gd name="connsiteY4" fmla="*/ 615334 h 615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6447" h="615334">
                <a:moveTo>
                  <a:pt x="0" y="615334"/>
                </a:moveTo>
                <a:lnTo>
                  <a:pt x="224172" y="0"/>
                </a:lnTo>
                <a:lnTo>
                  <a:pt x="616447" y="85970"/>
                </a:lnTo>
                <a:lnTo>
                  <a:pt x="411813" y="615334"/>
                </a:lnTo>
                <a:lnTo>
                  <a:pt x="0" y="615334"/>
                </a:lnTo>
                <a:close/>
              </a:path>
            </a:pathLst>
          </a:custGeom>
          <a:gradFill flip="none" rotWithShape="0">
            <a:gsLst>
              <a:gs pos="0">
                <a:schemeClr val="tx1">
                  <a:alpha val="20000"/>
                </a:schemeClr>
              </a:gs>
              <a:gs pos="100000">
                <a:schemeClr val="tx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9"/>
          <p:cNvSpPr/>
          <p:nvPr/>
        </p:nvSpPr>
        <p:spPr>
          <a:xfrm>
            <a:off x="0" y="1577096"/>
            <a:ext cx="10602790" cy="5280905"/>
          </a:xfrm>
          <a:custGeom>
            <a:avLst/>
            <a:gdLst>
              <a:gd name="connsiteX0" fmla="*/ 0 w 11014364"/>
              <a:gd name="connsiteY0" fmla="*/ 0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0 w 11014364"/>
              <a:gd name="connsiteY4" fmla="*/ 0 h 5653155"/>
              <a:gd name="connsiteX0" fmla="*/ 859316 w 11014364"/>
              <a:gd name="connsiteY0" fmla="*/ 0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59316 w 11014364"/>
              <a:gd name="connsiteY4" fmla="*/ 0 h 5653155"/>
              <a:gd name="connsiteX0" fmla="*/ 881349 w 11014364"/>
              <a:gd name="connsiteY0" fmla="*/ 11016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81349 w 11014364"/>
              <a:gd name="connsiteY4" fmla="*/ 11016 h 5653155"/>
              <a:gd name="connsiteX0" fmla="*/ 893420 w 11014364"/>
              <a:gd name="connsiteY0" fmla="*/ 11016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3420 w 11014364"/>
              <a:gd name="connsiteY4" fmla="*/ 11016 h 5653155"/>
              <a:gd name="connsiteX0" fmla="*/ 893420 w 11014364"/>
              <a:gd name="connsiteY0" fmla="*/ 7998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3420 w 11014364"/>
              <a:gd name="connsiteY4" fmla="*/ 7998 h 5653155"/>
              <a:gd name="connsiteX0" fmla="*/ 899456 w 11014364"/>
              <a:gd name="connsiteY0" fmla="*/ 7998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9456 w 11014364"/>
              <a:gd name="connsiteY4" fmla="*/ 7998 h 5653155"/>
              <a:gd name="connsiteX0" fmla="*/ 899456 w 11014364"/>
              <a:gd name="connsiteY0" fmla="*/ 0 h 5645157"/>
              <a:gd name="connsiteX1" fmla="*/ 11014364 w 11014364"/>
              <a:gd name="connsiteY1" fmla="*/ 3096538 h 5645157"/>
              <a:gd name="connsiteX2" fmla="*/ 11014364 w 11014364"/>
              <a:gd name="connsiteY2" fmla="*/ 5645157 h 5645157"/>
              <a:gd name="connsiteX3" fmla="*/ 0 w 11014364"/>
              <a:gd name="connsiteY3" fmla="*/ 5645157 h 5645157"/>
              <a:gd name="connsiteX4" fmla="*/ 899456 w 11014364"/>
              <a:gd name="connsiteY4"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899456 w 11014364"/>
              <a:gd name="connsiteY4"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693868 w 11014364"/>
              <a:gd name="connsiteY4" fmla="*/ 1299068 h 5645157"/>
              <a:gd name="connsiteX5" fmla="*/ 899456 w 11014364"/>
              <a:gd name="connsiteY5"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0 w 11014364"/>
              <a:gd name="connsiteY4" fmla="*/ 949445 h 5645157"/>
              <a:gd name="connsiteX5" fmla="*/ 899456 w 11014364"/>
              <a:gd name="connsiteY5" fmla="*/ 0 h 5645157"/>
              <a:gd name="connsiteX0" fmla="*/ 899456 w 11014364"/>
              <a:gd name="connsiteY0" fmla="*/ 0 h 5645157"/>
              <a:gd name="connsiteX1" fmla="*/ 11014364 w 11014364"/>
              <a:gd name="connsiteY1" fmla="*/ 3010477 h 5645157"/>
              <a:gd name="connsiteX2" fmla="*/ 9383868 w 11014364"/>
              <a:gd name="connsiteY2" fmla="*/ 5645157 h 5645157"/>
              <a:gd name="connsiteX3" fmla="*/ 0 w 11014364"/>
              <a:gd name="connsiteY3" fmla="*/ 5645157 h 5645157"/>
              <a:gd name="connsiteX4" fmla="*/ 0 w 11014364"/>
              <a:gd name="connsiteY4" fmla="*/ 949445 h 5645157"/>
              <a:gd name="connsiteX5" fmla="*/ 899456 w 11014364"/>
              <a:gd name="connsiteY5" fmla="*/ 0 h 5645157"/>
              <a:gd name="connsiteX0" fmla="*/ 899456 w 11014364"/>
              <a:gd name="connsiteY0" fmla="*/ 0 h 5645157"/>
              <a:gd name="connsiteX1" fmla="*/ 11014364 w 11014364"/>
              <a:gd name="connsiteY1" fmla="*/ 3010477 h 5645157"/>
              <a:gd name="connsiteX2" fmla="*/ 9383868 w 11014364"/>
              <a:gd name="connsiteY2" fmla="*/ 5645157 h 5645157"/>
              <a:gd name="connsiteX3" fmla="*/ 0 w 11014364"/>
              <a:gd name="connsiteY3" fmla="*/ 5645157 h 5645157"/>
              <a:gd name="connsiteX4" fmla="*/ 0 w 11014364"/>
              <a:gd name="connsiteY4" fmla="*/ 1268934 h 5645157"/>
              <a:gd name="connsiteX5" fmla="*/ 899456 w 11014364"/>
              <a:gd name="connsiteY5" fmla="*/ 0 h 5645157"/>
              <a:gd name="connsiteX0" fmla="*/ 1607794 w 11014364"/>
              <a:gd name="connsiteY0" fmla="*/ 0 h 5284548"/>
              <a:gd name="connsiteX1" fmla="*/ 11014364 w 11014364"/>
              <a:gd name="connsiteY1" fmla="*/ 2649868 h 5284548"/>
              <a:gd name="connsiteX2" fmla="*/ 9383868 w 11014364"/>
              <a:gd name="connsiteY2" fmla="*/ 5284548 h 5284548"/>
              <a:gd name="connsiteX3" fmla="*/ 0 w 11014364"/>
              <a:gd name="connsiteY3" fmla="*/ 5284548 h 5284548"/>
              <a:gd name="connsiteX4" fmla="*/ 0 w 11014364"/>
              <a:gd name="connsiteY4" fmla="*/ 908325 h 5284548"/>
              <a:gd name="connsiteX5" fmla="*/ 1607794 w 11014364"/>
              <a:gd name="connsiteY5" fmla="*/ 0 h 5284548"/>
              <a:gd name="connsiteX0" fmla="*/ 1589579 w 11014364"/>
              <a:gd name="connsiteY0" fmla="*/ 0 h 5280905"/>
              <a:gd name="connsiteX1" fmla="*/ 11014364 w 11014364"/>
              <a:gd name="connsiteY1" fmla="*/ 2646225 h 5280905"/>
              <a:gd name="connsiteX2" fmla="*/ 9383868 w 11014364"/>
              <a:gd name="connsiteY2" fmla="*/ 5280905 h 5280905"/>
              <a:gd name="connsiteX3" fmla="*/ 0 w 11014364"/>
              <a:gd name="connsiteY3" fmla="*/ 5280905 h 5280905"/>
              <a:gd name="connsiteX4" fmla="*/ 0 w 11014364"/>
              <a:gd name="connsiteY4" fmla="*/ 904682 h 5280905"/>
              <a:gd name="connsiteX5" fmla="*/ 1589579 w 11014364"/>
              <a:gd name="connsiteY5" fmla="*/ 0 h 5280905"/>
              <a:gd name="connsiteX0" fmla="*/ 1589579 w 10595416"/>
              <a:gd name="connsiteY0" fmla="*/ 0 h 5280905"/>
              <a:gd name="connsiteX1" fmla="*/ 10595416 w 10595416"/>
              <a:gd name="connsiteY1" fmla="*/ 3320185 h 5280905"/>
              <a:gd name="connsiteX2" fmla="*/ 9383868 w 10595416"/>
              <a:gd name="connsiteY2" fmla="*/ 5280905 h 5280905"/>
              <a:gd name="connsiteX3" fmla="*/ 0 w 10595416"/>
              <a:gd name="connsiteY3" fmla="*/ 5280905 h 5280905"/>
              <a:gd name="connsiteX4" fmla="*/ 0 w 10595416"/>
              <a:gd name="connsiteY4" fmla="*/ 904682 h 5280905"/>
              <a:gd name="connsiteX5" fmla="*/ 1589579 w 10595416"/>
              <a:gd name="connsiteY5" fmla="*/ 0 h 5280905"/>
              <a:gd name="connsiteX0" fmla="*/ 1589579 w 10600332"/>
              <a:gd name="connsiteY0" fmla="*/ 0 h 5280905"/>
              <a:gd name="connsiteX1" fmla="*/ 10600332 w 10600332"/>
              <a:gd name="connsiteY1" fmla="*/ 3320185 h 5280905"/>
              <a:gd name="connsiteX2" fmla="*/ 9383868 w 10600332"/>
              <a:gd name="connsiteY2" fmla="*/ 5280905 h 5280905"/>
              <a:gd name="connsiteX3" fmla="*/ 0 w 10600332"/>
              <a:gd name="connsiteY3" fmla="*/ 5280905 h 5280905"/>
              <a:gd name="connsiteX4" fmla="*/ 0 w 10600332"/>
              <a:gd name="connsiteY4" fmla="*/ 904682 h 5280905"/>
              <a:gd name="connsiteX5" fmla="*/ 1589579 w 10600332"/>
              <a:gd name="connsiteY5" fmla="*/ 0 h 5280905"/>
              <a:gd name="connsiteX0" fmla="*/ 1589579 w 10602790"/>
              <a:gd name="connsiteY0" fmla="*/ 0 h 5280905"/>
              <a:gd name="connsiteX1" fmla="*/ 10602790 w 10602790"/>
              <a:gd name="connsiteY1" fmla="*/ 3315268 h 5280905"/>
              <a:gd name="connsiteX2" fmla="*/ 9383868 w 10602790"/>
              <a:gd name="connsiteY2" fmla="*/ 5280905 h 5280905"/>
              <a:gd name="connsiteX3" fmla="*/ 0 w 10602790"/>
              <a:gd name="connsiteY3" fmla="*/ 5280905 h 5280905"/>
              <a:gd name="connsiteX4" fmla="*/ 0 w 10602790"/>
              <a:gd name="connsiteY4" fmla="*/ 904682 h 5280905"/>
              <a:gd name="connsiteX5" fmla="*/ 1589579 w 10602790"/>
              <a:gd name="connsiteY5" fmla="*/ 0 h 5280905"/>
              <a:gd name="connsiteX0" fmla="*/ 1589579 w 10602790"/>
              <a:gd name="connsiteY0" fmla="*/ 0 h 5280905"/>
              <a:gd name="connsiteX1" fmla="*/ 10602790 w 10602790"/>
              <a:gd name="connsiteY1" fmla="*/ 3315268 h 5280905"/>
              <a:gd name="connsiteX2" fmla="*/ 9383868 w 10602790"/>
              <a:gd name="connsiteY2" fmla="*/ 5280905 h 5280905"/>
              <a:gd name="connsiteX3" fmla="*/ 0 w 10602790"/>
              <a:gd name="connsiteY3" fmla="*/ 5280905 h 5280905"/>
              <a:gd name="connsiteX4" fmla="*/ 0 w 10602790"/>
              <a:gd name="connsiteY4" fmla="*/ 2424389 h 5280905"/>
              <a:gd name="connsiteX5" fmla="*/ 1589579 w 10602790"/>
              <a:gd name="connsiteY5" fmla="*/ 0 h 5280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02790" h="5280905">
                <a:moveTo>
                  <a:pt x="1589579" y="0"/>
                </a:moveTo>
                <a:lnTo>
                  <a:pt x="10602790" y="3315268"/>
                </a:lnTo>
                <a:lnTo>
                  <a:pt x="9383868" y="5280905"/>
                </a:lnTo>
                <a:lnTo>
                  <a:pt x="0" y="5280905"/>
                </a:lnTo>
                <a:lnTo>
                  <a:pt x="0" y="2424389"/>
                </a:lnTo>
                <a:lnTo>
                  <a:pt x="1589579" y="0"/>
                </a:lnTo>
                <a:close/>
              </a:path>
            </a:pathLst>
          </a:custGeom>
          <a:gradFill flip="none" rotWithShape="0">
            <a:gsLst>
              <a:gs pos="0">
                <a:schemeClr val="tx1">
                  <a:alpha val="30000"/>
                </a:schemeClr>
              </a:gs>
              <a:gs pos="100000">
                <a:schemeClr val="tx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1590261" y="1511190"/>
            <a:ext cx="9011479" cy="3377962"/>
          </a:xfrm>
          <a:prstGeom prst="roundRect">
            <a:avLst>
              <a:gd name="adj" fmla="val 0"/>
            </a:avLst>
          </a:prstGeom>
          <a:gradFill flip="none" rotWithShape="1">
            <a:gsLst>
              <a:gs pos="100000">
                <a:srgbClr val="D0D8CD"/>
              </a:gs>
              <a:gs pos="0">
                <a:srgbClr val="FFFFFF"/>
              </a:gs>
              <a:gs pos="50000">
                <a:srgbClr val="F4F4F4"/>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8000" dirty="0">
              <a:solidFill>
                <a:srgbClr val="1A94A2"/>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28" name="圆角矩形 27"/>
          <p:cNvSpPr/>
          <p:nvPr/>
        </p:nvSpPr>
        <p:spPr>
          <a:xfrm>
            <a:off x="1769166" y="1695266"/>
            <a:ext cx="8653668" cy="3009811"/>
          </a:xfrm>
          <a:prstGeom prst="roundRect">
            <a:avLst>
              <a:gd name="adj" fmla="val 0"/>
            </a:avLst>
          </a:prstGeom>
          <a:gradFill flip="none" rotWithShape="1">
            <a:gsLst>
              <a:gs pos="100000">
                <a:srgbClr val="D0D8CD"/>
              </a:gs>
              <a:gs pos="0">
                <a:srgbClr val="FFFFFF"/>
              </a:gs>
              <a:gs pos="50000">
                <a:srgbClr val="F4F4F4"/>
              </a:gs>
            </a:gsLst>
            <a:lin ang="16200000" scaled="1"/>
            <a:tileRect/>
          </a:gradFill>
          <a:ln w="57150">
            <a:solidFill>
              <a:srgbClr val="397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8000" b="1" dirty="0">
                <a:solidFill>
                  <a:srgbClr val="5B9E47"/>
                </a:solidFill>
                <a:effectLst>
                  <a:innerShdw blurRad="63500" dist="50800" dir="16200000">
                    <a:prstClr val="black">
                      <a:alpha val="50000"/>
                    </a:prstClr>
                  </a:innerShdw>
                </a:effectLst>
                <a:latin typeface="Trajan Pro" panose="02020502050506020301" pitchFamily="18" charset="0"/>
                <a:ea typeface="Adobe Gothic Std B" panose="020B0800000000000000" pitchFamily="34" charset="-128"/>
              </a:rPr>
              <a:t>PowerPoint</a:t>
            </a:r>
          </a:p>
          <a:p>
            <a:pPr lvl="0" algn="ctr"/>
            <a:r>
              <a:rPr lang="en-US" altLang="zh-CN" sz="8000" b="1" dirty="0">
                <a:solidFill>
                  <a:srgbClr val="5B9E47"/>
                </a:solidFill>
                <a:effectLst>
                  <a:innerShdw blurRad="63500" dist="50800" dir="16200000">
                    <a:prstClr val="black">
                      <a:alpha val="50000"/>
                    </a:prstClr>
                  </a:innerShdw>
                </a:effectLst>
                <a:latin typeface="Trajan Pro" panose="02020502050506020301" pitchFamily="18" charset="0"/>
                <a:ea typeface="Adobe Gothic Std B" panose="020B0800000000000000" pitchFamily="34" charset="-128"/>
              </a:rPr>
              <a:t>Template</a:t>
            </a:r>
          </a:p>
        </p:txBody>
      </p:sp>
      <p:grpSp>
        <p:nvGrpSpPr>
          <p:cNvPr id="29" name="组合 28"/>
          <p:cNvGrpSpPr/>
          <p:nvPr/>
        </p:nvGrpSpPr>
        <p:grpSpPr>
          <a:xfrm>
            <a:off x="5890405" y="706454"/>
            <a:ext cx="411191" cy="411191"/>
            <a:chOff x="5890405" y="551849"/>
            <a:chExt cx="411191" cy="411191"/>
          </a:xfrm>
        </p:grpSpPr>
        <p:sp>
          <p:nvSpPr>
            <p:cNvPr id="30" name="椭圆 29"/>
            <p:cNvSpPr/>
            <p:nvPr/>
          </p:nvSpPr>
          <p:spPr>
            <a:xfrm>
              <a:off x="5890405" y="551849"/>
              <a:ext cx="411191" cy="411191"/>
            </a:xfrm>
            <a:prstGeom prst="ellipse">
              <a:avLst/>
            </a:prstGeom>
            <a:gradFill flip="none" rotWithShape="1">
              <a:gsLst>
                <a:gs pos="0">
                  <a:schemeClr val="bg1"/>
                </a:gs>
                <a:gs pos="100000">
                  <a:schemeClr val="bg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5969694" y="631138"/>
              <a:ext cx="252614" cy="252614"/>
            </a:xfrm>
            <a:prstGeom prst="ellipse">
              <a:avLst/>
            </a:prstGeom>
            <a:gradFill flip="none" rotWithShape="1">
              <a:gsLst>
                <a:gs pos="0">
                  <a:schemeClr val="bg1"/>
                </a:gs>
                <a:gs pos="100000">
                  <a:schemeClr val="bg1">
                    <a:lumMod val="7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4920839" y="5258994"/>
            <a:ext cx="2350323" cy="584775"/>
          </a:xfrm>
          <a:prstGeom prst="rect">
            <a:avLst/>
          </a:prstGeom>
          <a:noFill/>
        </p:spPr>
        <p:txBody>
          <a:bodyPr wrap="none" rtlCol="0">
            <a:spAutoFit/>
          </a:bodyPr>
          <a:lstStyle/>
          <a:p>
            <a:pPr algn="ctr"/>
            <a:r>
              <a:rPr lang="en-US" altLang="zh-CN" sz="3200" dirty="0">
                <a:solidFill>
                  <a:schemeClr val="bg1"/>
                </a:solidFill>
                <a:effectLst>
                  <a:outerShdw blurRad="50800" dist="38100" dir="8100000" algn="tr" rotWithShape="0">
                    <a:prstClr val="black">
                      <a:alpha val="40000"/>
                    </a:prstClr>
                  </a:outerShdw>
                </a:effectLst>
                <a:latin typeface="华文细黑" panose="02010600040101010101" pitchFamily="2" charset="-122"/>
                <a:ea typeface="华文细黑" panose="02010600040101010101" pitchFamily="2" charset="-122"/>
                <a:cs typeface="Segoe UI Black" panose="020B0A02040204020203" pitchFamily="34" charset="0"/>
              </a:rPr>
              <a:t>MarcoKing</a:t>
            </a:r>
            <a:endParaRPr lang="zh-CN" altLang="en-US" sz="3200" dirty="0">
              <a:solidFill>
                <a:schemeClr val="bg1"/>
              </a:solidFill>
              <a:effectLst>
                <a:outerShdw blurRad="50800" dist="38100" dir="8100000" algn="tr" rotWithShape="0">
                  <a:prstClr val="black">
                    <a:alpha val="40000"/>
                  </a:prstClr>
                </a:outerShdw>
              </a:effectLst>
              <a:latin typeface="华文细黑" panose="02010600040101010101" pitchFamily="2" charset="-122"/>
              <a:ea typeface="华文细黑" panose="02010600040101010101" pitchFamily="2" charset="-122"/>
              <a:cs typeface="Segoe UI Black" panose="020B0A02040204020203" pitchFamily="34" charset="0"/>
            </a:endParaRPr>
          </a:p>
        </p:txBody>
      </p:sp>
      <p:sp>
        <p:nvSpPr>
          <p:cNvPr id="33" name="文本框 32"/>
          <p:cNvSpPr txBox="1"/>
          <p:nvPr/>
        </p:nvSpPr>
        <p:spPr>
          <a:xfrm>
            <a:off x="5429792" y="5843769"/>
            <a:ext cx="1332416" cy="307777"/>
          </a:xfrm>
          <a:prstGeom prst="rect">
            <a:avLst/>
          </a:prstGeom>
          <a:noFill/>
        </p:spPr>
        <p:txBody>
          <a:bodyPr wrap="none" rtlCol="0">
            <a:spAutoFit/>
          </a:bodyPr>
          <a:lstStyle/>
          <a:p>
            <a:pPr algn="ctr"/>
            <a:r>
              <a:rPr lang="en-US" altLang="zh-CN" sz="1400" dirty="0">
                <a:solidFill>
                  <a:schemeClr val="bg1"/>
                </a:solidFill>
                <a:effectLst>
                  <a:outerShdw blurRad="50800" dist="38100" dir="8100000" algn="tr" rotWithShape="0">
                    <a:prstClr val="black">
                      <a:alpha val="40000"/>
                    </a:prstClr>
                  </a:outerShdw>
                </a:effectLst>
                <a:latin typeface="Segoe UI Light" panose="020B0502040204020203" pitchFamily="34" charset="0"/>
                <a:ea typeface="华文细黑" panose="02010600040101010101" pitchFamily="2" charset="-122"/>
                <a:cs typeface="Segoe UI Light" panose="020B0502040204020203" pitchFamily="34" charset="0"/>
              </a:rPr>
              <a:t>Docer designer</a:t>
            </a:r>
            <a:endParaRPr lang="zh-CN" altLang="en-US" sz="1400" dirty="0">
              <a:solidFill>
                <a:schemeClr val="bg1"/>
              </a:solidFill>
              <a:effectLst>
                <a:outerShdw blurRad="50800" dist="38100" dir="8100000" algn="tr" rotWithShape="0">
                  <a:prstClr val="black">
                    <a:alpha val="40000"/>
                  </a:prstClr>
                </a:outerShdw>
              </a:effectLst>
              <a:latin typeface="Segoe UI Light" panose="020B0502040204020203" pitchFamily="34" charset="0"/>
              <a:ea typeface="华文细黑" panose="02010600040101010101" pitchFamily="2" charset="-122"/>
              <a:cs typeface="Segoe UI Light" panose="020B0502040204020203" pitchFamily="34" charset="0"/>
            </a:endParaRPr>
          </a:p>
        </p:txBody>
      </p:sp>
      <p:sp>
        <p:nvSpPr>
          <p:cNvPr id="13" name="矩形 12"/>
          <p:cNvSpPr/>
          <p:nvPr/>
        </p:nvSpPr>
        <p:spPr>
          <a:xfrm>
            <a:off x="12547393" y="1511190"/>
            <a:ext cx="407762" cy="407762"/>
          </a:xfrm>
          <a:prstGeom prst="rect">
            <a:avLst/>
          </a:prstGeom>
          <a:solidFill>
            <a:srgbClr val="5B9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2479405" y="1185702"/>
            <a:ext cx="543739" cy="307777"/>
          </a:xfrm>
          <a:prstGeom prst="rect">
            <a:avLst/>
          </a:prstGeom>
          <a:noFill/>
        </p:spPr>
        <p:txBody>
          <a:bodyPr wrap="none" rtlCol="0">
            <a:spAutoFit/>
          </a:bodyPr>
          <a:lstStyle/>
          <a:p>
            <a:pPr algn="ctr"/>
            <a:r>
              <a:rPr lang="zh-CN" altLang="en-US" sz="1400" dirty="0" smtClean="0">
                <a:latin typeface="微软雅黑" panose="020B0503020204020204" pitchFamily="34" charset="-122"/>
                <a:ea typeface="微软雅黑" panose="020B0503020204020204" pitchFamily="34" charset="-122"/>
              </a:rPr>
              <a:t>文字</a:t>
            </a:r>
            <a:endParaRPr lang="zh-CN" altLang="en-US" sz="1400" dirty="0">
              <a:latin typeface="微软雅黑" panose="020B0503020204020204" pitchFamily="34" charset="-122"/>
              <a:ea typeface="微软雅黑" panose="020B0503020204020204" pitchFamily="34" charset="-122"/>
            </a:endParaRPr>
          </a:p>
        </p:txBody>
      </p:sp>
      <p:sp>
        <p:nvSpPr>
          <p:cNvPr id="15" name="矩形 14"/>
          <p:cNvSpPr/>
          <p:nvPr/>
        </p:nvSpPr>
        <p:spPr>
          <a:xfrm>
            <a:off x="12547393" y="1970554"/>
            <a:ext cx="407762" cy="407762"/>
          </a:xfrm>
          <a:prstGeom prst="rect">
            <a:avLst/>
          </a:prstGeom>
          <a:solidFill>
            <a:srgbClr val="2A42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2547393" y="3939752"/>
            <a:ext cx="407762" cy="407762"/>
          </a:xfrm>
          <a:prstGeom prst="rect">
            <a:avLst/>
          </a:prstGeom>
          <a:solidFill>
            <a:srgbClr val="397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12479404" y="3614264"/>
            <a:ext cx="543739" cy="307777"/>
          </a:xfrm>
          <a:prstGeom prst="rect">
            <a:avLst/>
          </a:prstGeom>
          <a:noFill/>
        </p:spPr>
        <p:txBody>
          <a:bodyPr wrap="none" rtlCol="0">
            <a:spAutoFit/>
          </a:bodyPr>
          <a:lstStyle/>
          <a:p>
            <a:pPr algn="ctr"/>
            <a:r>
              <a:rPr lang="zh-CN" altLang="en-US" sz="1400" dirty="0" smtClean="0">
                <a:latin typeface="微软雅黑" panose="020B0503020204020204" pitchFamily="34" charset="-122"/>
                <a:ea typeface="微软雅黑" panose="020B0503020204020204" pitchFamily="34" charset="-122"/>
              </a:rPr>
              <a:t>边框</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842328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2547393" y="1511190"/>
            <a:ext cx="407762" cy="407762"/>
          </a:xfrm>
          <a:prstGeom prst="rect">
            <a:avLst/>
          </a:prstGeom>
          <a:solidFill>
            <a:srgbClr val="5B9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12479405" y="1185702"/>
            <a:ext cx="543739" cy="307777"/>
          </a:xfrm>
          <a:prstGeom prst="rect">
            <a:avLst/>
          </a:prstGeom>
          <a:noFill/>
        </p:spPr>
        <p:txBody>
          <a:bodyPr wrap="none" rtlCol="0">
            <a:spAutoFit/>
          </a:bodyPr>
          <a:lstStyle/>
          <a:p>
            <a:pPr algn="ctr"/>
            <a:r>
              <a:rPr lang="zh-CN" altLang="en-US" sz="1400" dirty="0" smtClean="0">
                <a:latin typeface="微软雅黑" panose="020B0503020204020204" pitchFamily="34" charset="-122"/>
                <a:ea typeface="微软雅黑" panose="020B0503020204020204" pitchFamily="34" charset="-122"/>
              </a:rPr>
              <a:t>文字</a:t>
            </a:r>
            <a:endParaRPr lang="zh-CN" altLang="en-US" sz="1400" dirty="0">
              <a:latin typeface="微软雅黑" panose="020B0503020204020204" pitchFamily="34" charset="-122"/>
              <a:ea typeface="微软雅黑" panose="020B0503020204020204" pitchFamily="34" charset="-122"/>
            </a:endParaRPr>
          </a:p>
        </p:txBody>
      </p:sp>
      <p:sp>
        <p:nvSpPr>
          <p:cNvPr id="39" name="矩形 38"/>
          <p:cNvSpPr/>
          <p:nvPr/>
        </p:nvSpPr>
        <p:spPr>
          <a:xfrm>
            <a:off x="12547393" y="1970554"/>
            <a:ext cx="407762" cy="407762"/>
          </a:xfrm>
          <a:prstGeom prst="rect">
            <a:avLst/>
          </a:prstGeom>
          <a:solidFill>
            <a:srgbClr val="2A42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2547393" y="3939752"/>
            <a:ext cx="407762" cy="407762"/>
          </a:xfrm>
          <a:prstGeom prst="rect">
            <a:avLst/>
          </a:prstGeom>
          <a:solidFill>
            <a:srgbClr val="397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12479404" y="3614264"/>
            <a:ext cx="543739" cy="307777"/>
          </a:xfrm>
          <a:prstGeom prst="rect">
            <a:avLst/>
          </a:prstGeom>
          <a:noFill/>
        </p:spPr>
        <p:txBody>
          <a:bodyPr wrap="none" rtlCol="0">
            <a:spAutoFit/>
          </a:bodyPr>
          <a:lstStyle/>
          <a:p>
            <a:pPr algn="ctr"/>
            <a:r>
              <a:rPr lang="zh-CN" altLang="en-US" sz="1400" dirty="0" smtClean="0">
                <a:latin typeface="微软雅黑" panose="020B0503020204020204" pitchFamily="34" charset="-122"/>
                <a:ea typeface="微软雅黑" panose="020B0503020204020204" pitchFamily="34" charset="-122"/>
              </a:rPr>
              <a:t>边框</a:t>
            </a:r>
            <a:endParaRPr lang="zh-CN" altLang="en-US" sz="1400" dirty="0">
              <a:latin typeface="微软雅黑" panose="020B0503020204020204" pitchFamily="34" charset="-122"/>
              <a:ea typeface="微软雅黑" panose="020B0503020204020204" pitchFamily="34" charset="-122"/>
            </a:endParaRPr>
          </a:p>
        </p:txBody>
      </p:sp>
      <p:sp>
        <p:nvSpPr>
          <p:cNvPr id="23" name="矩形 9"/>
          <p:cNvSpPr/>
          <p:nvPr/>
        </p:nvSpPr>
        <p:spPr>
          <a:xfrm>
            <a:off x="-1538" y="1257430"/>
            <a:ext cx="11509566" cy="5600570"/>
          </a:xfrm>
          <a:custGeom>
            <a:avLst/>
            <a:gdLst>
              <a:gd name="connsiteX0" fmla="*/ 0 w 11014364"/>
              <a:gd name="connsiteY0" fmla="*/ 0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0 w 11014364"/>
              <a:gd name="connsiteY4" fmla="*/ 0 h 5653155"/>
              <a:gd name="connsiteX0" fmla="*/ 859316 w 11014364"/>
              <a:gd name="connsiteY0" fmla="*/ 0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59316 w 11014364"/>
              <a:gd name="connsiteY4" fmla="*/ 0 h 5653155"/>
              <a:gd name="connsiteX0" fmla="*/ 881349 w 11014364"/>
              <a:gd name="connsiteY0" fmla="*/ 11016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81349 w 11014364"/>
              <a:gd name="connsiteY4" fmla="*/ 11016 h 5653155"/>
              <a:gd name="connsiteX0" fmla="*/ 893420 w 11014364"/>
              <a:gd name="connsiteY0" fmla="*/ 11016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3420 w 11014364"/>
              <a:gd name="connsiteY4" fmla="*/ 11016 h 5653155"/>
              <a:gd name="connsiteX0" fmla="*/ 893420 w 11014364"/>
              <a:gd name="connsiteY0" fmla="*/ 7998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3420 w 11014364"/>
              <a:gd name="connsiteY4" fmla="*/ 7998 h 5653155"/>
              <a:gd name="connsiteX0" fmla="*/ 899456 w 11014364"/>
              <a:gd name="connsiteY0" fmla="*/ 7998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9456 w 11014364"/>
              <a:gd name="connsiteY4" fmla="*/ 7998 h 5653155"/>
              <a:gd name="connsiteX0" fmla="*/ 899456 w 11014364"/>
              <a:gd name="connsiteY0" fmla="*/ 0 h 5645157"/>
              <a:gd name="connsiteX1" fmla="*/ 11014364 w 11014364"/>
              <a:gd name="connsiteY1" fmla="*/ 3096538 h 5645157"/>
              <a:gd name="connsiteX2" fmla="*/ 11014364 w 11014364"/>
              <a:gd name="connsiteY2" fmla="*/ 5645157 h 5645157"/>
              <a:gd name="connsiteX3" fmla="*/ 0 w 11014364"/>
              <a:gd name="connsiteY3" fmla="*/ 5645157 h 5645157"/>
              <a:gd name="connsiteX4" fmla="*/ 899456 w 11014364"/>
              <a:gd name="connsiteY4"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899456 w 11014364"/>
              <a:gd name="connsiteY4"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693868 w 11014364"/>
              <a:gd name="connsiteY4" fmla="*/ 1299068 h 5645157"/>
              <a:gd name="connsiteX5" fmla="*/ 899456 w 11014364"/>
              <a:gd name="connsiteY5"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0 w 11014364"/>
              <a:gd name="connsiteY4" fmla="*/ 949445 h 5645157"/>
              <a:gd name="connsiteX5" fmla="*/ 899456 w 11014364"/>
              <a:gd name="connsiteY5" fmla="*/ 0 h 5645157"/>
              <a:gd name="connsiteX0" fmla="*/ 899456 w 11014364"/>
              <a:gd name="connsiteY0" fmla="*/ 0 h 5645157"/>
              <a:gd name="connsiteX1" fmla="*/ 11014364 w 11014364"/>
              <a:gd name="connsiteY1" fmla="*/ 3010477 h 5645157"/>
              <a:gd name="connsiteX2" fmla="*/ 9383868 w 11014364"/>
              <a:gd name="connsiteY2" fmla="*/ 5645157 h 5645157"/>
              <a:gd name="connsiteX3" fmla="*/ 0 w 11014364"/>
              <a:gd name="connsiteY3" fmla="*/ 5645157 h 5645157"/>
              <a:gd name="connsiteX4" fmla="*/ 0 w 11014364"/>
              <a:gd name="connsiteY4" fmla="*/ 949445 h 5645157"/>
              <a:gd name="connsiteX5" fmla="*/ 899456 w 11014364"/>
              <a:gd name="connsiteY5" fmla="*/ 0 h 5645157"/>
              <a:gd name="connsiteX0" fmla="*/ 899456 w 11014364"/>
              <a:gd name="connsiteY0" fmla="*/ 0 h 5645157"/>
              <a:gd name="connsiteX1" fmla="*/ 11014364 w 11014364"/>
              <a:gd name="connsiteY1" fmla="*/ 3010477 h 5645157"/>
              <a:gd name="connsiteX2" fmla="*/ 9383868 w 11014364"/>
              <a:gd name="connsiteY2" fmla="*/ 5645157 h 5645157"/>
              <a:gd name="connsiteX3" fmla="*/ 0 w 11014364"/>
              <a:gd name="connsiteY3" fmla="*/ 5645157 h 5645157"/>
              <a:gd name="connsiteX4" fmla="*/ 0 w 11014364"/>
              <a:gd name="connsiteY4" fmla="*/ 1268934 h 5645157"/>
              <a:gd name="connsiteX5" fmla="*/ 899456 w 11014364"/>
              <a:gd name="connsiteY5" fmla="*/ 0 h 5645157"/>
              <a:gd name="connsiteX0" fmla="*/ 337596 w 11014364"/>
              <a:gd name="connsiteY0" fmla="*/ 0 h 6383288"/>
              <a:gd name="connsiteX1" fmla="*/ 11014364 w 11014364"/>
              <a:gd name="connsiteY1" fmla="*/ 3748608 h 6383288"/>
              <a:gd name="connsiteX2" fmla="*/ 9383868 w 11014364"/>
              <a:gd name="connsiteY2" fmla="*/ 6383288 h 6383288"/>
              <a:gd name="connsiteX3" fmla="*/ 0 w 11014364"/>
              <a:gd name="connsiteY3" fmla="*/ 6383288 h 6383288"/>
              <a:gd name="connsiteX4" fmla="*/ 0 w 11014364"/>
              <a:gd name="connsiteY4" fmla="*/ 2007065 h 6383288"/>
              <a:gd name="connsiteX5" fmla="*/ 337596 w 11014364"/>
              <a:gd name="connsiteY5" fmla="*/ 0 h 6383288"/>
              <a:gd name="connsiteX0" fmla="*/ 337596 w 11532157"/>
              <a:gd name="connsiteY0" fmla="*/ 0 h 6383288"/>
              <a:gd name="connsiteX1" fmla="*/ 11532157 w 11532157"/>
              <a:gd name="connsiteY1" fmla="*/ 6161302 h 6383288"/>
              <a:gd name="connsiteX2" fmla="*/ 9383868 w 11532157"/>
              <a:gd name="connsiteY2" fmla="*/ 6383288 h 6383288"/>
              <a:gd name="connsiteX3" fmla="*/ 0 w 11532157"/>
              <a:gd name="connsiteY3" fmla="*/ 6383288 h 6383288"/>
              <a:gd name="connsiteX4" fmla="*/ 0 w 11532157"/>
              <a:gd name="connsiteY4" fmla="*/ 2007065 h 6383288"/>
              <a:gd name="connsiteX5" fmla="*/ 337596 w 11532157"/>
              <a:gd name="connsiteY5" fmla="*/ 0 h 6383288"/>
              <a:gd name="connsiteX0" fmla="*/ 349628 w 11532157"/>
              <a:gd name="connsiteY0" fmla="*/ 0 h 6383288"/>
              <a:gd name="connsiteX1" fmla="*/ 11532157 w 11532157"/>
              <a:gd name="connsiteY1" fmla="*/ 6161302 h 6383288"/>
              <a:gd name="connsiteX2" fmla="*/ 9383868 w 11532157"/>
              <a:gd name="connsiteY2" fmla="*/ 6383288 h 6383288"/>
              <a:gd name="connsiteX3" fmla="*/ 0 w 11532157"/>
              <a:gd name="connsiteY3" fmla="*/ 6383288 h 6383288"/>
              <a:gd name="connsiteX4" fmla="*/ 0 w 11532157"/>
              <a:gd name="connsiteY4" fmla="*/ 2007065 h 6383288"/>
              <a:gd name="connsiteX5" fmla="*/ 349628 w 11532157"/>
              <a:gd name="connsiteY5" fmla="*/ 0 h 6383288"/>
              <a:gd name="connsiteX0" fmla="*/ 349628 w 11532157"/>
              <a:gd name="connsiteY0" fmla="*/ 0 h 6383288"/>
              <a:gd name="connsiteX1" fmla="*/ 11532157 w 11532157"/>
              <a:gd name="connsiteY1" fmla="*/ 6181354 h 6383288"/>
              <a:gd name="connsiteX2" fmla="*/ 9383868 w 11532157"/>
              <a:gd name="connsiteY2" fmla="*/ 6383288 h 6383288"/>
              <a:gd name="connsiteX3" fmla="*/ 0 w 11532157"/>
              <a:gd name="connsiteY3" fmla="*/ 6383288 h 6383288"/>
              <a:gd name="connsiteX4" fmla="*/ 0 w 11532157"/>
              <a:gd name="connsiteY4" fmla="*/ 2007065 h 6383288"/>
              <a:gd name="connsiteX5" fmla="*/ 349628 w 11532157"/>
              <a:gd name="connsiteY5" fmla="*/ 0 h 6383288"/>
              <a:gd name="connsiteX0" fmla="*/ 363482 w 11546011"/>
              <a:gd name="connsiteY0" fmla="*/ 0 h 6383288"/>
              <a:gd name="connsiteX1" fmla="*/ 11546011 w 11546011"/>
              <a:gd name="connsiteY1" fmla="*/ 6181354 h 6383288"/>
              <a:gd name="connsiteX2" fmla="*/ 9397722 w 11546011"/>
              <a:gd name="connsiteY2" fmla="*/ 6383288 h 6383288"/>
              <a:gd name="connsiteX3" fmla="*/ 13854 w 11546011"/>
              <a:gd name="connsiteY3" fmla="*/ 6383288 h 6383288"/>
              <a:gd name="connsiteX4" fmla="*/ 0 w 11546011"/>
              <a:gd name="connsiteY4" fmla="*/ 677029 h 6383288"/>
              <a:gd name="connsiteX5" fmla="*/ 363482 w 11546011"/>
              <a:gd name="connsiteY5" fmla="*/ 0 h 6383288"/>
              <a:gd name="connsiteX0" fmla="*/ 363482 w 11546011"/>
              <a:gd name="connsiteY0" fmla="*/ 0 h 6383288"/>
              <a:gd name="connsiteX1" fmla="*/ 11546011 w 11546011"/>
              <a:gd name="connsiteY1" fmla="*/ 6181354 h 6383288"/>
              <a:gd name="connsiteX2" fmla="*/ 9397722 w 11546011"/>
              <a:gd name="connsiteY2" fmla="*/ 6383288 h 6383288"/>
              <a:gd name="connsiteX3" fmla="*/ 13854 w 11546011"/>
              <a:gd name="connsiteY3" fmla="*/ 6383288 h 6383288"/>
              <a:gd name="connsiteX4" fmla="*/ 0 w 11546011"/>
              <a:gd name="connsiteY4" fmla="*/ 677029 h 6383288"/>
              <a:gd name="connsiteX5" fmla="*/ 363482 w 11546011"/>
              <a:gd name="connsiteY5" fmla="*/ 0 h 6383288"/>
              <a:gd name="connsiteX0" fmla="*/ 351167 w 11533696"/>
              <a:gd name="connsiteY0" fmla="*/ 0 h 6383288"/>
              <a:gd name="connsiteX1" fmla="*/ 11533696 w 11533696"/>
              <a:gd name="connsiteY1" fmla="*/ 6181354 h 6383288"/>
              <a:gd name="connsiteX2" fmla="*/ 9385407 w 11533696"/>
              <a:gd name="connsiteY2" fmla="*/ 6383288 h 6383288"/>
              <a:gd name="connsiteX3" fmla="*/ 1539 w 11533696"/>
              <a:gd name="connsiteY3" fmla="*/ 6383288 h 6383288"/>
              <a:gd name="connsiteX4" fmla="*/ 0 w 11533696"/>
              <a:gd name="connsiteY4" fmla="*/ 673951 h 6383288"/>
              <a:gd name="connsiteX5" fmla="*/ 351167 w 11533696"/>
              <a:gd name="connsiteY5" fmla="*/ 0 h 6383288"/>
              <a:gd name="connsiteX0" fmla="*/ 351167 w 11533696"/>
              <a:gd name="connsiteY0" fmla="*/ 0 h 6383288"/>
              <a:gd name="connsiteX1" fmla="*/ 11533696 w 11533696"/>
              <a:gd name="connsiteY1" fmla="*/ 6181354 h 6383288"/>
              <a:gd name="connsiteX2" fmla="*/ 10955589 w 11533696"/>
              <a:gd name="connsiteY2" fmla="*/ 6383288 h 6383288"/>
              <a:gd name="connsiteX3" fmla="*/ 1539 w 11533696"/>
              <a:gd name="connsiteY3" fmla="*/ 6383288 h 6383288"/>
              <a:gd name="connsiteX4" fmla="*/ 0 w 11533696"/>
              <a:gd name="connsiteY4" fmla="*/ 673951 h 6383288"/>
              <a:gd name="connsiteX5" fmla="*/ 351167 w 11533696"/>
              <a:gd name="connsiteY5" fmla="*/ 0 h 6383288"/>
              <a:gd name="connsiteX0" fmla="*/ 351167 w 11533696"/>
              <a:gd name="connsiteY0" fmla="*/ 0 h 6383288"/>
              <a:gd name="connsiteX1" fmla="*/ 11533696 w 11533696"/>
              <a:gd name="connsiteY1" fmla="*/ 6181354 h 6383288"/>
              <a:gd name="connsiteX2" fmla="*/ 11315663 w 11533696"/>
              <a:gd name="connsiteY2" fmla="*/ 6383288 h 6383288"/>
              <a:gd name="connsiteX3" fmla="*/ 1539 w 11533696"/>
              <a:gd name="connsiteY3" fmla="*/ 6383288 h 6383288"/>
              <a:gd name="connsiteX4" fmla="*/ 0 w 11533696"/>
              <a:gd name="connsiteY4" fmla="*/ 673951 h 6383288"/>
              <a:gd name="connsiteX5" fmla="*/ 351167 w 11533696"/>
              <a:gd name="connsiteY5" fmla="*/ 0 h 6383288"/>
              <a:gd name="connsiteX0" fmla="*/ 351167 w 11547077"/>
              <a:gd name="connsiteY0" fmla="*/ 0 h 6383288"/>
              <a:gd name="connsiteX1" fmla="*/ 11547077 w 11547077"/>
              <a:gd name="connsiteY1" fmla="*/ 6085343 h 6383288"/>
              <a:gd name="connsiteX2" fmla="*/ 11315663 w 11547077"/>
              <a:gd name="connsiteY2" fmla="*/ 6383288 h 6383288"/>
              <a:gd name="connsiteX3" fmla="*/ 1539 w 11547077"/>
              <a:gd name="connsiteY3" fmla="*/ 6383288 h 6383288"/>
              <a:gd name="connsiteX4" fmla="*/ 0 w 11547077"/>
              <a:gd name="connsiteY4" fmla="*/ 673951 h 6383288"/>
              <a:gd name="connsiteX5" fmla="*/ 351167 w 11547077"/>
              <a:gd name="connsiteY5" fmla="*/ 0 h 6383288"/>
              <a:gd name="connsiteX0" fmla="*/ 351167 w 11542617"/>
              <a:gd name="connsiteY0" fmla="*/ 0 h 6383288"/>
              <a:gd name="connsiteX1" fmla="*/ 11542617 w 11542617"/>
              <a:gd name="connsiteY1" fmla="*/ 6070942 h 6383288"/>
              <a:gd name="connsiteX2" fmla="*/ 11315663 w 11542617"/>
              <a:gd name="connsiteY2" fmla="*/ 6383288 h 6383288"/>
              <a:gd name="connsiteX3" fmla="*/ 1539 w 11542617"/>
              <a:gd name="connsiteY3" fmla="*/ 6383288 h 6383288"/>
              <a:gd name="connsiteX4" fmla="*/ 0 w 11542617"/>
              <a:gd name="connsiteY4" fmla="*/ 673951 h 6383288"/>
              <a:gd name="connsiteX5" fmla="*/ 351167 w 11542617"/>
              <a:gd name="connsiteY5" fmla="*/ 0 h 6383288"/>
              <a:gd name="connsiteX0" fmla="*/ 351167 w 11509566"/>
              <a:gd name="connsiteY0" fmla="*/ 0 h 6383288"/>
              <a:gd name="connsiteX1" fmla="*/ 11509566 w 11509566"/>
              <a:gd name="connsiteY1" fmla="*/ 5774521 h 6383288"/>
              <a:gd name="connsiteX2" fmla="*/ 11315663 w 11509566"/>
              <a:gd name="connsiteY2" fmla="*/ 6383288 h 6383288"/>
              <a:gd name="connsiteX3" fmla="*/ 1539 w 11509566"/>
              <a:gd name="connsiteY3" fmla="*/ 6383288 h 6383288"/>
              <a:gd name="connsiteX4" fmla="*/ 0 w 11509566"/>
              <a:gd name="connsiteY4" fmla="*/ 673951 h 6383288"/>
              <a:gd name="connsiteX5" fmla="*/ 351167 w 11509566"/>
              <a:gd name="connsiteY5" fmla="*/ 0 h 6383288"/>
              <a:gd name="connsiteX0" fmla="*/ 351167 w 11509566"/>
              <a:gd name="connsiteY0" fmla="*/ 0 h 6383288"/>
              <a:gd name="connsiteX1" fmla="*/ 11509566 w 11509566"/>
              <a:gd name="connsiteY1" fmla="*/ 5774521 h 6383288"/>
              <a:gd name="connsiteX2" fmla="*/ 11315663 w 11509566"/>
              <a:gd name="connsiteY2" fmla="*/ 6383288 h 6383288"/>
              <a:gd name="connsiteX3" fmla="*/ 1539 w 11509566"/>
              <a:gd name="connsiteY3" fmla="*/ 6383288 h 6383288"/>
              <a:gd name="connsiteX4" fmla="*/ 0 w 11509566"/>
              <a:gd name="connsiteY4" fmla="*/ 673951 h 6383288"/>
              <a:gd name="connsiteX5" fmla="*/ 351167 w 11509566"/>
              <a:gd name="connsiteY5" fmla="*/ 0 h 6383288"/>
              <a:gd name="connsiteX0" fmla="*/ 362184 w 11509566"/>
              <a:gd name="connsiteY0" fmla="*/ 0 h 6027583"/>
              <a:gd name="connsiteX1" fmla="*/ 11509566 w 11509566"/>
              <a:gd name="connsiteY1" fmla="*/ 5418816 h 6027583"/>
              <a:gd name="connsiteX2" fmla="*/ 11315663 w 11509566"/>
              <a:gd name="connsiteY2" fmla="*/ 6027583 h 6027583"/>
              <a:gd name="connsiteX3" fmla="*/ 1539 w 11509566"/>
              <a:gd name="connsiteY3" fmla="*/ 6027583 h 6027583"/>
              <a:gd name="connsiteX4" fmla="*/ 0 w 11509566"/>
              <a:gd name="connsiteY4" fmla="*/ 318246 h 6027583"/>
              <a:gd name="connsiteX5" fmla="*/ 362184 w 11509566"/>
              <a:gd name="connsiteY5" fmla="*/ 0 h 6027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09566" h="6027583">
                <a:moveTo>
                  <a:pt x="362184" y="0"/>
                </a:moveTo>
                <a:lnTo>
                  <a:pt x="11509566" y="5418816"/>
                </a:lnTo>
                <a:lnTo>
                  <a:pt x="11315663" y="6027583"/>
                </a:lnTo>
                <a:lnTo>
                  <a:pt x="1539" y="6027583"/>
                </a:lnTo>
                <a:lnTo>
                  <a:pt x="0" y="318246"/>
                </a:lnTo>
                <a:lnTo>
                  <a:pt x="362184" y="0"/>
                </a:lnTo>
                <a:close/>
              </a:path>
            </a:pathLst>
          </a:custGeom>
          <a:gradFill flip="none" rotWithShape="0">
            <a:gsLst>
              <a:gs pos="0">
                <a:schemeClr val="tx1">
                  <a:alpha val="50000"/>
                </a:schemeClr>
              </a:gs>
              <a:gs pos="100000">
                <a:schemeClr val="tx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56238" y="926924"/>
            <a:ext cx="11479527" cy="5629586"/>
          </a:xfrm>
          <a:prstGeom prst="roundRect">
            <a:avLst>
              <a:gd name="adj" fmla="val 0"/>
            </a:avLst>
          </a:prstGeom>
          <a:gradFill flip="none" rotWithShape="1">
            <a:gsLst>
              <a:gs pos="100000">
                <a:srgbClr val="D0D8CD"/>
              </a:gs>
              <a:gs pos="0">
                <a:srgbClr val="FFFFFF"/>
              </a:gs>
              <a:gs pos="50000">
                <a:srgbClr val="F4F4F4"/>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rgbClr val="1A94A2"/>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27" name="圆角矩形 26"/>
          <p:cNvSpPr/>
          <p:nvPr/>
        </p:nvSpPr>
        <p:spPr>
          <a:xfrm>
            <a:off x="468388" y="1033428"/>
            <a:ext cx="11255227" cy="5416578"/>
          </a:xfrm>
          <a:prstGeom prst="roundRect">
            <a:avLst>
              <a:gd name="adj" fmla="val 0"/>
            </a:avLst>
          </a:prstGeom>
          <a:gradFill flip="none" rotWithShape="1">
            <a:gsLst>
              <a:gs pos="100000">
                <a:srgbClr val="D0D8CD"/>
              </a:gs>
              <a:gs pos="0">
                <a:srgbClr val="FFFFFF"/>
              </a:gs>
              <a:gs pos="50000">
                <a:srgbClr val="F4F4F4"/>
              </a:gs>
            </a:gsLst>
            <a:lin ang="16200000" scaled="1"/>
            <a:tileRect/>
          </a:gradFill>
          <a:ln w="28575">
            <a:solidFill>
              <a:srgbClr val="397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900" b="1" dirty="0">
              <a:solidFill>
                <a:srgbClr val="6298BF"/>
              </a:solidFill>
              <a:effectLst>
                <a:innerShdw blurRad="63500" dist="50800" dir="16200000">
                  <a:prstClr val="black">
                    <a:alpha val="50000"/>
                  </a:prstClr>
                </a:innerShdw>
              </a:effectLst>
              <a:latin typeface="Trajan Pro" panose="02020502050506020301" pitchFamily="18" charset="0"/>
              <a:ea typeface="Adobe Gothic Std B" panose="020B0800000000000000" pitchFamily="34" charset="-128"/>
            </a:endParaRPr>
          </a:p>
        </p:txBody>
      </p:sp>
      <p:sp>
        <p:nvSpPr>
          <p:cNvPr id="12" name="矩形 11"/>
          <p:cNvSpPr/>
          <p:nvPr/>
        </p:nvSpPr>
        <p:spPr>
          <a:xfrm>
            <a:off x="3311432" y="46022"/>
            <a:ext cx="5569153" cy="646331"/>
          </a:xfrm>
          <a:prstGeom prst="rect">
            <a:avLst/>
          </a:prstGeom>
        </p:spPr>
        <p:txBody>
          <a:bodyPr wrap="none">
            <a:spAutoFit/>
          </a:bodyPr>
          <a:lstStyle/>
          <a:p>
            <a:pPr algn="ctr"/>
            <a:r>
              <a:rPr lang="en-US" altLang="zh-CN" sz="3600" dirty="0" smtClean="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Segoe UI Black" panose="020B0A02040204020203" pitchFamily="34" charset="0"/>
              </a:rPr>
              <a:t>Add Your Headline Here</a:t>
            </a:r>
            <a:endParaRPr lang="en-US" altLang="zh-CN" sz="3600" dirty="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Segoe UI Black" panose="020B0A02040204020203" pitchFamily="34" charset="0"/>
            </a:endParaRPr>
          </a:p>
        </p:txBody>
      </p:sp>
      <p:sp>
        <p:nvSpPr>
          <p:cNvPr id="13" name="矩形 12"/>
          <p:cNvSpPr/>
          <p:nvPr/>
        </p:nvSpPr>
        <p:spPr>
          <a:xfrm>
            <a:off x="4362034" y="592146"/>
            <a:ext cx="3467937" cy="295466"/>
          </a:xfrm>
          <a:prstGeom prst="rect">
            <a:avLst/>
          </a:prstGeom>
        </p:spPr>
        <p:txBody>
          <a:bodyPr wrap="none">
            <a:spAutoFit/>
          </a:bodyPr>
          <a:lstStyle/>
          <a:p>
            <a:pPr lvl="0" algn="ctr">
              <a:lnSpc>
                <a:spcPct val="110000"/>
              </a:lnSpc>
            </a:pPr>
            <a:r>
              <a:rPr lang="en-US" altLang="zh-CN" sz="1200" dirty="0">
                <a:solidFill>
                  <a:schemeClr val="bg1"/>
                </a:solidFill>
                <a:latin typeface="Segoe UI Light" panose="020B0502040204020203" pitchFamily="34" charset="0"/>
                <a:ea typeface="华文细黑" panose="02010600040101010101" pitchFamily="2" charset="-122"/>
                <a:cs typeface="Segoe UI Light" panose="020B0502040204020203" pitchFamily="34" charset="0"/>
                <a:sym typeface="+mn-lt"/>
              </a:rPr>
              <a:t>What we hope to achieve in the short and long run</a:t>
            </a:r>
          </a:p>
        </p:txBody>
      </p:sp>
      <p:grpSp>
        <p:nvGrpSpPr>
          <p:cNvPr id="14" name="组合 68"/>
          <p:cNvGrpSpPr/>
          <p:nvPr/>
        </p:nvGrpSpPr>
        <p:grpSpPr>
          <a:xfrm>
            <a:off x="7891323" y="2905728"/>
            <a:ext cx="1971346" cy="1875140"/>
            <a:chOff x="5929313" y="3817937"/>
            <a:chExt cx="1854201" cy="1763712"/>
          </a:xfrm>
          <a:solidFill>
            <a:srgbClr val="00B050"/>
          </a:solidFill>
        </p:grpSpPr>
        <p:sp>
          <p:nvSpPr>
            <p:cNvPr id="15" name="Freeform 30"/>
            <p:cNvSpPr>
              <a:spLocks/>
            </p:cNvSpPr>
            <p:nvPr/>
          </p:nvSpPr>
          <p:spPr bwMode="auto">
            <a:xfrm>
              <a:off x="6369051" y="3825874"/>
              <a:ext cx="395288" cy="187325"/>
            </a:xfrm>
            <a:custGeom>
              <a:avLst/>
              <a:gdLst>
                <a:gd name="T0" fmla="*/ 0 w 105"/>
                <a:gd name="T1" fmla="*/ 40 h 50"/>
                <a:gd name="T2" fmla="*/ 105 w 105"/>
                <a:gd name="T3" fmla="*/ 0 h 50"/>
                <a:gd name="T4" fmla="*/ 95 w 105"/>
                <a:gd name="T5" fmla="*/ 40 h 50"/>
                <a:gd name="T6" fmla="*/ 75 w 105"/>
                <a:gd name="T7" fmla="*/ 50 h 50"/>
                <a:gd name="T8" fmla="*/ 0 w 105"/>
                <a:gd name="T9" fmla="*/ 40 h 50"/>
              </a:gdLst>
              <a:ahLst/>
              <a:cxnLst>
                <a:cxn ang="0">
                  <a:pos x="T0" y="T1"/>
                </a:cxn>
                <a:cxn ang="0">
                  <a:pos x="T2" y="T3"/>
                </a:cxn>
                <a:cxn ang="0">
                  <a:pos x="T4" y="T5"/>
                </a:cxn>
                <a:cxn ang="0">
                  <a:pos x="T6" y="T7"/>
                </a:cxn>
                <a:cxn ang="0">
                  <a:pos x="T8" y="T9"/>
                </a:cxn>
              </a:cxnLst>
              <a:rect l="0" t="0" r="r" b="b"/>
              <a:pathLst>
                <a:path w="105" h="50">
                  <a:moveTo>
                    <a:pt x="0" y="40"/>
                  </a:moveTo>
                  <a:cubicBezTo>
                    <a:pt x="32" y="20"/>
                    <a:pt x="67" y="5"/>
                    <a:pt x="105" y="0"/>
                  </a:cubicBezTo>
                  <a:cubicBezTo>
                    <a:pt x="101" y="13"/>
                    <a:pt x="98" y="27"/>
                    <a:pt x="95" y="40"/>
                  </a:cubicBezTo>
                  <a:cubicBezTo>
                    <a:pt x="88" y="41"/>
                    <a:pt x="81" y="45"/>
                    <a:pt x="75" y="50"/>
                  </a:cubicBezTo>
                  <a:cubicBezTo>
                    <a:pt x="50" y="46"/>
                    <a:pt x="25" y="43"/>
                    <a:pt x="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31"/>
            <p:cNvSpPr>
              <a:spLocks/>
            </p:cNvSpPr>
            <p:nvPr/>
          </p:nvSpPr>
          <p:spPr bwMode="auto">
            <a:xfrm>
              <a:off x="6783388" y="3817937"/>
              <a:ext cx="288925" cy="176212"/>
            </a:xfrm>
            <a:custGeom>
              <a:avLst/>
              <a:gdLst>
                <a:gd name="T0" fmla="*/ 11 w 77"/>
                <a:gd name="T1" fmla="*/ 2 h 47"/>
                <a:gd name="T2" fmla="*/ 77 w 77"/>
                <a:gd name="T3" fmla="*/ 8 h 47"/>
                <a:gd name="T4" fmla="*/ 0 w 77"/>
                <a:gd name="T5" fmla="*/ 47 h 47"/>
                <a:gd name="T6" fmla="*/ 11 w 77"/>
                <a:gd name="T7" fmla="*/ 2 h 47"/>
              </a:gdLst>
              <a:ahLst/>
              <a:cxnLst>
                <a:cxn ang="0">
                  <a:pos x="T0" y="T1"/>
                </a:cxn>
                <a:cxn ang="0">
                  <a:pos x="T2" y="T3"/>
                </a:cxn>
                <a:cxn ang="0">
                  <a:pos x="T4" y="T5"/>
                </a:cxn>
                <a:cxn ang="0">
                  <a:pos x="T6" y="T7"/>
                </a:cxn>
              </a:cxnLst>
              <a:rect l="0" t="0" r="r" b="b"/>
              <a:pathLst>
                <a:path w="77" h="47">
                  <a:moveTo>
                    <a:pt x="11" y="2"/>
                  </a:moveTo>
                  <a:cubicBezTo>
                    <a:pt x="33" y="0"/>
                    <a:pt x="56" y="2"/>
                    <a:pt x="77" y="8"/>
                  </a:cubicBezTo>
                  <a:cubicBezTo>
                    <a:pt x="50" y="18"/>
                    <a:pt x="24" y="30"/>
                    <a:pt x="0" y="47"/>
                  </a:cubicBezTo>
                  <a:cubicBezTo>
                    <a:pt x="3" y="31"/>
                    <a:pt x="7" y="16"/>
                    <a:pt x="1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33"/>
            <p:cNvSpPr>
              <a:spLocks/>
            </p:cNvSpPr>
            <p:nvPr/>
          </p:nvSpPr>
          <p:spPr bwMode="auto">
            <a:xfrm>
              <a:off x="6802438" y="3878262"/>
              <a:ext cx="661988" cy="511175"/>
            </a:xfrm>
            <a:custGeom>
              <a:avLst/>
              <a:gdLst>
                <a:gd name="T0" fmla="*/ 0 w 176"/>
                <a:gd name="T1" fmla="*/ 45 h 136"/>
                <a:gd name="T2" fmla="*/ 100 w 176"/>
                <a:gd name="T3" fmla="*/ 0 h 136"/>
                <a:gd name="T4" fmla="*/ 172 w 176"/>
                <a:gd name="T5" fmla="*/ 44 h 136"/>
                <a:gd name="T6" fmla="*/ 170 w 176"/>
                <a:gd name="T7" fmla="*/ 136 h 136"/>
                <a:gd name="T8" fmla="*/ 147 w 176"/>
                <a:gd name="T9" fmla="*/ 117 h 136"/>
                <a:gd name="T10" fmla="*/ 0 w 176"/>
                <a:gd name="T11" fmla="*/ 45 h 136"/>
              </a:gdLst>
              <a:ahLst/>
              <a:cxnLst>
                <a:cxn ang="0">
                  <a:pos x="T0" y="T1"/>
                </a:cxn>
                <a:cxn ang="0">
                  <a:pos x="T2" y="T3"/>
                </a:cxn>
                <a:cxn ang="0">
                  <a:pos x="T4" y="T5"/>
                </a:cxn>
                <a:cxn ang="0">
                  <a:pos x="T6" y="T7"/>
                </a:cxn>
                <a:cxn ang="0">
                  <a:pos x="T8" y="T9"/>
                </a:cxn>
                <a:cxn ang="0">
                  <a:pos x="T10" y="T11"/>
                </a:cxn>
              </a:cxnLst>
              <a:rect l="0" t="0" r="r" b="b"/>
              <a:pathLst>
                <a:path w="176" h="136">
                  <a:moveTo>
                    <a:pt x="0" y="45"/>
                  </a:moveTo>
                  <a:cubicBezTo>
                    <a:pt x="30" y="24"/>
                    <a:pt x="64" y="9"/>
                    <a:pt x="100" y="0"/>
                  </a:cubicBezTo>
                  <a:cubicBezTo>
                    <a:pt x="127" y="9"/>
                    <a:pt x="151" y="25"/>
                    <a:pt x="172" y="44"/>
                  </a:cubicBezTo>
                  <a:cubicBezTo>
                    <a:pt x="172" y="75"/>
                    <a:pt x="176" y="106"/>
                    <a:pt x="170" y="136"/>
                  </a:cubicBezTo>
                  <a:cubicBezTo>
                    <a:pt x="161" y="131"/>
                    <a:pt x="155" y="123"/>
                    <a:pt x="147" y="117"/>
                  </a:cubicBezTo>
                  <a:cubicBezTo>
                    <a:pt x="105" y="82"/>
                    <a:pt x="53" y="60"/>
                    <a:pt x="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34"/>
            <p:cNvSpPr>
              <a:spLocks/>
            </p:cNvSpPr>
            <p:nvPr/>
          </p:nvSpPr>
          <p:spPr bwMode="auto">
            <a:xfrm>
              <a:off x="6113463" y="4032249"/>
              <a:ext cx="541338" cy="782637"/>
            </a:xfrm>
            <a:custGeom>
              <a:avLst/>
              <a:gdLst>
                <a:gd name="T0" fmla="*/ 0 w 144"/>
                <a:gd name="T1" fmla="*/ 62 h 208"/>
                <a:gd name="T2" fmla="*/ 48 w 144"/>
                <a:gd name="T3" fmla="*/ 2 h 208"/>
                <a:gd name="T4" fmla="*/ 140 w 144"/>
                <a:gd name="T5" fmla="*/ 10 h 208"/>
                <a:gd name="T6" fmla="*/ 128 w 144"/>
                <a:gd name="T7" fmla="*/ 34 h 208"/>
                <a:gd name="T8" fmla="*/ 46 w 144"/>
                <a:gd name="T9" fmla="*/ 208 h 208"/>
                <a:gd name="T10" fmla="*/ 0 w 144"/>
                <a:gd name="T11" fmla="*/ 62 h 208"/>
              </a:gdLst>
              <a:ahLst/>
              <a:cxnLst>
                <a:cxn ang="0">
                  <a:pos x="T0" y="T1"/>
                </a:cxn>
                <a:cxn ang="0">
                  <a:pos x="T2" y="T3"/>
                </a:cxn>
                <a:cxn ang="0">
                  <a:pos x="T4" y="T5"/>
                </a:cxn>
                <a:cxn ang="0">
                  <a:pos x="T6" y="T7"/>
                </a:cxn>
                <a:cxn ang="0">
                  <a:pos x="T8" y="T9"/>
                </a:cxn>
                <a:cxn ang="0">
                  <a:pos x="T10" y="T11"/>
                </a:cxn>
              </a:cxnLst>
              <a:rect l="0" t="0" r="r" b="b"/>
              <a:pathLst>
                <a:path w="144" h="208">
                  <a:moveTo>
                    <a:pt x="0" y="62"/>
                  </a:moveTo>
                  <a:cubicBezTo>
                    <a:pt x="12" y="39"/>
                    <a:pt x="29" y="19"/>
                    <a:pt x="48" y="2"/>
                  </a:cubicBezTo>
                  <a:cubicBezTo>
                    <a:pt x="79" y="0"/>
                    <a:pt x="110" y="5"/>
                    <a:pt x="140" y="10"/>
                  </a:cubicBezTo>
                  <a:cubicBezTo>
                    <a:pt x="144" y="21"/>
                    <a:pt x="134" y="27"/>
                    <a:pt x="128" y="34"/>
                  </a:cubicBezTo>
                  <a:cubicBezTo>
                    <a:pt x="84" y="82"/>
                    <a:pt x="60" y="145"/>
                    <a:pt x="46" y="208"/>
                  </a:cubicBezTo>
                  <a:cubicBezTo>
                    <a:pt x="16" y="166"/>
                    <a:pt x="2" y="113"/>
                    <a:pt x="0"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37"/>
            <p:cNvSpPr>
              <a:spLocks/>
            </p:cNvSpPr>
            <p:nvPr/>
          </p:nvSpPr>
          <p:spPr bwMode="auto">
            <a:xfrm>
              <a:off x="6750051" y="4108449"/>
              <a:ext cx="673100" cy="923925"/>
            </a:xfrm>
            <a:custGeom>
              <a:avLst/>
              <a:gdLst>
                <a:gd name="T0" fmla="*/ 6 w 179"/>
                <a:gd name="T1" fmla="*/ 42 h 246"/>
                <a:gd name="T2" fmla="*/ 14 w 179"/>
                <a:gd name="T3" fmla="*/ 0 h 246"/>
                <a:gd name="T4" fmla="*/ 170 w 179"/>
                <a:gd name="T5" fmla="*/ 84 h 246"/>
                <a:gd name="T6" fmla="*/ 179 w 179"/>
                <a:gd name="T7" fmla="*/ 116 h 246"/>
                <a:gd name="T8" fmla="*/ 132 w 179"/>
                <a:gd name="T9" fmla="*/ 246 h 246"/>
                <a:gd name="T10" fmla="*/ 114 w 179"/>
                <a:gd name="T11" fmla="*/ 246 h 246"/>
                <a:gd name="T12" fmla="*/ 6 w 179"/>
                <a:gd name="T13" fmla="*/ 42 h 246"/>
              </a:gdLst>
              <a:ahLst/>
              <a:cxnLst>
                <a:cxn ang="0">
                  <a:pos x="T0" y="T1"/>
                </a:cxn>
                <a:cxn ang="0">
                  <a:pos x="T2" y="T3"/>
                </a:cxn>
                <a:cxn ang="0">
                  <a:pos x="T4" y="T5"/>
                </a:cxn>
                <a:cxn ang="0">
                  <a:pos x="T6" y="T7"/>
                </a:cxn>
                <a:cxn ang="0">
                  <a:pos x="T8" y="T9"/>
                </a:cxn>
                <a:cxn ang="0">
                  <a:pos x="T10" y="T11"/>
                </a:cxn>
                <a:cxn ang="0">
                  <a:pos x="T12" y="T13"/>
                </a:cxn>
              </a:cxnLst>
              <a:rect l="0" t="0" r="r" b="b"/>
              <a:pathLst>
                <a:path w="179" h="246">
                  <a:moveTo>
                    <a:pt x="6" y="42"/>
                  </a:moveTo>
                  <a:cubicBezTo>
                    <a:pt x="6" y="28"/>
                    <a:pt x="0" y="10"/>
                    <a:pt x="14" y="0"/>
                  </a:cubicBezTo>
                  <a:cubicBezTo>
                    <a:pt x="71" y="16"/>
                    <a:pt x="127" y="42"/>
                    <a:pt x="170" y="84"/>
                  </a:cubicBezTo>
                  <a:cubicBezTo>
                    <a:pt x="168" y="96"/>
                    <a:pt x="170" y="108"/>
                    <a:pt x="179" y="116"/>
                  </a:cubicBezTo>
                  <a:cubicBezTo>
                    <a:pt x="171" y="161"/>
                    <a:pt x="156" y="206"/>
                    <a:pt x="132" y="246"/>
                  </a:cubicBezTo>
                  <a:cubicBezTo>
                    <a:pt x="126" y="246"/>
                    <a:pt x="120" y="246"/>
                    <a:pt x="114" y="246"/>
                  </a:cubicBezTo>
                  <a:cubicBezTo>
                    <a:pt x="57" y="192"/>
                    <a:pt x="13" y="121"/>
                    <a:pt x="6"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38"/>
            <p:cNvSpPr>
              <a:spLocks/>
            </p:cNvSpPr>
            <p:nvPr/>
          </p:nvSpPr>
          <p:spPr bwMode="auto">
            <a:xfrm>
              <a:off x="7505701" y="4103687"/>
              <a:ext cx="277813" cy="766762"/>
            </a:xfrm>
            <a:custGeom>
              <a:avLst/>
              <a:gdLst>
                <a:gd name="T0" fmla="*/ 2 w 74"/>
                <a:gd name="T1" fmla="*/ 0 h 204"/>
                <a:gd name="T2" fmla="*/ 57 w 74"/>
                <a:gd name="T3" fmla="*/ 204 h 204"/>
                <a:gd name="T4" fmla="*/ 11 w 74"/>
                <a:gd name="T5" fmla="*/ 110 h 204"/>
                <a:gd name="T6" fmla="*/ 0 w 74"/>
                <a:gd name="T7" fmla="*/ 74 h 204"/>
                <a:gd name="T8" fmla="*/ 2 w 74"/>
                <a:gd name="T9" fmla="*/ 0 h 204"/>
              </a:gdLst>
              <a:ahLst/>
              <a:cxnLst>
                <a:cxn ang="0">
                  <a:pos x="T0" y="T1"/>
                </a:cxn>
                <a:cxn ang="0">
                  <a:pos x="T2" y="T3"/>
                </a:cxn>
                <a:cxn ang="0">
                  <a:pos x="T4" y="T5"/>
                </a:cxn>
                <a:cxn ang="0">
                  <a:pos x="T6" y="T7"/>
                </a:cxn>
                <a:cxn ang="0">
                  <a:pos x="T8" y="T9"/>
                </a:cxn>
              </a:cxnLst>
              <a:rect l="0" t="0" r="r" b="b"/>
              <a:pathLst>
                <a:path w="74" h="204">
                  <a:moveTo>
                    <a:pt x="2" y="0"/>
                  </a:moveTo>
                  <a:cubicBezTo>
                    <a:pt x="51" y="54"/>
                    <a:pt x="74" y="132"/>
                    <a:pt x="57" y="204"/>
                  </a:cubicBezTo>
                  <a:cubicBezTo>
                    <a:pt x="47" y="170"/>
                    <a:pt x="31" y="138"/>
                    <a:pt x="11" y="110"/>
                  </a:cubicBezTo>
                  <a:cubicBezTo>
                    <a:pt x="18" y="97"/>
                    <a:pt x="12" y="81"/>
                    <a:pt x="0" y="74"/>
                  </a:cubicBezTo>
                  <a:cubicBezTo>
                    <a:pt x="2" y="49"/>
                    <a:pt x="2" y="25"/>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41"/>
            <p:cNvSpPr>
              <a:spLocks/>
            </p:cNvSpPr>
            <p:nvPr/>
          </p:nvSpPr>
          <p:spPr bwMode="auto">
            <a:xfrm>
              <a:off x="6351588" y="4141787"/>
              <a:ext cx="796925" cy="1157287"/>
            </a:xfrm>
            <a:custGeom>
              <a:avLst/>
              <a:gdLst>
                <a:gd name="T0" fmla="*/ 83 w 212"/>
                <a:gd name="T1" fmla="*/ 7 h 308"/>
                <a:gd name="T2" fmla="*/ 96 w 212"/>
                <a:gd name="T3" fmla="*/ 0 h 308"/>
                <a:gd name="T4" fmla="*/ 158 w 212"/>
                <a:gd name="T5" fmla="*/ 189 h 308"/>
                <a:gd name="T6" fmla="*/ 208 w 212"/>
                <a:gd name="T7" fmla="*/ 247 h 308"/>
                <a:gd name="T8" fmla="*/ 212 w 212"/>
                <a:gd name="T9" fmla="*/ 273 h 308"/>
                <a:gd name="T10" fmla="*/ 180 w 212"/>
                <a:gd name="T11" fmla="*/ 304 h 308"/>
                <a:gd name="T12" fmla="*/ 151 w 212"/>
                <a:gd name="T13" fmla="*/ 308 h 308"/>
                <a:gd name="T14" fmla="*/ 8 w 212"/>
                <a:gd name="T15" fmla="*/ 211 h 308"/>
                <a:gd name="T16" fmla="*/ 0 w 212"/>
                <a:gd name="T17" fmla="*/ 178 h 308"/>
                <a:gd name="T18" fmla="*/ 83 w 212"/>
                <a:gd name="T19" fmla="*/ 7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308">
                  <a:moveTo>
                    <a:pt x="83" y="7"/>
                  </a:moveTo>
                  <a:cubicBezTo>
                    <a:pt x="86" y="3"/>
                    <a:pt x="91" y="1"/>
                    <a:pt x="96" y="0"/>
                  </a:cubicBezTo>
                  <a:cubicBezTo>
                    <a:pt x="95" y="68"/>
                    <a:pt x="118" y="135"/>
                    <a:pt x="158" y="189"/>
                  </a:cubicBezTo>
                  <a:cubicBezTo>
                    <a:pt x="172" y="210"/>
                    <a:pt x="190" y="229"/>
                    <a:pt x="208" y="247"/>
                  </a:cubicBezTo>
                  <a:cubicBezTo>
                    <a:pt x="210" y="256"/>
                    <a:pt x="209" y="264"/>
                    <a:pt x="212" y="273"/>
                  </a:cubicBezTo>
                  <a:cubicBezTo>
                    <a:pt x="202" y="284"/>
                    <a:pt x="192" y="295"/>
                    <a:pt x="180" y="304"/>
                  </a:cubicBezTo>
                  <a:cubicBezTo>
                    <a:pt x="170" y="301"/>
                    <a:pt x="160" y="302"/>
                    <a:pt x="151" y="308"/>
                  </a:cubicBezTo>
                  <a:cubicBezTo>
                    <a:pt x="97" y="286"/>
                    <a:pt x="46" y="255"/>
                    <a:pt x="8" y="211"/>
                  </a:cubicBezTo>
                  <a:cubicBezTo>
                    <a:pt x="12" y="199"/>
                    <a:pt x="9" y="187"/>
                    <a:pt x="0" y="178"/>
                  </a:cubicBezTo>
                  <a:cubicBezTo>
                    <a:pt x="12" y="115"/>
                    <a:pt x="38" y="53"/>
                    <a:pt x="8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44"/>
            <p:cNvSpPr>
              <a:spLocks/>
            </p:cNvSpPr>
            <p:nvPr/>
          </p:nvSpPr>
          <p:spPr bwMode="auto">
            <a:xfrm>
              <a:off x="5929313" y="4364037"/>
              <a:ext cx="334963" cy="942975"/>
            </a:xfrm>
            <a:custGeom>
              <a:avLst/>
              <a:gdLst>
                <a:gd name="T0" fmla="*/ 88 w 89"/>
                <a:gd name="T1" fmla="*/ 251 h 251"/>
                <a:gd name="T2" fmla="*/ 36 w 89"/>
                <a:gd name="T3" fmla="*/ 0 h 251"/>
                <a:gd name="T4" fmla="*/ 79 w 89"/>
                <a:gd name="T5" fmla="*/ 124 h 251"/>
                <a:gd name="T6" fmla="*/ 89 w 89"/>
                <a:gd name="T7" fmla="*/ 162 h 251"/>
                <a:gd name="T8" fmla="*/ 88 w 89"/>
                <a:gd name="T9" fmla="*/ 251 h 251"/>
              </a:gdLst>
              <a:ahLst/>
              <a:cxnLst>
                <a:cxn ang="0">
                  <a:pos x="T0" y="T1"/>
                </a:cxn>
                <a:cxn ang="0">
                  <a:pos x="T2" y="T3"/>
                </a:cxn>
                <a:cxn ang="0">
                  <a:pos x="T4" y="T5"/>
                </a:cxn>
                <a:cxn ang="0">
                  <a:pos x="T6" y="T7"/>
                </a:cxn>
                <a:cxn ang="0">
                  <a:pos x="T8" y="T9"/>
                </a:cxn>
              </a:cxnLst>
              <a:rect l="0" t="0" r="r" b="b"/>
              <a:pathLst>
                <a:path w="89" h="251">
                  <a:moveTo>
                    <a:pt x="88" y="251"/>
                  </a:moveTo>
                  <a:cubicBezTo>
                    <a:pt x="21" y="188"/>
                    <a:pt x="0" y="84"/>
                    <a:pt x="36" y="0"/>
                  </a:cubicBezTo>
                  <a:cubicBezTo>
                    <a:pt x="41" y="44"/>
                    <a:pt x="56" y="86"/>
                    <a:pt x="79" y="124"/>
                  </a:cubicBezTo>
                  <a:cubicBezTo>
                    <a:pt x="74" y="138"/>
                    <a:pt x="75" y="154"/>
                    <a:pt x="89" y="162"/>
                  </a:cubicBezTo>
                  <a:cubicBezTo>
                    <a:pt x="88" y="192"/>
                    <a:pt x="85" y="221"/>
                    <a:pt x="88"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47"/>
            <p:cNvSpPr>
              <a:spLocks/>
            </p:cNvSpPr>
            <p:nvPr/>
          </p:nvSpPr>
          <p:spPr bwMode="auto">
            <a:xfrm>
              <a:off x="7294563" y="4532312"/>
              <a:ext cx="390525" cy="755650"/>
            </a:xfrm>
            <a:custGeom>
              <a:avLst/>
              <a:gdLst>
                <a:gd name="T0" fmla="*/ 48 w 104"/>
                <a:gd name="T1" fmla="*/ 13 h 201"/>
                <a:gd name="T2" fmla="*/ 56 w 104"/>
                <a:gd name="T3" fmla="*/ 7 h 201"/>
                <a:gd name="T4" fmla="*/ 104 w 104"/>
                <a:gd name="T5" fmla="*/ 120 h 201"/>
                <a:gd name="T6" fmla="*/ 56 w 104"/>
                <a:gd name="T7" fmla="*/ 201 h 201"/>
                <a:gd name="T8" fmla="*/ 3 w 104"/>
                <a:gd name="T9" fmla="*/ 164 h 201"/>
                <a:gd name="T10" fmla="*/ 0 w 104"/>
                <a:gd name="T11" fmla="*/ 140 h 201"/>
                <a:gd name="T12" fmla="*/ 48 w 104"/>
                <a:gd name="T13" fmla="*/ 13 h 201"/>
              </a:gdLst>
              <a:ahLst/>
              <a:cxnLst>
                <a:cxn ang="0">
                  <a:pos x="T0" y="T1"/>
                </a:cxn>
                <a:cxn ang="0">
                  <a:pos x="T2" y="T3"/>
                </a:cxn>
                <a:cxn ang="0">
                  <a:pos x="T4" y="T5"/>
                </a:cxn>
                <a:cxn ang="0">
                  <a:pos x="T6" y="T7"/>
                </a:cxn>
                <a:cxn ang="0">
                  <a:pos x="T8" y="T9"/>
                </a:cxn>
                <a:cxn ang="0">
                  <a:pos x="T10" y="T11"/>
                </a:cxn>
                <a:cxn ang="0">
                  <a:pos x="T12" y="T13"/>
                </a:cxn>
              </a:cxnLst>
              <a:rect l="0" t="0" r="r" b="b"/>
              <a:pathLst>
                <a:path w="104" h="201">
                  <a:moveTo>
                    <a:pt x="48" y="13"/>
                  </a:moveTo>
                  <a:cubicBezTo>
                    <a:pt x="48" y="8"/>
                    <a:pt x="51" y="0"/>
                    <a:pt x="56" y="7"/>
                  </a:cubicBezTo>
                  <a:cubicBezTo>
                    <a:pt x="80" y="41"/>
                    <a:pt x="97" y="80"/>
                    <a:pt x="104" y="120"/>
                  </a:cubicBezTo>
                  <a:cubicBezTo>
                    <a:pt x="95" y="150"/>
                    <a:pt x="76" y="177"/>
                    <a:pt x="56" y="201"/>
                  </a:cubicBezTo>
                  <a:cubicBezTo>
                    <a:pt x="37" y="190"/>
                    <a:pt x="20" y="177"/>
                    <a:pt x="3" y="164"/>
                  </a:cubicBezTo>
                  <a:cubicBezTo>
                    <a:pt x="3" y="156"/>
                    <a:pt x="2" y="148"/>
                    <a:pt x="0" y="140"/>
                  </a:cubicBezTo>
                  <a:cubicBezTo>
                    <a:pt x="23" y="101"/>
                    <a:pt x="39" y="58"/>
                    <a:pt x="48"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52"/>
            <p:cNvSpPr>
              <a:spLocks/>
            </p:cNvSpPr>
            <p:nvPr/>
          </p:nvSpPr>
          <p:spPr bwMode="auto">
            <a:xfrm>
              <a:off x="6308726" y="4964112"/>
              <a:ext cx="587375" cy="546100"/>
            </a:xfrm>
            <a:custGeom>
              <a:avLst/>
              <a:gdLst>
                <a:gd name="T0" fmla="*/ 4 w 156"/>
                <a:gd name="T1" fmla="*/ 0 h 145"/>
                <a:gd name="T2" fmla="*/ 155 w 156"/>
                <a:gd name="T3" fmla="*/ 103 h 145"/>
                <a:gd name="T4" fmla="*/ 156 w 156"/>
                <a:gd name="T5" fmla="*/ 110 h 145"/>
                <a:gd name="T6" fmla="*/ 71 w 156"/>
                <a:gd name="T7" fmla="*/ 145 h 145"/>
                <a:gd name="T8" fmla="*/ 4 w 156"/>
                <a:gd name="T9" fmla="*/ 106 h 145"/>
                <a:gd name="T10" fmla="*/ 4 w 156"/>
                <a:gd name="T11" fmla="*/ 0 h 145"/>
              </a:gdLst>
              <a:ahLst/>
              <a:cxnLst>
                <a:cxn ang="0">
                  <a:pos x="T0" y="T1"/>
                </a:cxn>
                <a:cxn ang="0">
                  <a:pos x="T2" y="T3"/>
                </a:cxn>
                <a:cxn ang="0">
                  <a:pos x="T4" y="T5"/>
                </a:cxn>
                <a:cxn ang="0">
                  <a:pos x="T6" y="T7"/>
                </a:cxn>
                <a:cxn ang="0">
                  <a:pos x="T8" y="T9"/>
                </a:cxn>
                <a:cxn ang="0">
                  <a:pos x="T10" y="T11"/>
                </a:cxn>
              </a:cxnLst>
              <a:rect l="0" t="0" r="r" b="b"/>
              <a:pathLst>
                <a:path w="156" h="145">
                  <a:moveTo>
                    <a:pt x="4" y="0"/>
                  </a:moveTo>
                  <a:cubicBezTo>
                    <a:pt x="46" y="46"/>
                    <a:pt x="99" y="79"/>
                    <a:pt x="155" y="103"/>
                  </a:cubicBezTo>
                  <a:cubicBezTo>
                    <a:pt x="155" y="105"/>
                    <a:pt x="156" y="108"/>
                    <a:pt x="156" y="110"/>
                  </a:cubicBezTo>
                  <a:cubicBezTo>
                    <a:pt x="130" y="126"/>
                    <a:pt x="101" y="137"/>
                    <a:pt x="71" y="145"/>
                  </a:cubicBezTo>
                  <a:cubicBezTo>
                    <a:pt x="47" y="135"/>
                    <a:pt x="23" y="124"/>
                    <a:pt x="4" y="106"/>
                  </a:cubicBezTo>
                  <a:cubicBezTo>
                    <a:pt x="0" y="90"/>
                    <a:pt x="3" y="17"/>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57"/>
            <p:cNvSpPr>
              <a:spLocks/>
            </p:cNvSpPr>
            <p:nvPr/>
          </p:nvSpPr>
          <p:spPr bwMode="auto">
            <a:xfrm>
              <a:off x="7053263" y="5191124"/>
              <a:ext cx="406400" cy="250825"/>
            </a:xfrm>
            <a:custGeom>
              <a:avLst/>
              <a:gdLst>
                <a:gd name="T0" fmla="*/ 36 w 108"/>
                <a:gd name="T1" fmla="*/ 4 h 67"/>
                <a:gd name="T2" fmla="*/ 57 w 108"/>
                <a:gd name="T3" fmla="*/ 0 h 67"/>
                <a:gd name="T4" fmla="*/ 108 w 108"/>
                <a:gd name="T5" fmla="*/ 36 h 67"/>
                <a:gd name="T6" fmla="*/ 62 w 108"/>
                <a:gd name="T7" fmla="*/ 59 h 67"/>
                <a:gd name="T8" fmla="*/ 0 w 108"/>
                <a:gd name="T9" fmla="*/ 39 h 67"/>
                <a:gd name="T10" fmla="*/ 36 w 108"/>
                <a:gd name="T11" fmla="*/ 4 h 67"/>
              </a:gdLst>
              <a:ahLst/>
              <a:cxnLst>
                <a:cxn ang="0">
                  <a:pos x="T0" y="T1"/>
                </a:cxn>
                <a:cxn ang="0">
                  <a:pos x="T2" y="T3"/>
                </a:cxn>
                <a:cxn ang="0">
                  <a:pos x="T4" y="T5"/>
                </a:cxn>
                <a:cxn ang="0">
                  <a:pos x="T6" y="T7"/>
                </a:cxn>
                <a:cxn ang="0">
                  <a:pos x="T8" y="T9"/>
                </a:cxn>
                <a:cxn ang="0">
                  <a:pos x="T10" y="T11"/>
                </a:cxn>
              </a:cxnLst>
              <a:rect l="0" t="0" r="r" b="b"/>
              <a:pathLst>
                <a:path w="108" h="67">
                  <a:moveTo>
                    <a:pt x="36" y="4"/>
                  </a:moveTo>
                  <a:cubicBezTo>
                    <a:pt x="43" y="2"/>
                    <a:pt x="50" y="2"/>
                    <a:pt x="57" y="0"/>
                  </a:cubicBezTo>
                  <a:cubicBezTo>
                    <a:pt x="74" y="13"/>
                    <a:pt x="90" y="25"/>
                    <a:pt x="108" y="36"/>
                  </a:cubicBezTo>
                  <a:cubicBezTo>
                    <a:pt x="94" y="47"/>
                    <a:pt x="81" y="67"/>
                    <a:pt x="62" y="59"/>
                  </a:cubicBezTo>
                  <a:cubicBezTo>
                    <a:pt x="41" y="53"/>
                    <a:pt x="18" y="52"/>
                    <a:pt x="0" y="39"/>
                  </a:cubicBezTo>
                  <a:cubicBezTo>
                    <a:pt x="13" y="28"/>
                    <a:pt x="24" y="16"/>
                    <a:pt x="3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58"/>
            <p:cNvSpPr>
              <a:spLocks/>
            </p:cNvSpPr>
            <p:nvPr/>
          </p:nvSpPr>
          <p:spPr bwMode="auto">
            <a:xfrm>
              <a:off x="6681788" y="5411787"/>
              <a:ext cx="574675" cy="169862"/>
            </a:xfrm>
            <a:custGeom>
              <a:avLst/>
              <a:gdLst>
                <a:gd name="T0" fmla="*/ 100 w 153"/>
                <a:gd name="T1" fmla="*/ 0 h 45"/>
                <a:gd name="T2" fmla="*/ 153 w 153"/>
                <a:gd name="T3" fmla="*/ 14 h 45"/>
                <a:gd name="T4" fmla="*/ 0 w 153"/>
                <a:gd name="T5" fmla="*/ 33 h 45"/>
                <a:gd name="T6" fmla="*/ 63 w 153"/>
                <a:gd name="T7" fmla="*/ 5 h 45"/>
                <a:gd name="T8" fmla="*/ 100 w 153"/>
                <a:gd name="T9" fmla="*/ 0 h 45"/>
              </a:gdLst>
              <a:ahLst/>
              <a:cxnLst>
                <a:cxn ang="0">
                  <a:pos x="T0" y="T1"/>
                </a:cxn>
                <a:cxn ang="0">
                  <a:pos x="T2" y="T3"/>
                </a:cxn>
                <a:cxn ang="0">
                  <a:pos x="T4" y="T5"/>
                </a:cxn>
                <a:cxn ang="0">
                  <a:pos x="T6" y="T7"/>
                </a:cxn>
                <a:cxn ang="0">
                  <a:pos x="T8" y="T9"/>
                </a:cxn>
              </a:cxnLst>
              <a:rect l="0" t="0" r="r" b="b"/>
              <a:pathLst>
                <a:path w="153" h="45">
                  <a:moveTo>
                    <a:pt x="100" y="0"/>
                  </a:moveTo>
                  <a:cubicBezTo>
                    <a:pt x="117" y="5"/>
                    <a:pt x="135" y="10"/>
                    <a:pt x="153" y="14"/>
                  </a:cubicBezTo>
                  <a:cubicBezTo>
                    <a:pt x="107" y="38"/>
                    <a:pt x="51" y="45"/>
                    <a:pt x="0" y="33"/>
                  </a:cubicBezTo>
                  <a:cubicBezTo>
                    <a:pt x="22" y="26"/>
                    <a:pt x="43" y="17"/>
                    <a:pt x="63" y="5"/>
                  </a:cubicBezTo>
                  <a:cubicBezTo>
                    <a:pt x="75" y="13"/>
                    <a:pt x="91" y="12"/>
                    <a:pt x="1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30" name="Straight Arrow Connector 75"/>
          <p:cNvCxnSpPr/>
          <p:nvPr/>
        </p:nvCxnSpPr>
        <p:spPr>
          <a:xfrm flipH="1" flipV="1">
            <a:off x="6812761" y="3513334"/>
            <a:ext cx="1174631" cy="179643"/>
          </a:xfrm>
          <a:prstGeom prst="straightConnector1">
            <a:avLst/>
          </a:prstGeom>
          <a:ln w="19050">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75"/>
          <p:cNvCxnSpPr/>
          <p:nvPr/>
        </p:nvCxnSpPr>
        <p:spPr>
          <a:xfrm flipV="1">
            <a:off x="8886535" y="1736585"/>
            <a:ext cx="14158" cy="1167050"/>
          </a:xfrm>
          <a:prstGeom prst="straightConnector1">
            <a:avLst/>
          </a:prstGeom>
          <a:ln w="19050">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75"/>
          <p:cNvCxnSpPr/>
          <p:nvPr/>
        </p:nvCxnSpPr>
        <p:spPr>
          <a:xfrm flipH="1">
            <a:off x="7765009" y="4603292"/>
            <a:ext cx="653072" cy="1011082"/>
          </a:xfrm>
          <a:prstGeom prst="straightConnector1">
            <a:avLst/>
          </a:prstGeom>
          <a:ln w="19050">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75"/>
          <p:cNvCxnSpPr/>
          <p:nvPr/>
        </p:nvCxnSpPr>
        <p:spPr>
          <a:xfrm>
            <a:off x="9655463" y="4347498"/>
            <a:ext cx="958019" cy="684969"/>
          </a:xfrm>
          <a:prstGeom prst="straightConnector1">
            <a:avLst/>
          </a:prstGeom>
          <a:ln w="19050">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34" name="Group 50"/>
          <p:cNvGrpSpPr/>
          <p:nvPr/>
        </p:nvGrpSpPr>
        <p:grpSpPr>
          <a:xfrm>
            <a:off x="6323382" y="3226380"/>
            <a:ext cx="453749" cy="453749"/>
            <a:chOff x="1179225" y="991203"/>
            <a:chExt cx="1402970" cy="1402971"/>
          </a:xfrm>
        </p:grpSpPr>
        <p:sp>
          <p:nvSpPr>
            <p:cNvPr id="35" name="Oval 51"/>
            <p:cNvSpPr/>
            <p:nvPr/>
          </p:nvSpPr>
          <p:spPr>
            <a:xfrm>
              <a:off x="1179225" y="991203"/>
              <a:ext cx="1402970" cy="1402970"/>
            </a:xfrm>
            <a:prstGeom prst="ellipse">
              <a:avLst/>
            </a:prstGeom>
            <a:solidFill>
              <a:srgbClr val="F0F1F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Group 52"/>
            <p:cNvGrpSpPr/>
            <p:nvPr/>
          </p:nvGrpSpPr>
          <p:grpSpPr>
            <a:xfrm>
              <a:off x="1375885" y="1198807"/>
              <a:ext cx="1009650" cy="1195367"/>
              <a:chOff x="1375885" y="1198807"/>
              <a:chExt cx="1009650" cy="1195367"/>
            </a:xfrm>
            <a:solidFill>
              <a:srgbClr val="037EB5"/>
            </a:solidFill>
          </p:grpSpPr>
          <p:grpSp>
            <p:nvGrpSpPr>
              <p:cNvPr id="42" name="Group 53"/>
              <p:cNvGrpSpPr/>
              <p:nvPr/>
            </p:nvGrpSpPr>
            <p:grpSpPr>
              <a:xfrm>
                <a:off x="1375885" y="1198807"/>
                <a:ext cx="1009650" cy="1139826"/>
                <a:chOff x="1368786" y="1195986"/>
                <a:chExt cx="1009650" cy="1139826"/>
              </a:xfrm>
              <a:grpFill/>
            </p:grpSpPr>
            <p:sp>
              <p:nvSpPr>
                <p:cNvPr id="44"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3" name="Freeform 54"/>
              <p:cNvSpPr/>
              <p:nvPr/>
            </p:nvSpPr>
            <p:spPr>
              <a:xfrm>
                <a:off x="1408412" y="2208291"/>
                <a:ext cx="944594" cy="185883"/>
              </a:xfrm>
              <a:custGeom>
                <a:avLst/>
                <a:gdLst>
                  <a:gd name="connsiteX0" fmla="*/ 0 w 944594"/>
                  <a:gd name="connsiteY0" fmla="*/ 0 h 185883"/>
                  <a:gd name="connsiteX1" fmla="*/ 944594 w 944594"/>
                  <a:gd name="connsiteY1" fmla="*/ 0 h 185883"/>
                  <a:gd name="connsiteX2" fmla="*/ 864504 w 944594"/>
                  <a:gd name="connsiteY2" fmla="*/ 66080 h 185883"/>
                  <a:gd name="connsiteX3" fmla="*/ 472297 w 944594"/>
                  <a:gd name="connsiteY3" fmla="*/ 185883 h 185883"/>
                  <a:gd name="connsiteX4" fmla="*/ 80090 w 944594"/>
                  <a:gd name="connsiteY4" fmla="*/ 66080 h 18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594" h="185883">
                    <a:moveTo>
                      <a:pt x="0" y="0"/>
                    </a:moveTo>
                    <a:lnTo>
                      <a:pt x="944594" y="0"/>
                    </a:lnTo>
                    <a:lnTo>
                      <a:pt x="864504" y="66080"/>
                    </a:lnTo>
                    <a:cubicBezTo>
                      <a:pt x="752546" y="141718"/>
                      <a:pt x="617579" y="185883"/>
                      <a:pt x="472297" y="185883"/>
                    </a:cubicBezTo>
                    <a:cubicBezTo>
                      <a:pt x="327015" y="185883"/>
                      <a:pt x="192048" y="141718"/>
                      <a:pt x="80090" y="6608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7" name="Group 50"/>
          <p:cNvGrpSpPr/>
          <p:nvPr/>
        </p:nvGrpSpPr>
        <p:grpSpPr>
          <a:xfrm>
            <a:off x="8675086" y="1230121"/>
            <a:ext cx="453749" cy="453749"/>
            <a:chOff x="1179225" y="991203"/>
            <a:chExt cx="1402970" cy="1402971"/>
          </a:xfrm>
        </p:grpSpPr>
        <p:sp>
          <p:nvSpPr>
            <p:cNvPr id="48" name="Oval 51"/>
            <p:cNvSpPr/>
            <p:nvPr/>
          </p:nvSpPr>
          <p:spPr>
            <a:xfrm>
              <a:off x="1179225" y="991203"/>
              <a:ext cx="1402970" cy="1402970"/>
            </a:xfrm>
            <a:prstGeom prst="ellipse">
              <a:avLst/>
            </a:prstGeom>
            <a:solidFill>
              <a:srgbClr val="D5DCD2"/>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9" name="Group 52"/>
            <p:cNvGrpSpPr/>
            <p:nvPr/>
          </p:nvGrpSpPr>
          <p:grpSpPr>
            <a:xfrm>
              <a:off x="1375885" y="1198807"/>
              <a:ext cx="1009650" cy="1195367"/>
              <a:chOff x="1375885" y="1198807"/>
              <a:chExt cx="1009650" cy="1195367"/>
            </a:xfrm>
            <a:solidFill>
              <a:srgbClr val="037EB5"/>
            </a:solidFill>
          </p:grpSpPr>
          <p:grpSp>
            <p:nvGrpSpPr>
              <p:cNvPr id="50" name="Group 53"/>
              <p:cNvGrpSpPr/>
              <p:nvPr/>
            </p:nvGrpSpPr>
            <p:grpSpPr>
              <a:xfrm>
                <a:off x="1375885" y="1198807"/>
                <a:ext cx="1009650" cy="1139826"/>
                <a:chOff x="1368786" y="1195986"/>
                <a:chExt cx="1009650" cy="1139826"/>
              </a:xfrm>
              <a:grpFill/>
            </p:grpSpPr>
            <p:sp>
              <p:nvSpPr>
                <p:cNvPr id="5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1" name="Freeform 54"/>
              <p:cNvSpPr/>
              <p:nvPr/>
            </p:nvSpPr>
            <p:spPr>
              <a:xfrm>
                <a:off x="1408412" y="2208291"/>
                <a:ext cx="944594" cy="185883"/>
              </a:xfrm>
              <a:custGeom>
                <a:avLst/>
                <a:gdLst>
                  <a:gd name="connsiteX0" fmla="*/ 0 w 944594"/>
                  <a:gd name="connsiteY0" fmla="*/ 0 h 185883"/>
                  <a:gd name="connsiteX1" fmla="*/ 944594 w 944594"/>
                  <a:gd name="connsiteY1" fmla="*/ 0 h 185883"/>
                  <a:gd name="connsiteX2" fmla="*/ 864504 w 944594"/>
                  <a:gd name="connsiteY2" fmla="*/ 66080 h 185883"/>
                  <a:gd name="connsiteX3" fmla="*/ 472297 w 944594"/>
                  <a:gd name="connsiteY3" fmla="*/ 185883 h 185883"/>
                  <a:gd name="connsiteX4" fmla="*/ 80090 w 944594"/>
                  <a:gd name="connsiteY4" fmla="*/ 66080 h 18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594" h="185883">
                    <a:moveTo>
                      <a:pt x="0" y="0"/>
                    </a:moveTo>
                    <a:lnTo>
                      <a:pt x="944594" y="0"/>
                    </a:lnTo>
                    <a:lnTo>
                      <a:pt x="864504" y="66080"/>
                    </a:lnTo>
                    <a:cubicBezTo>
                      <a:pt x="752546" y="141718"/>
                      <a:pt x="617579" y="185883"/>
                      <a:pt x="472297" y="185883"/>
                    </a:cubicBezTo>
                    <a:cubicBezTo>
                      <a:pt x="327015" y="185883"/>
                      <a:pt x="192048" y="141718"/>
                      <a:pt x="80090" y="6608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55" name="Group 50"/>
          <p:cNvGrpSpPr/>
          <p:nvPr/>
        </p:nvGrpSpPr>
        <p:grpSpPr>
          <a:xfrm>
            <a:off x="7375567" y="5602840"/>
            <a:ext cx="453749" cy="453749"/>
            <a:chOff x="1179225" y="991203"/>
            <a:chExt cx="1402970" cy="1402971"/>
          </a:xfrm>
        </p:grpSpPr>
        <p:sp>
          <p:nvSpPr>
            <p:cNvPr id="56" name="Oval 51"/>
            <p:cNvSpPr/>
            <p:nvPr/>
          </p:nvSpPr>
          <p:spPr>
            <a:xfrm>
              <a:off x="1179225" y="991203"/>
              <a:ext cx="1402970" cy="1402970"/>
            </a:xfrm>
            <a:prstGeom prst="ellipse">
              <a:avLst/>
            </a:prstGeom>
            <a:solidFill>
              <a:srgbClr val="FCFCFC"/>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Group 52"/>
            <p:cNvGrpSpPr/>
            <p:nvPr/>
          </p:nvGrpSpPr>
          <p:grpSpPr>
            <a:xfrm>
              <a:off x="1375885" y="1198807"/>
              <a:ext cx="1009650" cy="1195367"/>
              <a:chOff x="1375885" y="1198807"/>
              <a:chExt cx="1009650" cy="1195367"/>
            </a:xfrm>
            <a:solidFill>
              <a:srgbClr val="037EB5"/>
            </a:solidFill>
          </p:grpSpPr>
          <p:grpSp>
            <p:nvGrpSpPr>
              <p:cNvPr id="58" name="Group 53"/>
              <p:cNvGrpSpPr/>
              <p:nvPr/>
            </p:nvGrpSpPr>
            <p:grpSpPr>
              <a:xfrm>
                <a:off x="1375885" y="1198807"/>
                <a:ext cx="1009650" cy="1139826"/>
                <a:chOff x="1368786" y="1195986"/>
                <a:chExt cx="1009650" cy="1139826"/>
              </a:xfrm>
              <a:grpFill/>
            </p:grpSpPr>
            <p:sp>
              <p:nvSpPr>
                <p:cNvPr id="60"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9" name="Freeform 54"/>
              <p:cNvSpPr/>
              <p:nvPr/>
            </p:nvSpPr>
            <p:spPr>
              <a:xfrm>
                <a:off x="1408412" y="2208291"/>
                <a:ext cx="944594" cy="185883"/>
              </a:xfrm>
              <a:custGeom>
                <a:avLst/>
                <a:gdLst>
                  <a:gd name="connsiteX0" fmla="*/ 0 w 944594"/>
                  <a:gd name="connsiteY0" fmla="*/ 0 h 185883"/>
                  <a:gd name="connsiteX1" fmla="*/ 944594 w 944594"/>
                  <a:gd name="connsiteY1" fmla="*/ 0 h 185883"/>
                  <a:gd name="connsiteX2" fmla="*/ 864504 w 944594"/>
                  <a:gd name="connsiteY2" fmla="*/ 66080 h 185883"/>
                  <a:gd name="connsiteX3" fmla="*/ 472297 w 944594"/>
                  <a:gd name="connsiteY3" fmla="*/ 185883 h 185883"/>
                  <a:gd name="connsiteX4" fmla="*/ 80090 w 944594"/>
                  <a:gd name="connsiteY4" fmla="*/ 66080 h 18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594" h="185883">
                    <a:moveTo>
                      <a:pt x="0" y="0"/>
                    </a:moveTo>
                    <a:lnTo>
                      <a:pt x="944594" y="0"/>
                    </a:lnTo>
                    <a:lnTo>
                      <a:pt x="864504" y="66080"/>
                    </a:lnTo>
                    <a:cubicBezTo>
                      <a:pt x="752546" y="141718"/>
                      <a:pt x="617579" y="185883"/>
                      <a:pt x="472297" y="185883"/>
                    </a:cubicBezTo>
                    <a:cubicBezTo>
                      <a:pt x="327015" y="185883"/>
                      <a:pt x="192048" y="141718"/>
                      <a:pt x="80090" y="6608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63" name="Group 50"/>
          <p:cNvGrpSpPr/>
          <p:nvPr/>
        </p:nvGrpSpPr>
        <p:grpSpPr>
          <a:xfrm>
            <a:off x="10633875" y="4955271"/>
            <a:ext cx="453749" cy="453749"/>
            <a:chOff x="1179225" y="991203"/>
            <a:chExt cx="1402970" cy="1402971"/>
          </a:xfrm>
        </p:grpSpPr>
        <p:sp>
          <p:nvSpPr>
            <p:cNvPr id="64" name="Oval 51"/>
            <p:cNvSpPr/>
            <p:nvPr/>
          </p:nvSpPr>
          <p:spPr>
            <a:xfrm>
              <a:off x="1179225" y="991203"/>
              <a:ext cx="1402970" cy="1402970"/>
            </a:xfrm>
            <a:prstGeom prst="ellipse">
              <a:avLst/>
            </a:prstGeom>
            <a:solidFill>
              <a:srgbClr val="FAFAFA"/>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5" name="Group 52"/>
            <p:cNvGrpSpPr/>
            <p:nvPr/>
          </p:nvGrpSpPr>
          <p:grpSpPr>
            <a:xfrm>
              <a:off x="1375885" y="1198807"/>
              <a:ext cx="1009650" cy="1195367"/>
              <a:chOff x="1375885" y="1198807"/>
              <a:chExt cx="1009650" cy="1195367"/>
            </a:xfrm>
            <a:solidFill>
              <a:srgbClr val="037EB5"/>
            </a:solidFill>
          </p:grpSpPr>
          <p:grpSp>
            <p:nvGrpSpPr>
              <p:cNvPr id="66" name="Group 53"/>
              <p:cNvGrpSpPr/>
              <p:nvPr/>
            </p:nvGrpSpPr>
            <p:grpSpPr>
              <a:xfrm>
                <a:off x="1375885" y="1198807"/>
                <a:ext cx="1009650" cy="1139826"/>
                <a:chOff x="1368786" y="1195986"/>
                <a:chExt cx="1009650" cy="1139826"/>
              </a:xfrm>
              <a:grpFill/>
            </p:grpSpPr>
            <p:sp>
              <p:nvSpPr>
                <p:cNvPr id="68"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7" name="Freeform 54"/>
              <p:cNvSpPr/>
              <p:nvPr/>
            </p:nvSpPr>
            <p:spPr>
              <a:xfrm>
                <a:off x="1408412" y="2208291"/>
                <a:ext cx="944594" cy="185883"/>
              </a:xfrm>
              <a:custGeom>
                <a:avLst/>
                <a:gdLst>
                  <a:gd name="connsiteX0" fmla="*/ 0 w 944594"/>
                  <a:gd name="connsiteY0" fmla="*/ 0 h 185883"/>
                  <a:gd name="connsiteX1" fmla="*/ 944594 w 944594"/>
                  <a:gd name="connsiteY1" fmla="*/ 0 h 185883"/>
                  <a:gd name="connsiteX2" fmla="*/ 864504 w 944594"/>
                  <a:gd name="connsiteY2" fmla="*/ 66080 h 185883"/>
                  <a:gd name="connsiteX3" fmla="*/ 472297 w 944594"/>
                  <a:gd name="connsiteY3" fmla="*/ 185883 h 185883"/>
                  <a:gd name="connsiteX4" fmla="*/ 80090 w 944594"/>
                  <a:gd name="connsiteY4" fmla="*/ 66080 h 18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594" h="185883">
                    <a:moveTo>
                      <a:pt x="0" y="0"/>
                    </a:moveTo>
                    <a:lnTo>
                      <a:pt x="944594" y="0"/>
                    </a:lnTo>
                    <a:lnTo>
                      <a:pt x="864504" y="66080"/>
                    </a:lnTo>
                    <a:cubicBezTo>
                      <a:pt x="752546" y="141718"/>
                      <a:pt x="617579" y="185883"/>
                      <a:pt x="472297" y="185883"/>
                    </a:cubicBezTo>
                    <a:cubicBezTo>
                      <a:pt x="327015" y="185883"/>
                      <a:pt x="192048" y="141718"/>
                      <a:pt x="80090" y="6608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cxnSp>
        <p:nvCxnSpPr>
          <p:cNvPr id="71" name="Straight Arrow Connector 75"/>
          <p:cNvCxnSpPr/>
          <p:nvPr/>
        </p:nvCxnSpPr>
        <p:spPr>
          <a:xfrm flipH="1" flipV="1">
            <a:off x="7341061" y="2906737"/>
            <a:ext cx="120071" cy="761512"/>
          </a:xfrm>
          <a:prstGeom prst="straightConnector1">
            <a:avLst/>
          </a:prstGeom>
          <a:ln w="19050">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5"/>
          <p:cNvCxnSpPr/>
          <p:nvPr/>
        </p:nvCxnSpPr>
        <p:spPr>
          <a:xfrm flipH="1">
            <a:off x="7456449" y="5032468"/>
            <a:ext cx="513627" cy="24285"/>
          </a:xfrm>
          <a:prstGeom prst="straightConnector1">
            <a:avLst/>
          </a:prstGeom>
          <a:ln w="19050">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5"/>
          <p:cNvCxnSpPr/>
          <p:nvPr/>
        </p:nvCxnSpPr>
        <p:spPr>
          <a:xfrm flipH="1">
            <a:off x="7013652" y="3631601"/>
            <a:ext cx="433980" cy="537831"/>
          </a:xfrm>
          <a:prstGeom prst="straightConnector1">
            <a:avLst/>
          </a:prstGeom>
          <a:ln w="19050">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74" name="Group 50"/>
          <p:cNvGrpSpPr/>
          <p:nvPr/>
        </p:nvGrpSpPr>
        <p:grpSpPr>
          <a:xfrm>
            <a:off x="7100399" y="3269271"/>
            <a:ext cx="664338" cy="664338"/>
            <a:chOff x="1179225" y="991203"/>
            <a:chExt cx="1402970" cy="1402971"/>
          </a:xfrm>
        </p:grpSpPr>
        <p:sp>
          <p:nvSpPr>
            <p:cNvPr id="75" name="Oval 51"/>
            <p:cNvSpPr/>
            <p:nvPr/>
          </p:nvSpPr>
          <p:spPr>
            <a:xfrm>
              <a:off x="1179225" y="991203"/>
              <a:ext cx="1402970" cy="1402970"/>
            </a:xfrm>
            <a:prstGeom prst="ellipse">
              <a:avLst/>
            </a:prstGeom>
            <a:solidFill>
              <a:srgbClr val="F0F1F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6" name="Group 52"/>
            <p:cNvGrpSpPr/>
            <p:nvPr/>
          </p:nvGrpSpPr>
          <p:grpSpPr>
            <a:xfrm>
              <a:off x="1375885" y="1198807"/>
              <a:ext cx="1009650" cy="1195367"/>
              <a:chOff x="1375885" y="1198807"/>
              <a:chExt cx="1009650" cy="1195367"/>
            </a:xfrm>
            <a:solidFill>
              <a:srgbClr val="037EB5"/>
            </a:solidFill>
          </p:grpSpPr>
          <p:grpSp>
            <p:nvGrpSpPr>
              <p:cNvPr id="77" name="Group 53"/>
              <p:cNvGrpSpPr/>
              <p:nvPr/>
            </p:nvGrpSpPr>
            <p:grpSpPr>
              <a:xfrm>
                <a:off x="1375885" y="1198807"/>
                <a:ext cx="1009650" cy="1139826"/>
                <a:chOff x="1368786" y="1195986"/>
                <a:chExt cx="1009650" cy="1139826"/>
              </a:xfrm>
              <a:grpFill/>
            </p:grpSpPr>
            <p:sp>
              <p:nvSpPr>
                <p:cNvPr id="79"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8" name="Freeform 54"/>
              <p:cNvSpPr/>
              <p:nvPr/>
            </p:nvSpPr>
            <p:spPr>
              <a:xfrm>
                <a:off x="1408412" y="2208291"/>
                <a:ext cx="944594" cy="185883"/>
              </a:xfrm>
              <a:custGeom>
                <a:avLst/>
                <a:gdLst>
                  <a:gd name="connsiteX0" fmla="*/ 0 w 944594"/>
                  <a:gd name="connsiteY0" fmla="*/ 0 h 185883"/>
                  <a:gd name="connsiteX1" fmla="*/ 944594 w 944594"/>
                  <a:gd name="connsiteY1" fmla="*/ 0 h 185883"/>
                  <a:gd name="connsiteX2" fmla="*/ 864504 w 944594"/>
                  <a:gd name="connsiteY2" fmla="*/ 66080 h 185883"/>
                  <a:gd name="connsiteX3" fmla="*/ 472297 w 944594"/>
                  <a:gd name="connsiteY3" fmla="*/ 185883 h 185883"/>
                  <a:gd name="connsiteX4" fmla="*/ 80090 w 944594"/>
                  <a:gd name="connsiteY4" fmla="*/ 66080 h 18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594" h="185883">
                    <a:moveTo>
                      <a:pt x="0" y="0"/>
                    </a:moveTo>
                    <a:lnTo>
                      <a:pt x="944594" y="0"/>
                    </a:lnTo>
                    <a:lnTo>
                      <a:pt x="864504" y="66080"/>
                    </a:lnTo>
                    <a:cubicBezTo>
                      <a:pt x="752546" y="141718"/>
                      <a:pt x="617579" y="185883"/>
                      <a:pt x="472297" y="185883"/>
                    </a:cubicBezTo>
                    <a:cubicBezTo>
                      <a:pt x="327015" y="185883"/>
                      <a:pt x="192048" y="141718"/>
                      <a:pt x="80090" y="6608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82" name="Group 50"/>
          <p:cNvGrpSpPr/>
          <p:nvPr/>
        </p:nvGrpSpPr>
        <p:grpSpPr>
          <a:xfrm>
            <a:off x="7074244" y="2382509"/>
            <a:ext cx="453749" cy="453749"/>
            <a:chOff x="1179223" y="991203"/>
            <a:chExt cx="1402969" cy="1402971"/>
          </a:xfrm>
        </p:grpSpPr>
        <p:sp>
          <p:nvSpPr>
            <p:cNvPr id="83" name="Oval 51"/>
            <p:cNvSpPr/>
            <p:nvPr/>
          </p:nvSpPr>
          <p:spPr>
            <a:xfrm>
              <a:off x="1179223" y="991203"/>
              <a:ext cx="1402969" cy="1402971"/>
            </a:xfrm>
            <a:prstGeom prst="ellipse">
              <a:avLst/>
            </a:prstGeom>
            <a:solidFill>
              <a:srgbClr val="E6E9E4"/>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4" name="Group 52"/>
            <p:cNvGrpSpPr/>
            <p:nvPr/>
          </p:nvGrpSpPr>
          <p:grpSpPr>
            <a:xfrm>
              <a:off x="1375885" y="1198807"/>
              <a:ext cx="1009650" cy="1195367"/>
              <a:chOff x="1375885" y="1198807"/>
              <a:chExt cx="1009650" cy="1195367"/>
            </a:xfrm>
            <a:solidFill>
              <a:srgbClr val="037EB5"/>
            </a:solidFill>
          </p:grpSpPr>
          <p:grpSp>
            <p:nvGrpSpPr>
              <p:cNvPr id="85" name="Group 53"/>
              <p:cNvGrpSpPr/>
              <p:nvPr/>
            </p:nvGrpSpPr>
            <p:grpSpPr>
              <a:xfrm>
                <a:off x="1375885" y="1198807"/>
                <a:ext cx="1009650" cy="1139826"/>
                <a:chOff x="1368786" y="1195986"/>
                <a:chExt cx="1009650" cy="1139826"/>
              </a:xfrm>
              <a:grpFill/>
            </p:grpSpPr>
            <p:sp>
              <p:nvSpPr>
                <p:cNvPr id="87"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6" name="Freeform 54"/>
              <p:cNvSpPr/>
              <p:nvPr/>
            </p:nvSpPr>
            <p:spPr>
              <a:xfrm>
                <a:off x="1408412" y="2208291"/>
                <a:ext cx="944594" cy="185883"/>
              </a:xfrm>
              <a:custGeom>
                <a:avLst/>
                <a:gdLst>
                  <a:gd name="connsiteX0" fmla="*/ 0 w 944594"/>
                  <a:gd name="connsiteY0" fmla="*/ 0 h 185883"/>
                  <a:gd name="connsiteX1" fmla="*/ 944594 w 944594"/>
                  <a:gd name="connsiteY1" fmla="*/ 0 h 185883"/>
                  <a:gd name="connsiteX2" fmla="*/ 864504 w 944594"/>
                  <a:gd name="connsiteY2" fmla="*/ 66080 h 185883"/>
                  <a:gd name="connsiteX3" fmla="*/ 472297 w 944594"/>
                  <a:gd name="connsiteY3" fmla="*/ 185883 h 185883"/>
                  <a:gd name="connsiteX4" fmla="*/ 80090 w 944594"/>
                  <a:gd name="connsiteY4" fmla="*/ 66080 h 18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594" h="185883">
                    <a:moveTo>
                      <a:pt x="0" y="0"/>
                    </a:moveTo>
                    <a:lnTo>
                      <a:pt x="944594" y="0"/>
                    </a:lnTo>
                    <a:lnTo>
                      <a:pt x="864504" y="66080"/>
                    </a:lnTo>
                    <a:cubicBezTo>
                      <a:pt x="752546" y="141718"/>
                      <a:pt x="617579" y="185883"/>
                      <a:pt x="472297" y="185883"/>
                    </a:cubicBezTo>
                    <a:cubicBezTo>
                      <a:pt x="327015" y="185883"/>
                      <a:pt x="192048" y="141718"/>
                      <a:pt x="80090" y="6608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90" name="Group 50"/>
          <p:cNvGrpSpPr/>
          <p:nvPr/>
        </p:nvGrpSpPr>
        <p:grpSpPr>
          <a:xfrm>
            <a:off x="6614889" y="4176521"/>
            <a:ext cx="453749" cy="453749"/>
            <a:chOff x="1179223" y="991203"/>
            <a:chExt cx="1402969" cy="1402971"/>
          </a:xfrm>
        </p:grpSpPr>
        <p:sp>
          <p:nvSpPr>
            <p:cNvPr id="91" name="Oval 51"/>
            <p:cNvSpPr/>
            <p:nvPr/>
          </p:nvSpPr>
          <p:spPr>
            <a:xfrm>
              <a:off x="1179223" y="991203"/>
              <a:ext cx="1402969" cy="1402971"/>
            </a:xfrm>
            <a:prstGeom prst="ellipse">
              <a:avLst/>
            </a:prstGeom>
            <a:solidFill>
              <a:srgbClr val="F7F7F7"/>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2" name="Group 52"/>
            <p:cNvGrpSpPr/>
            <p:nvPr/>
          </p:nvGrpSpPr>
          <p:grpSpPr>
            <a:xfrm>
              <a:off x="1375885" y="1198807"/>
              <a:ext cx="1009650" cy="1195367"/>
              <a:chOff x="1375885" y="1198807"/>
              <a:chExt cx="1009650" cy="1195367"/>
            </a:xfrm>
            <a:solidFill>
              <a:srgbClr val="037EB5"/>
            </a:solidFill>
          </p:grpSpPr>
          <p:grpSp>
            <p:nvGrpSpPr>
              <p:cNvPr id="93" name="Group 53"/>
              <p:cNvGrpSpPr/>
              <p:nvPr/>
            </p:nvGrpSpPr>
            <p:grpSpPr>
              <a:xfrm>
                <a:off x="1375885" y="1198807"/>
                <a:ext cx="1009650" cy="1139826"/>
                <a:chOff x="1368786" y="1195986"/>
                <a:chExt cx="1009650" cy="1139826"/>
              </a:xfrm>
              <a:grpFill/>
            </p:grpSpPr>
            <p:sp>
              <p:nvSpPr>
                <p:cNvPr id="95"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4" name="Freeform 54"/>
              <p:cNvSpPr/>
              <p:nvPr/>
            </p:nvSpPr>
            <p:spPr>
              <a:xfrm>
                <a:off x="1408412" y="2208291"/>
                <a:ext cx="944594" cy="185883"/>
              </a:xfrm>
              <a:custGeom>
                <a:avLst/>
                <a:gdLst>
                  <a:gd name="connsiteX0" fmla="*/ 0 w 944594"/>
                  <a:gd name="connsiteY0" fmla="*/ 0 h 185883"/>
                  <a:gd name="connsiteX1" fmla="*/ 944594 w 944594"/>
                  <a:gd name="connsiteY1" fmla="*/ 0 h 185883"/>
                  <a:gd name="connsiteX2" fmla="*/ 864504 w 944594"/>
                  <a:gd name="connsiteY2" fmla="*/ 66080 h 185883"/>
                  <a:gd name="connsiteX3" fmla="*/ 472297 w 944594"/>
                  <a:gd name="connsiteY3" fmla="*/ 185883 h 185883"/>
                  <a:gd name="connsiteX4" fmla="*/ 80090 w 944594"/>
                  <a:gd name="connsiteY4" fmla="*/ 66080 h 18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594" h="185883">
                    <a:moveTo>
                      <a:pt x="0" y="0"/>
                    </a:moveTo>
                    <a:lnTo>
                      <a:pt x="944594" y="0"/>
                    </a:lnTo>
                    <a:lnTo>
                      <a:pt x="864504" y="66080"/>
                    </a:lnTo>
                    <a:cubicBezTo>
                      <a:pt x="752546" y="141718"/>
                      <a:pt x="617579" y="185883"/>
                      <a:pt x="472297" y="185883"/>
                    </a:cubicBezTo>
                    <a:cubicBezTo>
                      <a:pt x="327015" y="185883"/>
                      <a:pt x="192048" y="141718"/>
                      <a:pt x="80090" y="6608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cxnSp>
        <p:nvCxnSpPr>
          <p:cNvPr id="98" name="Straight Arrow Connector 75"/>
          <p:cNvCxnSpPr/>
          <p:nvPr/>
        </p:nvCxnSpPr>
        <p:spPr>
          <a:xfrm>
            <a:off x="8274310" y="5180255"/>
            <a:ext cx="306629" cy="518075"/>
          </a:xfrm>
          <a:prstGeom prst="straightConnector1">
            <a:avLst/>
          </a:prstGeom>
          <a:ln w="19050">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99" name="Group 58"/>
          <p:cNvGrpSpPr/>
          <p:nvPr/>
        </p:nvGrpSpPr>
        <p:grpSpPr>
          <a:xfrm>
            <a:off x="7787332" y="4746531"/>
            <a:ext cx="664338" cy="664338"/>
            <a:chOff x="1179225" y="991203"/>
            <a:chExt cx="1402970" cy="1402971"/>
          </a:xfrm>
        </p:grpSpPr>
        <p:sp>
          <p:nvSpPr>
            <p:cNvPr id="100" name="Oval 59"/>
            <p:cNvSpPr/>
            <p:nvPr/>
          </p:nvSpPr>
          <p:spPr>
            <a:xfrm>
              <a:off x="1179225" y="991203"/>
              <a:ext cx="1402970" cy="1402970"/>
            </a:xfrm>
            <a:prstGeom prst="ellipse">
              <a:avLst/>
            </a:prstGeom>
            <a:solidFill>
              <a:srgbClr val="F9F9F9"/>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1" name="Group 60"/>
            <p:cNvGrpSpPr/>
            <p:nvPr/>
          </p:nvGrpSpPr>
          <p:grpSpPr>
            <a:xfrm>
              <a:off x="1375885" y="1198807"/>
              <a:ext cx="1009650" cy="1195367"/>
              <a:chOff x="1375885" y="1198807"/>
              <a:chExt cx="1009650" cy="1195367"/>
            </a:xfrm>
            <a:solidFill>
              <a:srgbClr val="037EB5"/>
            </a:solidFill>
          </p:grpSpPr>
          <p:grpSp>
            <p:nvGrpSpPr>
              <p:cNvPr id="102" name="Group 61"/>
              <p:cNvGrpSpPr/>
              <p:nvPr/>
            </p:nvGrpSpPr>
            <p:grpSpPr>
              <a:xfrm>
                <a:off x="1375885" y="1198807"/>
                <a:ext cx="1009650" cy="1139826"/>
                <a:chOff x="1368786" y="1195986"/>
                <a:chExt cx="1009650" cy="1139826"/>
              </a:xfrm>
              <a:grpFill/>
            </p:grpSpPr>
            <p:sp>
              <p:nvSpPr>
                <p:cNvPr id="104"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3" name="Freeform 62"/>
              <p:cNvSpPr/>
              <p:nvPr/>
            </p:nvSpPr>
            <p:spPr>
              <a:xfrm>
                <a:off x="1408412" y="2208291"/>
                <a:ext cx="944594" cy="185883"/>
              </a:xfrm>
              <a:custGeom>
                <a:avLst/>
                <a:gdLst>
                  <a:gd name="connsiteX0" fmla="*/ 0 w 944594"/>
                  <a:gd name="connsiteY0" fmla="*/ 0 h 185883"/>
                  <a:gd name="connsiteX1" fmla="*/ 944594 w 944594"/>
                  <a:gd name="connsiteY1" fmla="*/ 0 h 185883"/>
                  <a:gd name="connsiteX2" fmla="*/ 864504 w 944594"/>
                  <a:gd name="connsiteY2" fmla="*/ 66080 h 185883"/>
                  <a:gd name="connsiteX3" fmla="*/ 472297 w 944594"/>
                  <a:gd name="connsiteY3" fmla="*/ 185883 h 185883"/>
                  <a:gd name="connsiteX4" fmla="*/ 80090 w 944594"/>
                  <a:gd name="connsiteY4" fmla="*/ 66080 h 18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594" h="185883">
                    <a:moveTo>
                      <a:pt x="0" y="0"/>
                    </a:moveTo>
                    <a:lnTo>
                      <a:pt x="944594" y="0"/>
                    </a:lnTo>
                    <a:lnTo>
                      <a:pt x="864504" y="66080"/>
                    </a:lnTo>
                    <a:cubicBezTo>
                      <a:pt x="752546" y="141718"/>
                      <a:pt x="617579" y="185883"/>
                      <a:pt x="472297" y="185883"/>
                    </a:cubicBezTo>
                    <a:cubicBezTo>
                      <a:pt x="327015" y="185883"/>
                      <a:pt x="192048" y="141718"/>
                      <a:pt x="80090" y="6608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07" name="Group 50"/>
          <p:cNvGrpSpPr/>
          <p:nvPr/>
        </p:nvGrpSpPr>
        <p:grpSpPr>
          <a:xfrm>
            <a:off x="6936202" y="4830061"/>
            <a:ext cx="453749" cy="453749"/>
            <a:chOff x="1179223" y="991203"/>
            <a:chExt cx="1402969" cy="1402971"/>
          </a:xfrm>
        </p:grpSpPr>
        <p:sp>
          <p:nvSpPr>
            <p:cNvPr id="108" name="Oval 51"/>
            <p:cNvSpPr/>
            <p:nvPr/>
          </p:nvSpPr>
          <p:spPr>
            <a:xfrm>
              <a:off x="1179223" y="991203"/>
              <a:ext cx="1402969" cy="1402971"/>
            </a:xfrm>
            <a:prstGeom prst="ellipse">
              <a:avLst/>
            </a:prstGeom>
            <a:solidFill>
              <a:srgbClr val="F9F9F9"/>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9" name="Group 52"/>
            <p:cNvGrpSpPr/>
            <p:nvPr/>
          </p:nvGrpSpPr>
          <p:grpSpPr>
            <a:xfrm>
              <a:off x="1375885" y="1198807"/>
              <a:ext cx="1009650" cy="1195367"/>
              <a:chOff x="1375885" y="1198807"/>
              <a:chExt cx="1009650" cy="1195367"/>
            </a:xfrm>
            <a:solidFill>
              <a:srgbClr val="037EB5"/>
            </a:solidFill>
          </p:grpSpPr>
          <p:grpSp>
            <p:nvGrpSpPr>
              <p:cNvPr id="110" name="Group 53"/>
              <p:cNvGrpSpPr/>
              <p:nvPr/>
            </p:nvGrpSpPr>
            <p:grpSpPr>
              <a:xfrm>
                <a:off x="1375885" y="1198807"/>
                <a:ext cx="1009650" cy="1139826"/>
                <a:chOff x="1368786" y="1195986"/>
                <a:chExt cx="1009650" cy="1139826"/>
              </a:xfrm>
              <a:grpFill/>
            </p:grpSpPr>
            <p:sp>
              <p:nvSpPr>
                <p:cNvPr id="11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1" name="Freeform 54"/>
              <p:cNvSpPr/>
              <p:nvPr/>
            </p:nvSpPr>
            <p:spPr>
              <a:xfrm>
                <a:off x="1408412" y="2208291"/>
                <a:ext cx="944594" cy="185883"/>
              </a:xfrm>
              <a:custGeom>
                <a:avLst/>
                <a:gdLst>
                  <a:gd name="connsiteX0" fmla="*/ 0 w 944594"/>
                  <a:gd name="connsiteY0" fmla="*/ 0 h 185883"/>
                  <a:gd name="connsiteX1" fmla="*/ 944594 w 944594"/>
                  <a:gd name="connsiteY1" fmla="*/ 0 h 185883"/>
                  <a:gd name="connsiteX2" fmla="*/ 864504 w 944594"/>
                  <a:gd name="connsiteY2" fmla="*/ 66080 h 185883"/>
                  <a:gd name="connsiteX3" fmla="*/ 472297 w 944594"/>
                  <a:gd name="connsiteY3" fmla="*/ 185883 h 185883"/>
                  <a:gd name="connsiteX4" fmla="*/ 80090 w 944594"/>
                  <a:gd name="connsiteY4" fmla="*/ 66080 h 18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594" h="185883">
                    <a:moveTo>
                      <a:pt x="0" y="0"/>
                    </a:moveTo>
                    <a:lnTo>
                      <a:pt x="944594" y="0"/>
                    </a:lnTo>
                    <a:lnTo>
                      <a:pt x="864504" y="66080"/>
                    </a:lnTo>
                    <a:cubicBezTo>
                      <a:pt x="752546" y="141718"/>
                      <a:pt x="617579" y="185883"/>
                      <a:pt x="472297" y="185883"/>
                    </a:cubicBezTo>
                    <a:cubicBezTo>
                      <a:pt x="327015" y="185883"/>
                      <a:pt x="192048" y="141718"/>
                      <a:pt x="80090" y="6608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15" name="Group 50"/>
          <p:cNvGrpSpPr/>
          <p:nvPr/>
        </p:nvGrpSpPr>
        <p:grpSpPr>
          <a:xfrm>
            <a:off x="8511815" y="5729108"/>
            <a:ext cx="453749" cy="453749"/>
            <a:chOff x="1179223" y="991203"/>
            <a:chExt cx="1402969" cy="1402971"/>
          </a:xfrm>
        </p:grpSpPr>
        <p:sp>
          <p:nvSpPr>
            <p:cNvPr id="116" name="Oval 51"/>
            <p:cNvSpPr/>
            <p:nvPr/>
          </p:nvSpPr>
          <p:spPr>
            <a:xfrm>
              <a:off x="1179223" y="991203"/>
              <a:ext cx="1402969" cy="1402971"/>
            </a:xfrm>
            <a:prstGeom prst="ellipse">
              <a:avLst/>
            </a:prstGeom>
            <a:solidFill>
              <a:srgbClr val="FDFDFD"/>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7" name="Group 52"/>
            <p:cNvGrpSpPr/>
            <p:nvPr/>
          </p:nvGrpSpPr>
          <p:grpSpPr>
            <a:xfrm>
              <a:off x="1375885" y="1198807"/>
              <a:ext cx="1009650" cy="1195367"/>
              <a:chOff x="1375885" y="1198807"/>
              <a:chExt cx="1009650" cy="1195367"/>
            </a:xfrm>
            <a:solidFill>
              <a:srgbClr val="037EB5"/>
            </a:solidFill>
          </p:grpSpPr>
          <p:grpSp>
            <p:nvGrpSpPr>
              <p:cNvPr id="118" name="Group 53"/>
              <p:cNvGrpSpPr/>
              <p:nvPr/>
            </p:nvGrpSpPr>
            <p:grpSpPr>
              <a:xfrm>
                <a:off x="1375885" y="1198807"/>
                <a:ext cx="1009650" cy="1139826"/>
                <a:chOff x="1368786" y="1195986"/>
                <a:chExt cx="1009650" cy="1139826"/>
              </a:xfrm>
              <a:grpFill/>
            </p:grpSpPr>
            <p:sp>
              <p:nvSpPr>
                <p:cNvPr id="120"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9" name="Freeform 54"/>
              <p:cNvSpPr/>
              <p:nvPr/>
            </p:nvSpPr>
            <p:spPr>
              <a:xfrm>
                <a:off x="1408412" y="2208291"/>
                <a:ext cx="944594" cy="185883"/>
              </a:xfrm>
              <a:custGeom>
                <a:avLst/>
                <a:gdLst>
                  <a:gd name="connsiteX0" fmla="*/ 0 w 944594"/>
                  <a:gd name="connsiteY0" fmla="*/ 0 h 185883"/>
                  <a:gd name="connsiteX1" fmla="*/ 944594 w 944594"/>
                  <a:gd name="connsiteY1" fmla="*/ 0 h 185883"/>
                  <a:gd name="connsiteX2" fmla="*/ 864504 w 944594"/>
                  <a:gd name="connsiteY2" fmla="*/ 66080 h 185883"/>
                  <a:gd name="connsiteX3" fmla="*/ 472297 w 944594"/>
                  <a:gd name="connsiteY3" fmla="*/ 185883 h 185883"/>
                  <a:gd name="connsiteX4" fmla="*/ 80090 w 944594"/>
                  <a:gd name="connsiteY4" fmla="*/ 66080 h 18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594" h="185883">
                    <a:moveTo>
                      <a:pt x="0" y="0"/>
                    </a:moveTo>
                    <a:lnTo>
                      <a:pt x="944594" y="0"/>
                    </a:lnTo>
                    <a:lnTo>
                      <a:pt x="864504" y="66080"/>
                    </a:lnTo>
                    <a:cubicBezTo>
                      <a:pt x="752546" y="141718"/>
                      <a:pt x="617579" y="185883"/>
                      <a:pt x="472297" y="185883"/>
                    </a:cubicBezTo>
                    <a:cubicBezTo>
                      <a:pt x="327015" y="185883"/>
                      <a:pt x="192048" y="141718"/>
                      <a:pt x="80090" y="6608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cxnSp>
        <p:nvCxnSpPr>
          <p:cNvPr id="123" name="Straight Arrow Connector 75"/>
          <p:cNvCxnSpPr/>
          <p:nvPr/>
        </p:nvCxnSpPr>
        <p:spPr>
          <a:xfrm flipH="1">
            <a:off x="9496936" y="4619186"/>
            <a:ext cx="545662" cy="443587"/>
          </a:xfrm>
          <a:prstGeom prst="straightConnector1">
            <a:avLst/>
          </a:prstGeom>
          <a:ln w="19050">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75"/>
          <p:cNvCxnSpPr/>
          <p:nvPr/>
        </p:nvCxnSpPr>
        <p:spPr>
          <a:xfrm>
            <a:off x="10076528" y="4716108"/>
            <a:ext cx="18578" cy="719008"/>
          </a:xfrm>
          <a:prstGeom prst="straightConnector1">
            <a:avLst/>
          </a:prstGeom>
          <a:ln w="19050">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125" name="Group 66"/>
          <p:cNvGrpSpPr/>
          <p:nvPr/>
        </p:nvGrpSpPr>
        <p:grpSpPr>
          <a:xfrm>
            <a:off x="9748074" y="4300172"/>
            <a:ext cx="664338" cy="664338"/>
            <a:chOff x="1179225" y="991203"/>
            <a:chExt cx="1402970" cy="1402971"/>
          </a:xfrm>
        </p:grpSpPr>
        <p:sp>
          <p:nvSpPr>
            <p:cNvPr id="126" name="Oval 67"/>
            <p:cNvSpPr/>
            <p:nvPr/>
          </p:nvSpPr>
          <p:spPr>
            <a:xfrm>
              <a:off x="1179225" y="991203"/>
              <a:ext cx="1402970" cy="1402970"/>
            </a:xfrm>
            <a:prstGeom prst="ellipse">
              <a:avLst/>
            </a:prstGeom>
            <a:solidFill>
              <a:srgbClr val="F7F7F7"/>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7" name="Group 68"/>
            <p:cNvGrpSpPr/>
            <p:nvPr/>
          </p:nvGrpSpPr>
          <p:grpSpPr>
            <a:xfrm>
              <a:off x="1375885" y="1198807"/>
              <a:ext cx="1009650" cy="1195367"/>
              <a:chOff x="1375885" y="1198807"/>
              <a:chExt cx="1009650" cy="1195367"/>
            </a:xfrm>
            <a:solidFill>
              <a:srgbClr val="037EB5"/>
            </a:solidFill>
          </p:grpSpPr>
          <p:grpSp>
            <p:nvGrpSpPr>
              <p:cNvPr id="128" name="Group 69"/>
              <p:cNvGrpSpPr/>
              <p:nvPr/>
            </p:nvGrpSpPr>
            <p:grpSpPr>
              <a:xfrm>
                <a:off x="1375885" y="1198807"/>
                <a:ext cx="1009650" cy="1139826"/>
                <a:chOff x="1368786" y="1195986"/>
                <a:chExt cx="1009650" cy="1139826"/>
              </a:xfrm>
              <a:grpFill/>
            </p:grpSpPr>
            <p:sp>
              <p:nvSpPr>
                <p:cNvPr id="130"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9" name="Freeform 70"/>
              <p:cNvSpPr/>
              <p:nvPr/>
            </p:nvSpPr>
            <p:spPr>
              <a:xfrm>
                <a:off x="1408412" y="2208291"/>
                <a:ext cx="944594" cy="185883"/>
              </a:xfrm>
              <a:custGeom>
                <a:avLst/>
                <a:gdLst>
                  <a:gd name="connsiteX0" fmla="*/ 0 w 944594"/>
                  <a:gd name="connsiteY0" fmla="*/ 0 h 185883"/>
                  <a:gd name="connsiteX1" fmla="*/ 944594 w 944594"/>
                  <a:gd name="connsiteY1" fmla="*/ 0 h 185883"/>
                  <a:gd name="connsiteX2" fmla="*/ 864504 w 944594"/>
                  <a:gd name="connsiteY2" fmla="*/ 66080 h 185883"/>
                  <a:gd name="connsiteX3" fmla="*/ 472297 w 944594"/>
                  <a:gd name="connsiteY3" fmla="*/ 185883 h 185883"/>
                  <a:gd name="connsiteX4" fmla="*/ 80090 w 944594"/>
                  <a:gd name="connsiteY4" fmla="*/ 66080 h 18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594" h="185883">
                    <a:moveTo>
                      <a:pt x="0" y="0"/>
                    </a:moveTo>
                    <a:lnTo>
                      <a:pt x="944594" y="0"/>
                    </a:lnTo>
                    <a:lnTo>
                      <a:pt x="864504" y="66080"/>
                    </a:lnTo>
                    <a:cubicBezTo>
                      <a:pt x="752546" y="141718"/>
                      <a:pt x="617579" y="185883"/>
                      <a:pt x="472297" y="185883"/>
                    </a:cubicBezTo>
                    <a:cubicBezTo>
                      <a:pt x="327015" y="185883"/>
                      <a:pt x="192048" y="141718"/>
                      <a:pt x="80090" y="6608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33" name="Group 50"/>
          <p:cNvGrpSpPr/>
          <p:nvPr/>
        </p:nvGrpSpPr>
        <p:grpSpPr>
          <a:xfrm>
            <a:off x="9030862" y="5023149"/>
            <a:ext cx="453749" cy="453749"/>
            <a:chOff x="1179225" y="991203"/>
            <a:chExt cx="1402970" cy="1402971"/>
          </a:xfrm>
        </p:grpSpPr>
        <p:sp>
          <p:nvSpPr>
            <p:cNvPr id="134" name="Oval 51"/>
            <p:cNvSpPr/>
            <p:nvPr/>
          </p:nvSpPr>
          <p:spPr>
            <a:xfrm>
              <a:off x="1179225" y="991203"/>
              <a:ext cx="1402970" cy="1402970"/>
            </a:xfrm>
            <a:prstGeom prst="ellipse">
              <a:avLst/>
            </a:prstGeom>
            <a:solidFill>
              <a:srgbClr val="FAFAFA"/>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5" name="Group 52"/>
            <p:cNvGrpSpPr/>
            <p:nvPr/>
          </p:nvGrpSpPr>
          <p:grpSpPr>
            <a:xfrm>
              <a:off x="1375885" y="1198807"/>
              <a:ext cx="1009650" cy="1195367"/>
              <a:chOff x="1375885" y="1198807"/>
              <a:chExt cx="1009650" cy="1195367"/>
            </a:xfrm>
            <a:solidFill>
              <a:srgbClr val="037EB5"/>
            </a:solidFill>
          </p:grpSpPr>
          <p:grpSp>
            <p:nvGrpSpPr>
              <p:cNvPr id="136" name="Group 53"/>
              <p:cNvGrpSpPr/>
              <p:nvPr/>
            </p:nvGrpSpPr>
            <p:grpSpPr>
              <a:xfrm>
                <a:off x="1375885" y="1198807"/>
                <a:ext cx="1009650" cy="1139826"/>
                <a:chOff x="1368786" y="1195986"/>
                <a:chExt cx="1009650" cy="1139826"/>
              </a:xfrm>
              <a:grpFill/>
            </p:grpSpPr>
            <p:sp>
              <p:nvSpPr>
                <p:cNvPr id="138"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7" name="Freeform 54"/>
              <p:cNvSpPr/>
              <p:nvPr/>
            </p:nvSpPr>
            <p:spPr>
              <a:xfrm>
                <a:off x="1408412" y="2208291"/>
                <a:ext cx="944594" cy="185883"/>
              </a:xfrm>
              <a:custGeom>
                <a:avLst/>
                <a:gdLst>
                  <a:gd name="connsiteX0" fmla="*/ 0 w 944594"/>
                  <a:gd name="connsiteY0" fmla="*/ 0 h 185883"/>
                  <a:gd name="connsiteX1" fmla="*/ 944594 w 944594"/>
                  <a:gd name="connsiteY1" fmla="*/ 0 h 185883"/>
                  <a:gd name="connsiteX2" fmla="*/ 864504 w 944594"/>
                  <a:gd name="connsiteY2" fmla="*/ 66080 h 185883"/>
                  <a:gd name="connsiteX3" fmla="*/ 472297 w 944594"/>
                  <a:gd name="connsiteY3" fmla="*/ 185883 h 185883"/>
                  <a:gd name="connsiteX4" fmla="*/ 80090 w 944594"/>
                  <a:gd name="connsiteY4" fmla="*/ 66080 h 18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594" h="185883">
                    <a:moveTo>
                      <a:pt x="0" y="0"/>
                    </a:moveTo>
                    <a:lnTo>
                      <a:pt x="944594" y="0"/>
                    </a:lnTo>
                    <a:lnTo>
                      <a:pt x="864504" y="66080"/>
                    </a:lnTo>
                    <a:cubicBezTo>
                      <a:pt x="752546" y="141718"/>
                      <a:pt x="617579" y="185883"/>
                      <a:pt x="472297" y="185883"/>
                    </a:cubicBezTo>
                    <a:cubicBezTo>
                      <a:pt x="327015" y="185883"/>
                      <a:pt x="192048" y="141718"/>
                      <a:pt x="80090" y="6608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41" name="Group 50"/>
          <p:cNvGrpSpPr/>
          <p:nvPr/>
        </p:nvGrpSpPr>
        <p:grpSpPr>
          <a:xfrm>
            <a:off x="9872905" y="5502233"/>
            <a:ext cx="453749" cy="453749"/>
            <a:chOff x="1179225" y="991203"/>
            <a:chExt cx="1402970" cy="1402971"/>
          </a:xfrm>
        </p:grpSpPr>
        <p:sp>
          <p:nvSpPr>
            <p:cNvPr id="142" name="Oval 51"/>
            <p:cNvSpPr/>
            <p:nvPr/>
          </p:nvSpPr>
          <p:spPr>
            <a:xfrm>
              <a:off x="1179225" y="991203"/>
              <a:ext cx="1402970" cy="1402970"/>
            </a:xfrm>
            <a:prstGeom prst="ellipse">
              <a:avLst/>
            </a:prstGeom>
            <a:solidFill>
              <a:srgbClr val="FCFCFC"/>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3" name="Group 52"/>
            <p:cNvGrpSpPr/>
            <p:nvPr/>
          </p:nvGrpSpPr>
          <p:grpSpPr>
            <a:xfrm>
              <a:off x="1375885" y="1198807"/>
              <a:ext cx="1009650" cy="1195367"/>
              <a:chOff x="1375885" y="1198807"/>
              <a:chExt cx="1009650" cy="1195367"/>
            </a:xfrm>
            <a:solidFill>
              <a:srgbClr val="037EB5"/>
            </a:solidFill>
          </p:grpSpPr>
          <p:grpSp>
            <p:nvGrpSpPr>
              <p:cNvPr id="144" name="Group 53"/>
              <p:cNvGrpSpPr/>
              <p:nvPr/>
            </p:nvGrpSpPr>
            <p:grpSpPr>
              <a:xfrm>
                <a:off x="1375885" y="1198807"/>
                <a:ext cx="1009650" cy="1139826"/>
                <a:chOff x="1368786" y="1195986"/>
                <a:chExt cx="1009650" cy="1139826"/>
              </a:xfrm>
              <a:grpFill/>
            </p:grpSpPr>
            <p:sp>
              <p:nvSpPr>
                <p:cNvPr id="146"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5" name="Freeform 54"/>
              <p:cNvSpPr/>
              <p:nvPr/>
            </p:nvSpPr>
            <p:spPr>
              <a:xfrm>
                <a:off x="1408412" y="2208291"/>
                <a:ext cx="944594" cy="185883"/>
              </a:xfrm>
              <a:custGeom>
                <a:avLst/>
                <a:gdLst>
                  <a:gd name="connsiteX0" fmla="*/ 0 w 944594"/>
                  <a:gd name="connsiteY0" fmla="*/ 0 h 185883"/>
                  <a:gd name="connsiteX1" fmla="*/ 944594 w 944594"/>
                  <a:gd name="connsiteY1" fmla="*/ 0 h 185883"/>
                  <a:gd name="connsiteX2" fmla="*/ 864504 w 944594"/>
                  <a:gd name="connsiteY2" fmla="*/ 66080 h 185883"/>
                  <a:gd name="connsiteX3" fmla="*/ 472297 w 944594"/>
                  <a:gd name="connsiteY3" fmla="*/ 185883 h 185883"/>
                  <a:gd name="connsiteX4" fmla="*/ 80090 w 944594"/>
                  <a:gd name="connsiteY4" fmla="*/ 66080 h 18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594" h="185883">
                    <a:moveTo>
                      <a:pt x="0" y="0"/>
                    </a:moveTo>
                    <a:lnTo>
                      <a:pt x="944594" y="0"/>
                    </a:lnTo>
                    <a:lnTo>
                      <a:pt x="864504" y="66080"/>
                    </a:lnTo>
                    <a:cubicBezTo>
                      <a:pt x="752546" y="141718"/>
                      <a:pt x="617579" y="185883"/>
                      <a:pt x="472297" y="185883"/>
                    </a:cubicBezTo>
                    <a:cubicBezTo>
                      <a:pt x="327015" y="185883"/>
                      <a:pt x="192048" y="141718"/>
                      <a:pt x="80090" y="6608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cxnSp>
        <p:nvCxnSpPr>
          <p:cNvPr id="149" name="Straight Arrow Connector 75"/>
          <p:cNvCxnSpPr/>
          <p:nvPr/>
        </p:nvCxnSpPr>
        <p:spPr>
          <a:xfrm flipV="1">
            <a:off x="9025615" y="2235826"/>
            <a:ext cx="541689" cy="145917"/>
          </a:xfrm>
          <a:prstGeom prst="straightConnector1">
            <a:avLst/>
          </a:prstGeom>
          <a:ln w="19050">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75"/>
          <p:cNvCxnSpPr/>
          <p:nvPr/>
        </p:nvCxnSpPr>
        <p:spPr>
          <a:xfrm flipH="1" flipV="1">
            <a:off x="8271850" y="2166219"/>
            <a:ext cx="452891" cy="204667"/>
          </a:xfrm>
          <a:prstGeom prst="straightConnector1">
            <a:avLst/>
          </a:prstGeom>
          <a:ln w="19050">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151" name="Group 36"/>
          <p:cNvGrpSpPr/>
          <p:nvPr/>
        </p:nvGrpSpPr>
        <p:grpSpPr>
          <a:xfrm>
            <a:off x="8554365" y="2050340"/>
            <a:ext cx="664338" cy="664338"/>
            <a:chOff x="1179225" y="991203"/>
            <a:chExt cx="1402970" cy="1402971"/>
          </a:xfrm>
        </p:grpSpPr>
        <p:sp>
          <p:nvSpPr>
            <p:cNvPr id="152" name="Oval 23"/>
            <p:cNvSpPr/>
            <p:nvPr/>
          </p:nvSpPr>
          <p:spPr>
            <a:xfrm>
              <a:off x="1179225" y="991203"/>
              <a:ext cx="1402970" cy="1402970"/>
            </a:xfrm>
            <a:prstGeom prst="ellipse">
              <a:avLst/>
            </a:prstGeom>
            <a:solidFill>
              <a:srgbClr val="DFE4DD"/>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Group 35"/>
            <p:cNvGrpSpPr/>
            <p:nvPr/>
          </p:nvGrpSpPr>
          <p:grpSpPr>
            <a:xfrm>
              <a:off x="1375885" y="1198807"/>
              <a:ext cx="1009650" cy="1195367"/>
              <a:chOff x="1375885" y="1198807"/>
              <a:chExt cx="1009650" cy="1195367"/>
            </a:xfrm>
            <a:solidFill>
              <a:srgbClr val="037EB5"/>
            </a:solidFill>
          </p:grpSpPr>
          <p:grpSp>
            <p:nvGrpSpPr>
              <p:cNvPr id="154" name="Group 24"/>
              <p:cNvGrpSpPr/>
              <p:nvPr/>
            </p:nvGrpSpPr>
            <p:grpSpPr>
              <a:xfrm>
                <a:off x="1375885" y="1198807"/>
                <a:ext cx="1009650" cy="1139826"/>
                <a:chOff x="1368786" y="1195986"/>
                <a:chExt cx="1009650" cy="1139826"/>
              </a:xfrm>
              <a:grpFill/>
            </p:grpSpPr>
            <p:sp>
              <p:nvSpPr>
                <p:cNvPr id="156"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55" name="Freeform 34"/>
              <p:cNvSpPr/>
              <p:nvPr/>
            </p:nvSpPr>
            <p:spPr>
              <a:xfrm>
                <a:off x="1408412" y="2208291"/>
                <a:ext cx="944594" cy="185883"/>
              </a:xfrm>
              <a:custGeom>
                <a:avLst/>
                <a:gdLst>
                  <a:gd name="connsiteX0" fmla="*/ 0 w 944594"/>
                  <a:gd name="connsiteY0" fmla="*/ 0 h 185883"/>
                  <a:gd name="connsiteX1" fmla="*/ 944594 w 944594"/>
                  <a:gd name="connsiteY1" fmla="*/ 0 h 185883"/>
                  <a:gd name="connsiteX2" fmla="*/ 864504 w 944594"/>
                  <a:gd name="connsiteY2" fmla="*/ 66080 h 185883"/>
                  <a:gd name="connsiteX3" fmla="*/ 472297 w 944594"/>
                  <a:gd name="connsiteY3" fmla="*/ 185883 h 185883"/>
                  <a:gd name="connsiteX4" fmla="*/ 80090 w 944594"/>
                  <a:gd name="connsiteY4" fmla="*/ 66080 h 18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594" h="185883">
                    <a:moveTo>
                      <a:pt x="0" y="0"/>
                    </a:moveTo>
                    <a:lnTo>
                      <a:pt x="944594" y="0"/>
                    </a:lnTo>
                    <a:lnTo>
                      <a:pt x="864504" y="66080"/>
                    </a:lnTo>
                    <a:cubicBezTo>
                      <a:pt x="752546" y="141718"/>
                      <a:pt x="617579" y="185883"/>
                      <a:pt x="472297" y="185883"/>
                    </a:cubicBezTo>
                    <a:cubicBezTo>
                      <a:pt x="327015" y="185883"/>
                      <a:pt x="192048" y="141718"/>
                      <a:pt x="80090" y="6608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59" name="Group 50"/>
          <p:cNvGrpSpPr/>
          <p:nvPr/>
        </p:nvGrpSpPr>
        <p:grpSpPr>
          <a:xfrm>
            <a:off x="7753078" y="1855035"/>
            <a:ext cx="453749" cy="453749"/>
            <a:chOff x="1179223" y="991203"/>
            <a:chExt cx="1402969" cy="1402971"/>
          </a:xfrm>
        </p:grpSpPr>
        <p:sp>
          <p:nvSpPr>
            <p:cNvPr id="160" name="Oval 51"/>
            <p:cNvSpPr/>
            <p:nvPr/>
          </p:nvSpPr>
          <p:spPr>
            <a:xfrm>
              <a:off x="1179223" y="991203"/>
              <a:ext cx="1402969" cy="1402971"/>
            </a:xfrm>
            <a:prstGeom prst="ellipse">
              <a:avLst/>
            </a:prstGeom>
            <a:solidFill>
              <a:srgbClr val="DDE2DB"/>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1" name="Group 52"/>
            <p:cNvGrpSpPr/>
            <p:nvPr/>
          </p:nvGrpSpPr>
          <p:grpSpPr>
            <a:xfrm>
              <a:off x="1375885" y="1198807"/>
              <a:ext cx="1009650" cy="1195367"/>
              <a:chOff x="1375885" y="1198807"/>
              <a:chExt cx="1009650" cy="1195367"/>
            </a:xfrm>
            <a:solidFill>
              <a:srgbClr val="037EB5"/>
            </a:solidFill>
          </p:grpSpPr>
          <p:grpSp>
            <p:nvGrpSpPr>
              <p:cNvPr id="162" name="Group 53"/>
              <p:cNvGrpSpPr/>
              <p:nvPr/>
            </p:nvGrpSpPr>
            <p:grpSpPr>
              <a:xfrm>
                <a:off x="1375885" y="1198807"/>
                <a:ext cx="1009650" cy="1139826"/>
                <a:chOff x="1368786" y="1195986"/>
                <a:chExt cx="1009650" cy="1139826"/>
              </a:xfrm>
              <a:grpFill/>
            </p:grpSpPr>
            <p:sp>
              <p:nvSpPr>
                <p:cNvPr id="164"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63" name="Freeform 54"/>
              <p:cNvSpPr/>
              <p:nvPr/>
            </p:nvSpPr>
            <p:spPr>
              <a:xfrm>
                <a:off x="1408412" y="2208291"/>
                <a:ext cx="944594" cy="185883"/>
              </a:xfrm>
              <a:custGeom>
                <a:avLst/>
                <a:gdLst>
                  <a:gd name="connsiteX0" fmla="*/ 0 w 944594"/>
                  <a:gd name="connsiteY0" fmla="*/ 0 h 185883"/>
                  <a:gd name="connsiteX1" fmla="*/ 944594 w 944594"/>
                  <a:gd name="connsiteY1" fmla="*/ 0 h 185883"/>
                  <a:gd name="connsiteX2" fmla="*/ 864504 w 944594"/>
                  <a:gd name="connsiteY2" fmla="*/ 66080 h 185883"/>
                  <a:gd name="connsiteX3" fmla="*/ 472297 w 944594"/>
                  <a:gd name="connsiteY3" fmla="*/ 185883 h 185883"/>
                  <a:gd name="connsiteX4" fmla="*/ 80090 w 944594"/>
                  <a:gd name="connsiteY4" fmla="*/ 66080 h 18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594" h="185883">
                    <a:moveTo>
                      <a:pt x="0" y="0"/>
                    </a:moveTo>
                    <a:lnTo>
                      <a:pt x="944594" y="0"/>
                    </a:lnTo>
                    <a:lnTo>
                      <a:pt x="864504" y="66080"/>
                    </a:lnTo>
                    <a:cubicBezTo>
                      <a:pt x="752546" y="141718"/>
                      <a:pt x="617579" y="185883"/>
                      <a:pt x="472297" y="185883"/>
                    </a:cubicBezTo>
                    <a:cubicBezTo>
                      <a:pt x="327015" y="185883"/>
                      <a:pt x="192048" y="141718"/>
                      <a:pt x="80090" y="6608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67" name="Group 50"/>
          <p:cNvGrpSpPr/>
          <p:nvPr/>
        </p:nvGrpSpPr>
        <p:grpSpPr>
          <a:xfrm>
            <a:off x="9632230" y="1967842"/>
            <a:ext cx="453749" cy="453749"/>
            <a:chOff x="1179223" y="991203"/>
            <a:chExt cx="1402969" cy="1402971"/>
          </a:xfrm>
        </p:grpSpPr>
        <p:sp>
          <p:nvSpPr>
            <p:cNvPr id="168" name="Oval 51"/>
            <p:cNvSpPr/>
            <p:nvPr/>
          </p:nvSpPr>
          <p:spPr>
            <a:xfrm>
              <a:off x="1179223" y="991203"/>
              <a:ext cx="1402969" cy="1402971"/>
            </a:xfrm>
            <a:prstGeom prst="ellipse">
              <a:avLst/>
            </a:prstGeom>
            <a:solidFill>
              <a:srgbClr val="DEE3DD"/>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9" name="Group 52"/>
            <p:cNvGrpSpPr/>
            <p:nvPr/>
          </p:nvGrpSpPr>
          <p:grpSpPr>
            <a:xfrm>
              <a:off x="1375885" y="1198807"/>
              <a:ext cx="1009650" cy="1195367"/>
              <a:chOff x="1375885" y="1198807"/>
              <a:chExt cx="1009650" cy="1195367"/>
            </a:xfrm>
            <a:solidFill>
              <a:srgbClr val="037EB5"/>
            </a:solidFill>
          </p:grpSpPr>
          <p:grpSp>
            <p:nvGrpSpPr>
              <p:cNvPr id="170" name="Group 53"/>
              <p:cNvGrpSpPr/>
              <p:nvPr/>
            </p:nvGrpSpPr>
            <p:grpSpPr>
              <a:xfrm>
                <a:off x="1375885" y="1198807"/>
                <a:ext cx="1009650" cy="1139826"/>
                <a:chOff x="1368786" y="1195986"/>
                <a:chExt cx="1009650" cy="1139826"/>
              </a:xfrm>
              <a:grpFill/>
            </p:grpSpPr>
            <p:sp>
              <p:nvSpPr>
                <p:cNvPr id="172"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71" name="Freeform 54"/>
              <p:cNvSpPr/>
              <p:nvPr/>
            </p:nvSpPr>
            <p:spPr>
              <a:xfrm>
                <a:off x="1408412" y="2208291"/>
                <a:ext cx="944594" cy="185883"/>
              </a:xfrm>
              <a:custGeom>
                <a:avLst/>
                <a:gdLst>
                  <a:gd name="connsiteX0" fmla="*/ 0 w 944594"/>
                  <a:gd name="connsiteY0" fmla="*/ 0 h 185883"/>
                  <a:gd name="connsiteX1" fmla="*/ 944594 w 944594"/>
                  <a:gd name="connsiteY1" fmla="*/ 0 h 185883"/>
                  <a:gd name="connsiteX2" fmla="*/ 864504 w 944594"/>
                  <a:gd name="connsiteY2" fmla="*/ 66080 h 185883"/>
                  <a:gd name="connsiteX3" fmla="*/ 472297 w 944594"/>
                  <a:gd name="connsiteY3" fmla="*/ 185883 h 185883"/>
                  <a:gd name="connsiteX4" fmla="*/ 80090 w 944594"/>
                  <a:gd name="connsiteY4" fmla="*/ 66080 h 18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594" h="185883">
                    <a:moveTo>
                      <a:pt x="0" y="0"/>
                    </a:moveTo>
                    <a:lnTo>
                      <a:pt x="944594" y="0"/>
                    </a:lnTo>
                    <a:lnTo>
                      <a:pt x="864504" y="66080"/>
                    </a:lnTo>
                    <a:cubicBezTo>
                      <a:pt x="752546" y="141718"/>
                      <a:pt x="617579" y="185883"/>
                      <a:pt x="472297" y="185883"/>
                    </a:cubicBezTo>
                    <a:cubicBezTo>
                      <a:pt x="327015" y="185883"/>
                      <a:pt x="192048" y="141718"/>
                      <a:pt x="80090" y="6608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75" name="组合 174"/>
          <p:cNvGrpSpPr/>
          <p:nvPr/>
        </p:nvGrpSpPr>
        <p:grpSpPr>
          <a:xfrm>
            <a:off x="1104376" y="2258420"/>
            <a:ext cx="4435538" cy="3260323"/>
            <a:chOff x="1689401" y="2437541"/>
            <a:chExt cx="3264015" cy="2399200"/>
          </a:xfrm>
        </p:grpSpPr>
        <p:sp>
          <p:nvSpPr>
            <p:cNvPr id="176" name="矩形 55"/>
            <p:cNvSpPr/>
            <p:nvPr/>
          </p:nvSpPr>
          <p:spPr>
            <a:xfrm>
              <a:off x="1689401" y="3912678"/>
              <a:ext cx="3264015" cy="924063"/>
            </a:xfrm>
            <a:prstGeom prst="rect">
              <a:avLst/>
            </a:prstGeom>
          </p:spPr>
          <p:txBody>
            <a:bodyPr wrap="square" anchor="ctr">
              <a:spAutoFit/>
            </a:bodyPr>
            <a:lstStyle/>
            <a:p>
              <a:pPr>
                <a:lnSpc>
                  <a:spcPct val="120000"/>
                </a:lnSpc>
              </a:pPr>
              <a:r>
                <a:rPr lang="zh-CN" altLang="zh-CN" sz="1100" dirty="0">
                  <a:latin typeface="华文细黑" panose="02010600040101010101" pitchFamily="2" charset="-122"/>
                  <a:ea typeface="华文细黑" panose="02010600040101010101" pitchFamily="2" charset="-122"/>
                  <a:cs typeface="Open Sans" panose="020B0606030504020204" pitchFamily="34" charset="0"/>
                  <a:sym typeface="News Gothic MT" charset="0"/>
                </a:rPr>
                <a:t>Lorem ipsum dolor sit amet, consectetur adipisicing elit, sed do eiusmod tempor incididunt ut labore et dolore magnaLorem amet, consectetur adipisicing elit, sed do eiusmod tempor incididunt ut labore et dolore magna consectetur adipisicing elit, sed do eiusmod tempor incididunt </a:t>
              </a:r>
              <a:r>
                <a:rPr lang="en-US" altLang="zh-CN" sz="1100" dirty="0">
                  <a:latin typeface="华文细黑" panose="02010600040101010101" pitchFamily="2" charset="-122"/>
                  <a:ea typeface="华文细黑" panose="02010600040101010101" pitchFamily="2" charset="-122"/>
                  <a:cs typeface="Open Sans" panose="020B0606030504020204" pitchFamily="34" charset="0"/>
                  <a:sym typeface="News Gothic MT" charset="0"/>
                </a:rPr>
                <a:t>.</a:t>
              </a:r>
              <a:endParaRPr lang="zh-CN" altLang="en-US" sz="1100" dirty="0">
                <a:latin typeface="华文细黑" panose="02010600040101010101" pitchFamily="2" charset="-122"/>
                <a:ea typeface="华文细黑" panose="02010600040101010101" pitchFamily="2" charset="-122"/>
                <a:cs typeface="Open Sans" panose="020B0606030504020204" pitchFamily="34" charset="0"/>
              </a:endParaRPr>
            </a:p>
            <a:p>
              <a:pPr>
                <a:lnSpc>
                  <a:spcPct val="120000"/>
                </a:lnSpc>
              </a:pPr>
              <a:endParaRPr lang="zh-CN" altLang="en-US" sz="800" dirty="0">
                <a:latin typeface="Franklin Gothic Medium Cond" panose="020B0606030402020204" pitchFamily="34" charset="0"/>
                <a:ea typeface="Hiragino Sans GB W3" panose="020B0300000000000000" pitchFamily="34" charset="-122"/>
                <a:cs typeface="Open Sans" panose="020B0606030504020204" pitchFamily="34" charset="0"/>
              </a:endParaRPr>
            </a:p>
          </p:txBody>
        </p:sp>
        <p:sp>
          <p:nvSpPr>
            <p:cNvPr id="177" name="矩形 39"/>
            <p:cNvSpPr/>
            <p:nvPr/>
          </p:nvSpPr>
          <p:spPr>
            <a:xfrm>
              <a:off x="1689401" y="3037841"/>
              <a:ext cx="2943799" cy="294432"/>
            </a:xfrm>
            <a:prstGeom prst="rect">
              <a:avLst/>
            </a:prstGeom>
            <a:solidFill>
              <a:srgbClr val="00B050"/>
            </a:solidFill>
          </p:spPr>
          <p:txBody>
            <a:bodyPr wrap="none" anchor="ctr">
              <a:spAutoFit/>
            </a:bodyPr>
            <a:lstStyle/>
            <a:p>
              <a:r>
                <a:rPr lang="zh-CN" altLang="zh-CN" sz="2000" b="1" dirty="0" smtClean="0">
                  <a:solidFill>
                    <a:schemeClr val="bg1"/>
                  </a:solidFill>
                  <a:latin typeface="微软雅黑" panose="020B0503020204020204" pitchFamily="34" charset="-122"/>
                  <a:ea typeface="微软雅黑" panose="020B0503020204020204" pitchFamily="34" charset="-122"/>
                  <a:sym typeface="News Gothic MT" charset="0"/>
                </a:rPr>
                <a:t>LOREM IPSUM DOLOR AMET </a:t>
              </a:r>
              <a:endParaRPr lang="zh-CN" altLang="zh-CN" sz="2000" b="1" dirty="0">
                <a:solidFill>
                  <a:schemeClr val="bg1"/>
                </a:solidFill>
                <a:latin typeface="微软雅黑" panose="020B0503020204020204" pitchFamily="34" charset="-122"/>
                <a:ea typeface="微软雅黑" panose="020B0503020204020204" pitchFamily="34" charset="-122"/>
              </a:endParaRPr>
            </a:p>
          </p:txBody>
        </p:sp>
        <p:sp>
          <p:nvSpPr>
            <p:cNvPr id="178" name="矩形 177"/>
            <p:cNvSpPr/>
            <p:nvPr/>
          </p:nvSpPr>
          <p:spPr>
            <a:xfrm>
              <a:off x="1689401" y="3485472"/>
              <a:ext cx="1996286" cy="294432"/>
            </a:xfrm>
            <a:prstGeom prst="rect">
              <a:avLst/>
            </a:prstGeom>
            <a:solidFill>
              <a:srgbClr val="00B050"/>
            </a:solidFill>
          </p:spPr>
          <p:txBody>
            <a:bodyPr wrap="none" anchor="ctr">
              <a:spAutoFit/>
            </a:bodyPr>
            <a:lstStyle/>
            <a:p>
              <a:r>
                <a:rPr lang="zh-CN" altLang="zh-CN" sz="2000" b="1" dirty="0" smtClean="0">
                  <a:solidFill>
                    <a:schemeClr val="bg1"/>
                  </a:solidFill>
                  <a:latin typeface="微软雅黑" panose="020B0503020204020204" pitchFamily="34" charset="-122"/>
                  <a:ea typeface="微软雅黑" panose="020B0503020204020204" pitchFamily="34" charset="-122"/>
                  <a:sym typeface="News Gothic MT" charset="0"/>
                </a:rPr>
                <a:t>CONSECTETUR ELIT</a:t>
              </a:r>
              <a:endParaRPr lang="zh-CN" altLang="zh-CN" sz="2000" b="1" dirty="0">
                <a:solidFill>
                  <a:schemeClr val="bg1"/>
                </a:solidFill>
                <a:latin typeface="微软雅黑" panose="020B0503020204020204" pitchFamily="34" charset="-122"/>
                <a:ea typeface="微软雅黑" panose="020B0503020204020204" pitchFamily="34" charset="-122"/>
              </a:endParaRPr>
            </a:p>
          </p:txBody>
        </p:sp>
        <p:sp>
          <p:nvSpPr>
            <p:cNvPr id="179" name="文本框 178"/>
            <p:cNvSpPr txBox="1"/>
            <p:nvPr/>
          </p:nvSpPr>
          <p:spPr>
            <a:xfrm>
              <a:off x="1689401" y="2437541"/>
              <a:ext cx="1282050" cy="475621"/>
            </a:xfrm>
            <a:prstGeom prst="rect">
              <a:avLst/>
            </a:prstGeom>
            <a:noFill/>
          </p:spPr>
          <p:txBody>
            <a:bodyPr wrap="square" rtlCol="0" anchor="ctr">
              <a:spAutoFit/>
            </a:bodyPr>
            <a:lstStyle/>
            <a:p>
              <a:r>
                <a:rPr lang="en-US" altLang="zh-CN" sz="3600" dirty="0">
                  <a:solidFill>
                    <a:srgbClr val="00B050"/>
                  </a:solidFill>
                  <a:latin typeface="华文细黑" panose="02010600040101010101" pitchFamily="2" charset="-122"/>
                  <a:ea typeface="华文细黑" panose="02010600040101010101" pitchFamily="2" charset="-122"/>
                </a:rPr>
                <a:t>9,300</a:t>
              </a:r>
              <a:endParaRPr lang="zh-CN" altLang="en-US" sz="3600" dirty="0">
                <a:solidFill>
                  <a:srgbClr val="00B050"/>
                </a:solidFill>
                <a:latin typeface="华文细黑" panose="02010600040101010101" pitchFamily="2" charset="-122"/>
                <a:ea typeface="华文细黑" panose="02010600040101010101" pitchFamily="2" charset="-122"/>
              </a:endParaRPr>
            </a:p>
          </p:txBody>
        </p:sp>
        <p:sp>
          <p:nvSpPr>
            <p:cNvPr id="180" name="文本框 179"/>
            <p:cNvSpPr txBox="1"/>
            <p:nvPr/>
          </p:nvSpPr>
          <p:spPr>
            <a:xfrm>
              <a:off x="2715776" y="2528135"/>
              <a:ext cx="744969" cy="294432"/>
            </a:xfrm>
            <a:prstGeom prst="rect">
              <a:avLst/>
            </a:prstGeom>
            <a:noFill/>
          </p:spPr>
          <p:txBody>
            <a:bodyPr wrap="square" rtlCol="0" anchor="ctr">
              <a:spAutoFit/>
            </a:bodyPr>
            <a:lstStyle/>
            <a:p>
              <a:pPr algn="ctr"/>
              <a:r>
                <a:rPr lang="en-US" altLang="zh-CN" sz="2000" dirty="0">
                  <a:latin typeface="华文细黑" panose="02010600040101010101" pitchFamily="2" charset="-122"/>
                  <a:ea typeface="华文细黑" panose="02010600040101010101" pitchFamily="2" charset="-122"/>
                </a:rPr>
                <a:t>Million</a:t>
              </a:r>
              <a:endParaRPr lang="zh-CN" altLang="en-US" sz="2000" dirty="0">
                <a:latin typeface="华文细黑" panose="02010600040101010101" pitchFamily="2" charset="-122"/>
                <a:ea typeface="华文细黑" panose="02010600040101010101" pitchFamily="2" charset="-122"/>
              </a:endParaRPr>
            </a:p>
          </p:txBody>
        </p:sp>
      </p:grpSp>
    </p:spTree>
    <p:extLst>
      <p:ext uri="{BB962C8B-B14F-4D97-AF65-F5344CB8AC3E}">
        <p14:creationId xmlns:p14="http://schemas.microsoft.com/office/powerpoint/2010/main" val="20201509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2547393" y="1511190"/>
            <a:ext cx="407762" cy="407762"/>
          </a:xfrm>
          <a:prstGeom prst="rect">
            <a:avLst/>
          </a:prstGeom>
          <a:solidFill>
            <a:srgbClr val="5B9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12479405" y="1185702"/>
            <a:ext cx="543739" cy="307777"/>
          </a:xfrm>
          <a:prstGeom prst="rect">
            <a:avLst/>
          </a:prstGeom>
          <a:noFill/>
        </p:spPr>
        <p:txBody>
          <a:bodyPr wrap="none" rtlCol="0">
            <a:spAutoFit/>
          </a:bodyPr>
          <a:lstStyle/>
          <a:p>
            <a:pPr algn="ctr"/>
            <a:r>
              <a:rPr lang="zh-CN" altLang="en-US" sz="1400" dirty="0" smtClean="0">
                <a:latin typeface="微软雅黑" panose="020B0503020204020204" pitchFamily="34" charset="-122"/>
                <a:ea typeface="微软雅黑" panose="020B0503020204020204" pitchFamily="34" charset="-122"/>
              </a:rPr>
              <a:t>文字</a:t>
            </a:r>
            <a:endParaRPr lang="zh-CN" altLang="en-US" sz="1400" dirty="0">
              <a:latin typeface="微软雅黑" panose="020B0503020204020204" pitchFamily="34" charset="-122"/>
              <a:ea typeface="微软雅黑" panose="020B0503020204020204" pitchFamily="34" charset="-122"/>
            </a:endParaRPr>
          </a:p>
        </p:txBody>
      </p:sp>
      <p:sp>
        <p:nvSpPr>
          <p:cNvPr id="39" name="矩形 38"/>
          <p:cNvSpPr/>
          <p:nvPr/>
        </p:nvSpPr>
        <p:spPr>
          <a:xfrm>
            <a:off x="12547393" y="1970554"/>
            <a:ext cx="407762" cy="407762"/>
          </a:xfrm>
          <a:prstGeom prst="rect">
            <a:avLst/>
          </a:prstGeom>
          <a:solidFill>
            <a:srgbClr val="2A42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2547393" y="3939752"/>
            <a:ext cx="407762" cy="407762"/>
          </a:xfrm>
          <a:prstGeom prst="rect">
            <a:avLst/>
          </a:prstGeom>
          <a:solidFill>
            <a:srgbClr val="397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12479404" y="3614264"/>
            <a:ext cx="543739" cy="307777"/>
          </a:xfrm>
          <a:prstGeom prst="rect">
            <a:avLst/>
          </a:prstGeom>
          <a:noFill/>
        </p:spPr>
        <p:txBody>
          <a:bodyPr wrap="none" rtlCol="0">
            <a:spAutoFit/>
          </a:bodyPr>
          <a:lstStyle/>
          <a:p>
            <a:pPr algn="ctr"/>
            <a:r>
              <a:rPr lang="zh-CN" altLang="en-US" sz="1400" dirty="0" smtClean="0">
                <a:latin typeface="微软雅黑" panose="020B0503020204020204" pitchFamily="34" charset="-122"/>
                <a:ea typeface="微软雅黑" panose="020B0503020204020204" pitchFamily="34" charset="-122"/>
              </a:rPr>
              <a:t>边框</a:t>
            </a:r>
            <a:endParaRPr lang="zh-CN" altLang="en-US" sz="1400" dirty="0">
              <a:latin typeface="微软雅黑" panose="020B0503020204020204" pitchFamily="34" charset="-122"/>
              <a:ea typeface="微软雅黑" panose="020B0503020204020204" pitchFamily="34" charset="-122"/>
            </a:endParaRPr>
          </a:p>
        </p:txBody>
      </p:sp>
      <p:sp>
        <p:nvSpPr>
          <p:cNvPr id="23" name="矩形 9"/>
          <p:cNvSpPr/>
          <p:nvPr/>
        </p:nvSpPr>
        <p:spPr>
          <a:xfrm>
            <a:off x="-1538" y="1257430"/>
            <a:ext cx="11509566" cy="5600570"/>
          </a:xfrm>
          <a:custGeom>
            <a:avLst/>
            <a:gdLst>
              <a:gd name="connsiteX0" fmla="*/ 0 w 11014364"/>
              <a:gd name="connsiteY0" fmla="*/ 0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0 w 11014364"/>
              <a:gd name="connsiteY4" fmla="*/ 0 h 5653155"/>
              <a:gd name="connsiteX0" fmla="*/ 859316 w 11014364"/>
              <a:gd name="connsiteY0" fmla="*/ 0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59316 w 11014364"/>
              <a:gd name="connsiteY4" fmla="*/ 0 h 5653155"/>
              <a:gd name="connsiteX0" fmla="*/ 881349 w 11014364"/>
              <a:gd name="connsiteY0" fmla="*/ 11016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81349 w 11014364"/>
              <a:gd name="connsiteY4" fmla="*/ 11016 h 5653155"/>
              <a:gd name="connsiteX0" fmla="*/ 893420 w 11014364"/>
              <a:gd name="connsiteY0" fmla="*/ 11016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3420 w 11014364"/>
              <a:gd name="connsiteY4" fmla="*/ 11016 h 5653155"/>
              <a:gd name="connsiteX0" fmla="*/ 893420 w 11014364"/>
              <a:gd name="connsiteY0" fmla="*/ 7998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3420 w 11014364"/>
              <a:gd name="connsiteY4" fmla="*/ 7998 h 5653155"/>
              <a:gd name="connsiteX0" fmla="*/ 899456 w 11014364"/>
              <a:gd name="connsiteY0" fmla="*/ 7998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9456 w 11014364"/>
              <a:gd name="connsiteY4" fmla="*/ 7998 h 5653155"/>
              <a:gd name="connsiteX0" fmla="*/ 899456 w 11014364"/>
              <a:gd name="connsiteY0" fmla="*/ 0 h 5645157"/>
              <a:gd name="connsiteX1" fmla="*/ 11014364 w 11014364"/>
              <a:gd name="connsiteY1" fmla="*/ 3096538 h 5645157"/>
              <a:gd name="connsiteX2" fmla="*/ 11014364 w 11014364"/>
              <a:gd name="connsiteY2" fmla="*/ 5645157 h 5645157"/>
              <a:gd name="connsiteX3" fmla="*/ 0 w 11014364"/>
              <a:gd name="connsiteY3" fmla="*/ 5645157 h 5645157"/>
              <a:gd name="connsiteX4" fmla="*/ 899456 w 11014364"/>
              <a:gd name="connsiteY4"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899456 w 11014364"/>
              <a:gd name="connsiteY4"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693868 w 11014364"/>
              <a:gd name="connsiteY4" fmla="*/ 1299068 h 5645157"/>
              <a:gd name="connsiteX5" fmla="*/ 899456 w 11014364"/>
              <a:gd name="connsiteY5"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0 w 11014364"/>
              <a:gd name="connsiteY4" fmla="*/ 949445 h 5645157"/>
              <a:gd name="connsiteX5" fmla="*/ 899456 w 11014364"/>
              <a:gd name="connsiteY5" fmla="*/ 0 h 5645157"/>
              <a:gd name="connsiteX0" fmla="*/ 899456 w 11014364"/>
              <a:gd name="connsiteY0" fmla="*/ 0 h 5645157"/>
              <a:gd name="connsiteX1" fmla="*/ 11014364 w 11014364"/>
              <a:gd name="connsiteY1" fmla="*/ 3010477 h 5645157"/>
              <a:gd name="connsiteX2" fmla="*/ 9383868 w 11014364"/>
              <a:gd name="connsiteY2" fmla="*/ 5645157 h 5645157"/>
              <a:gd name="connsiteX3" fmla="*/ 0 w 11014364"/>
              <a:gd name="connsiteY3" fmla="*/ 5645157 h 5645157"/>
              <a:gd name="connsiteX4" fmla="*/ 0 w 11014364"/>
              <a:gd name="connsiteY4" fmla="*/ 949445 h 5645157"/>
              <a:gd name="connsiteX5" fmla="*/ 899456 w 11014364"/>
              <a:gd name="connsiteY5" fmla="*/ 0 h 5645157"/>
              <a:gd name="connsiteX0" fmla="*/ 899456 w 11014364"/>
              <a:gd name="connsiteY0" fmla="*/ 0 h 5645157"/>
              <a:gd name="connsiteX1" fmla="*/ 11014364 w 11014364"/>
              <a:gd name="connsiteY1" fmla="*/ 3010477 h 5645157"/>
              <a:gd name="connsiteX2" fmla="*/ 9383868 w 11014364"/>
              <a:gd name="connsiteY2" fmla="*/ 5645157 h 5645157"/>
              <a:gd name="connsiteX3" fmla="*/ 0 w 11014364"/>
              <a:gd name="connsiteY3" fmla="*/ 5645157 h 5645157"/>
              <a:gd name="connsiteX4" fmla="*/ 0 w 11014364"/>
              <a:gd name="connsiteY4" fmla="*/ 1268934 h 5645157"/>
              <a:gd name="connsiteX5" fmla="*/ 899456 w 11014364"/>
              <a:gd name="connsiteY5" fmla="*/ 0 h 5645157"/>
              <a:gd name="connsiteX0" fmla="*/ 337596 w 11014364"/>
              <a:gd name="connsiteY0" fmla="*/ 0 h 6383288"/>
              <a:gd name="connsiteX1" fmla="*/ 11014364 w 11014364"/>
              <a:gd name="connsiteY1" fmla="*/ 3748608 h 6383288"/>
              <a:gd name="connsiteX2" fmla="*/ 9383868 w 11014364"/>
              <a:gd name="connsiteY2" fmla="*/ 6383288 h 6383288"/>
              <a:gd name="connsiteX3" fmla="*/ 0 w 11014364"/>
              <a:gd name="connsiteY3" fmla="*/ 6383288 h 6383288"/>
              <a:gd name="connsiteX4" fmla="*/ 0 w 11014364"/>
              <a:gd name="connsiteY4" fmla="*/ 2007065 h 6383288"/>
              <a:gd name="connsiteX5" fmla="*/ 337596 w 11014364"/>
              <a:gd name="connsiteY5" fmla="*/ 0 h 6383288"/>
              <a:gd name="connsiteX0" fmla="*/ 337596 w 11532157"/>
              <a:gd name="connsiteY0" fmla="*/ 0 h 6383288"/>
              <a:gd name="connsiteX1" fmla="*/ 11532157 w 11532157"/>
              <a:gd name="connsiteY1" fmla="*/ 6161302 h 6383288"/>
              <a:gd name="connsiteX2" fmla="*/ 9383868 w 11532157"/>
              <a:gd name="connsiteY2" fmla="*/ 6383288 h 6383288"/>
              <a:gd name="connsiteX3" fmla="*/ 0 w 11532157"/>
              <a:gd name="connsiteY3" fmla="*/ 6383288 h 6383288"/>
              <a:gd name="connsiteX4" fmla="*/ 0 w 11532157"/>
              <a:gd name="connsiteY4" fmla="*/ 2007065 h 6383288"/>
              <a:gd name="connsiteX5" fmla="*/ 337596 w 11532157"/>
              <a:gd name="connsiteY5" fmla="*/ 0 h 6383288"/>
              <a:gd name="connsiteX0" fmla="*/ 349628 w 11532157"/>
              <a:gd name="connsiteY0" fmla="*/ 0 h 6383288"/>
              <a:gd name="connsiteX1" fmla="*/ 11532157 w 11532157"/>
              <a:gd name="connsiteY1" fmla="*/ 6161302 h 6383288"/>
              <a:gd name="connsiteX2" fmla="*/ 9383868 w 11532157"/>
              <a:gd name="connsiteY2" fmla="*/ 6383288 h 6383288"/>
              <a:gd name="connsiteX3" fmla="*/ 0 w 11532157"/>
              <a:gd name="connsiteY3" fmla="*/ 6383288 h 6383288"/>
              <a:gd name="connsiteX4" fmla="*/ 0 w 11532157"/>
              <a:gd name="connsiteY4" fmla="*/ 2007065 h 6383288"/>
              <a:gd name="connsiteX5" fmla="*/ 349628 w 11532157"/>
              <a:gd name="connsiteY5" fmla="*/ 0 h 6383288"/>
              <a:gd name="connsiteX0" fmla="*/ 349628 w 11532157"/>
              <a:gd name="connsiteY0" fmla="*/ 0 h 6383288"/>
              <a:gd name="connsiteX1" fmla="*/ 11532157 w 11532157"/>
              <a:gd name="connsiteY1" fmla="*/ 6181354 h 6383288"/>
              <a:gd name="connsiteX2" fmla="*/ 9383868 w 11532157"/>
              <a:gd name="connsiteY2" fmla="*/ 6383288 h 6383288"/>
              <a:gd name="connsiteX3" fmla="*/ 0 w 11532157"/>
              <a:gd name="connsiteY3" fmla="*/ 6383288 h 6383288"/>
              <a:gd name="connsiteX4" fmla="*/ 0 w 11532157"/>
              <a:gd name="connsiteY4" fmla="*/ 2007065 h 6383288"/>
              <a:gd name="connsiteX5" fmla="*/ 349628 w 11532157"/>
              <a:gd name="connsiteY5" fmla="*/ 0 h 6383288"/>
              <a:gd name="connsiteX0" fmla="*/ 363482 w 11546011"/>
              <a:gd name="connsiteY0" fmla="*/ 0 h 6383288"/>
              <a:gd name="connsiteX1" fmla="*/ 11546011 w 11546011"/>
              <a:gd name="connsiteY1" fmla="*/ 6181354 h 6383288"/>
              <a:gd name="connsiteX2" fmla="*/ 9397722 w 11546011"/>
              <a:gd name="connsiteY2" fmla="*/ 6383288 h 6383288"/>
              <a:gd name="connsiteX3" fmla="*/ 13854 w 11546011"/>
              <a:gd name="connsiteY3" fmla="*/ 6383288 h 6383288"/>
              <a:gd name="connsiteX4" fmla="*/ 0 w 11546011"/>
              <a:gd name="connsiteY4" fmla="*/ 677029 h 6383288"/>
              <a:gd name="connsiteX5" fmla="*/ 363482 w 11546011"/>
              <a:gd name="connsiteY5" fmla="*/ 0 h 6383288"/>
              <a:gd name="connsiteX0" fmla="*/ 363482 w 11546011"/>
              <a:gd name="connsiteY0" fmla="*/ 0 h 6383288"/>
              <a:gd name="connsiteX1" fmla="*/ 11546011 w 11546011"/>
              <a:gd name="connsiteY1" fmla="*/ 6181354 h 6383288"/>
              <a:gd name="connsiteX2" fmla="*/ 9397722 w 11546011"/>
              <a:gd name="connsiteY2" fmla="*/ 6383288 h 6383288"/>
              <a:gd name="connsiteX3" fmla="*/ 13854 w 11546011"/>
              <a:gd name="connsiteY3" fmla="*/ 6383288 h 6383288"/>
              <a:gd name="connsiteX4" fmla="*/ 0 w 11546011"/>
              <a:gd name="connsiteY4" fmla="*/ 677029 h 6383288"/>
              <a:gd name="connsiteX5" fmla="*/ 363482 w 11546011"/>
              <a:gd name="connsiteY5" fmla="*/ 0 h 6383288"/>
              <a:gd name="connsiteX0" fmla="*/ 351167 w 11533696"/>
              <a:gd name="connsiteY0" fmla="*/ 0 h 6383288"/>
              <a:gd name="connsiteX1" fmla="*/ 11533696 w 11533696"/>
              <a:gd name="connsiteY1" fmla="*/ 6181354 h 6383288"/>
              <a:gd name="connsiteX2" fmla="*/ 9385407 w 11533696"/>
              <a:gd name="connsiteY2" fmla="*/ 6383288 h 6383288"/>
              <a:gd name="connsiteX3" fmla="*/ 1539 w 11533696"/>
              <a:gd name="connsiteY3" fmla="*/ 6383288 h 6383288"/>
              <a:gd name="connsiteX4" fmla="*/ 0 w 11533696"/>
              <a:gd name="connsiteY4" fmla="*/ 673951 h 6383288"/>
              <a:gd name="connsiteX5" fmla="*/ 351167 w 11533696"/>
              <a:gd name="connsiteY5" fmla="*/ 0 h 6383288"/>
              <a:gd name="connsiteX0" fmla="*/ 351167 w 11533696"/>
              <a:gd name="connsiteY0" fmla="*/ 0 h 6383288"/>
              <a:gd name="connsiteX1" fmla="*/ 11533696 w 11533696"/>
              <a:gd name="connsiteY1" fmla="*/ 6181354 h 6383288"/>
              <a:gd name="connsiteX2" fmla="*/ 10955589 w 11533696"/>
              <a:gd name="connsiteY2" fmla="*/ 6383288 h 6383288"/>
              <a:gd name="connsiteX3" fmla="*/ 1539 w 11533696"/>
              <a:gd name="connsiteY3" fmla="*/ 6383288 h 6383288"/>
              <a:gd name="connsiteX4" fmla="*/ 0 w 11533696"/>
              <a:gd name="connsiteY4" fmla="*/ 673951 h 6383288"/>
              <a:gd name="connsiteX5" fmla="*/ 351167 w 11533696"/>
              <a:gd name="connsiteY5" fmla="*/ 0 h 6383288"/>
              <a:gd name="connsiteX0" fmla="*/ 351167 w 11533696"/>
              <a:gd name="connsiteY0" fmla="*/ 0 h 6383288"/>
              <a:gd name="connsiteX1" fmla="*/ 11533696 w 11533696"/>
              <a:gd name="connsiteY1" fmla="*/ 6181354 h 6383288"/>
              <a:gd name="connsiteX2" fmla="*/ 11315663 w 11533696"/>
              <a:gd name="connsiteY2" fmla="*/ 6383288 h 6383288"/>
              <a:gd name="connsiteX3" fmla="*/ 1539 w 11533696"/>
              <a:gd name="connsiteY3" fmla="*/ 6383288 h 6383288"/>
              <a:gd name="connsiteX4" fmla="*/ 0 w 11533696"/>
              <a:gd name="connsiteY4" fmla="*/ 673951 h 6383288"/>
              <a:gd name="connsiteX5" fmla="*/ 351167 w 11533696"/>
              <a:gd name="connsiteY5" fmla="*/ 0 h 6383288"/>
              <a:gd name="connsiteX0" fmla="*/ 351167 w 11547077"/>
              <a:gd name="connsiteY0" fmla="*/ 0 h 6383288"/>
              <a:gd name="connsiteX1" fmla="*/ 11547077 w 11547077"/>
              <a:gd name="connsiteY1" fmla="*/ 6085343 h 6383288"/>
              <a:gd name="connsiteX2" fmla="*/ 11315663 w 11547077"/>
              <a:gd name="connsiteY2" fmla="*/ 6383288 h 6383288"/>
              <a:gd name="connsiteX3" fmla="*/ 1539 w 11547077"/>
              <a:gd name="connsiteY3" fmla="*/ 6383288 h 6383288"/>
              <a:gd name="connsiteX4" fmla="*/ 0 w 11547077"/>
              <a:gd name="connsiteY4" fmla="*/ 673951 h 6383288"/>
              <a:gd name="connsiteX5" fmla="*/ 351167 w 11547077"/>
              <a:gd name="connsiteY5" fmla="*/ 0 h 6383288"/>
              <a:gd name="connsiteX0" fmla="*/ 351167 w 11542617"/>
              <a:gd name="connsiteY0" fmla="*/ 0 h 6383288"/>
              <a:gd name="connsiteX1" fmla="*/ 11542617 w 11542617"/>
              <a:gd name="connsiteY1" fmla="*/ 6070942 h 6383288"/>
              <a:gd name="connsiteX2" fmla="*/ 11315663 w 11542617"/>
              <a:gd name="connsiteY2" fmla="*/ 6383288 h 6383288"/>
              <a:gd name="connsiteX3" fmla="*/ 1539 w 11542617"/>
              <a:gd name="connsiteY3" fmla="*/ 6383288 h 6383288"/>
              <a:gd name="connsiteX4" fmla="*/ 0 w 11542617"/>
              <a:gd name="connsiteY4" fmla="*/ 673951 h 6383288"/>
              <a:gd name="connsiteX5" fmla="*/ 351167 w 11542617"/>
              <a:gd name="connsiteY5" fmla="*/ 0 h 6383288"/>
              <a:gd name="connsiteX0" fmla="*/ 351167 w 11509566"/>
              <a:gd name="connsiteY0" fmla="*/ 0 h 6383288"/>
              <a:gd name="connsiteX1" fmla="*/ 11509566 w 11509566"/>
              <a:gd name="connsiteY1" fmla="*/ 5774521 h 6383288"/>
              <a:gd name="connsiteX2" fmla="*/ 11315663 w 11509566"/>
              <a:gd name="connsiteY2" fmla="*/ 6383288 h 6383288"/>
              <a:gd name="connsiteX3" fmla="*/ 1539 w 11509566"/>
              <a:gd name="connsiteY3" fmla="*/ 6383288 h 6383288"/>
              <a:gd name="connsiteX4" fmla="*/ 0 w 11509566"/>
              <a:gd name="connsiteY4" fmla="*/ 673951 h 6383288"/>
              <a:gd name="connsiteX5" fmla="*/ 351167 w 11509566"/>
              <a:gd name="connsiteY5" fmla="*/ 0 h 6383288"/>
              <a:gd name="connsiteX0" fmla="*/ 351167 w 11509566"/>
              <a:gd name="connsiteY0" fmla="*/ 0 h 6383288"/>
              <a:gd name="connsiteX1" fmla="*/ 11509566 w 11509566"/>
              <a:gd name="connsiteY1" fmla="*/ 5774521 h 6383288"/>
              <a:gd name="connsiteX2" fmla="*/ 11315663 w 11509566"/>
              <a:gd name="connsiteY2" fmla="*/ 6383288 h 6383288"/>
              <a:gd name="connsiteX3" fmla="*/ 1539 w 11509566"/>
              <a:gd name="connsiteY3" fmla="*/ 6383288 h 6383288"/>
              <a:gd name="connsiteX4" fmla="*/ 0 w 11509566"/>
              <a:gd name="connsiteY4" fmla="*/ 673951 h 6383288"/>
              <a:gd name="connsiteX5" fmla="*/ 351167 w 11509566"/>
              <a:gd name="connsiteY5" fmla="*/ 0 h 6383288"/>
              <a:gd name="connsiteX0" fmla="*/ 362184 w 11509566"/>
              <a:gd name="connsiteY0" fmla="*/ 0 h 6027583"/>
              <a:gd name="connsiteX1" fmla="*/ 11509566 w 11509566"/>
              <a:gd name="connsiteY1" fmla="*/ 5418816 h 6027583"/>
              <a:gd name="connsiteX2" fmla="*/ 11315663 w 11509566"/>
              <a:gd name="connsiteY2" fmla="*/ 6027583 h 6027583"/>
              <a:gd name="connsiteX3" fmla="*/ 1539 w 11509566"/>
              <a:gd name="connsiteY3" fmla="*/ 6027583 h 6027583"/>
              <a:gd name="connsiteX4" fmla="*/ 0 w 11509566"/>
              <a:gd name="connsiteY4" fmla="*/ 318246 h 6027583"/>
              <a:gd name="connsiteX5" fmla="*/ 362184 w 11509566"/>
              <a:gd name="connsiteY5" fmla="*/ 0 h 6027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09566" h="6027583">
                <a:moveTo>
                  <a:pt x="362184" y="0"/>
                </a:moveTo>
                <a:lnTo>
                  <a:pt x="11509566" y="5418816"/>
                </a:lnTo>
                <a:lnTo>
                  <a:pt x="11315663" y="6027583"/>
                </a:lnTo>
                <a:lnTo>
                  <a:pt x="1539" y="6027583"/>
                </a:lnTo>
                <a:lnTo>
                  <a:pt x="0" y="318246"/>
                </a:lnTo>
                <a:lnTo>
                  <a:pt x="362184" y="0"/>
                </a:lnTo>
                <a:close/>
              </a:path>
            </a:pathLst>
          </a:custGeom>
          <a:gradFill flip="none" rotWithShape="0">
            <a:gsLst>
              <a:gs pos="0">
                <a:schemeClr val="tx1">
                  <a:alpha val="50000"/>
                </a:schemeClr>
              </a:gs>
              <a:gs pos="100000">
                <a:schemeClr val="tx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56238" y="926924"/>
            <a:ext cx="11479527" cy="5629586"/>
          </a:xfrm>
          <a:prstGeom prst="roundRect">
            <a:avLst>
              <a:gd name="adj" fmla="val 0"/>
            </a:avLst>
          </a:prstGeom>
          <a:gradFill flip="none" rotWithShape="1">
            <a:gsLst>
              <a:gs pos="100000">
                <a:srgbClr val="D0D8CD"/>
              </a:gs>
              <a:gs pos="0">
                <a:srgbClr val="FFFFFF"/>
              </a:gs>
              <a:gs pos="50000">
                <a:srgbClr val="F4F4F4"/>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rgbClr val="1A94A2"/>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27" name="圆角矩形 26"/>
          <p:cNvSpPr/>
          <p:nvPr/>
        </p:nvSpPr>
        <p:spPr>
          <a:xfrm>
            <a:off x="468388" y="1033428"/>
            <a:ext cx="11255227" cy="5416578"/>
          </a:xfrm>
          <a:prstGeom prst="roundRect">
            <a:avLst>
              <a:gd name="adj" fmla="val 0"/>
            </a:avLst>
          </a:prstGeom>
          <a:gradFill flip="none" rotWithShape="1">
            <a:gsLst>
              <a:gs pos="100000">
                <a:srgbClr val="D0D8CD"/>
              </a:gs>
              <a:gs pos="0">
                <a:srgbClr val="FFFFFF"/>
              </a:gs>
              <a:gs pos="50000">
                <a:srgbClr val="F4F4F4"/>
              </a:gs>
            </a:gsLst>
            <a:lin ang="16200000" scaled="1"/>
            <a:tileRect/>
          </a:gradFill>
          <a:ln w="28575">
            <a:solidFill>
              <a:srgbClr val="397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900" b="1" dirty="0">
              <a:solidFill>
                <a:srgbClr val="6298BF"/>
              </a:solidFill>
              <a:effectLst>
                <a:innerShdw blurRad="63500" dist="50800" dir="16200000">
                  <a:prstClr val="black">
                    <a:alpha val="50000"/>
                  </a:prstClr>
                </a:innerShdw>
              </a:effectLst>
              <a:latin typeface="Trajan Pro" panose="02020502050506020301" pitchFamily="18" charset="0"/>
              <a:ea typeface="Adobe Gothic Std B" panose="020B0800000000000000" pitchFamily="34" charset="-128"/>
            </a:endParaRPr>
          </a:p>
        </p:txBody>
      </p:sp>
      <p:sp>
        <p:nvSpPr>
          <p:cNvPr id="12" name="矩形 11"/>
          <p:cNvSpPr/>
          <p:nvPr/>
        </p:nvSpPr>
        <p:spPr>
          <a:xfrm>
            <a:off x="3311432" y="46022"/>
            <a:ext cx="5569153" cy="646331"/>
          </a:xfrm>
          <a:prstGeom prst="rect">
            <a:avLst/>
          </a:prstGeom>
        </p:spPr>
        <p:txBody>
          <a:bodyPr wrap="none">
            <a:spAutoFit/>
          </a:bodyPr>
          <a:lstStyle/>
          <a:p>
            <a:pPr algn="ctr"/>
            <a:r>
              <a:rPr lang="en-US" altLang="zh-CN" sz="3600" dirty="0" smtClean="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Segoe UI Black" panose="020B0A02040204020203" pitchFamily="34" charset="0"/>
              </a:rPr>
              <a:t>Add Your Headline Here</a:t>
            </a:r>
            <a:endParaRPr lang="en-US" altLang="zh-CN" sz="3600" dirty="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Segoe UI Black" panose="020B0A02040204020203" pitchFamily="34" charset="0"/>
            </a:endParaRPr>
          </a:p>
        </p:txBody>
      </p:sp>
      <p:sp>
        <p:nvSpPr>
          <p:cNvPr id="13" name="矩形 12"/>
          <p:cNvSpPr/>
          <p:nvPr/>
        </p:nvSpPr>
        <p:spPr>
          <a:xfrm>
            <a:off x="4362034" y="592146"/>
            <a:ext cx="3467937" cy="295466"/>
          </a:xfrm>
          <a:prstGeom prst="rect">
            <a:avLst/>
          </a:prstGeom>
        </p:spPr>
        <p:txBody>
          <a:bodyPr wrap="none">
            <a:spAutoFit/>
          </a:bodyPr>
          <a:lstStyle/>
          <a:p>
            <a:pPr lvl="0" algn="ctr">
              <a:lnSpc>
                <a:spcPct val="110000"/>
              </a:lnSpc>
            </a:pPr>
            <a:r>
              <a:rPr lang="en-US" altLang="zh-CN" sz="1200" dirty="0">
                <a:solidFill>
                  <a:schemeClr val="bg1"/>
                </a:solidFill>
                <a:latin typeface="Segoe UI Light" panose="020B0502040204020203" pitchFamily="34" charset="0"/>
                <a:ea typeface="华文细黑" panose="02010600040101010101" pitchFamily="2" charset="-122"/>
                <a:cs typeface="Segoe UI Light" panose="020B0502040204020203" pitchFamily="34" charset="0"/>
                <a:sym typeface="+mn-lt"/>
              </a:rPr>
              <a:t>What we hope to achieve in the short and long run</a:t>
            </a:r>
          </a:p>
        </p:txBody>
      </p:sp>
      <p:sp>
        <p:nvSpPr>
          <p:cNvPr id="14" name="矩形 13"/>
          <p:cNvSpPr/>
          <p:nvPr/>
        </p:nvSpPr>
        <p:spPr>
          <a:xfrm>
            <a:off x="4942376" y="2434470"/>
            <a:ext cx="3133738" cy="769441"/>
          </a:xfrm>
          <a:prstGeom prst="rect">
            <a:avLst/>
          </a:prstGeom>
        </p:spPr>
        <p:txBody>
          <a:bodyPr wrap="square">
            <a:spAutoFit/>
          </a:bodyPr>
          <a:lstStyle/>
          <a:p>
            <a:r>
              <a:rPr lang="en-US" altLang="zh-CN" sz="1100" dirty="0">
                <a:latin typeface="华文细黑" panose="02010600040101010101" pitchFamily="2" charset="-122"/>
                <a:ea typeface="华文细黑" panose="02010600040101010101" pitchFamily="2" charset="-122"/>
                <a:cs typeface="Open Sans" panose="020B0606030504020204" pitchFamily="34" charset="0"/>
              </a:rPr>
              <a:t>The concepts national income and national product have roughly the same value and can be used interchangeably if our interest is in their sum</a:t>
            </a:r>
          </a:p>
        </p:txBody>
      </p:sp>
      <p:grpSp>
        <p:nvGrpSpPr>
          <p:cNvPr id="15" name="组合 14"/>
          <p:cNvGrpSpPr/>
          <p:nvPr/>
        </p:nvGrpSpPr>
        <p:grpSpPr>
          <a:xfrm>
            <a:off x="4987229" y="1802002"/>
            <a:ext cx="2464390" cy="561182"/>
            <a:chOff x="5435732" y="1578011"/>
            <a:chExt cx="1854752" cy="422357"/>
          </a:xfrm>
        </p:grpSpPr>
        <p:grpSp>
          <p:nvGrpSpPr>
            <p:cNvPr id="16" name="组合 15"/>
            <p:cNvGrpSpPr/>
            <p:nvPr/>
          </p:nvGrpSpPr>
          <p:grpSpPr>
            <a:xfrm>
              <a:off x="5435732" y="1578011"/>
              <a:ext cx="422357" cy="422357"/>
              <a:chOff x="503238" y="1734936"/>
              <a:chExt cx="612620" cy="612620"/>
            </a:xfrm>
          </p:grpSpPr>
          <p:sp>
            <p:nvSpPr>
              <p:cNvPr id="18" name="椭圆 17"/>
              <p:cNvSpPr/>
              <p:nvPr/>
            </p:nvSpPr>
            <p:spPr>
              <a:xfrm>
                <a:off x="503238" y="1734936"/>
                <a:ext cx="612620" cy="61262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650052" y="1881750"/>
                <a:ext cx="318993" cy="318993"/>
                <a:chOff x="13405333" y="-598488"/>
                <a:chExt cx="479425" cy="479425"/>
              </a:xfrm>
              <a:solidFill>
                <a:schemeClr val="bg1"/>
              </a:solidFill>
            </p:grpSpPr>
            <p:sp>
              <p:nvSpPr>
                <p:cNvPr id="20" name="Freeform 7"/>
                <p:cNvSpPr>
                  <a:spLocks/>
                </p:cNvSpPr>
                <p:nvPr/>
              </p:nvSpPr>
              <p:spPr bwMode="auto">
                <a:xfrm>
                  <a:off x="13494233" y="-509588"/>
                  <a:ext cx="300037" cy="120650"/>
                </a:xfrm>
                <a:custGeom>
                  <a:avLst/>
                  <a:gdLst>
                    <a:gd name="T0" fmla="*/ 189 w 189"/>
                    <a:gd name="T1" fmla="*/ 76 h 76"/>
                    <a:gd name="T2" fmla="*/ 0 w 189"/>
                    <a:gd name="T3" fmla="*/ 76 h 76"/>
                    <a:gd name="T4" fmla="*/ 0 w 189"/>
                    <a:gd name="T5" fmla="*/ 0 h 76"/>
                    <a:gd name="T6" fmla="*/ 19 w 189"/>
                    <a:gd name="T7" fmla="*/ 0 h 76"/>
                    <a:gd name="T8" fmla="*/ 19 w 189"/>
                    <a:gd name="T9" fmla="*/ 57 h 76"/>
                    <a:gd name="T10" fmla="*/ 170 w 189"/>
                    <a:gd name="T11" fmla="*/ 57 h 76"/>
                    <a:gd name="T12" fmla="*/ 170 w 189"/>
                    <a:gd name="T13" fmla="*/ 0 h 76"/>
                    <a:gd name="T14" fmla="*/ 189 w 189"/>
                    <a:gd name="T15" fmla="*/ 0 h 76"/>
                    <a:gd name="T16" fmla="*/ 189 w 189"/>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 h="76">
                      <a:moveTo>
                        <a:pt x="189" y="76"/>
                      </a:moveTo>
                      <a:lnTo>
                        <a:pt x="0" y="76"/>
                      </a:lnTo>
                      <a:lnTo>
                        <a:pt x="0" y="0"/>
                      </a:lnTo>
                      <a:lnTo>
                        <a:pt x="19" y="0"/>
                      </a:lnTo>
                      <a:lnTo>
                        <a:pt x="19" y="57"/>
                      </a:lnTo>
                      <a:lnTo>
                        <a:pt x="170" y="57"/>
                      </a:lnTo>
                      <a:lnTo>
                        <a:pt x="170" y="0"/>
                      </a:lnTo>
                      <a:lnTo>
                        <a:pt x="189" y="0"/>
                      </a:lnTo>
                      <a:lnTo>
                        <a:pt x="18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8"/>
                <p:cNvSpPr>
                  <a:spLocks/>
                </p:cNvSpPr>
                <p:nvPr/>
              </p:nvSpPr>
              <p:spPr bwMode="auto">
                <a:xfrm>
                  <a:off x="13645045" y="-509588"/>
                  <a:ext cx="88900" cy="60325"/>
                </a:xfrm>
                <a:custGeom>
                  <a:avLst/>
                  <a:gdLst>
                    <a:gd name="T0" fmla="*/ 56 w 56"/>
                    <a:gd name="T1" fmla="*/ 38 h 38"/>
                    <a:gd name="T2" fmla="*/ 0 w 56"/>
                    <a:gd name="T3" fmla="*/ 38 h 38"/>
                    <a:gd name="T4" fmla="*/ 0 w 56"/>
                    <a:gd name="T5" fmla="*/ 0 h 38"/>
                    <a:gd name="T6" fmla="*/ 19 w 56"/>
                    <a:gd name="T7" fmla="*/ 0 h 38"/>
                    <a:gd name="T8" fmla="*/ 19 w 56"/>
                    <a:gd name="T9" fmla="*/ 19 h 38"/>
                    <a:gd name="T10" fmla="*/ 37 w 56"/>
                    <a:gd name="T11" fmla="*/ 19 h 38"/>
                    <a:gd name="T12" fmla="*/ 37 w 56"/>
                    <a:gd name="T13" fmla="*/ 0 h 38"/>
                    <a:gd name="T14" fmla="*/ 56 w 56"/>
                    <a:gd name="T15" fmla="*/ 0 h 38"/>
                    <a:gd name="T16" fmla="*/ 56 w 56"/>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
                      <a:moveTo>
                        <a:pt x="56" y="38"/>
                      </a:moveTo>
                      <a:lnTo>
                        <a:pt x="0" y="38"/>
                      </a:lnTo>
                      <a:lnTo>
                        <a:pt x="0" y="0"/>
                      </a:lnTo>
                      <a:lnTo>
                        <a:pt x="19" y="0"/>
                      </a:lnTo>
                      <a:lnTo>
                        <a:pt x="19" y="19"/>
                      </a:lnTo>
                      <a:lnTo>
                        <a:pt x="37" y="19"/>
                      </a:lnTo>
                      <a:lnTo>
                        <a:pt x="37" y="0"/>
                      </a:lnTo>
                      <a:lnTo>
                        <a:pt x="56" y="0"/>
                      </a:lnTo>
                      <a:lnTo>
                        <a:pt x="56"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9"/>
                <p:cNvSpPr>
                  <a:spLocks/>
                </p:cNvSpPr>
                <p:nvPr/>
              </p:nvSpPr>
              <p:spPr bwMode="auto">
                <a:xfrm>
                  <a:off x="13405333" y="-598488"/>
                  <a:ext cx="479425" cy="479425"/>
                </a:xfrm>
                <a:custGeom>
                  <a:avLst/>
                  <a:gdLst>
                    <a:gd name="T0" fmla="*/ 302 w 302"/>
                    <a:gd name="T1" fmla="*/ 302 h 302"/>
                    <a:gd name="T2" fmla="*/ 0 w 302"/>
                    <a:gd name="T3" fmla="*/ 302 h 302"/>
                    <a:gd name="T4" fmla="*/ 0 w 302"/>
                    <a:gd name="T5" fmla="*/ 0 h 302"/>
                    <a:gd name="T6" fmla="*/ 245 w 302"/>
                    <a:gd name="T7" fmla="*/ 0 h 302"/>
                    <a:gd name="T8" fmla="*/ 245 w 302"/>
                    <a:gd name="T9" fmla="*/ 18 h 302"/>
                    <a:gd name="T10" fmla="*/ 18 w 302"/>
                    <a:gd name="T11" fmla="*/ 18 h 302"/>
                    <a:gd name="T12" fmla="*/ 18 w 302"/>
                    <a:gd name="T13" fmla="*/ 283 h 302"/>
                    <a:gd name="T14" fmla="*/ 283 w 302"/>
                    <a:gd name="T15" fmla="*/ 283 h 302"/>
                    <a:gd name="T16" fmla="*/ 283 w 302"/>
                    <a:gd name="T17" fmla="*/ 56 h 302"/>
                    <a:gd name="T18" fmla="*/ 302 w 302"/>
                    <a:gd name="T19" fmla="*/ 56 h 302"/>
                    <a:gd name="T20" fmla="*/ 302 w 302"/>
                    <a:gd name="T21"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2" h="302">
                      <a:moveTo>
                        <a:pt x="302" y="302"/>
                      </a:moveTo>
                      <a:lnTo>
                        <a:pt x="0" y="302"/>
                      </a:lnTo>
                      <a:lnTo>
                        <a:pt x="0" y="0"/>
                      </a:lnTo>
                      <a:lnTo>
                        <a:pt x="245" y="0"/>
                      </a:lnTo>
                      <a:lnTo>
                        <a:pt x="245" y="18"/>
                      </a:lnTo>
                      <a:lnTo>
                        <a:pt x="18" y="18"/>
                      </a:lnTo>
                      <a:lnTo>
                        <a:pt x="18" y="283"/>
                      </a:lnTo>
                      <a:lnTo>
                        <a:pt x="283" y="283"/>
                      </a:lnTo>
                      <a:lnTo>
                        <a:pt x="283" y="56"/>
                      </a:lnTo>
                      <a:lnTo>
                        <a:pt x="302" y="56"/>
                      </a:lnTo>
                      <a:lnTo>
                        <a:pt x="302" y="3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Rectangle 10"/>
                <p:cNvSpPr>
                  <a:spLocks noChangeArrowheads="1"/>
                </p:cNvSpPr>
                <p:nvPr/>
              </p:nvSpPr>
              <p:spPr bwMode="auto">
                <a:xfrm>
                  <a:off x="13494233" y="-328613"/>
                  <a:ext cx="300037"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11"/>
                <p:cNvSpPr>
                  <a:spLocks noChangeArrowheads="1"/>
                </p:cNvSpPr>
                <p:nvPr/>
              </p:nvSpPr>
              <p:spPr bwMode="auto">
                <a:xfrm>
                  <a:off x="13494233" y="-269875"/>
                  <a:ext cx="300037"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Rectangle 12"/>
                <p:cNvSpPr>
                  <a:spLocks noChangeArrowheads="1"/>
                </p:cNvSpPr>
                <p:nvPr/>
              </p:nvSpPr>
              <p:spPr bwMode="auto">
                <a:xfrm>
                  <a:off x="13494233" y="-209550"/>
                  <a:ext cx="300037"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7" name="矩形 16"/>
            <p:cNvSpPr/>
            <p:nvPr/>
          </p:nvSpPr>
          <p:spPr>
            <a:xfrm>
              <a:off x="5862633" y="1666079"/>
              <a:ext cx="1427851" cy="276999"/>
            </a:xfrm>
            <a:prstGeom prst="rect">
              <a:avLst/>
            </a:prstGeom>
          </p:spPr>
          <p:txBody>
            <a:bodyPr wrap="square" anchor="ctr">
              <a:spAutoFit/>
            </a:bodyPr>
            <a:lstStyle/>
            <a:p>
              <a:r>
                <a:rPr lang="en-US" altLang="zh-CN" b="1" dirty="0">
                  <a:solidFill>
                    <a:srgbClr val="00B050"/>
                  </a:solidFill>
                  <a:latin typeface="微软雅黑" panose="020B0503020204020204" pitchFamily="34" charset="-122"/>
                  <a:ea typeface="微软雅黑" panose="020B0503020204020204" pitchFamily="34" charset="-122"/>
                </a:rPr>
                <a:t>Add The Title</a:t>
              </a:r>
            </a:p>
          </p:txBody>
        </p:sp>
      </p:grpSp>
      <p:sp>
        <p:nvSpPr>
          <p:cNvPr id="29" name="矩形 28"/>
          <p:cNvSpPr/>
          <p:nvPr/>
        </p:nvSpPr>
        <p:spPr>
          <a:xfrm>
            <a:off x="8335955" y="2434470"/>
            <a:ext cx="3133738" cy="769441"/>
          </a:xfrm>
          <a:prstGeom prst="rect">
            <a:avLst/>
          </a:prstGeom>
        </p:spPr>
        <p:txBody>
          <a:bodyPr wrap="square">
            <a:spAutoFit/>
          </a:bodyPr>
          <a:lstStyle/>
          <a:p>
            <a:r>
              <a:rPr lang="en-US" altLang="zh-CN" sz="1100" dirty="0">
                <a:latin typeface="华文细黑" panose="02010600040101010101" pitchFamily="2" charset="-122"/>
                <a:ea typeface="华文细黑" panose="02010600040101010101" pitchFamily="2" charset="-122"/>
                <a:cs typeface="Open Sans" panose="020B0606030504020204" pitchFamily="34" charset="0"/>
              </a:rPr>
              <a:t>The concepts national income and national product have roughly the same value and can be used interchangeably if our interest is in their sum</a:t>
            </a:r>
          </a:p>
        </p:txBody>
      </p:sp>
      <p:sp>
        <p:nvSpPr>
          <p:cNvPr id="30" name="矩形 29"/>
          <p:cNvSpPr/>
          <p:nvPr/>
        </p:nvSpPr>
        <p:spPr>
          <a:xfrm>
            <a:off x="8948027" y="1918374"/>
            <a:ext cx="1897171" cy="369332"/>
          </a:xfrm>
          <a:prstGeom prst="rect">
            <a:avLst/>
          </a:prstGeom>
        </p:spPr>
        <p:txBody>
          <a:bodyPr wrap="square" anchor="ctr">
            <a:spAutoFit/>
          </a:bodyPr>
          <a:lstStyle/>
          <a:p>
            <a:r>
              <a:rPr lang="en-US" altLang="zh-CN" b="1" dirty="0">
                <a:solidFill>
                  <a:srgbClr val="00B050"/>
                </a:solidFill>
                <a:latin typeface="微软雅黑" panose="020B0503020204020204" pitchFamily="34" charset="-122"/>
                <a:ea typeface="微软雅黑" panose="020B0503020204020204" pitchFamily="34" charset="-122"/>
              </a:rPr>
              <a:t>Add The Title</a:t>
            </a:r>
          </a:p>
        </p:txBody>
      </p:sp>
      <p:grpSp>
        <p:nvGrpSpPr>
          <p:cNvPr id="31" name="组合 30"/>
          <p:cNvGrpSpPr/>
          <p:nvPr/>
        </p:nvGrpSpPr>
        <p:grpSpPr>
          <a:xfrm>
            <a:off x="8380808" y="1802002"/>
            <a:ext cx="561182" cy="561182"/>
            <a:chOff x="8469135" y="1590622"/>
            <a:chExt cx="561182" cy="561182"/>
          </a:xfrm>
        </p:grpSpPr>
        <p:sp>
          <p:nvSpPr>
            <p:cNvPr id="32" name="椭圆 31"/>
            <p:cNvSpPr/>
            <p:nvPr/>
          </p:nvSpPr>
          <p:spPr>
            <a:xfrm>
              <a:off x="8469135" y="1590622"/>
              <a:ext cx="561182" cy="56118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8603619" y="1779293"/>
              <a:ext cx="292209" cy="201257"/>
              <a:chOff x="9641770" y="1952307"/>
              <a:chExt cx="219923" cy="151470"/>
            </a:xfrm>
          </p:grpSpPr>
          <p:sp>
            <p:nvSpPr>
              <p:cNvPr id="34" name="Rectangle 27"/>
              <p:cNvSpPr>
                <a:spLocks noChangeArrowheads="1"/>
              </p:cNvSpPr>
              <p:nvPr/>
            </p:nvSpPr>
            <p:spPr bwMode="auto">
              <a:xfrm>
                <a:off x="9682550" y="2014206"/>
                <a:ext cx="13836" cy="138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28"/>
              <p:cNvSpPr>
                <a:spLocks noChangeArrowheads="1"/>
              </p:cNvSpPr>
              <p:nvPr/>
            </p:nvSpPr>
            <p:spPr bwMode="auto">
              <a:xfrm>
                <a:off x="9724059" y="2014206"/>
                <a:ext cx="13836" cy="138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29"/>
              <p:cNvSpPr>
                <a:spLocks noChangeArrowheads="1"/>
              </p:cNvSpPr>
              <p:nvPr/>
            </p:nvSpPr>
            <p:spPr bwMode="auto">
              <a:xfrm>
                <a:off x="9765568" y="2014206"/>
                <a:ext cx="13836" cy="138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Rectangle 30"/>
              <p:cNvSpPr>
                <a:spLocks noChangeArrowheads="1"/>
              </p:cNvSpPr>
              <p:nvPr/>
            </p:nvSpPr>
            <p:spPr bwMode="auto">
              <a:xfrm>
                <a:off x="9807077" y="2014206"/>
                <a:ext cx="13108" cy="138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Rectangle 31"/>
              <p:cNvSpPr>
                <a:spLocks noChangeArrowheads="1"/>
              </p:cNvSpPr>
              <p:nvPr/>
            </p:nvSpPr>
            <p:spPr bwMode="auto">
              <a:xfrm>
                <a:off x="9682550" y="1986533"/>
                <a:ext cx="13836" cy="138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Rectangle 32"/>
              <p:cNvSpPr>
                <a:spLocks noChangeArrowheads="1"/>
              </p:cNvSpPr>
              <p:nvPr/>
            </p:nvSpPr>
            <p:spPr bwMode="auto">
              <a:xfrm>
                <a:off x="9724059" y="1986533"/>
                <a:ext cx="13836" cy="138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Rectangle 33"/>
              <p:cNvSpPr>
                <a:spLocks noChangeArrowheads="1"/>
              </p:cNvSpPr>
              <p:nvPr/>
            </p:nvSpPr>
            <p:spPr bwMode="auto">
              <a:xfrm>
                <a:off x="9765568" y="1986533"/>
                <a:ext cx="13836" cy="138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Rectangle 34"/>
              <p:cNvSpPr>
                <a:spLocks noChangeArrowheads="1"/>
              </p:cNvSpPr>
              <p:nvPr/>
            </p:nvSpPr>
            <p:spPr bwMode="auto">
              <a:xfrm>
                <a:off x="9807077" y="1986533"/>
                <a:ext cx="13108" cy="138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Rectangle 35"/>
              <p:cNvSpPr>
                <a:spLocks noChangeArrowheads="1"/>
              </p:cNvSpPr>
              <p:nvPr/>
            </p:nvSpPr>
            <p:spPr bwMode="auto">
              <a:xfrm>
                <a:off x="9696387" y="2055714"/>
                <a:ext cx="110690" cy="138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36"/>
              <p:cNvSpPr>
                <a:spLocks/>
              </p:cNvSpPr>
              <p:nvPr/>
            </p:nvSpPr>
            <p:spPr bwMode="auto">
              <a:xfrm>
                <a:off x="9641770" y="1952307"/>
                <a:ext cx="219923" cy="151470"/>
              </a:xfrm>
              <a:custGeom>
                <a:avLst/>
                <a:gdLst>
                  <a:gd name="T0" fmla="*/ 302 w 302"/>
                  <a:gd name="T1" fmla="*/ 208 h 208"/>
                  <a:gd name="T2" fmla="*/ 0 w 302"/>
                  <a:gd name="T3" fmla="*/ 208 h 208"/>
                  <a:gd name="T4" fmla="*/ 0 w 302"/>
                  <a:gd name="T5" fmla="*/ 28 h 208"/>
                  <a:gd name="T6" fmla="*/ 19 w 302"/>
                  <a:gd name="T7" fmla="*/ 28 h 208"/>
                  <a:gd name="T8" fmla="*/ 19 w 302"/>
                  <a:gd name="T9" fmla="*/ 189 h 208"/>
                  <a:gd name="T10" fmla="*/ 283 w 302"/>
                  <a:gd name="T11" fmla="*/ 189 h 208"/>
                  <a:gd name="T12" fmla="*/ 283 w 302"/>
                  <a:gd name="T13" fmla="*/ 19 h 208"/>
                  <a:gd name="T14" fmla="*/ 0 w 302"/>
                  <a:gd name="T15" fmla="*/ 19 h 208"/>
                  <a:gd name="T16" fmla="*/ 0 w 302"/>
                  <a:gd name="T17" fmla="*/ 0 h 208"/>
                  <a:gd name="T18" fmla="*/ 302 w 302"/>
                  <a:gd name="T19" fmla="*/ 0 h 208"/>
                  <a:gd name="T20" fmla="*/ 302 w 302"/>
                  <a:gd name="T21"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2" h="208">
                    <a:moveTo>
                      <a:pt x="302" y="208"/>
                    </a:moveTo>
                    <a:lnTo>
                      <a:pt x="0" y="208"/>
                    </a:lnTo>
                    <a:lnTo>
                      <a:pt x="0" y="28"/>
                    </a:lnTo>
                    <a:lnTo>
                      <a:pt x="19" y="28"/>
                    </a:lnTo>
                    <a:lnTo>
                      <a:pt x="19" y="189"/>
                    </a:lnTo>
                    <a:lnTo>
                      <a:pt x="283" y="189"/>
                    </a:lnTo>
                    <a:lnTo>
                      <a:pt x="283" y="19"/>
                    </a:lnTo>
                    <a:lnTo>
                      <a:pt x="0" y="19"/>
                    </a:lnTo>
                    <a:lnTo>
                      <a:pt x="0" y="0"/>
                    </a:lnTo>
                    <a:lnTo>
                      <a:pt x="302" y="0"/>
                    </a:lnTo>
                    <a:lnTo>
                      <a:pt x="302" y="20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49" name="矩形 48"/>
          <p:cNvSpPr/>
          <p:nvPr/>
        </p:nvSpPr>
        <p:spPr>
          <a:xfrm>
            <a:off x="4942376" y="4809710"/>
            <a:ext cx="3133738" cy="769441"/>
          </a:xfrm>
          <a:prstGeom prst="rect">
            <a:avLst/>
          </a:prstGeom>
        </p:spPr>
        <p:txBody>
          <a:bodyPr wrap="square">
            <a:spAutoFit/>
          </a:bodyPr>
          <a:lstStyle/>
          <a:p>
            <a:r>
              <a:rPr lang="en-US" altLang="zh-CN" sz="1100" dirty="0">
                <a:latin typeface="华文细黑" panose="02010600040101010101" pitchFamily="2" charset="-122"/>
                <a:ea typeface="华文细黑" panose="02010600040101010101" pitchFamily="2" charset="-122"/>
                <a:cs typeface="Open Sans" panose="020B0606030504020204" pitchFamily="34" charset="0"/>
              </a:rPr>
              <a:t>The concepts national income and national product have roughly the same value and can be used interchangeably if our interest is in their sum</a:t>
            </a:r>
          </a:p>
        </p:txBody>
      </p:sp>
      <p:sp>
        <p:nvSpPr>
          <p:cNvPr id="50" name="矩形 49"/>
          <p:cNvSpPr/>
          <p:nvPr/>
        </p:nvSpPr>
        <p:spPr>
          <a:xfrm>
            <a:off x="5554448" y="4293614"/>
            <a:ext cx="1897171" cy="369332"/>
          </a:xfrm>
          <a:prstGeom prst="rect">
            <a:avLst/>
          </a:prstGeom>
        </p:spPr>
        <p:txBody>
          <a:bodyPr wrap="square" anchor="ctr">
            <a:spAutoFit/>
          </a:bodyPr>
          <a:lstStyle/>
          <a:p>
            <a:r>
              <a:rPr lang="en-US" altLang="zh-CN" b="1" dirty="0">
                <a:solidFill>
                  <a:srgbClr val="00B050"/>
                </a:solidFill>
                <a:latin typeface="微软雅黑" panose="020B0503020204020204" pitchFamily="34" charset="-122"/>
                <a:ea typeface="微软雅黑" panose="020B0503020204020204" pitchFamily="34" charset="-122"/>
              </a:rPr>
              <a:t>Add The Title</a:t>
            </a:r>
          </a:p>
        </p:txBody>
      </p:sp>
      <p:grpSp>
        <p:nvGrpSpPr>
          <p:cNvPr id="51" name="组合 50"/>
          <p:cNvGrpSpPr/>
          <p:nvPr/>
        </p:nvGrpSpPr>
        <p:grpSpPr>
          <a:xfrm>
            <a:off x="4987229" y="4177242"/>
            <a:ext cx="561182" cy="561182"/>
            <a:chOff x="5075556" y="3735768"/>
            <a:chExt cx="561182" cy="561182"/>
          </a:xfrm>
        </p:grpSpPr>
        <p:sp>
          <p:nvSpPr>
            <p:cNvPr id="52" name="椭圆 51"/>
            <p:cNvSpPr/>
            <p:nvPr/>
          </p:nvSpPr>
          <p:spPr>
            <a:xfrm>
              <a:off x="5075556" y="3735768"/>
              <a:ext cx="561182" cy="56118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p:cNvGrpSpPr/>
            <p:nvPr/>
          </p:nvGrpSpPr>
          <p:grpSpPr>
            <a:xfrm>
              <a:off x="5210977" y="3873554"/>
              <a:ext cx="290337" cy="285609"/>
              <a:chOff x="14627708" y="5551488"/>
              <a:chExt cx="487362" cy="479425"/>
            </a:xfrm>
            <a:solidFill>
              <a:schemeClr val="bg1"/>
            </a:solidFill>
          </p:grpSpPr>
          <p:sp>
            <p:nvSpPr>
              <p:cNvPr id="54" name="Freeform 37"/>
              <p:cNvSpPr>
                <a:spLocks noEditPoints="1"/>
              </p:cNvSpPr>
              <p:nvPr/>
            </p:nvSpPr>
            <p:spPr bwMode="auto">
              <a:xfrm>
                <a:off x="14727720" y="5645150"/>
                <a:ext cx="296862" cy="295275"/>
              </a:xfrm>
              <a:custGeom>
                <a:avLst/>
                <a:gdLst>
                  <a:gd name="T0" fmla="*/ 81 w 187"/>
                  <a:gd name="T1" fmla="*/ 186 h 186"/>
                  <a:gd name="T2" fmla="*/ 0 w 187"/>
                  <a:gd name="T3" fmla="*/ 106 h 186"/>
                  <a:gd name="T4" fmla="*/ 107 w 187"/>
                  <a:gd name="T5" fmla="*/ 0 h 186"/>
                  <a:gd name="T6" fmla="*/ 187 w 187"/>
                  <a:gd name="T7" fmla="*/ 80 h 186"/>
                  <a:gd name="T8" fmla="*/ 81 w 187"/>
                  <a:gd name="T9" fmla="*/ 186 h 186"/>
                  <a:gd name="T10" fmla="*/ 26 w 187"/>
                  <a:gd name="T11" fmla="*/ 106 h 186"/>
                  <a:gd name="T12" fmla="*/ 81 w 187"/>
                  <a:gd name="T13" fmla="*/ 158 h 186"/>
                  <a:gd name="T14" fmla="*/ 159 w 187"/>
                  <a:gd name="T15" fmla="*/ 80 h 186"/>
                  <a:gd name="T16" fmla="*/ 107 w 187"/>
                  <a:gd name="T17" fmla="*/ 26 h 186"/>
                  <a:gd name="T18" fmla="*/ 26 w 187"/>
                  <a:gd name="T19" fmla="*/ 10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186">
                    <a:moveTo>
                      <a:pt x="81" y="186"/>
                    </a:moveTo>
                    <a:lnTo>
                      <a:pt x="0" y="106"/>
                    </a:lnTo>
                    <a:lnTo>
                      <a:pt x="107" y="0"/>
                    </a:lnTo>
                    <a:lnTo>
                      <a:pt x="187" y="80"/>
                    </a:lnTo>
                    <a:lnTo>
                      <a:pt x="81" y="186"/>
                    </a:lnTo>
                    <a:close/>
                    <a:moveTo>
                      <a:pt x="26" y="106"/>
                    </a:moveTo>
                    <a:lnTo>
                      <a:pt x="81" y="158"/>
                    </a:lnTo>
                    <a:lnTo>
                      <a:pt x="159" y="80"/>
                    </a:lnTo>
                    <a:lnTo>
                      <a:pt x="107" y="26"/>
                    </a:lnTo>
                    <a:lnTo>
                      <a:pt x="26"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38"/>
              <p:cNvSpPr>
                <a:spLocks/>
              </p:cNvSpPr>
              <p:nvPr/>
            </p:nvSpPr>
            <p:spPr bwMode="auto">
              <a:xfrm>
                <a:off x="14627708" y="5835650"/>
                <a:ext cx="201612" cy="195263"/>
              </a:xfrm>
              <a:custGeom>
                <a:avLst/>
                <a:gdLst>
                  <a:gd name="T0" fmla="*/ 26 w 54"/>
                  <a:gd name="T1" fmla="*/ 52 h 52"/>
                  <a:gd name="T2" fmla="*/ 9 w 54"/>
                  <a:gd name="T3" fmla="*/ 45 h 52"/>
                  <a:gd name="T4" fmla="*/ 9 w 54"/>
                  <a:gd name="T5" fmla="*/ 11 h 52"/>
                  <a:gd name="T6" fmla="*/ 20 w 54"/>
                  <a:gd name="T7" fmla="*/ 0 h 52"/>
                  <a:gd name="T8" fmla="*/ 26 w 54"/>
                  <a:gd name="T9" fmla="*/ 6 h 52"/>
                  <a:gd name="T10" fmla="*/ 15 w 54"/>
                  <a:gd name="T11" fmla="*/ 17 h 52"/>
                  <a:gd name="T12" fmla="*/ 10 w 54"/>
                  <a:gd name="T13" fmla="*/ 28 h 52"/>
                  <a:gd name="T14" fmla="*/ 15 w 54"/>
                  <a:gd name="T15" fmla="*/ 39 h 52"/>
                  <a:gd name="T16" fmla="*/ 26 w 54"/>
                  <a:gd name="T17" fmla="*/ 44 h 52"/>
                  <a:gd name="T18" fmla="*/ 37 w 54"/>
                  <a:gd name="T19" fmla="*/ 39 h 52"/>
                  <a:gd name="T20" fmla="*/ 48 w 54"/>
                  <a:gd name="T21" fmla="*/ 28 h 52"/>
                  <a:gd name="T22" fmla="*/ 54 w 54"/>
                  <a:gd name="T23" fmla="*/ 34 h 52"/>
                  <a:gd name="T24" fmla="*/ 43 w 54"/>
                  <a:gd name="T25" fmla="*/ 45 h 52"/>
                  <a:gd name="T26" fmla="*/ 26 w 54"/>
                  <a:gd name="T2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52">
                    <a:moveTo>
                      <a:pt x="26" y="52"/>
                    </a:moveTo>
                    <a:cubicBezTo>
                      <a:pt x="20" y="52"/>
                      <a:pt x="14" y="50"/>
                      <a:pt x="9" y="45"/>
                    </a:cubicBezTo>
                    <a:cubicBezTo>
                      <a:pt x="0" y="36"/>
                      <a:pt x="0" y="20"/>
                      <a:pt x="9" y="11"/>
                    </a:cubicBezTo>
                    <a:cubicBezTo>
                      <a:pt x="20" y="0"/>
                      <a:pt x="20" y="0"/>
                      <a:pt x="20" y="0"/>
                    </a:cubicBezTo>
                    <a:cubicBezTo>
                      <a:pt x="26" y="6"/>
                      <a:pt x="26" y="6"/>
                      <a:pt x="26" y="6"/>
                    </a:cubicBezTo>
                    <a:cubicBezTo>
                      <a:pt x="15" y="17"/>
                      <a:pt x="15" y="17"/>
                      <a:pt x="15" y="17"/>
                    </a:cubicBezTo>
                    <a:cubicBezTo>
                      <a:pt x="12" y="20"/>
                      <a:pt x="10" y="24"/>
                      <a:pt x="10" y="28"/>
                    </a:cubicBezTo>
                    <a:cubicBezTo>
                      <a:pt x="10" y="32"/>
                      <a:pt x="12" y="36"/>
                      <a:pt x="15" y="39"/>
                    </a:cubicBezTo>
                    <a:cubicBezTo>
                      <a:pt x="18" y="42"/>
                      <a:pt x="22" y="44"/>
                      <a:pt x="26" y="44"/>
                    </a:cubicBezTo>
                    <a:cubicBezTo>
                      <a:pt x="30" y="44"/>
                      <a:pt x="34" y="42"/>
                      <a:pt x="37" y="39"/>
                    </a:cubicBezTo>
                    <a:cubicBezTo>
                      <a:pt x="48" y="28"/>
                      <a:pt x="48" y="28"/>
                      <a:pt x="48" y="28"/>
                    </a:cubicBezTo>
                    <a:cubicBezTo>
                      <a:pt x="54" y="34"/>
                      <a:pt x="54" y="34"/>
                      <a:pt x="54" y="34"/>
                    </a:cubicBezTo>
                    <a:cubicBezTo>
                      <a:pt x="43" y="45"/>
                      <a:pt x="43" y="45"/>
                      <a:pt x="43" y="45"/>
                    </a:cubicBezTo>
                    <a:cubicBezTo>
                      <a:pt x="38" y="50"/>
                      <a:pt x="32" y="52"/>
                      <a:pt x="26" y="5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39"/>
              <p:cNvSpPr>
                <a:spLocks/>
              </p:cNvSpPr>
              <p:nvPr/>
            </p:nvSpPr>
            <p:spPr bwMode="auto">
              <a:xfrm>
                <a:off x="14919808" y="5551488"/>
                <a:ext cx="195262" cy="193675"/>
              </a:xfrm>
              <a:custGeom>
                <a:avLst/>
                <a:gdLst>
                  <a:gd name="T0" fmla="*/ 34 w 52"/>
                  <a:gd name="T1" fmla="*/ 52 h 52"/>
                  <a:gd name="T2" fmla="*/ 28 w 52"/>
                  <a:gd name="T3" fmla="*/ 46 h 52"/>
                  <a:gd name="T4" fmla="*/ 39 w 52"/>
                  <a:gd name="T5" fmla="*/ 35 h 52"/>
                  <a:gd name="T6" fmla="*/ 44 w 52"/>
                  <a:gd name="T7" fmla="*/ 24 h 52"/>
                  <a:gd name="T8" fmla="*/ 39 w 52"/>
                  <a:gd name="T9" fmla="*/ 13 h 52"/>
                  <a:gd name="T10" fmla="*/ 17 w 52"/>
                  <a:gd name="T11" fmla="*/ 13 h 52"/>
                  <a:gd name="T12" fmla="*/ 6 w 52"/>
                  <a:gd name="T13" fmla="*/ 24 h 52"/>
                  <a:gd name="T14" fmla="*/ 0 w 52"/>
                  <a:gd name="T15" fmla="*/ 18 h 52"/>
                  <a:gd name="T16" fmla="*/ 11 w 52"/>
                  <a:gd name="T17" fmla="*/ 7 h 52"/>
                  <a:gd name="T18" fmla="*/ 28 w 52"/>
                  <a:gd name="T19" fmla="*/ 0 h 52"/>
                  <a:gd name="T20" fmla="*/ 45 w 52"/>
                  <a:gd name="T21" fmla="*/ 7 h 52"/>
                  <a:gd name="T22" fmla="*/ 52 w 52"/>
                  <a:gd name="T23" fmla="*/ 24 h 52"/>
                  <a:gd name="T24" fmla="*/ 45 w 52"/>
                  <a:gd name="T25" fmla="*/ 41 h 52"/>
                  <a:gd name="T26" fmla="*/ 34 w 52"/>
                  <a:gd name="T2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52">
                    <a:moveTo>
                      <a:pt x="34" y="52"/>
                    </a:moveTo>
                    <a:cubicBezTo>
                      <a:pt x="28" y="46"/>
                      <a:pt x="28" y="46"/>
                      <a:pt x="28" y="46"/>
                    </a:cubicBezTo>
                    <a:cubicBezTo>
                      <a:pt x="39" y="35"/>
                      <a:pt x="39" y="35"/>
                      <a:pt x="39" y="35"/>
                    </a:cubicBezTo>
                    <a:cubicBezTo>
                      <a:pt x="42" y="32"/>
                      <a:pt x="44" y="28"/>
                      <a:pt x="44" y="24"/>
                    </a:cubicBezTo>
                    <a:cubicBezTo>
                      <a:pt x="44" y="20"/>
                      <a:pt x="42" y="16"/>
                      <a:pt x="39" y="13"/>
                    </a:cubicBezTo>
                    <a:cubicBezTo>
                      <a:pt x="33" y="7"/>
                      <a:pt x="23" y="7"/>
                      <a:pt x="17" y="13"/>
                    </a:cubicBezTo>
                    <a:cubicBezTo>
                      <a:pt x="6" y="24"/>
                      <a:pt x="6" y="24"/>
                      <a:pt x="6" y="24"/>
                    </a:cubicBezTo>
                    <a:cubicBezTo>
                      <a:pt x="0" y="18"/>
                      <a:pt x="0" y="18"/>
                      <a:pt x="0" y="18"/>
                    </a:cubicBezTo>
                    <a:cubicBezTo>
                      <a:pt x="11" y="7"/>
                      <a:pt x="11" y="7"/>
                      <a:pt x="11" y="7"/>
                    </a:cubicBezTo>
                    <a:cubicBezTo>
                      <a:pt x="16" y="2"/>
                      <a:pt x="22" y="0"/>
                      <a:pt x="28" y="0"/>
                    </a:cubicBezTo>
                    <a:cubicBezTo>
                      <a:pt x="34" y="0"/>
                      <a:pt x="40" y="2"/>
                      <a:pt x="45" y="7"/>
                    </a:cubicBezTo>
                    <a:cubicBezTo>
                      <a:pt x="50" y="12"/>
                      <a:pt x="52" y="18"/>
                      <a:pt x="52" y="24"/>
                    </a:cubicBezTo>
                    <a:cubicBezTo>
                      <a:pt x="52" y="30"/>
                      <a:pt x="50" y="36"/>
                      <a:pt x="45" y="41"/>
                    </a:cubicBezTo>
                    <a:lnTo>
                      <a:pt x="34"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0"/>
              <p:cNvSpPr>
                <a:spLocks/>
              </p:cNvSpPr>
              <p:nvPr/>
            </p:nvSpPr>
            <p:spPr bwMode="auto">
              <a:xfrm>
                <a:off x="14791220" y="5783263"/>
                <a:ext cx="46037" cy="44450"/>
              </a:xfrm>
              <a:custGeom>
                <a:avLst/>
                <a:gdLst>
                  <a:gd name="T0" fmla="*/ 15 w 29"/>
                  <a:gd name="T1" fmla="*/ 28 h 28"/>
                  <a:gd name="T2" fmla="*/ 0 w 29"/>
                  <a:gd name="T3" fmla="*/ 14 h 28"/>
                  <a:gd name="T4" fmla="*/ 15 w 29"/>
                  <a:gd name="T5" fmla="*/ 0 h 28"/>
                  <a:gd name="T6" fmla="*/ 29 w 29"/>
                  <a:gd name="T7" fmla="*/ 14 h 28"/>
                  <a:gd name="T8" fmla="*/ 15 w 29"/>
                  <a:gd name="T9" fmla="*/ 28 h 28"/>
                </a:gdLst>
                <a:ahLst/>
                <a:cxnLst>
                  <a:cxn ang="0">
                    <a:pos x="T0" y="T1"/>
                  </a:cxn>
                  <a:cxn ang="0">
                    <a:pos x="T2" y="T3"/>
                  </a:cxn>
                  <a:cxn ang="0">
                    <a:pos x="T4" y="T5"/>
                  </a:cxn>
                  <a:cxn ang="0">
                    <a:pos x="T6" y="T7"/>
                  </a:cxn>
                  <a:cxn ang="0">
                    <a:pos x="T8" y="T9"/>
                  </a:cxn>
                </a:cxnLst>
                <a:rect l="0" t="0" r="r" b="b"/>
                <a:pathLst>
                  <a:path w="29" h="28">
                    <a:moveTo>
                      <a:pt x="15" y="28"/>
                    </a:moveTo>
                    <a:lnTo>
                      <a:pt x="0" y="14"/>
                    </a:lnTo>
                    <a:lnTo>
                      <a:pt x="15" y="0"/>
                    </a:lnTo>
                    <a:lnTo>
                      <a:pt x="29" y="14"/>
                    </a:lnTo>
                    <a:lnTo>
                      <a:pt x="15"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1"/>
              <p:cNvSpPr>
                <a:spLocks/>
              </p:cNvSpPr>
              <p:nvPr/>
            </p:nvSpPr>
            <p:spPr bwMode="auto">
              <a:xfrm>
                <a:off x="14851545" y="5768975"/>
                <a:ext cx="46037" cy="44450"/>
              </a:xfrm>
              <a:custGeom>
                <a:avLst/>
                <a:gdLst>
                  <a:gd name="T0" fmla="*/ 14 w 29"/>
                  <a:gd name="T1" fmla="*/ 28 h 28"/>
                  <a:gd name="T2" fmla="*/ 0 w 29"/>
                  <a:gd name="T3" fmla="*/ 14 h 28"/>
                  <a:gd name="T4" fmla="*/ 14 w 29"/>
                  <a:gd name="T5" fmla="*/ 0 h 28"/>
                  <a:gd name="T6" fmla="*/ 29 w 29"/>
                  <a:gd name="T7" fmla="*/ 14 h 28"/>
                  <a:gd name="T8" fmla="*/ 14 w 29"/>
                  <a:gd name="T9" fmla="*/ 28 h 28"/>
                </a:gdLst>
                <a:ahLst/>
                <a:cxnLst>
                  <a:cxn ang="0">
                    <a:pos x="T0" y="T1"/>
                  </a:cxn>
                  <a:cxn ang="0">
                    <a:pos x="T2" y="T3"/>
                  </a:cxn>
                  <a:cxn ang="0">
                    <a:pos x="T4" y="T5"/>
                  </a:cxn>
                  <a:cxn ang="0">
                    <a:pos x="T6" y="T7"/>
                  </a:cxn>
                  <a:cxn ang="0">
                    <a:pos x="T8" y="T9"/>
                  </a:cxn>
                </a:cxnLst>
                <a:rect l="0" t="0" r="r" b="b"/>
                <a:pathLst>
                  <a:path w="29" h="28">
                    <a:moveTo>
                      <a:pt x="14" y="28"/>
                    </a:moveTo>
                    <a:lnTo>
                      <a:pt x="0" y="14"/>
                    </a:lnTo>
                    <a:lnTo>
                      <a:pt x="14" y="0"/>
                    </a:lnTo>
                    <a:lnTo>
                      <a:pt x="29" y="14"/>
                    </a:lnTo>
                    <a:lnTo>
                      <a:pt x="1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2"/>
              <p:cNvSpPr>
                <a:spLocks/>
              </p:cNvSpPr>
              <p:nvPr/>
            </p:nvSpPr>
            <p:spPr bwMode="auto">
              <a:xfrm>
                <a:off x="14867420" y="5708650"/>
                <a:ext cx="44450" cy="44450"/>
              </a:xfrm>
              <a:custGeom>
                <a:avLst/>
                <a:gdLst>
                  <a:gd name="T0" fmla="*/ 14 w 28"/>
                  <a:gd name="T1" fmla="*/ 28 h 28"/>
                  <a:gd name="T2" fmla="*/ 0 w 28"/>
                  <a:gd name="T3" fmla="*/ 14 h 28"/>
                  <a:gd name="T4" fmla="*/ 14 w 28"/>
                  <a:gd name="T5" fmla="*/ 0 h 28"/>
                  <a:gd name="T6" fmla="*/ 28 w 28"/>
                  <a:gd name="T7" fmla="*/ 14 h 28"/>
                  <a:gd name="T8" fmla="*/ 14 w 28"/>
                  <a:gd name="T9" fmla="*/ 28 h 28"/>
                </a:gdLst>
                <a:ahLst/>
                <a:cxnLst>
                  <a:cxn ang="0">
                    <a:pos x="T0" y="T1"/>
                  </a:cxn>
                  <a:cxn ang="0">
                    <a:pos x="T2" y="T3"/>
                  </a:cxn>
                  <a:cxn ang="0">
                    <a:pos x="T4" y="T5"/>
                  </a:cxn>
                  <a:cxn ang="0">
                    <a:pos x="T6" y="T7"/>
                  </a:cxn>
                  <a:cxn ang="0">
                    <a:pos x="T8" y="T9"/>
                  </a:cxn>
                </a:cxnLst>
                <a:rect l="0" t="0" r="r" b="b"/>
                <a:pathLst>
                  <a:path w="28" h="28">
                    <a:moveTo>
                      <a:pt x="14" y="28"/>
                    </a:moveTo>
                    <a:lnTo>
                      <a:pt x="0" y="14"/>
                    </a:lnTo>
                    <a:lnTo>
                      <a:pt x="14" y="0"/>
                    </a:lnTo>
                    <a:lnTo>
                      <a:pt x="28" y="14"/>
                    </a:lnTo>
                    <a:lnTo>
                      <a:pt x="1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3"/>
              <p:cNvSpPr>
                <a:spLocks/>
              </p:cNvSpPr>
              <p:nvPr/>
            </p:nvSpPr>
            <p:spPr bwMode="auto">
              <a:xfrm>
                <a:off x="14837258" y="5827713"/>
                <a:ext cx="44450" cy="46038"/>
              </a:xfrm>
              <a:custGeom>
                <a:avLst/>
                <a:gdLst>
                  <a:gd name="T0" fmla="*/ 14 w 28"/>
                  <a:gd name="T1" fmla="*/ 29 h 29"/>
                  <a:gd name="T2" fmla="*/ 0 w 28"/>
                  <a:gd name="T3" fmla="*/ 15 h 29"/>
                  <a:gd name="T4" fmla="*/ 14 w 28"/>
                  <a:gd name="T5" fmla="*/ 0 h 29"/>
                  <a:gd name="T6" fmla="*/ 28 w 28"/>
                  <a:gd name="T7" fmla="*/ 15 h 29"/>
                  <a:gd name="T8" fmla="*/ 14 w 28"/>
                  <a:gd name="T9" fmla="*/ 29 h 29"/>
                </a:gdLst>
                <a:ahLst/>
                <a:cxnLst>
                  <a:cxn ang="0">
                    <a:pos x="T0" y="T1"/>
                  </a:cxn>
                  <a:cxn ang="0">
                    <a:pos x="T2" y="T3"/>
                  </a:cxn>
                  <a:cxn ang="0">
                    <a:pos x="T4" y="T5"/>
                  </a:cxn>
                  <a:cxn ang="0">
                    <a:pos x="T6" y="T7"/>
                  </a:cxn>
                  <a:cxn ang="0">
                    <a:pos x="T8" y="T9"/>
                  </a:cxn>
                </a:cxnLst>
                <a:rect l="0" t="0" r="r" b="b"/>
                <a:pathLst>
                  <a:path w="28" h="29">
                    <a:moveTo>
                      <a:pt x="14" y="29"/>
                    </a:moveTo>
                    <a:lnTo>
                      <a:pt x="0" y="15"/>
                    </a:lnTo>
                    <a:lnTo>
                      <a:pt x="14" y="0"/>
                    </a:lnTo>
                    <a:lnTo>
                      <a:pt x="28" y="15"/>
                    </a:lnTo>
                    <a:lnTo>
                      <a:pt x="1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4"/>
              <p:cNvSpPr>
                <a:spLocks/>
              </p:cNvSpPr>
              <p:nvPr/>
            </p:nvSpPr>
            <p:spPr bwMode="auto">
              <a:xfrm>
                <a:off x="14911870" y="5753100"/>
                <a:ext cx="44450" cy="46038"/>
              </a:xfrm>
              <a:custGeom>
                <a:avLst/>
                <a:gdLst>
                  <a:gd name="T0" fmla="*/ 14 w 28"/>
                  <a:gd name="T1" fmla="*/ 29 h 29"/>
                  <a:gd name="T2" fmla="*/ 0 w 28"/>
                  <a:gd name="T3" fmla="*/ 14 h 29"/>
                  <a:gd name="T4" fmla="*/ 14 w 28"/>
                  <a:gd name="T5" fmla="*/ 0 h 29"/>
                  <a:gd name="T6" fmla="*/ 28 w 28"/>
                  <a:gd name="T7" fmla="*/ 14 h 29"/>
                  <a:gd name="T8" fmla="*/ 14 w 28"/>
                  <a:gd name="T9" fmla="*/ 29 h 29"/>
                </a:gdLst>
                <a:ahLst/>
                <a:cxnLst>
                  <a:cxn ang="0">
                    <a:pos x="T0" y="T1"/>
                  </a:cxn>
                  <a:cxn ang="0">
                    <a:pos x="T2" y="T3"/>
                  </a:cxn>
                  <a:cxn ang="0">
                    <a:pos x="T4" y="T5"/>
                  </a:cxn>
                  <a:cxn ang="0">
                    <a:pos x="T6" y="T7"/>
                  </a:cxn>
                  <a:cxn ang="0">
                    <a:pos x="T8" y="T9"/>
                  </a:cxn>
                </a:cxnLst>
                <a:rect l="0" t="0" r="r" b="b"/>
                <a:pathLst>
                  <a:path w="28" h="29">
                    <a:moveTo>
                      <a:pt x="14" y="29"/>
                    </a:moveTo>
                    <a:lnTo>
                      <a:pt x="0" y="14"/>
                    </a:lnTo>
                    <a:lnTo>
                      <a:pt x="14" y="0"/>
                    </a:lnTo>
                    <a:lnTo>
                      <a:pt x="28" y="14"/>
                    </a:lnTo>
                    <a:lnTo>
                      <a:pt x="1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62" name="矩形 61"/>
          <p:cNvSpPr/>
          <p:nvPr/>
        </p:nvSpPr>
        <p:spPr>
          <a:xfrm>
            <a:off x="8335955" y="4809710"/>
            <a:ext cx="3133738" cy="769441"/>
          </a:xfrm>
          <a:prstGeom prst="rect">
            <a:avLst/>
          </a:prstGeom>
        </p:spPr>
        <p:txBody>
          <a:bodyPr wrap="square">
            <a:spAutoFit/>
          </a:bodyPr>
          <a:lstStyle/>
          <a:p>
            <a:r>
              <a:rPr lang="en-US" altLang="zh-CN" sz="1100" dirty="0">
                <a:latin typeface="华文细黑" panose="02010600040101010101" pitchFamily="2" charset="-122"/>
                <a:ea typeface="华文细黑" panose="02010600040101010101" pitchFamily="2" charset="-122"/>
                <a:cs typeface="Open Sans" panose="020B0606030504020204" pitchFamily="34" charset="0"/>
              </a:rPr>
              <a:t>The concepts national income and national product have roughly the same value and can be used interchangeably if our interest is in their sum</a:t>
            </a:r>
          </a:p>
        </p:txBody>
      </p:sp>
      <p:sp>
        <p:nvSpPr>
          <p:cNvPr id="63" name="矩形 62"/>
          <p:cNvSpPr/>
          <p:nvPr/>
        </p:nvSpPr>
        <p:spPr>
          <a:xfrm>
            <a:off x="8948027" y="4293614"/>
            <a:ext cx="1897171" cy="369332"/>
          </a:xfrm>
          <a:prstGeom prst="rect">
            <a:avLst/>
          </a:prstGeom>
        </p:spPr>
        <p:txBody>
          <a:bodyPr wrap="square" anchor="ctr">
            <a:spAutoFit/>
          </a:bodyPr>
          <a:lstStyle/>
          <a:p>
            <a:r>
              <a:rPr lang="en-US" altLang="zh-CN" b="1" dirty="0">
                <a:solidFill>
                  <a:srgbClr val="00B050"/>
                </a:solidFill>
                <a:latin typeface="微软雅黑" panose="020B0503020204020204" pitchFamily="34" charset="-122"/>
                <a:ea typeface="微软雅黑" panose="020B0503020204020204" pitchFamily="34" charset="-122"/>
              </a:rPr>
              <a:t>Add The Title</a:t>
            </a:r>
          </a:p>
        </p:txBody>
      </p:sp>
      <p:grpSp>
        <p:nvGrpSpPr>
          <p:cNvPr id="64" name="组合 63"/>
          <p:cNvGrpSpPr/>
          <p:nvPr/>
        </p:nvGrpSpPr>
        <p:grpSpPr>
          <a:xfrm>
            <a:off x="8380808" y="4177242"/>
            <a:ext cx="561182" cy="561182"/>
            <a:chOff x="8469135" y="3735768"/>
            <a:chExt cx="561182" cy="561182"/>
          </a:xfrm>
        </p:grpSpPr>
        <p:sp>
          <p:nvSpPr>
            <p:cNvPr id="65" name="椭圆 64"/>
            <p:cNvSpPr/>
            <p:nvPr/>
          </p:nvSpPr>
          <p:spPr>
            <a:xfrm>
              <a:off x="8469135" y="3735768"/>
              <a:ext cx="561182" cy="56118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6" name="组合 65"/>
            <p:cNvGrpSpPr/>
            <p:nvPr/>
          </p:nvGrpSpPr>
          <p:grpSpPr>
            <a:xfrm>
              <a:off x="8621844" y="3874607"/>
              <a:ext cx="282534" cy="283503"/>
              <a:chOff x="13416445" y="3094038"/>
              <a:chExt cx="463550" cy="465138"/>
            </a:xfrm>
            <a:solidFill>
              <a:schemeClr val="bg1"/>
            </a:solidFill>
          </p:grpSpPr>
          <p:sp>
            <p:nvSpPr>
              <p:cNvPr id="67" name="Freeform 23"/>
              <p:cNvSpPr>
                <a:spLocks noEditPoints="1"/>
              </p:cNvSpPr>
              <p:nvPr/>
            </p:nvSpPr>
            <p:spPr bwMode="auto">
              <a:xfrm>
                <a:off x="13464070" y="3094038"/>
                <a:ext cx="415925" cy="417513"/>
              </a:xfrm>
              <a:custGeom>
                <a:avLst/>
                <a:gdLst>
                  <a:gd name="T0" fmla="*/ 102 w 262"/>
                  <a:gd name="T1" fmla="*/ 263 h 263"/>
                  <a:gd name="T2" fmla="*/ 0 w 262"/>
                  <a:gd name="T3" fmla="*/ 159 h 263"/>
                  <a:gd name="T4" fmla="*/ 203 w 262"/>
                  <a:gd name="T5" fmla="*/ 0 h 263"/>
                  <a:gd name="T6" fmla="*/ 262 w 262"/>
                  <a:gd name="T7" fmla="*/ 59 h 263"/>
                  <a:gd name="T8" fmla="*/ 102 w 262"/>
                  <a:gd name="T9" fmla="*/ 263 h 263"/>
                  <a:gd name="T10" fmla="*/ 29 w 262"/>
                  <a:gd name="T11" fmla="*/ 161 h 263"/>
                  <a:gd name="T12" fmla="*/ 100 w 262"/>
                  <a:gd name="T13" fmla="*/ 234 h 263"/>
                  <a:gd name="T14" fmla="*/ 237 w 262"/>
                  <a:gd name="T15" fmla="*/ 62 h 263"/>
                  <a:gd name="T16" fmla="*/ 201 w 262"/>
                  <a:gd name="T17" fmla="*/ 26 h 263"/>
                  <a:gd name="T18" fmla="*/ 29 w 262"/>
                  <a:gd name="T19" fmla="*/ 161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2" h="263">
                    <a:moveTo>
                      <a:pt x="102" y="263"/>
                    </a:moveTo>
                    <a:lnTo>
                      <a:pt x="0" y="159"/>
                    </a:lnTo>
                    <a:lnTo>
                      <a:pt x="203" y="0"/>
                    </a:lnTo>
                    <a:lnTo>
                      <a:pt x="262" y="59"/>
                    </a:lnTo>
                    <a:lnTo>
                      <a:pt x="102" y="263"/>
                    </a:lnTo>
                    <a:close/>
                    <a:moveTo>
                      <a:pt x="29" y="161"/>
                    </a:moveTo>
                    <a:lnTo>
                      <a:pt x="100" y="234"/>
                    </a:lnTo>
                    <a:lnTo>
                      <a:pt x="237" y="62"/>
                    </a:lnTo>
                    <a:lnTo>
                      <a:pt x="201" y="26"/>
                    </a:lnTo>
                    <a:lnTo>
                      <a:pt x="29" y="1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24"/>
              <p:cNvSpPr>
                <a:spLocks/>
              </p:cNvSpPr>
              <p:nvPr/>
            </p:nvSpPr>
            <p:spPr bwMode="auto">
              <a:xfrm>
                <a:off x="13565670" y="3184525"/>
                <a:ext cx="220662" cy="179388"/>
              </a:xfrm>
              <a:custGeom>
                <a:avLst/>
                <a:gdLst>
                  <a:gd name="T0" fmla="*/ 12 w 139"/>
                  <a:gd name="T1" fmla="*/ 113 h 113"/>
                  <a:gd name="T2" fmla="*/ 0 w 139"/>
                  <a:gd name="T3" fmla="*/ 99 h 113"/>
                  <a:gd name="T4" fmla="*/ 128 w 139"/>
                  <a:gd name="T5" fmla="*/ 0 h 113"/>
                  <a:gd name="T6" fmla="*/ 139 w 139"/>
                  <a:gd name="T7" fmla="*/ 14 h 113"/>
                  <a:gd name="T8" fmla="*/ 12 w 139"/>
                  <a:gd name="T9" fmla="*/ 113 h 113"/>
                </a:gdLst>
                <a:ahLst/>
                <a:cxnLst>
                  <a:cxn ang="0">
                    <a:pos x="T0" y="T1"/>
                  </a:cxn>
                  <a:cxn ang="0">
                    <a:pos x="T2" y="T3"/>
                  </a:cxn>
                  <a:cxn ang="0">
                    <a:pos x="T4" y="T5"/>
                  </a:cxn>
                  <a:cxn ang="0">
                    <a:pos x="T6" y="T7"/>
                  </a:cxn>
                  <a:cxn ang="0">
                    <a:pos x="T8" y="T9"/>
                  </a:cxn>
                </a:cxnLst>
                <a:rect l="0" t="0" r="r" b="b"/>
                <a:pathLst>
                  <a:path w="139" h="113">
                    <a:moveTo>
                      <a:pt x="12" y="113"/>
                    </a:moveTo>
                    <a:lnTo>
                      <a:pt x="0" y="99"/>
                    </a:lnTo>
                    <a:lnTo>
                      <a:pt x="128" y="0"/>
                    </a:lnTo>
                    <a:lnTo>
                      <a:pt x="139" y="14"/>
                    </a:lnTo>
                    <a:lnTo>
                      <a:pt x="12"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25"/>
              <p:cNvSpPr>
                <a:spLocks/>
              </p:cNvSpPr>
              <p:nvPr/>
            </p:nvSpPr>
            <p:spPr bwMode="auto">
              <a:xfrm>
                <a:off x="13427558" y="3387725"/>
                <a:ext cx="160337" cy="160338"/>
              </a:xfrm>
              <a:custGeom>
                <a:avLst/>
                <a:gdLst>
                  <a:gd name="T0" fmla="*/ 12 w 43"/>
                  <a:gd name="T1" fmla="*/ 43 h 43"/>
                  <a:gd name="T2" fmla="*/ 0 w 43"/>
                  <a:gd name="T3" fmla="*/ 31 h 43"/>
                  <a:gd name="T4" fmla="*/ 3 w 43"/>
                  <a:gd name="T5" fmla="*/ 29 h 43"/>
                  <a:gd name="T6" fmla="*/ 3 w 43"/>
                  <a:gd name="T7" fmla="*/ 12 h 43"/>
                  <a:gd name="T8" fmla="*/ 0 w 43"/>
                  <a:gd name="T9" fmla="*/ 9 h 43"/>
                  <a:gd name="T10" fmla="*/ 9 w 43"/>
                  <a:gd name="T11" fmla="*/ 0 h 43"/>
                  <a:gd name="T12" fmla="*/ 14 w 43"/>
                  <a:gd name="T13" fmla="*/ 6 h 43"/>
                  <a:gd name="T14" fmla="*/ 11 w 43"/>
                  <a:gd name="T15" fmla="*/ 9 h 43"/>
                  <a:gd name="T16" fmla="*/ 11 w 43"/>
                  <a:gd name="T17" fmla="*/ 31 h 43"/>
                  <a:gd name="T18" fmla="*/ 12 w 43"/>
                  <a:gd name="T19" fmla="*/ 32 h 43"/>
                  <a:gd name="T20" fmla="*/ 34 w 43"/>
                  <a:gd name="T21" fmla="*/ 32 h 43"/>
                  <a:gd name="T22" fmla="*/ 37 w 43"/>
                  <a:gd name="T23" fmla="*/ 29 h 43"/>
                  <a:gd name="T24" fmla="*/ 43 w 43"/>
                  <a:gd name="T25" fmla="*/ 34 h 43"/>
                  <a:gd name="T26" fmla="*/ 34 w 43"/>
                  <a:gd name="T27" fmla="*/ 43 h 43"/>
                  <a:gd name="T28" fmla="*/ 31 w 43"/>
                  <a:gd name="T29" fmla="*/ 40 h 43"/>
                  <a:gd name="T30" fmla="*/ 14 w 43"/>
                  <a:gd name="T31" fmla="*/ 40 h 43"/>
                  <a:gd name="T32" fmla="*/ 12 w 43"/>
                  <a:gd name="T33"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43">
                    <a:moveTo>
                      <a:pt x="12" y="43"/>
                    </a:moveTo>
                    <a:cubicBezTo>
                      <a:pt x="0" y="31"/>
                      <a:pt x="0" y="31"/>
                      <a:pt x="0" y="31"/>
                    </a:cubicBezTo>
                    <a:cubicBezTo>
                      <a:pt x="3" y="29"/>
                      <a:pt x="3" y="29"/>
                      <a:pt x="3" y="29"/>
                    </a:cubicBezTo>
                    <a:cubicBezTo>
                      <a:pt x="8" y="24"/>
                      <a:pt x="8" y="16"/>
                      <a:pt x="3" y="12"/>
                    </a:cubicBezTo>
                    <a:cubicBezTo>
                      <a:pt x="0" y="9"/>
                      <a:pt x="0" y="9"/>
                      <a:pt x="0" y="9"/>
                    </a:cubicBezTo>
                    <a:cubicBezTo>
                      <a:pt x="9" y="0"/>
                      <a:pt x="9" y="0"/>
                      <a:pt x="9" y="0"/>
                    </a:cubicBezTo>
                    <a:cubicBezTo>
                      <a:pt x="14" y="6"/>
                      <a:pt x="14" y="6"/>
                      <a:pt x="14" y="6"/>
                    </a:cubicBezTo>
                    <a:cubicBezTo>
                      <a:pt x="11" y="9"/>
                      <a:pt x="11" y="9"/>
                      <a:pt x="11" y="9"/>
                    </a:cubicBezTo>
                    <a:cubicBezTo>
                      <a:pt x="16" y="16"/>
                      <a:pt x="16" y="25"/>
                      <a:pt x="11" y="31"/>
                    </a:cubicBezTo>
                    <a:cubicBezTo>
                      <a:pt x="12" y="32"/>
                      <a:pt x="12" y="32"/>
                      <a:pt x="12" y="32"/>
                    </a:cubicBezTo>
                    <a:cubicBezTo>
                      <a:pt x="18" y="27"/>
                      <a:pt x="27" y="27"/>
                      <a:pt x="34" y="32"/>
                    </a:cubicBezTo>
                    <a:cubicBezTo>
                      <a:pt x="37" y="29"/>
                      <a:pt x="37" y="29"/>
                      <a:pt x="37" y="29"/>
                    </a:cubicBezTo>
                    <a:cubicBezTo>
                      <a:pt x="43" y="34"/>
                      <a:pt x="43" y="34"/>
                      <a:pt x="43" y="34"/>
                    </a:cubicBezTo>
                    <a:cubicBezTo>
                      <a:pt x="34" y="43"/>
                      <a:pt x="34" y="43"/>
                      <a:pt x="34" y="43"/>
                    </a:cubicBezTo>
                    <a:cubicBezTo>
                      <a:pt x="31" y="40"/>
                      <a:pt x="31" y="40"/>
                      <a:pt x="31" y="40"/>
                    </a:cubicBezTo>
                    <a:cubicBezTo>
                      <a:pt x="27" y="35"/>
                      <a:pt x="19" y="35"/>
                      <a:pt x="14" y="40"/>
                    </a:cubicBezTo>
                    <a:lnTo>
                      <a:pt x="12"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26"/>
              <p:cNvSpPr>
                <a:spLocks/>
              </p:cNvSpPr>
              <p:nvPr/>
            </p:nvSpPr>
            <p:spPr bwMode="auto">
              <a:xfrm>
                <a:off x="13416445" y="3503613"/>
                <a:ext cx="55562" cy="55563"/>
              </a:xfrm>
              <a:custGeom>
                <a:avLst/>
                <a:gdLst>
                  <a:gd name="T0" fmla="*/ 14 w 35"/>
                  <a:gd name="T1" fmla="*/ 35 h 35"/>
                  <a:gd name="T2" fmla="*/ 0 w 35"/>
                  <a:gd name="T3" fmla="*/ 21 h 35"/>
                  <a:gd name="T4" fmla="*/ 21 w 35"/>
                  <a:gd name="T5" fmla="*/ 0 h 35"/>
                  <a:gd name="T6" fmla="*/ 35 w 35"/>
                  <a:gd name="T7" fmla="*/ 14 h 35"/>
                  <a:gd name="T8" fmla="*/ 14 w 35"/>
                  <a:gd name="T9" fmla="*/ 35 h 35"/>
                </a:gdLst>
                <a:ahLst/>
                <a:cxnLst>
                  <a:cxn ang="0">
                    <a:pos x="T0" y="T1"/>
                  </a:cxn>
                  <a:cxn ang="0">
                    <a:pos x="T2" y="T3"/>
                  </a:cxn>
                  <a:cxn ang="0">
                    <a:pos x="T4" y="T5"/>
                  </a:cxn>
                  <a:cxn ang="0">
                    <a:pos x="T6" y="T7"/>
                  </a:cxn>
                  <a:cxn ang="0">
                    <a:pos x="T8" y="T9"/>
                  </a:cxn>
                </a:cxnLst>
                <a:rect l="0" t="0" r="r" b="b"/>
                <a:pathLst>
                  <a:path w="35" h="35">
                    <a:moveTo>
                      <a:pt x="14" y="35"/>
                    </a:moveTo>
                    <a:lnTo>
                      <a:pt x="0" y="21"/>
                    </a:lnTo>
                    <a:lnTo>
                      <a:pt x="21" y="0"/>
                    </a:lnTo>
                    <a:lnTo>
                      <a:pt x="35" y="14"/>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pic>
        <p:nvPicPr>
          <p:cNvPr id="71" name="图片 70"/>
          <p:cNvPicPr>
            <a:picLocks noChangeAspect="1"/>
          </p:cNvPicPr>
          <p:nvPr/>
        </p:nvPicPr>
        <p:blipFill>
          <a:blip r:embed="rId2" cstate="print">
            <a:extLst>
              <a:ext uri="{28A0092B-C50C-407E-A947-70E740481C1C}">
                <a14:useLocalDpi xmlns:a14="http://schemas.microsoft.com/office/drawing/2010/main" val="0"/>
              </a:ext>
            </a:extLst>
          </a:blip>
          <a:srcRect l="19592" t="1307" r="30627" b="3383"/>
          <a:stretch>
            <a:fillRect/>
          </a:stretch>
        </p:blipFill>
        <p:spPr>
          <a:xfrm>
            <a:off x="722308" y="1431113"/>
            <a:ext cx="3699716" cy="4518926"/>
          </a:xfrm>
          <a:custGeom>
            <a:avLst/>
            <a:gdLst>
              <a:gd name="connsiteX0" fmla="*/ 0 w 2101914"/>
              <a:gd name="connsiteY0" fmla="*/ 0 h 3066130"/>
              <a:gd name="connsiteX1" fmla="*/ 2101914 w 2101914"/>
              <a:gd name="connsiteY1" fmla="*/ 0 h 3066130"/>
              <a:gd name="connsiteX2" fmla="*/ 2101914 w 2101914"/>
              <a:gd name="connsiteY2" fmla="*/ 3066130 h 3066130"/>
              <a:gd name="connsiteX3" fmla="*/ 0 w 2101914"/>
              <a:gd name="connsiteY3" fmla="*/ 3066130 h 3066130"/>
            </a:gdLst>
            <a:ahLst/>
            <a:cxnLst>
              <a:cxn ang="0">
                <a:pos x="connsiteX0" y="connsiteY0"/>
              </a:cxn>
              <a:cxn ang="0">
                <a:pos x="connsiteX1" y="connsiteY1"/>
              </a:cxn>
              <a:cxn ang="0">
                <a:pos x="connsiteX2" y="connsiteY2"/>
              </a:cxn>
              <a:cxn ang="0">
                <a:pos x="connsiteX3" y="connsiteY3"/>
              </a:cxn>
            </a:cxnLst>
            <a:rect l="l" t="t" r="r" b="b"/>
            <a:pathLst>
              <a:path w="2101914" h="3066130">
                <a:moveTo>
                  <a:pt x="0" y="0"/>
                </a:moveTo>
                <a:lnTo>
                  <a:pt x="2101914" y="0"/>
                </a:lnTo>
                <a:lnTo>
                  <a:pt x="2101914" y="3066130"/>
                </a:lnTo>
                <a:lnTo>
                  <a:pt x="0" y="3066130"/>
                </a:lnTo>
                <a:close/>
              </a:path>
            </a:pathLst>
          </a:custGeom>
          <a:noFill/>
          <a:ln w="19050">
            <a:noFill/>
          </a:ln>
        </p:spPr>
      </p:pic>
    </p:spTree>
    <p:extLst>
      <p:ext uri="{BB962C8B-B14F-4D97-AF65-F5344CB8AC3E}">
        <p14:creationId xmlns:p14="http://schemas.microsoft.com/office/powerpoint/2010/main" val="884843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2547393" y="1511190"/>
            <a:ext cx="407762" cy="407762"/>
          </a:xfrm>
          <a:prstGeom prst="rect">
            <a:avLst/>
          </a:prstGeom>
          <a:solidFill>
            <a:srgbClr val="5B9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12479405" y="1185702"/>
            <a:ext cx="543739" cy="307777"/>
          </a:xfrm>
          <a:prstGeom prst="rect">
            <a:avLst/>
          </a:prstGeom>
          <a:noFill/>
        </p:spPr>
        <p:txBody>
          <a:bodyPr wrap="none" rtlCol="0">
            <a:spAutoFit/>
          </a:bodyPr>
          <a:lstStyle/>
          <a:p>
            <a:pPr algn="ctr"/>
            <a:r>
              <a:rPr lang="zh-CN" altLang="en-US" sz="1400" dirty="0" smtClean="0">
                <a:latin typeface="微软雅黑" panose="020B0503020204020204" pitchFamily="34" charset="-122"/>
                <a:ea typeface="微软雅黑" panose="020B0503020204020204" pitchFamily="34" charset="-122"/>
              </a:rPr>
              <a:t>文字</a:t>
            </a:r>
            <a:endParaRPr lang="zh-CN" altLang="en-US" sz="1400" dirty="0">
              <a:latin typeface="微软雅黑" panose="020B0503020204020204" pitchFamily="34" charset="-122"/>
              <a:ea typeface="微软雅黑" panose="020B0503020204020204" pitchFamily="34" charset="-122"/>
            </a:endParaRPr>
          </a:p>
        </p:txBody>
      </p:sp>
      <p:sp>
        <p:nvSpPr>
          <p:cNvPr id="39" name="矩形 38"/>
          <p:cNvSpPr/>
          <p:nvPr/>
        </p:nvSpPr>
        <p:spPr>
          <a:xfrm>
            <a:off x="12547393" y="1970554"/>
            <a:ext cx="407762" cy="407762"/>
          </a:xfrm>
          <a:prstGeom prst="rect">
            <a:avLst/>
          </a:prstGeom>
          <a:solidFill>
            <a:srgbClr val="2A42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2547393" y="3939752"/>
            <a:ext cx="407762" cy="407762"/>
          </a:xfrm>
          <a:prstGeom prst="rect">
            <a:avLst/>
          </a:prstGeom>
          <a:solidFill>
            <a:srgbClr val="397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12479404" y="3614264"/>
            <a:ext cx="543739" cy="307777"/>
          </a:xfrm>
          <a:prstGeom prst="rect">
            <a:avLst/>
          </a:prstGeom>
          <a:noFill/>
        </p:spPr>
        <p:txBody>
          <a:bodyPr wrap="none" rtlCol="0">
            <a:spAutoFit/>
          </a:bodyPr>
          <a:lstStyle/>
          <a:p>
            <a:pPr algn="ctr"/>
            <a:r>
              <a:rPr lang="zh-CN" altLang="en-US" sz="1400" dirty="0" smtClean="0">
                <a:latin typeface="微软雅黑" panose="020B0503020204020204" pitchFamily="34" charset="-122"/>
                <a:ea typeface="微软雅黑" panose="020B0503020204020204" pitchFamily="34" charset="-122"/>
              </a:rPr>
              <a:t>边框</a:t>
            </a:r>
            <a:endParaRPr lang="zh-CN" altLang="en-US" sz="1400" dirty="0">
              <a:latin typeface="微软雅黑" panose="020B0503020204020204" pitchFamily="34" charset="-122"/>
              <a:ea typeface="微软雅黑" panose="020B0503020204020204" pitchFamily="34" charset="-122"/>
            </a:endParaRPr>
          </a:p>
        </p:txBody>
      </p:sp>
      <p:sp>
        <p:nvSpPr>
          <p:cNvPr id="23" name="矩形 9"/>
          <p:cNvSpPr/>
          <p:nvPr/>
        </p:nvSpPr>
        <p:spPr>
          <a:xfrm>
            <a:off x="-1538" y="1257430"/>
            <a:ext cx="11509566" cy="5600570"/>
          </a:xfrm>
          <a:custGeom>
            <a:avLst/>
            <a:gdLst>
              <a:gd name="connsiteX0" fmla="*/ 0 w 11014364"/>
              <a:gd name="connsiteY0" fmla="*/ 0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0 w 11014364"/>
              <a:gd name="connsiteY4" fmla="*/ 0 h 5653155"/>
              <a:gd name="connsiteX0" fmla="*/ 859316 w 11014364"/>
              <a:gd name="connsiteY0" fmla="*/ 0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59316 w 11014364"/>
              <a:gd name="connsiteY4" fmla="*/ 0 h 5653155"/>
              <a:gd name="connsiteX0" fmla="*/ 881349 w 11014364"/>
              <a:gd name="connsiteY0" fmla="*/ 11016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81349 w 11014364"/>
              <a:gd name="connsiteY4" fmla="*/ 11016 h 5653155"/>
              <a:gd name="connsiteX0" fmla="*/ 893420 w 11014364"/>
              <a:gd name="connsiteY0" fmla="*/ 11016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3420 w 11014364"/>
              <a:gd name="connsiteY4" fmla="*/ 11016 h 5653155"/>
              <a:gd name="connsiteX0" fmla="*/ 893420 w 11014364"/>
              <a:gd name="connsiteY0" fmla="*/ 7998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3420 w 11014364"/>
              <a:gd name="connsiteY4" fmla="*/ 7998 h 5653155"/>
              <a:gd name="connsiteX0" fmla="*/ 899456 w 11014364"/>
              <a:gd name="connsiteY0" fmla="*/ 7998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9456 w 11014364"/>
              <a:gd name="connsiteY4" fmla="*/ 7998 h 5653155"/>
              <a:gd name="connsiteX0" fmla="*/ 899456 w 11014364"/>
              <a:gd name="connsiteY0" fmla="*/ 0 h 5645157"/>
              <a:gd name="connsiteX1" fmla="*/ 11014364 w 11014364"/>
              <a:gd name="connsiteY1" fmla="*/ 3096538 h 5645157"/>
              <a:gd name="connsiteX2" fmla="*/ 11014364 w 11014364"/>
              <a:gd name="connsiteY2" fmla="*/ 5645157 h 5645157"/>
              <a:gd name="connsiteX3" fmla="*/ 0 w 11014364"/>
              <a:gd name="connsiteY3" fmla="*/ 5645157 h 5645157"/>
              <a:gd name="connsiteX4" fmla="*/ 899456 w 11014364"/>
              <a:gd name="connsiteY4"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899456 w 11014364"/>
              <a:gd name="connsiteY4"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693868 w 11014364"/>
              <a:gd name="connsiteY4" fmla="*/ 1299068 h 5645157"/>
              <a:gd name="connsiteX5" fmla="*/ 899456 w 11014364"/>
              <a:gd name="connsiteY5"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0 w 11014364"/>
              <a:gd name="connsiteY4" fmla="*/ 949445 h 5645157"/>
              <a:gd name="connsiteX5" fmla="*/ 899456 w 11014364"/>
              <a:gd name="connsiteY5" fmla="*/ 0 h 5645157"/>
              <a:gd name="connsiteX0" fmla="*/ 899456 w 11014364"/>
              <a:gd name="connsiteY0" fmla="*/ 0 h 5645157"/>
              <a:gd name="connsiteX1" fmla="*/ 11014364 w 11014364"/>
              <a:gd name="connsiteY1" fmla="*/ 3010477 h 5645157"/>
              <a:gd name="connsiteX2" fmla="*/ 9383868 w 11014364"/>
              <a:gd name="connsiteY2" fmla="*/ 5645157 h 5645157"/>
              <a:gd name="connsiteX3" fmla="*/ 0 w 11014364"/>
              <a:gd name="connsiteY3" fmla="*/ 5645157 h 5645157"/>
              <a:gd name="connsiteX4" fmla="*/ 0 w 11014364"/>
              <a:gd name="connsiteY4" fmla="*/ 949445 h 5645157"/>
              <a:gd name="connsiteX5" fmla="*/ 899456 w 11014364"/>
              <a:gd name="connsiteY5" fmla="*/ 0 h 5645157"/>
              <a:gd name="connsiteX0" fmla="*/ 899456 w 11014364"/>
              <a:gd name="connsiteY0" fmla="*/ 0 h 5645157"/>
              <a:gd name="connsiteX1" fmla="*/ 11014364 w 11014364"/>
              <a:gd name="connsiteY1" fmla="*/ 3010477 h 5645157"/>
              <a:gd name="connsiteX2" fmla="*/ 9383868 w 11014364"/>
              <a:gd name="connsiteY2" fmla="*/ 5645157 h 5645157"/>
              <a:gd name="connsiteX3" fmla="*/ 0 w 11014364"/>
              <a:gd name="connsiteY3" fmla="*/ 5645157 h 5645157"/>
              <a:gd name="connsiteX4" fmla="*/ 0 w 11014364"/>
              <a:gd name="connsiteY4" fmla="*/ 1268934 h 5645157"/>
              <a:gd name="connsiteX5" fmla="*/ 899456 w 11014364"/>
              <a:gd name="connsiteY5" fmla="*/ 0 h 5645157"/>
              <a:gd name="connsiteX0" fmla="*/ 337596 w 11014364"/>
              <a:gd name="connsiteY0" fmla="*/ 0 h 6383288"/>
              <a:gd name="connsiteX1" fmla="*/ 11014364 w 11014364"/>
              <a:gd name="connsiteY1" fmla="*/ 3748608 h 6383288"/>
              <a:gd name="connsiteX2" fmla="*/ 9383868 w 11014364"/>
              <a:gd name="connsiteY2" fmla="*/ 6383288 h 6383288"/>
              <a:gd name="connsiteX3" fmla="*/ 0 w 11014364"/>
              <a:gd name="connsiteY3" fmla="*/ 6383288 h 6383288"/>
              <a:gd name="connsiteX4" fmla="*/ 0 w 11014364"/>
              <a:gd name="connsiteY4" fmla="*/ 2007065 h 6383288"/>
              <a:gd name="connsiteX5" fmla="*/ 337596 w 11014364"/>
              <a:gd name="connsiteY5" fmla="*/ 0 h 6383288"/>
              <a:gd name="connsiteX0" fmla="*/ 337596 w 11532157"/>
              <a:gd name="connsiteY0" fmla="*/ 0 h 6383288"/>
              <a:gd name="connsiteX1" fmla="*/ 11532157 w 11532157"/>
              <a:gd name="connsiteY1" fmla="*/ 6161302 h 6383288"/>
              <a:gd name="connsiteX2" fmla="*/ 9383868 w 11532157"/>
              <a:gd name="connsiteY2" fmla="*/ 6383288 h 6383288"/>
              <a:gd name="connsiteX3" fmla="*/ 0 w 11532157"/>
              <a:gd name="connsiteY3" fmla="*/ 6383288 h 6383288"/>
              <a:gd name="connsiteX4" fmla="*/ 0 w 11532157"/>
              <a:gd name="connsiteY4" fmla="*/ 2007065 h 6383288"/>
              <a:gd name="connsiteX5" fmla="*/ 337596 w 11532157"/>
              <a:gd name="connsiteY5" fmla="*/ 0 h 6383288"/>
              <a:gd name="connsiteX0" fmla="*/ 349628 w 11532157"/>
              <a:gd name="connsiteY0" fmla="*/ 0 h 6383288"/>
              <a:gd name="connsiteX1" fmla="*/ 11532157 w 11532157"/>
              <a:gd name="connsiteY1" fmla="*/ 6161302 h 6383288"/>
              <a:gd name="connsiteX2" fmla="*/ 9383868 w 11532157"/>
              <a:gd name="connsiteY2" fmla="*/ 6383288 h 6383288"/>
              <a:gd name="connsiteX3" fmla="*/ 0 w 11532157"/>
              <a:gd name="connsiteY3" fmla="*/ 6383288 h 6383288"/>
              <a:gd name="connsiteX4" fmla="*/ 0 w 11532157"/>
              <a:gd name="connsiteY4" fmla="*/ 2007065 h 6383288"/>
              <a:gd name="connsiteX5" fmla="*/ 349628 w 11532157"/>
              <a:gd name="connsiteY5" fmla="*/ 0 h 6383288"/>
              <a:gd name="connsiteX0" fmla="*/ 349628 w 11532157"/>
              <a:gd name="connsiteY0" fmla="*/ 0 h 6383288"/>
              <a:gd name="connsiteX1" fmla="*/ 11532157 w 11532157"/>
              <a:gd name="connsiteY1" fmla="*/ 6181354 h 6383288"/>
              <a:gd name="connsiteX2" fmla="*/ 9383868 w 11532157"/>
              <a:gd name="connsiteY2" fmla="*/ 6383288 h 6383288"/>
              <a:gd name="connsiteX3" fmla="*/ 0 w 11532157"/>
              <a:gd name="connsiteY3" fmla="*/ 6383288 h 6383288"/>
              <a:gd name="connsiteX4" fmla="*/ 0 w 11532157"/>
              <a:gd name="connsiteY4" fmla="*/ 2007065 h 6383288"/>
              <a:gd name="connsiteX5" fmla="*/ 349628 w 11532157"/>
              <a:gd name="connsiteY5" fmla="*/ 0 h 6383288"/>
              <a:gd name="connsiteX0" fmla="*/ 363482 w 11546011"/>
              <a:gd name="connsiteY0" fmla="*/ 0 h 6383288"/>
              <a:gd name="connsiteX1" fmla="*/ 11546011 w 11546011"/>
              <a:gd name="connsiteY1" fmla="*/ 6181354 h 6383288"/>
              <a:gd name="connsiteX2" fmla="*/ 9397722 w 11546011"/>
              <a:gd name="connsiteY2" fmla="*/ 6383288 h 6383288"/>
              <a:gd name="connsiteX3" fmla="*/ 13854 w 11546011"/>
              <a:gd name="connsiteY3" fmla="*/ 6383288 h 6383288"/>
              <a:gd name="connsiteX4" fmla="*/ 0 w 11546011"/>
              <a:gd name="connsiteY4" fmla="*/ 677029 h 6383288"/>
              <a:gd name="connsiteX5" fmla="*/ 363482 w 11546011"/>
              <a:gd name="connsiteY5" fmla="*/ 0 h 6383288"/>
              <a:gd name="connsiteX0" fmla="*/ 363482 w 11546011"/>
              <a:gd name="connsiteY0" fmla="*/ 0 h 6383288"/>
              <a:gd name="connsiteX1" fmla="*/ 11546011 w 11546011"/>
              <a:gd name="connsiteY1" fmla="*/ 6181354 h 6383288"/>
              <a:gd name="connsiteX2" fmla="*/ 9397722 w 11546011"/>
              <a:gd name="connsiteY2" fmla="*/ 6383288 h 6383288"/>
              <a:gd name="connsiteX3" fmla="*/ 13854 w 11546011"/>
              <a:gd name="connsiteY3" fmla="*/ 6383288 h 6383288"/>
              <a:gd name="connsiteX4" fmla="*/ 0 w 11546011"/>
              <a:gd name="connsiteY4" fmla="*/ 677029 h 6383288"/>
              <a:gd name="connsiteX5" fmla="*/ 363482 w 11546011"/>
              <a:gd name="connsiteY5" fmla="*/ 0 h 6383288"/>
              <a:gd name="connsiteX0" fmla="*/ 351167 w 11533696"/>
              <a:gd name="connsiteY0" fmla="*/ 0 h 6383288"/>
              <a:gd name="connsiteX1" fmla="*/ 11533696 w 11533696"/>
              <a:gd name="connsiteY1" fmla="*/ 6181354 h 6383288"/>
              <a:gd name="connsiteX2" fmla="*/ 9385407 w 11533696"/>
              <a:gd name="connsiteY2" fmla="*/ 6383288 h 6383288"/>
              <a:gd name="connsiteX3" fmla="*/ 1539 w 11533696"/>
              <a:gd name="connsiteY3" fmla="*/ 6383288 h 6383288"/>
              <a:gd name="connsiteX4" fmla="*/ 0 w 11533696"/>
              <a:gd name="connsiteY4" fmla="*/ 673951 h 6383288"/>
              <a:gd name="connsiteX5" fmla="*/ 351167 w 11533696"/>
              <a:gd name="connsiteY5" fmla="*/ 0 h 6383288"/>
              <a:gd name="connsiteX0" fmla="*/ 351167 w 11533696"/>
              <a:gd name="connsiteY0" fmla="*/ 0 h 6383288"/>
              <a:gd name="connsiteX1" fmla="*/ 11533696 w 11533696"/>
              <a:gd name="connsiteY1" fmla="*/ 6181354 h 6383288"/>
              <a:gd name="connsiteX2" fmla="*/ 10955589 w 11533696"/>
              <a:gd name="connsiteY2" fmla="*/ 6383288 h 6383288"/>
              <a:gd name="connsiteX3" fmla="*/ 1539 w 11533696"/>
              <a:gd name="connsiteY3" fmla="*/ 6383288 h 6383288"/>
              <a:gd name="connsiteX4" fmla="*/ 0 w 11533696"/>
              <a:gd name="connsiteY4" fmla="*/ 673951 h 6383288"/>
              <a:gd name="connsiteX5" fmla="*/ 351167 w 11533696"/>
              <a:gd name="connsiteY5" fmla="*/ 0 h 6383288"/>
              <a:gd name="connsiteX0" fmla="*/ 351167 w 11533696"/>
              <a:gd name="connsiteY0" fmla="*/ 0 h 6383288"/>
              <a:gd name="connsiteX1" fmla="*/ 11533696 w 11533696"/>
              <a:gd name="connsiteY1" fmla="*/ 6181354 h 6383288"/>
              <a:gd name="connsiteX2" fmla="*/ 11315663 w 11533696"/>
              <a:gd name="connsiteY2" fmla="*/ 6383288 h 6383288"/>
              <a:gd name="connsiteX3" fmla="*/ 1539 w 11533696"/>
              <a:gd name="connsiteY3" fmla="*/ 6383288 h 6383288"/>
              <a:gd name="connsiteX4" fmla="*/ 0 w 11533696"/>
              <a:gd name="connsiteY4" fmla="*/ 673951 h 6383288"/>
              <a:gd name="connsiteX5" fmla="*/ 351167 w 11533696"/>
              <a:gd name="connsiteY5" fmla="*/ 0 h 6383288"/>
              <a:gd name="connsiteX0" fmla="*/ 351167 w 11547077"/>
              <a:gd name="connsiteY0" fmla="*/ 0 h 6383288"/>
              <a:gd name="connsiteX1" fmla="*/ 11547077 w 11547077"/>
              <a:gd name="connsiteY1" fmla="*/ 6085343 h 6383288"/>
              <a:gd name="connsiteX2" fmla="*/ 11315663 w 11547077"/>
              <a:gd name="connsiteY2" fmla="*/ 6383288 h 6383288"/>
              <a:gd name="connsiteX3" fmla="*/ 1539 w 11547077"/>
              <a:gd name="connsiteY3" fmla="*/ 6383288 h 6383288"/>
              <a:gd name="connsiteX4" fmla="*/ 0 w 11547077"/>
              <a:gd name="connsiteY4" fmla="*/ 673951 h 6383288"/>
              <a:gd name="connsiteX5" fmla="*/ 351167 w 11547077"/>
              <a:gd name="connsiteY5" fmla="*/ 0 h 6383288"/>
              <a:gd name="connsiteX0" fmla="*/ 351167 w 11542617"/>
              <a:gd name="connsiteY0" fmla="*/ 0 h 6383288"/>
              <a:gd name="connsiteX1" fmla="*/ 11542617 w 11542617"/>
              <a:gd name="connsiteY1" fmla="*/ 6070942 h 6383288"/>
              <a:gd name="connsiteX2" fmla="*/ 11315663 w 11542617"/>
              <a:gd name="connsiteY2" fmla="*/ 6383288 h 6383288"/>
              <a:gd name="connsiteX3" fmla="*/ 1539 w 11542617"/>
              <a:gd name="connsiteY3" fmla="*/ 6383288 h 6383288"/>
              <a:gd name="connsiteX4" fmla="*/ 0 w 11542617"/>
              <a:gd name="connsiteY4" fmla="*/ 673951 h 6383288"/>
              <a:gd name="connsiteX5" fmla="*/ 351167 w 11542617"/>
              <a:gd name="connsiteY5" fmla="*/ 0 h 6383288"/>
              <a:gd name="connsiteX0" fmla="*/ 351167 w 11509566"/>
              <a:gd name="connsiteY0" fmla="*/ 0 h 6383288"/>
              <a:gd name="connsiteX1" fmla="*/ 11509566 w 11509566"/>
              <a:gd name="connsiteY1" fmla="*/ 5774521 h 6383288"/>
              <a:gd name="connsiteX2" fmla="*/ 11315663 w 11509566"/>
              <a:gd name="connsiteY2" fmla="*/ 6383288 h 6383288"/>
              <a:gd name="connsiteX3" fmla="*/ 1539 w 11509566"/>
              <a:gd name="connsiteY3" fmla="*/ 6383288 h 6383288"/>
              <a:gd name="connsiteX4" fmla="*/ 0 w 11509566"/>
              <a:gd name="connsiteY4" fmla="*/ 673951 h 6383288"/>
              <a:gd name="connsiteX5" fmla="*/ 351167 w 11509566"/>
              <a:gd name="connsiteY5" fmla="*/ 0 h 6383288"/>
              <a:gd name="connsiteX0" fmla="*/ 351167 w 11509566"/>
              <a:gd name="connsiteY0" fmla="*/ 0 h 6383288"/>
              <a:gd name="connsiteX1" fmla="*/ 11509566 w 11509566"/>
              <a:gd name="connsiteY1" fmla="*/ 5774521 h 6383288"/>
              <a:gd name="connsiteX2" fmla="*/ 11315663 w 11509566"/>
              <a:gd name="connsiteY2" fmla="*/ 6383288 h 6383288"/>
              <a:gd name="connsiteX3" fmla="*/ 1539 w 11509566"/>
              <a:gd name="connsiteY3" fmla="*/ 6383288 h 6383288"/>
              <a:gd name="connsiteX4" fmla="*/ 0 w 11509566"/>
              <a:gd name="connsiteY4" fmla="*/ 673951 h 6383288"/>
              <a:gd name="connsiteX5" fmla="*/ 351167 w 11509566"/>
              <a:gd name="connsiteY5" fmla="*/ 0 h 6383288"/>
              <a:gd name="connsiteX0" fmla="*/ 362184 w 11509566"/>
              <a:gd name="connsiteY0" fmla="*/ 0 h 6027583"/>
              <a:gd name="connsiteX1" fmla="*/ 11509566 w 11509566"/>
              <a:gd name="connsiteY1" fmla="*/ 5418816 h 6027583"/>
              <a:gd name="connsiteX2" fmla="*/ 11315663 w 11509566"/>
              <a:gd name="connsiteY2" fmla="*/ 6027583 h 6027583"/>
              <a:gd name="connsiteX3" fmla="*/ 1539 w 11509566"/>
              <a:gd name="connsiteY3" fmla="*/ 6027583 h 6027583"/>
              <a:gd name="connsiteX4" fmla="*/ 0 w 11509566"/>
              <a:gd name="connsiteY4" fmla="*/ 318246 h 6027583"/>
              <a:gd name="connsiteX5" fmla="*/ 362184 w 11509566"/>
              <a:gd name="connsiteY5" fmla="*/ 0 h 6027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09566" h="6027583">
                <a:moveTo>
                  <a:pt x="362184" y="0"/>
                </a:moveTo>
                <a:lnTo>
                  <a:pt x="11509566" y="5418816"/>
                </a:lnTo>
                <a:lnTo>
                  <a:pt x="11315663" y="6027583"/>
                </a:lnTo>
                <a:lnTo>
                  <a:pt x="1539" y="6027583"/>
                </a:lnTo>
                <a:lnTo>
                  <a:pt x="0" y="318246"/>
                </a:lnTo>
                <a:lnTo>
                  <a:pt x="362184" y="0"/>
                </a:lnTo>
                <a:close/>
              </a:path>
            </a:pathLst>
          </a:custGeom>
          <a:gradFill flip="none" rotWithShape="0">
            <a:gsLst>
              <a:gs pos="0">
                <a:schemeClr val="tx1">
                  <a:alpha val="50000"/>
                </a:schemeClr>
              </a:gs>
              <a:gs pos="100000">
                <a:schemeClr val="tx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56238" y="926924"/>
            <a:ext cx="11479527" cy="5629586"/>
          </a:xfrm>
          <a:prstGeom prst="roundRect">
            <a:avLst>
              <a:gd name="adj" fmla="val 0"/>
            </a:avLst>
          </a:prstGeom>
          <a:gradFill flip="none" rotWithShape="1">
            <a:gsLst>
              <a:gs pos="100000">
                <a:srgbClr val="D0D8CD"/>
              </a:gs>
              <a:gs pos="0">
                <a:srgbClr val="FFFFFF"/>
              </a:gs>
              <a:gs pos="50000">
                <a:srgbClr val="F4F4F4"/>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rgbClr val="1A94A2"/>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27" name="圆角矩形 26"/>
          <p:cNvSpPr/>
          <p:nvPr/>
        </p:nvSpPr>
        <p:spPr>
          <a:xfrm>
            <a:off x="468388" y="1033428"/>
            <a:ext cx="11255227" cy="5416578"/>
          </a:xfrm>
          <a:prstGeom prst="roundRect">
            <a:avLst>
              <a:gd name="adj" fmla="val 0"/>
            </a:avLst>
          </a:prstGeom>
          <a:gradFill flip="none" rotWithShape="1">
            <a:gsLst>
              <a:gs pos="100000">
                <a:srgbClr val="D0D8CD"/>
              </a:gs>
              <a:gs pos="0">
                <a:srgbClr val="FFFFFF"/>
              </a:gs>
              <a:gs pos="50000">
                <a:srgbClr val="F4F4F4"/>
              </a:gs>
            </a:gsLst>
            <a:lin ang="16200000" scaled="1"/>
            <a:tileRect/>
          </a:gradFill>
          <a:ln w="28575">
            <a:solidFill>
              <a:srgbClr val="397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900" b="1" dirty="0">
              <a:solidFill>
                <a:srgbClr val="6298BF"/>
              </a:solidFill>
              <a:effectLst>
                <a:innerShdw blurRad="63500" dist="50800" dir="16200000">
                  <a:prstClr val="black">
                    <a:alpha val="50000"/>
                  </a:prstClr>
                </a:innerShdw>
              </a:effectLst>
              <a:latin typeface="Trajan Pro" panose="02020502050506020301" pitchFamily="18" charset="0"/>
              <a:ea typeface="Adobe Gothic Std B" panose="020B0800000000000000" pitchFamily="34" charset="-128"/>
            </a:endParaRPr>
          </a:p>
        </p:txBody>
      </p:sp>
      <p:sp>
        <p:nvSpPr>
          <p:cNvPr id="12" name="矩形 11"/>
          <p:cNvSpPr/>
          <p:nvPr/>
        </p:nvSpPr>
        <p:spPr>
          <a:xfrm>
            <a:off x="3311432" y="46022"/>
            <a:ext cx="5569153" cy="646331"/>
          </a:xfrm>
          <a:prstGeom prst="rect">
            <a:avLst/>
          </a:prstGeom>
        </p:spPr>
        <p:txBody>
          <a:bodyPr wrap="none">
            <a:spAutoFit/>
          </a:bodyPr>
          <a:lstStyle/>
          <a:p>
            <a:pPr algn="ctr"/>
            <a:r>
              <a:rPr lang="en-US" altLang="zh-CN" sz="3600" dirty="0" smtClean="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Segoe UI Black" panose="020B0A02040204020203" pitchFamily="34" charset="0"/>
              </a:rPr>
              <a:t>Add Your Headline Here</a:t>
            </a:r>
            <a:endParaRPr lang="en-US" altLang="zh-CN" sz="3600" dirty="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Segoe UI Black" panose="020B0A02040204020203" pitchFamily="34" charset="0"/>
            </a:endParaRPr>
          </a:p>
        </p:txBody>
      </p:sp>
      <p:sp>
        <p:nvSpPr>
          <p:cNvPr id="13" name="矩形 12"/>
          <p:cNvSpPr/>
          <p:nvPr/>
        </p:nvSpPr>
        <p:spPr>
          <a:xfrm>
            <a:off x="4362034" y="592146"/>
            <a:ext cx="3467937" cy="295466"/>
          </a:xfrm>
          <a:prstGeom prst="rect">
            <a:avLst/>
          </a:prstGeom>
        </p:spPr>
        <p:txBody>
          <a:bodyPr wrap="none">
            <a:spAutoFit/>
          </a:bodyPr>
          <a:lstStyle/>
          <a:p>
            <a:pPr lvl="0" algn="ctr">
              <a:lnSpc>
                <a:spcPct val="110000"/>
              </a:lnSpc>
            </a:pPr>
            <a:r>
              <a:rPr lang="en-US" altLang="zh-CN" sz="1200" dirty="0">
                <a:solidFill>
                  <a:schemeClr val="bg1"/>
                </a:solidFill>
                <a:latin typeface="Segoe UI Light" panose="020B0502040204020203" pitchFamily="34" charset="0"/>
                <a:ea typeface="华文细黑" panose="02010600040101010101" pitchFamily="2" charset="-122"/>
                <a:cs typeface="Segoe UI Light" panose="020B0502040204020203" pitchFamily="34" charset="0"/>
                <a:sym typeface="+mn-lt"/>
              </a:rPr>
              <a:t>What we hope to achieve in the short and long run</a:t>
            </a:r>
          </a:p>
        </p:txBody>
      </p:sp>
      <p:grpSp>
        <p:nvGrpSpPr>
          <p:cNvPr id="14" name="组合 13"/>
          <p:cNvGrpSpPr/>
          <p:nvPr/>
        </p:nvGrpSpPr>
        <p:grpSpPr>
          <a:xfrm>
            <a:off x="6656849" y="1526996"/>
            <a:ext cx="4046344" cy="958228"/>
            <a:chOff x="5523363" y="1314920"/>
            <a:chExt cx="3086944" cy="731029"/>
          </a:xfrm>
        </p:grpSpPr>
        <p:sp>
          <p:nvSpPr>
            <p:cNvPr id="15" name="矩形 14"/>
            <p:cNvSpPr/>
            <p:nvPr/>
          </p:nvSpPr>
          <p:spPr>
            <a:xfrm>
              <a:off x="5523363" y="1588086"/>
              <a:ext cx="3086944" cy="457863"/>
            </a:xfrm>
            <a:prstGeom prst="rect">
              <a:avLst/>
            </a:prstGeom>
          </p:spPr>
          <p:txBody>
            <a:bodyPr wrap="square">
              <a:spAutoFit/>
            </a:bodyPr>
            <a:lstStyle/>
            <a:p>
              <a:r>
                <a:rPr lang="en-US" altLang="zh-CN" sz="1100" dirty="0">
                  <a:latin typeface="华文细黑" panose="02010600040101010101" pitchFamily="2" charset="-122"/>
                  <a:ea typeface="华文细黑" panose="02010600040101010101" pitchFamily="2" charset="-122"/>
                  <a:cs typeface="Open Sans" panose="020B0606030504020204" pitchFamily="34" charset="0"/>
                </a:rPr>
                <a:t>The concepts national income and national product have roughly the same value and can be used interchangeably </a:t>
              </a:r>
            </a:p>
          </p:txBody>
        </p:sp>
        <p:sp>
          <p:nvSpPr>
            <p:cNvPr id="16" name="矩形 15"/>
            <p:cNvSpPr/>
            <p:nvPr/>
          </p:nvSpPr>
          <p:spPr>
            <a:xfrm>
              <a:off x="5523363" y="1314920"/>
              <a:ext cx="1487324" cy="281762"/>
            </a:xfrm>
            <a:prstGeom prst="rect">
              <a:avLst/>
            </a:prstGeom>
          </p:spPr>
          <p:txBody>
            <a:bodyPr wrap="none">
              <a:spAutoFit/>
            </a:bodyPr>
            <a:lstStyle/>
            <a:p>
              <a:r>
                <a:rPr lang="en-US" altLang="zh-CN" b="1" dirty="0">
                  <a:solidFill>
                    <a:srgbClr val="00B050"/>
                  </a:solidFill>
                  <a:latin typeface="微软雅黑" panose="020B0503020204020204" pitchFamily="34" charset="-122"/>
                  <a:ea typeface="微软雅黑" panose="020B0503020204020204" pitchFamily="34" charset="-122"/>
                </a:rPr>
                <a:t>ADD THE TITLE</a:t>
              </a:r>
            </a:p>
          </p:txBody>
        </p:sp>
      </p:grpSp>
      <p:grpSp>
        <p:nvGrpSpPr>
          <p:cNvPr id="17" name="组合 16"/>
          <p:cNvGrpSpPr/>
          <p:nvPr/>
        </p:nvGrpSpPr>
        <p:grpSpPr>
          <a:xfrm>
            <a:off x="6656849" y="2894844"/>
            <a:ext cx="4671263" cy="652743"/>
            <a:chOff x="5607549" y="2476056"/>
            <a:chExt cx="3563693" cy="497976"/>
          </a:xfrm>
        </p:grpSpPr>
        <p:sp>
          <p:nvSpPr>
            <p:cNvPr id="18" name="矩形 17"/>
            <p:cNvSpPr/>
            <p:nvPr/>
          </p:nvSpPr>
          <p:spPr>
            <a:xfrm>
              <a:off x="6228719" y="2517295"/>
              <a:ext cx="2942523" cy="328723"/>
            </a:xfrm>
            <a:prstGeom prst="rect">
              <a:avLst/>
            </a:prstGeom>
          </p:spPr>
          <p:txBody>
            <a:bodyPr wrap="square">
              <a:spAutoFit/>
            </a:bodyPr>
            <a:lstStyle/>
            <a:p>
              <a:r>
                <a:rPr lang="en-US" altLang="zh-CN" sz="1100" dirty="0">
                  <a:latin typeface="华文细黑" panose="02010600040101010101" pitchFamily="2" charset="-122"/>
                  <a:ea typeface="华文细黑" panose="02010600040101010101" pitchFamily="2" charset="-122"/>
                  <a:cs typeface="Open Sans" panose="020B0606030504020204" pitchFamily="34" charset="0"/>
                </a:rPr>
                <a:t>The concepts national income and national product have roughly </a:t>
              </a:r>
            </a:p>
          </p:txBody>
        </p:sp>
        <p:grpSp>
          <p:nvGrpSpPr>
            <p:cNvPr id="19" name="组合 18"/>
            <p:cNvGrpSpPr/>
            <p:nvPr/>
          </p:nvGrpSpPr>
          <p:grpSpPr>
            <a:xfrm>
              <a:off x="5607549" y="2476056"/>
              <a:ext cx="497976" cy="497976"/>
              <a:chOff x="5607549" y="2521897"/>
              <a:chExt cx="497976" cy="497976"/>
            </a:xfrm>
          </p:grpSpPr>
          <p:sp>
            <p:nvSpPr>
              <p:cNvPr id="20" name="椭圆 19"/>
              <p:cNvSpPr/>
              <p:nvPr/>
            </p:nvSpPr>
            <p:spPr>
              <a:xfrm>
                <a:off x="5607549" y="2521897"/>
                <a:ext cx="497976" cy="49797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flipH="1">
                <a:off x="5709115" y="2621443"/>
                <a:ext cx="294846" cy="298883"/>
                <a:chOff x="9363075" y="4967288"/>
                <a:chExt cx="463551" cy="469900"/>
              </a:xfrm>
              <a:solidFill>
                <a:schemeClr val="bg1"/>
              </a:solidFill>
            </p:grpSpPr>
            <p:sp>
              <p:nvSpPr>
                <p:cNvPr id="22" name="Freeform 22"/>
                <p:cNvSpPr>
                  <a:spLocks/>
                </p:cNvSpPr>
                <p:nvPr/>
              </p:nvSpPr>
              <p:spPr bwMode="auto">
                <a:xfrm>
                  <a:off x="9371013" y="5280025"/>
                  <a:ext cx="158750" cy="150813"/>
                </a:xfrm>
                <a:custGeom>
                  <a:avLst/>
                  <a:gdLst>
                    <a:gd name="T0" fmla="*/ 14 w 100"/>
                    <a:gd name="T1" fmla="*/ 95 h 95"/>
                    <a:gd name="T2" fmla="*/ 0 w 100"/>
                    <a:gd name="T3" fmla="*/ 80 h 95"/>
                    <a:gd name="T4" fmla="*/ 85 w 100"/>
                    <a:gd name="T5" fmla="*/ 0 h 95"/>
                    <a:gd name="T6" fmla="*/ 100 w 100"/>
                    <a:gd name="T7" fmla="*/ 14 h 95"/>
                    <a:gd name="T8" fmla="*/ 14 w 100"/>
                    <a:gd name="T9" fmla="*/ 95 h 95"/>
                  </a:gdLst>
                  <a:ahLst/>
                  <a:cxnLst>
                    <a:cxn ang="0">
                      <a:pos x="T0" y="T1"/>
                    </a:cxn>
                    <a:cxn ang="0">
                      <a:pos x="T2" y="T3"/>
                    </a:cxn>
                    <a:cxn ang="0">
                      <a:pos x="T4" y="T5"/>
                    </a:cxn>
                    <a:cxn ang="0">
                      <a:pos x="T6" y="T7"/>
                    </a:cxn>
                    <a:cxn ang="0">
                      <a:pos x="T8" y="T9"/>
                    </a:cxn>
                  </a:cxnLst>
                  <a:rect l="0" t="0" r="r" b="b"/>
                  <a:pathLst>
                    <a:path w="100" h="95">
                      <a:moveTo>
                        <a:pt x="14" y="95"/>
                      </a:moveTo>
                      <a:lnTo>
                        <a:pt x="0" y="80"/>
                      </a:lnTo>
                      <a:lnTo>
                        <a:pt x="85" y="0"/>
                      </a:lnTo>
                      <a:lnTo>
                        <a:pt x="100" y="14"/>
                      </a:lnTo>
                      <a:lnTo>
                        <a:pt x="14"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3"/>
                <p:cNvSpPr>
                  <a:spLocks noEditPoints="1"/>
                </p:cNvSpPr>
                <p:nvPr/>
              </p:nvSpPr>
              <p:spPr bwMode="auto">
                <a:xfrm>
                  <a:off x="9486900" y="5200650"/>
                  <a:ext cx="120650" cy="120650"/>
                </a:xfrm>
                <a:custGeom>
                  <a:avLst/>
                  <a:gdLst>
                    <a:gd name="T0" fmla="*/ 16 w 32"/>
                    <a:gd name="T1" fmla="*/ 32 h 32"/>
                    <a:gd name="T2" fmla="*/ 0 w 32"/>
                    <a:gd name="T3" fmla="*/ 16 h 32"/>
                    <a:gd name="T4" fmla="*/ 16 w 32"/>
                    <a:gd name="T5" fmla="*/ 0 h 32"/>
                    <a:gd name="T6" fmla="*/ 32 w 32"/>
                    <a:gd name="T7" fmla="*/ 16 h 32"/>
                    <a:gd name="T8" fmla="*/ 16 w 32"/>
                    <a:gd name="T9" fmla="*/ 32 h 32"/>
                    <a:gd name="T10" fmla="*/ 16 w 32"/>
                    <a:gd name="T11" fmla="*/ 8 h 32"/>
                    <a:gd name="T12" fmla="*/ 8 w 32"/>
                    <a:gd name="T13" fmla="*/ 16 h 32"/>
                    <a:gd name="T14" fmla="*/ 16 w 32"/>
                    <a:gd name="T15" fmla="*/ 24 h 32"/>
                    <a:gd name="T16" fmla="*/ 24 w 32"/>
                    <a:gd name="T17" fmla="*/ 16 h 32"/>
                    <a:gd name="T18" fmla="*/ 16 w 32"/>
                    <a:gd name="T1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2"/>
                      </a:moveTo>
                      <a:cubicBezTo>
                        <a:pt x="7" y="32"/>
                        <a:pt x="0" y="25"/>
                        <a:pt x="0" y="16"/>
                      </a:cubicBezTo>
                      <a:cubicBezTo>
                        <a:pt x="0" y="7"/>
                        <a:pt x="7" y="0"/>
                        <a:pt x="16" y="0"/>
                      </a:cubicBezTo>
                      <a:cubicBezTo>
                        <a:pt x="25" y="0"/>
                        <a:pt x="32" y="7"/>
                        <a:pt x="32" y="16"/>
                      </a:cubicBezTo>
                      <a:cubicBezTo>
                        <a:pt x="32" y="25"/>
                        <a:pt x="25" y="32"/>
                        <a:pt x="16" y="32"/>
                      </a:cubicBezTo>
                      <a:moveTo>
                        <a:pt x="16" y="8"/>
                      </a:moveTo>
                      <a:cubicBezTo>
                        <a:pt x="12" y="8"/>
                        <a:pt x="8" y="12"/>
                        <a:pt x="8" y="16"/>
                      </a:cubicBezTo>
                      <a:cubicBezTo>
                        <a:pt x="8" y="20"/>
                        <a:pt x="12" y="24"/>
                        <a:pt x="16" y="24"/>
                      </a:cubicBezTo>
                      <a:cubicBezTo>
                        <a:pt x="20" y="24"/>
                        <a:pt x="24" y="20"/>
                        <a:pt x="24" y="16"/>
                      </a:cubicBezTo>
                      <a:cubicBezTo>
                        <a:pt x="24" y="12"/>
                        <a:pt x="20" y="8"/>
                        <a:pt x="16"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4"/>
                <p:cNvSpPr>
                  <a:spLocks noEditPoints="1"/>
                </p:cNvSpPr>
                <p:nvPr/>
              </p:nvSpPr>
              <p:spPr bwMode="auto">
                <a:xfrm>
                  <a:off x="9577388" y="4967288"/>
                  <a:ext cx="249238" cy="249238"/>
                </a:xfrm>
                <a:custGeom>
                  <a:avLst/>
                  <a:gdLst>
                    <a:gd name="T0" fmla="*/ 32 w 66"/>
                    <a:gd name="T1" fmla="*/ 66 h 66"/>
                    <a:gd name="T2" fmla="*/ 9 w 66"/>
                    <a:gd name="T3" fmla="*/ 57 h 66"/>
                    <a:gd name="T4" fmla="*/ 0 w 66"/>
                    <a:gd name="T5" fmla="*/ 34 h 66"/>
                    <a:gd name="T6" fmla="*/ 9 w 66"/>
                    <a:gd name="T7" fmla="*/ 11 h 66"/>
                    <a:gd name="T8" fmla="*/ 20 w 66"/>
                    <a:gd name="T9" fmla="*/ 0 h 66"/>
                    <a:gd name="T10" fmla="*/ 66 w 66"/>
                    <a:gd name="T11" fmla="*/ 46 h 66"/>
                    <a:gd name="T12" fmla="*/ 55 w 66"/>
                    <a:gd name="T13" fmla="*/ 57 h 66"/>
                    <a:gd name="T14" fmla="*/ 32 w 66"/>
                    <a:gd name="T15" fmla="*/ 66 h 66"/>
                    <a:gd name="T16" fmla="*/ 20 w 66"/>
                    <a:gd name="T17" fmla="*/ 12 h 66"/>
                    <a:gd name="T18" fmla="*/ 15 w 66"/>
                    <a:gd name="T19" fmla="*/ 17 h 66"/>
                    <a:gd name="T20" fmla="*/ 8 w 66"/>
                    <a:gd name="T21" fmla="*/ 34 h 66"/>
                    <a:gd name="T22" fmla="*/ 15 w 66"/>
                    <a:gd name="T23" fmla="*/ 51 h 66"/>
                    <a:gd name="T24" fmla="*/ 32 w 66"/>
                    <a:gd name="T25" fmla="*/ 58 h 66"/>
                    <a:gd name="T26" fmla="*/ 49 w 66"/>
                    <a:gd name="T27" fmla="*/ 51 h 66"/>
                    <a:gd name="T28" fmla="*/ 54 w 66"/>
                    <a:gd name="T29" fmla="*/ 46 h 66"/>
                    <a:gd name="T30" fmla="*/ 20 w 66"/>
                    <a:gd name="T31" fmla="*/ 1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66">
                      <a:moveTo>
                        <a:pt x="32" y="66"/>
                      </a:moveTo>
                      <a:cubicBezTo>
                        <a:pt x="23" y="66"/>
                        <a:pt x="15" y="63"/>
                        <a:pt x="9" y="57"/>
                      </a:cubicBezTo>
                      <a:cubicBezTo>
                        <a:pt x="3" y="51"/>
                        <a:pt x="0" y="43"/>
                        <a:pt x="0" y="34"/>
                      </a:cubicBezTo>
                      <a:cubicBezTo>
                        <a:pt x="0" y="25"/>
                        <a:pt x="3" y="17"/>
                        <a:pt x="9" y="11"/>
                      </a:cubicBezTo>
                      <a:cubicBezTo>
                        <a:pt x="20" y="0"/>
                        <a:pt x="20" y="0"/>
                        <a:pt x="20" y="0"/>
                      </a:cubicBezTo>
                      <a:cubicBezTo>
                        <a:pt x="66" y="46"/>
                        <a:pt x="66" y="46"/>
                        <a:pt x="66" y="46"/>
                      </a:cubicBezTo>
                      <a:cubicBezTo>
                        <a:pt x="55" y="57"/>
                        <a:pt x="55" y="57"/>
                        <a:pt x="55" y="57"/>
                      </a:cubicBezTo>
                      <a:cubicBezTo>
                        <a:pt x="49" y="63"/>
                        <a:pt x="41" y="66"/>
                        <a:pt x="32" y="66"/>
                      </a:cubicBezTo>
                      <a:moveTo>
                        <a:pt x="20" y="12"/>
                      </a:moveTo>
                      <a:cubicBezTo>
                        <a:pt x="15" y="17"/>
                        <a:pt x="15" y="17"/>
                        <a:pt x="15" y="17"/>
                      </a:cubicBezTo>
                      <a:cubicBezTo>
                        <a:pt x="10" y="22"/>
                        <a:pt x="8" y="28"/>
                        <a:pt x="8" y="34"/>
                      </a:cubicBezTo>
                      <a:cubicBezTo>
                        <a:pt x="8" y="40"/>
                        <a:pt x="10" y="46"/>
                        <a:pt x="15" y="51"/>
                      </a:cubicBezTo>
                      <a:cubicBezTo>
                        <a:pt x="20" y="56"/>
                        <a:pt x="26" y="58"/>
                        <a:pt x="32" y="58"/>
                      </a:cubicBezTo>
                      <a:cubicBezTo>
                        <a:pt x="38" y="58"/>
                        <a:pt x="44" y="56"/>
                        <a:pt x="49" y="51"/>
                      </a:cubicBezTo>
                      <a:cubicBezTo>
                        <a:pt x="54" y="46"/>
                        <a:pt x="54" y="46"/>
                        <a:pt x="54" y="46"/>
                      </a:cubicBezTo>
                      <a:lnTo>
                        <a:pt x="2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5"/>
                <p:cNvSpPr>
                  <a:spLocks/>
                </p:cNvSpPr>
                <p:nvPr/>
              </p:nvSpPr>
              <p:spPr bwMode="auto">
                <a:xfrm>
                  <a:off x="9363075" y="5065713"/>
                  <a:ext cx="365125" cy="371475"/>
                </a:xfrm>
                <a:custGeom>
                  <a:avLst/>
                  <a:gdLst>
                    <a:gd name="T0" fmla="*/ 0 w 230"/>
                    <a:gd name="T1" fmla="*/ 234 h 234"/>
                    <a:gd name="T2" fmla="*/ 22 w 230"/>
                    <a:gd name="T3" fmla="*/ 49 h 234"/>
                    <a:gd name="T4" fmla="*/ 112 w 230"/>
                    <a:gd name="T5" fmla="*/ 0 h 234"/>
                    <a:gd name="T6" fmla="*/ 121 w 230"/>
                    <a:gd name="T7" fmla="*/ 16 h 234"/>
                    <a:gd name="T8" fmla="*/ 41 w 230"/>
                    <a:gd name="T9" fmla="*/ 61 h 234"/>
                    <a:gd name="T10" fmla="*/ 24 w 230"/>
                    <a:gd name="T11" fmla="*/ 211 h 234"/>
                    <a:gd name="T12" fmla="*/ 185 w 230"/>
                    <a:gd name="T13" fmla="*/ 180 h 234"/>
                    <a:gd name="T14" fmla="*/ 211 w 230"/>
                    <a:gd name="T15" fmla="*/ 111 h 234"/>
                    <a:gd name="T16" fmla="*/ 230 w 230"/>
                    <a:gd name="T17" fmla="*/ 116 h 234"/>
                    <a:gd name="T18" fmla="*/ 199 w 230"/>
                    <a:gd name="T19" fmla="*/ 199 h 234"/>
                    <a:gd name="T20" fmla="*/ 0 w 230"/>
                    <a:gd name="T21"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0" h="234">
                      <a:moveTo>
                        <a:pt x="0" y="234"/>
                      </a:moveTo>
                      <a:lnTo>
                        <a:pt x="22" y="49"/>
                      </a:lnTo>
                      <a:lnTo>
                        <a:pt x="112" y="0"/>
                      </a:lnTo>
                      <a:lnTo>
                        <a:pt x="121" y="16"/>
                      </a:lnTo>
                      <a:lnTo>
                        <a:pt x="41" y="61"/>
                      </a:lnTo>
                      <a:lnTo>
                        <a:pt x="24" y="211"/>
                      </a:lnTo>
                      <a:lnTo>
                        <a:pt x="185" y="180"/>
                      </a:lnTo>
                      <a:lnTo>
                        <a:pt x="211" y="111"/>
                      </a:lnTo>
                      <a:lnTo>
                        <a:pt x="230" y="116"/>
                      </a:lnTo>
                      <a:lnTo>
                        <a:pt x="199" y="199"/>
                      </a:lnTo>
                      <a:lnTo>
                        <a:pt x="0" y="2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grpSp>
        <p:nvGrpSpPr>
          <p:cNvPr id="29" name="组合 28"/>
          <p:cNvGrpSpPr/>
          <p:nvPr/>
        </p:nvGrpSpPr>
        <p:grpSpPr>
          <a:xfrm>
            <a:off x="6656849" y="4099270"/>
            <a:ext cx="4671263" cy="652743"/>
            <a:chOff x="5607549" y="3099264"/>
            <a:chExt cx="3563693" cy="497976"/>
          </a:xfrm>
        </p:grpSpPr>
        <p:sp>
          <p:nvSpPr>
            <p:cNvPr id="30" name="矩形 29"/>
            <p:cNvSpPr/>
            <p:nvPr/>
          </p:nvSpPr>
          <p:spPr>
            <a:xfrm>
              <a:off x="6228719" y="3140503"/>
              <a:ext cx="2942523" cy="328723"/>
            </a:xfrm>
            <a:prstGeom prst="rect">
              <a:avLst/>
            </a:prstGeom>
          </p:spPr>
          <p:txBody>
            <a:bodyPr wrap="square">
              <a:spAutoFit/>
            </a:bodyPr>
            <a:lstStyle/>
            <a:p>
              <a:r>
                <a:rPr lang="en-US" altLang="zh-CN" sz="1100" dirty="0">
                  <a:latin typeface="华文细黑" panose="02010600040101010101" pitchFamily="2" charset="-122"/>
                  <a:ea typeface="华文细黑" panose="02010600040101010101" pitchFamily="2" charset="-122"/>
                  <a:cs typeface="Open Sans" panose="020B0606030504020204" pitchFamily="34" charset="0"/>
                </a:rPr>
                <a:t>The concepts national income and national product have roughly </a:t>
              </a:r>
            </a:p>
          </p:txBody>
        </p:sp>
        <p:grpSp>
          <p:nvGrpSpPr>
            <p:cNvPr id="31" name="组合 30"/>
            <p:cNvGrpSpPr/>
            <p:nvPr/>
          </p:nvGrpSpPr>
          <p:grpSpPr>
            <a:xfrm>
              <a:off x="5607549" y="3099264"/>
              <a:ext cx="497976" cy="497976"/>
              <a:chOff x="5607549" y="3099264"/>
              <a:chExt cx="497976" cy="497976"/>
            </a:xfrm>
          </p:grpSpPr>
          <p:sp>
            <p:nvSpPr>
              <p:cNvPr id="32" name="椭圆 31"/>
              <p:cNvSpPr/>
              <p:nvPr/>
            </p:nvSpPr>
            <p:spPr>
              <a:xfrm>
                <a:off x="5607549" y="3099264"/>
                <a:ext cx="497976" cy="49797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5705580" y="3197296"/>
                <a:ext cx="301913" cy="301913"/>
                <a:chOff x="13057188" y="3740150"/>
                <a:chExt cx="474663" cy="474663"/>
              </a:xfrm>
              <a:solidFill>
                <a:schemeClr val="bg1"/>
              </a:solidFill>
            </p:grpSpPr>
            <p:sp>
              <p:nvSpPr>
                <p:cNvPr id="34" name="Freeform 18"/>
                <p:cNvSpPr>
                  <a:spLocks/>
                </p:cNvSpPr>
                <p:nvPr/>
              </p:nvSpPr>
              <p:spPr bwMode="auto">
                <a:xfrm>
                  <a:off x="13114338" y="4019550"/>
                  <a:ext cx="360363" cy="195263"/>
                </a:xfrm>
                <a:custGeom>
                  <a:avLst/>
                  <a:gdLst>
                    <a:gd name="T0" fmla="*/ 227 w 227"/>
                    <a:gd name="T1" fmla="*/ 123 h 123"/>
                    <a:gd name="T2" fmla="*/ 0 w 227"/>
                    <a:gd name="T3" fmla="*/ 123 h 123"/>
                    <a:gd name="T4" fmla="*/ 0 w 227"/>
                    <a:gd name="T5" fmla="*/ 0 h 123"/>
                    <a:gd name="T6" fmla="*/ 19 w 227"/>
                    <a:gd name="T7" fmla="*/ 0 h 123"/>
                    <a:gd name="T8" fmla="*/ 19 w 227"/>
                    <a:gd name="T9" fmla="*/ 104 h 123"/>
                    <a:gd name="T10" fmla="*/ 208 w 227"/>
                    <a:gd name="T11" fmla="*/ 104 h 123"/>
                    <a:gd name="T12" fmla="*/ 208 w 227"/>
                    <a:gd name="T13" fmla="*/ 0 h 123"/>
                    <a:gd name="T14" fmla="*/ 227 w 227"/>
                    <a:gd name="T15" fmla="*/ 0 h 123"/>
                    <a:gd name="T16" fmla="*/ 227 w 227"/>
                    <a:gd name="T17" fmla="*/ 12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123">
                      <a:moveTo>
                        <a:pt x="227" y="123"/>
                      </a:moveTo>
                      <a:lnTo>
                        <a:pt x="0" y="123"/>
                      </a:lnTo>
                      <a:lnTo>
                        <a:pt x="0" y="0"/>
                      </a:lnTo>
                      <a:lnTo>
                        <a:pt x="19" y="0"/>
                      </a:lnTo>
                      <a:lnTo>
                        <a:pt x="19" y="104"/>
                      </a:lnTo>
                      <a:lnTo>
                        <a:pt x="208" y="104"/>
                      </a:lnTo>
                      <a:lnTo>
                        <a:pt x="208" y="0"/>
                      </a:lnTo>
                      <a:lnTo>
                        <a:pt x="227" y="0"/>
                      </a:lnTo>
                      <a:lnTo>
                        <a:pt x="227"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19"/>
                <p:cNvSpPr>
                  <a:spLocks/>
                </p:cNvSpPr>
                <p:nvPr/>
              </p:nvSpPr>
              <p:spPr bwMode="auto">
                <a:xfrm>
                  <a:off x="13057188" y="3740150"/>
                  <a:ext cx="474663" cy="274638"/>
                </a:xfrm>
                <a:custGeom>
                  <a:avLst/>
                  <a:gdLst>
                    <a:gd name="T0" fmla="*/ 284 w 299"/>
                    <a:gd name="T1" fmla="*/ 173 h 173"/>
                    <a:gd name="T2" fmla="*/ 149 w 299"/>
                    <a:gd name="T3" fmla="*/ 29 h 173"/>
                    <a:gd name="T4" fmla="*/ 14 w 299"/>
                    <a:gd name="T5" fmla="*/ 173 h 173"/>
                    <a:gd name="T6" fmla="*/ 0 w 299"/>
                    <a:gd name="T7" fmla="*/ 159 h 173"/>
                    <a:gd name="T8" fmla="*/ 149 w 299"/>
                    <a:gd name="T9" fmla="*/ 0 h 173"/>
                    <a:gd name="T10" fmla="*/ 299 w 299"/>
                    <a:gd name="T11" fmla="*/ 159 h 173"/>
                    <a:gd name="T12" fmla="*/ 284 w 299"/>
                    <a:gd name="T13" fmla="*/ 173 h 173"/>
                  </a:gdLst>
                  <a:ahLst/>
                  <a:cxnLst>
                    <a:cxn ang="0">
                      <a:pos x="T0" y="T1"/>
                    </a:cxn>
                    <a:cxn ang="0">
                      <a:pos x="T2" y="T3"/>
                    </a:cxn>
                    <a:cxn ang="0">
                      <a:pos x="T4" y="T5"/>
                    </a:cxn>
                    <a:cxn ang="0">
                      <a:pos x="T6" y="T7"/>
                    </a:cxn>
                    <a:cxn ang="0">
                      <a:pos x="T8" y="T9"/>
                    </a:cxn>
                    <a:cxn ang="0">
                      <a:pos x="T10" y="T11"/>
                    </a:cxn>
                    <a:cxn ang="0">
                      <a:pos x="T12" y="T13"/>
                    </a:cxn>
                  </a:cxnLst>
                  <a:rect l="0" t="0" r="r" b="b"/>
                  <a:pathLst>
                    <a:path w="299" h="173">
                      <a:moveTo>
                        <a:pt x="284" y="173"/>
                      </a:moveTo>
                      <a:lnTo>
                        <a:pt x="149" y="29"/>
                      </a:lnTo>
                      <a:lnTo>
                        <a:pt x="14" y="173"/>
                      </a:lnTo>
                      <a:lnTo>
                        <a:pt x="0" y="159"/>
                      </a:lnTo>
                      <a:lnTo>
                        <a:pt x="149" y="0"/>
                      </a:lnTo>
                      <a:lnTo>
                        <a:pt x="299" y="159"/>
                      </a:lnTo>
                      <a:lnTo>
                        <a:pt x="284" y="1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0"/>
                <p:cNvSpPr>
                  <a:spLocks/>
                </p:cNvSpPr>
                <p:nvPr/>
              </p:nvSpPr>
              <p:spPr bwMode="auto">
                <a:xfrm>
                  <a:off x="13233400" y="4019550"/>
                  <a:ext cx="120650" cy="134938"/>
                </a:xfrm>
                <a:custGeom>
                  <a:avLst/>
                  <a:gdLst>
                    <a:gd name="T0" fmla="*/ 76 w 76"/>
                    <a:gd name="T1" fmla="*/ 85 h 85"/>
                    <a:gd name="T2" fmla="*/ 57 w 76"/>
                    <a:gd name="T3" fmla="*/ 85 h 85"/>
                    <a:gd name="T4" fmla="*/ 57 w 76"/>
                    <a:gd name="T5" fmla="*/ 19 h 85"/>
                    <a:gd name="T6" fmla="*/ 19 w 76"/>
                    <a:gd name="T7" fmla="*/ 19 h 85"/>
                    <a:gd name="T8" fmla="*/ 19 w 76"/>
                    <a:gd name="T9" fmla="*/ 85 h 85"/>
                    <a:gd name="T10" fmla="*/ 0 w 76"/>
                    <a:gd name="T11" fmla="*/ 85 h 85"/>
                    <a:gd name="T12" fmla="*/ 0 w 76"/>
                    <a:gd name="T13" fmla="*/ 0 h 85"/>
                    <a:gd name="T14" fmla="*/ 76 w 76"/>
                    <a:gd name="T15" fmla="*/ 0 h 85"/>
                    <a:gd name="T16" fmla="*/ 76 w 76"/>
                    <a:gd name="T17"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85">
                      <a:moveTo>
                        <a:pt x="76" y="85"/>
                      </a:moveTo>
                      <a:lnTo>
                        <a:pt x="57" y="85"/>
                      </a:lnTo>
                      <a:lnTo>
                        <a:pt x="57" y="19"/>
                      </a:lnTo>
                      <a:lnTo>
                        <a:pt x="19" y="19"/>
                      </a:lnTo>
                      <a:lnTo>
                        <a:pt x="19" y="85"/>
                      </a:lnTo>
                      <a:lnTo>
                        <a:pt x="0" y="85"/>
                      </a:lnTo>
                      <a:lnTo>
                        <a:pt x="0" y="0"/>
                      </a:lnTo>
                      <a:lnTo>
                        <a:pt x="76" y="0"/>
                      </a:lnTo>
                      <a:lnTo>
                        <a:pt x="76"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1"/>
                <p:cNvSpPr>
                  <a:spLocks noEditPoints="1"/>
                </p:cNvSpPr>
                <p:nvPr/>
              </p:nvSpPr>
              <p:spPr bwMode="auto">
                <a:xfrm>
                  <a:off x="13233400" y="3868738"/>
                  <a:ext cx="120650" cy="120650"/>
                </a:xfrm>
                <a:custGeom>
                  <a:avLst/>
                  <a:gdLst>
                    <a:gd name="T0" fmla="*/ 16 w 32"/>
                    <a:gd name="T1" fmla="*/ 32 h 32"/>
                    <a:gd name="T2" fmla="*/ 0 w 32"/>
                    <a:gd name="T3" fmla="*/ 16 h 32"/>
                    <a:gd name="T4" fmla="*/ 16 w 32"/>
                    <a:gd name="T5" fmla="*/ 0 h 32"/>
                    <a:gd name="T6" fmla="*/ 32 w 32"/>
                    <a:gd name="T7" fmla="*/ 16 h 32"/>
                    <a:gd name="T8" fmla="*/ 16 w 32"/>
                    <a:gd name="T9" fmla="*/ 32 h 32"/>
                    <a:gd name="T10" fmla="*/ 16 w 32"/>
                    <a:gd name="T11" fmla="*/ 8 h 32"/>
                    <a:gd name="T12" fmla="*/ 8 w 32"/>
                    <a:gd name="T13" fmla="*/ 16 h 32"/>
                    <a:gd name="T14" fmla="*/ 16 w 32"/>
                    <a:gd name="T15" fmla="*/ 24 h 32"/>
                    <a:gd name="T16" fmla="*/ 24 w 32"/>
                    <a:gd name="T17" fmla="*/ 16 h 32"/>
                    <a:gd name="T18" fmla="*/ 16 w 32"/>
                    <a:gd name="T1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2"/>
                      </a:moveTo>
                      <a:cubicBezTo>
                        <a:pt x="7" y="32"/>
                        <a:pt x="0" y="25"/>
                        <a:pt x="0" y="16"/>
                      </a:cubicBezTo>
                      <a:cubicBezTo>
                        <a:pt x="0" y="7"/>
                        <a:pt x="7" y="0"/>
                        <a:pt x="16" y="0"/>
                      </a:cubicBezTo>
                      <a:cubicBezTo>
                        <a:pt x="25" y="0"/>
                        <a:pt x="32" y="7"/>
                        <a:pt x="32" y="16"/>
                      </a:cubicBezTo>
                      <a:cubicBezTo>
                        <a:pt x="32" y="25"/>
                        <a:pt x="25" y="32"/>
                        <a:pt x="16" y="32"/>
                      </a:cubicBezTo>
                      <a:moveTo>
                        <a:pt x="16" y="8"/>
                      </a:moveTo>
                      <a:cubicBezTo>
                        <a:pt x="12" y="8"/>
                        <a:pt x="8" y="12"/>
                        <a:pt x="8" y="16"/>
                      </a:cubicBezTo>
                      <a:cubicBezTo>
                        <a:pt x="8" y="20"/>
                        <a:pt x="12" y="24"/>
                        <a:pt x="16" y="24"/>
                      </a:cubicBezTo>
                      <a:cubicBezTo>
                        <a:pt x="20" y="24"/>
                        <a:pt x="24" y="20"/>
                        <a:pt x="24" y="16"/>
                      </a:cubicBezTo>
                      <a:cubicBezTo>
                        <a:pt x="24" y="12"/>
                        <a:pt x="20" y="8"/>
                        <a:pt x="16"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grpSp>
        <p:nvGrpSpPr>
          <p:cNvPr id="43" name="组合 42"/>
          <p:cNvGrpSpPr/>
          <p:nvPr/>
        </p:nvGrpSpPr>
        <p:grpSpPr>
          <a:xfrm>
            <a:off x="6656849" y="5303696"/>
            <a:ext cx="4671263" cy="652743"/>
            <a:chOff x="5607549" y="3722472"/>
            <a:chExt cx="3563693" cy="497976"/>
          </a:xfrm>
        </p:grpSpPr>
        <p:sp>
          <p:nvSpPr>
            <p:cNvPr id="44" name="矩形 43"/>
            <p:cNvSpPr/>
            <p:nvPr/>
          </p:nvSpPr>
          <p:spPr>
            <a:xfrm>
              <a:off x="6228719" y="3763711"/>
              <a:ext cx="2942523" cy="328723"/>
            </a:xfrm>
            <a:prstGeom prst="rect">
              <a:avLst/>
            </a:prstGeom>
          </p:spPr>
          <p:txBody>
            <a:bodyPr wrap="square">
              <a:spAutoFit/>
            </a:bodyPr>
            <a:lstStyle/>
            <a:p>
              <a:r>
                <a:rPr lang="en-US" altLang="zh-CN" sz="1100" dirty="0">
                  <a:latin typeface="华文细黑" panose="02010600040101010101" pitchFamily="2" charset="-122"/>
                  <a:ea typeface="华文细黑" panose="02010600040101010101" pitchFamily="2" charset="-122"/>
                  <a:cs typeface="Open Sans" panose="020B0606030504020204" pitchFamily="34" charset="0"/>
                </a:rPr>
                <a:t>The concepts national income and national product have roughly </a:t>
              </a:r>
            </a:p>
          </p:txBody>
        </p:sp>
        <p:grpSp>
          <p:nvGrpSpPr>
            <p:cNvPr id="45" name="组合 44"/>
            <p:cNvGrpSpPr/>
            <p:nvPr/>
          </p:nvGrpSpPr>
          <p:grpSpPr>
            <a:xfrm>
              <a:off x="5607549" y="3722472"/>
              <a:ext cx="497976" cy="497976"/>
              <a:chOff x="5607549" y="3676631"/>
              <a:chExt cx="497976" cy="497976"/>
            </a:xfrm>
          </p:grpSpPr>
          <p:sp>
            <p:nvSpPr>
              <p:cNvPr id="46" name="椭圆 45"/>
              <p:cNvSpPr/>
              <p:nvPr/>
            </p:nvSpPr>
            <p:spPr>
              <a:xfrm>
                <a:off x="5607549" y="3676631"/>
                <a:ext cx="497976" cy="49797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p:cNvGrpSpPr/>
              <p:nvPr/>
            </p:nvGrpSpPr>
            <p:grpSpPr>
              <a:xfrm>
                <a:off x="5687435" y="3756519"/>
                <a:ext cx="338204" cy="338200"/>
                <a:chOff x="3459051" y="-884634"/>
                <a:chExt cx="492125" cy="492125"/>
              </a:xfrm>
              <a:solidFill>
                <a:schemeClr val="bg1"/>
              </a:solidFill>
            </p:grpSpPr>
            <p:sp>
              <p:nvSpPr>
                <p:cNvPr id="48" name="Freeform 5"/>
                <p:cNvSpPr>
                  <a:spLocks noEditPoints="1"/>
                </p:cNvSpPr>
                <p:nvPr/>
              </p:nvSpPr>
              <p:spPr bwMode="auto">
                <a:xfrm>
                  <a:off x="3459051" y="-684609"/>
                  <a:ext cx="107950" cy="184150"/>
                </a:xfrm>
                <a:custGeom>
                  <a:avLst/>
                  <a:gdLst>
                    <a:gd name="T0" fmla="*/ 28 w 28"/>
                    <a:gd name="T1" fmla="*/ 48 h 48"/>
                    <a:gd name="T2" fmla="*/ 24 w 28"/>
                    <a:gd name="T3" fmla="*/ 48 h 48"/>
                    <a:gd name="T4" fmla="*/ 0 w 28"/>
                    <a:gd name="T5" fmla="*/ 24 h 48"/>
                    <a:gd name="T6" fmla="*/ 24 w 28"/>
                    <a:gd name="T7" fmla="*/ 0 h 48"/>
                    <a:gd name="T8" fmla="*/ 28 w 28"/>
                    <a:gd name="T9" fmla="*/ 0 h 48"/>
                    <a:gd name="T10" fmla="*/ 28 w 28"/>
                    <a:gd name="T11" fmla="*/ 48 h 48"/>
                    <a:gd name="T12" fmla="*/ 20 w 28"/>
                    <a:gd name="T13" fmla="*/ 8 h 48"/>
                    <a:gd name="T14" fmla="*/ 8 w 28"/>
                    <a:gd name="T15" fmla="*/ 24 h 48"/>
                    <a:gd name="T16" fmla="*/ 20 w 28"/>
                    <a:gd name="T17" fmla="*/ 40 h 48"/>
                    <a:gd name="T18" fmla="*/ 20 w 28"/>
                    <a:gd name="T19"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48">
                      <a:moveTo>
                        <a:pt x="28" y="48"/>
                      </a:moveTo>
                      <a:cubicBezTo>
                        <a:pt x="24" y="48"/>
                        <a:pt x="24" y="48"/>
                        <a:pt x="24" y="48"/>
                      </a:cubicBezTo>
                      <a:cubicBezTo>
                        <a:pt x="10" y="48"/>
                        <a:pt x="0" y="38"/>
                        <a:pt x="0" y="24"/>
                      </a:cubicBezTo>
                      <a:cubicBezTo>
                        <a:pt x="0" y="10"/>
                        <a:pt x="10" y="0"/>
                        <a:pt x="24" y="0"/>
                      </a:cubicBezTo>
                      <a:cubicBezTo>
                        <a:pt x="28" y="0"/>
                        <a:pt x="28" y="0"/>
                        <a:pt x="28" y="0"/>
                      </a:cubicBezTo>
                      <a:lnTo>
                        <a:pt x="28" y="48"/>
                      </a:lnTo>
                      <a:close/>
                      <a:moveTo>
                        <a:pt x="20" y="8"/>
                      </a:moveTo>
                      <a:cubicBezTo>
                        <a:pt x="13" y="10"/>
                        <a:pt x="8" y="16"/>
                        <a:pt x="8" y="24"/>
                      </a:cubicBezTo>
                      <a:cubicBezTo>
                        <a:pt x="8" y="32"/>
                        <a:pt x="13" y="38"/>
                        <a:pt x="20" y="40"/>
                      </a:cubicBezTo>
                      <a:lnTo>
                        <a:pt x="2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6"/>
                <p:cNvSpPr>
                  <a:spLocks noEditPoints="1"/>
                </p:cNvSpPr>
                <p:nvPr/>
              </p:nvSpPr>
              <p:spPr bwMode="auto">
                <a:xfrm>
                  <a:off x="3843226" y="-684609"/>
                  <a:ext cx="107950" cy="184150"/>
                </a:xfrm>
                <a:custGeom>
                  <a:avLst/>
                  <a:gdLst>
                    <a:gd name="T0" fmla="*/ 4 w 28"/>
                    <a:gd name="T1" fmla="*/ 48 h 48"/>
                    <a:gd name="T2" fmla="*/ 0 w 28"/>
                    <a:gd name="T3" fmla="*/ 48 h 48"/>
                    <a:gd name="T4" fmla="*/ 0 w 28"/>
                    <a:gd name="T5" fmla="*/ 0 h 48"/>
                    <a:gd name="T6" fmla="*/ 4 w 28"/>
                    <a:gd name="T7" fmla="*/ 0 h 48"/>
                    <a:gd name="T8" fmla="*/ 28 w 28"/>
                    <a:gd name="T9" fmla="*/ 24 h 48"/>
                    <a:gd name="T10" fmla="*/ 4 w 28"/>
                    <a:gd name="T11" fmla="*/ 48 h 48"/>
                    <a:gd name="T12" fmla="*/ 8 w 28"/>
                    <a:gd name="T13" fmla="*/ 8 h 48"/>
                    <a:gd name="T14" fmla="*/ 8 w 28"/>
                    <a:gd name="T15" fmla="*/ 40 h 48"/>
                    <a:gd name="T16" fmla="*/ 20 w 28"/>
                    <a:gd name="T17" fmla="*/ 24 h 48"/>
                    <a:gd name="T18" fmla="*/ 8 w 28"/>
                    <a:gd name="T19"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48">
                      <a:moveTo>
                        <a:pt x="4" y="48"/>
                      </a:moveTo>
                      <a:cubicBezTo>
                        <a:pt x="0" y="48"/>
                        <a:pt x="0" y="48"/>
                        <a:pt x="0" y="48"/>
                      </a:cubicBezTo>
                      <a:cubicBezTo>
                        <a:pt x="0" y="0"/>
                        <a:pt x="0" y="0"/>
                        <a:pt x="0" y="0"/>
                      </a:cubicBezTo>
                      <a:cubicBezTo>
                        <a:pt x="4" y="0"/>
                        <a:pt x="4" y="0"/>
                        <a:pt x="4" y="0"/>
                      </a:cubicBezTo>
                      <a:cubicBezTo>
                        <a:pt x="18" y="0"/>
                        <a:pt x="28" y="10"/>
                        <a:pt x="28" y="24"/>
                      </a:cubicBezTo>
                      <a:cubicBezTo>
                        <a:pt x="28" y="38"/>
                        <a:pt x="18" y="48"/>
                        <a:pt x="4" y="48"/>
                      </a:cubicBezTo>
                      <a:moveTo>
                        <a:pt x="8" y="8"/>
                      </a:moveTo>
                      <a:cubicBezTo>
                        <a:pt x="8" y="40"/>
                        <a:pt x="8" y="40"/>
                        <a:pt x="8" y="40"/>
                      </a:cubicBezTo>
                      <a:cubicBezTo>
                        <a:pt x="15" y="38"/>
                        <a:pt x="20" y="32"/>
                        <a:pt x="20" y="24"/>
                      </a:cubicBezTo>
                      <a:cubicBezTo>
                        <a:pt x="20" y="16"/>
                        <a:pt x="15" y="10"/>
                        <a:pt x="8"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7"/>
                <p:cNvSpPr>
                  <a:spLocks/>
                </p:cNvSpPr>
                <p:nvPr/>
              </p:nvSpPr>
              <p:spPr bwMode="auto">
                <a:xfrm>
                  <a:off x="3874976" y="-470296"/>
                  <a:ext cx="46038" cy="46038"/>
                </a:xfrm>
                <a:custGeom>
                  <a:avLst/>
                  <a:gdLst>
                    <a:gd name="T0" fmla="*/ 0 w 12"/>
                    <a:gd name="T1" fmla="*/ 12 h 12"/>
                    <a:gd name="T2" fmla="*/ 0 w 12"/>
                    <a:gd name="T3" fmla="*/ 4 h 12"/>
                    <a:gd name="T4" fmla="*/ 4 w 12"/>
                    <a:gd name="T5" fmla="*/ 0 h 12"/>
                    <a:gd name="T6" fmla="*/ 12 w 12"/>
                    <a:gd name="T7" fmla="*/ 0 h 12"/>
                    <a:gd name="T8" fmla="*/ 0 w 12"/>
                    <a:gd name="T9" fmla="*/ 12 h 12"/>
                  </a:gdLst>
                  <a:ahLst/>
                  <a:cxnLst>
                    <a:cxn ang="0">
                      <a:pos x="T0" y="T1"/>
                    </a:cxn>
                    <a:cxn ang="0">
                      <a:pos x="T2" y="T3"/>
                    </a:cxn>
                    <a:cxn ang="0">
                      <a:pos x="T4" y="T5"/>
                    </a:cxn>
                    <a:cxn ang="0">
                      <a:pos x="T6" y="T7"/>
                    </a:cxn>
                    <a:cxn ang="0">
                      <a:pos x="T8" y="T9"/>
                    </a:cxn>
                  </a:cxnLst>
                  <a:rect l="0" t="0" r="r" b="b"/>
                  <a:pathLst>
                    <a:path w="12" h="12">
                      <a:moveTo>
                        <a:pt x="0" y="12"/>
                      </a:moveTo>
                      <a:cubicBezTo>
                        <a:pt x="0" y="4"/>
                        <a:pt x="0" y="4"/>
                        <a:pt x="0" y="4"/>
                      </a:cubicBezTo>
                      <a:cubicBezTo>
                        <a:pt x="2" y="4"/>
                        <a:pt x="4" y="3"/>
                        <a:pt x="4" y="0"/>
                      </a:cubicBezTo>
                      <a:cubicBezTo>
                        <a:pt x="12" y="0"/>
                        <a:pt x="12" y="0"/>
                        <a:pt x="12" y="0"/>
                      </a:cubicBezTo>
                      <a:cubicBezTo>
                        <a:pt x="12" y="7"/>
                        <a:pt x="7" y="12"/>
                        <a:pt x="0"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Rectangle 8"/>
                <p:cNvSpPr>
                  <a:spLocks noChangeArrowheads="1"/>
                </p:cNvSpPr>
                <p:nvPr/>
              </p:nvSpPr>
              <p:spPr bwMode="auto">
                <a:xfrm>
                  <a:off x="3813064" y="-454421"/>
                  <a:ext cx="6191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9"/>
                <p:cNvSpPr>
                  <a:spLocks noEditPoints="1"/>
                </p:cNvSpPr>
                <p:nvPr/>
              </p:nvSpPr>
              <p:spPr bwMode="auto">
                <a:xfrm>
                  <a:off x="3728926" y="-484584"/>
                  <a:ext cx="92075" cy="92075"/>
                </a:xfrm>
                <a:custGeom>
                  <a:avLst/>
                  <a:gdLst>
                    <a:gd name="T0" fmla="*/ 12 w 24"/>
                    <a:gd name="T1" fmla="*/ 24 h 24"/>
                    <a:gd name="T2" fmla="*/ 0 w 24"/>
                    <a:gd name="T3" fmla="*/ 12 h 24"/>
                    <a:gd name="T4" fmla="*/ 12 w 24"/>
                    <a:gd name="T5" fmla="*/ 0 h 24"/>
                    <a:gd name="T6" fmla="*/ 24 w 24"/>
                    <a:gd name="T7" fmla="*/ 12 h 24"/>
                    <a:gd name="T8" fmla="*/ 12 w 24"/>
                    <a:gd name="T9" fmla="*/ 24 h 24"/>
                    <a:gd name="T10" fmla="*/ 12 w 24"/>
                    <a:gd name="T11" fmla="*/ 8 h 24"/>
                    <a:gd name="T12" fmla="*/ 8 w 24"/>
                    <a:gd name="T13" fmla="*/ 12 h 24"/>
                    <a:gd name="T14" fmla="*/ 12 w 24"/>
                    <a:gd name="T15" fmla="*/ 16 h 24"/>
                    <a:gd name="T16" fmla="*/ 16 w 24"/>
                    <a:gd name="T17" fmla="*/ 12 h 24"/>
                    <a:gd name="T18" fmla="*/ 12 w 24"/>
                    <a:gd name="T19"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24"/>
                      </a:moveTo>
                      <a:cubicBezTo>
                        <a:pt x="5" y="24"/>
                        <a:pt x="0" y="19"/>
                        <a:pt x="0" y="12"/>
                      </a:cubicBezTo>
                      <a:cubicBezTo>
                        <a:pt x="0" y="5"/>
                        <a:pt x="5" y="0"/>
                        <a:pt x="12" y="0"/>
                      </a:cubicBezTo>
                      <a:cubicBezTo>
                        <a:pt x="19" y="0"/>
                        <a:pt x="24" y="5"/>
                        <a:pt x="24" y="12"/>
                      </a:cubicBezTo>
                      <a:cubicBezTo>
                        <a:pt x="24" y="19"/>
                        <a:pt x="19" y="24"/>
                        <a:pt x="12" y="24"/>
                      </a:cubicBezTo>
                      <a:moveTo>
                        <a:pt x="12" y="8"/>
                      </a:moveTo>
                      <a:cubicBezTo>
                        <a:pt x="10" y="8"/>
                        <a:pt x="8" y="10"/>
                        <a:pt x="8" y="12"/>
                      </a:cubicBezTo>
                      <a:cubicBezTo>
                        <a:pt x="8" y="14"/>
                        <a:pt x="10" y="16"/>
                        <a:pt x="12" y="16"/>
                      </a:cubicBezTo>
                      <a:cubicBezTo>
                        <a:pt x="14" y="16"/>
                        <a:pt x="16" y="14"/>
                        <a:pt x="16" y="12"/>
                      </a:cubicBezTo>
                      <a:cubicBezTo>
                        <a:pt x="16" y="10"/>
                        <a:pt x="14" y="8"/>
                        <a:pt x="12"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0"/>
                <p:cNvSpPr>
                  <a:spLocks/>
                </p:cNvSpPr>
                <p:nvPr/>
              </p:nvSpPr>
              <p:spPr bwMode="auto">
                <a:xfrm>
                  <a:off x="3536839" y="-884634"/>
                  <a:ext cx="338138" cy="168275"/>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pic>
        <p:nvPicPr>
          <p:cNvPr id="54" name="图片 53"/>
          <p:cNvPicPr>
            <a:picLocks noChangeAspect="1"/>
          </p:cNvPicPr>
          <p:nvPr/>
        </p:nvPicPr>
        <p:blipFill>
          <a:blip r:embed="rId2" cstate="print">
            <a:extLst>
              <a:ext uri="{28A0092B-C50C-407E-A947-70E740481C1C}">
                <a14:useLocalDpi xmlns:a14="http://schemas.microsoft.com/office/drawing/2010/main" val="0"/>
              </a:ext>
            </a:extLst>
          </a:blip>
          <a:srcRect l="8647" t="2345" r="18736" b="2345"/>
          <a:stretch>
            <a:fillRect/>
          </a:stretch>
        </p:blipFill>
        <p:spPr>
          <a:xfrm>
            <a:off x="863891" y="3797252"/>
            <a:ext cx="2440218" cy="2440218"/>
          </a:xfrm>
          <a:custGeom>
            <a:avLst/>
            <a:gdLst>
              <a:gd name="connsiteX0" fmla="*/ 0 w 1888700"/>
              <a:gd name="connsiteY0" fmla="*/ 0 h 1888700"/>
              <a:gd name="connsiteX1" fmla="*/ 1888700 w 1888700"/>
              <a:gd name="connsiteY1" fmla="*/ 0 h 1888700"/>
              <a:gd name="connsiteX2" fmla="*/ 1888700 w 1888700"/>
              <a:gd name="connsiteY2" fmla="*/ 1888700 h 1888700"/>
              <a:gd name="connsiteX3" fmla="*/ 0 w 1888700"/>
              <a:gd name="connsiteY3" fmla="*/ 1888700 h 1888700"/>
            </a:gdLst>
            <a:ahLst/>
            <a:cxnLst>
              <a:cxn ang="0">
                <a:pos x="connsiteX0" y="connsiteY0"/>
              </a:cxn>
              <a:cxn ang="0">
                <a:pos x="connsiteX1" y="connsiteY1"/>
              </a:cxn>
              <a:cxn ang="0">
                <a:pos x="connsiteX2" y="connsiteY2"/>
              </a:cxn>
              <a:cxn ang="0">
                <a:pos x="connsiteX3" y="connsiteY3"/>
              </a:cxn>
            </a:cxnLst>
            <a:rect l="l" t="t" r="r" b="b"/>
            <a:pathLst>
              <a:path w="1888700" h="1888700">
                <a:moveTo>
                  <a:pt x="0" y="0"/>
                </a:moveTo>
                <a:lnTo>
                  <a:pt x="1888700" y="0"/>
                </a:lnTo>
                <a:lnTo>
                  <a:pt x="1888700" y="1888700"/>
                </a:lnTo>
                <a:lnTo>
                  <a:pt x="0" y="1888700"/>
                </a:lnTo>
                <a:close/>
              </a:path>
            </a:pathLst>
          </a:custGeom>
        </p:spPr>
      </p:pic>
      <p:pic>
        <p:nvPicPr>
          <p:cNvPr id="55" name="图片 54"/>
          <p:cNvPicPr>
            <a:picLocks noChangeAspect="1"/>
          </p:cNvPicPr>
          <p:nvPr/>
        </p:nvPicPr>
        <p:blipFill>
          <a:blip r:embed="rId3" cstate="print">
            <a:extLst>
              <a:ext uri="{28A0092B-C50C-407E-A947-70E740481C1C}">
                <a14:useLocalDpi xmlns:a14="http://schemas.microsoft.com/office/drawing/2010/main" val="0"/>
              </a:ext>
            </a:extLst>
          </a:blip>
          <a:srcRect l="6865" t="1307" r="20518" b="3383"/>
          <a:stretch>
            <a:fillRect/>
          </a:stretch>
        </p:blipFill>
        <p:spPr>
          <a:xfrm>
            <a:off x="3428096" y="1245964"/>
            <a:ext cx="2440218" cy="2440218"/>
          </a:xfrm>
          <a:custGeom>
            <a:avLst/>
            <a:gdLst>
              <a:gd name="connsiteX0" fmla="*/ 0 w 1888700"/>
              <a:gd name="connsiteY0" fmla="*/ 0 h 1888700"/>
              <a:gd name="connsiteX1" fmla="*/ 1888700 w 1888700"/>
              <a:gd name="connsiteY1" fmla="*/ 0 h 1888700"/>
              <a:gd name="connsiteX2" fmla="*/ 1888700 w 1888700"/>
              <a:gd name="connsiteY2" fmla="*/ 1888700 h 1888700"/>
              <a:gd name="connsiteX3" fmla="*/ 0 w 1888700"/>
              <a:gd name="connsiteY3" fmla="*/ 1888700 h 1888700"/>
            </a:gdLst>
            <a:ahLst/>
            <a:cxnLst>
              <a:cxn ang="0">
                <a:pos x="connsiteX0" y="connsiteY0"/>
              </a:cxn>
              <a:cxn ang="0">
                <a:pos x="connsiteX1" y="connsiteY1"/>
              </a:cxn>
              <a:cxn ang="0">
                <a:pos x="connsiteX2" y="connsiteY2"/>
              </a:cxn>
              <a:cxn ang="0">
                <a:pos x="connsiteX3" y="connsiteY3"/>
              </a:cxn>
            </a:cxnLst>
            <a:rect l="l" t="t" r="r" b="b"/>
            <a:pathLst>
              <a:path w="1888700" h="1888700">
                <a:moveTo>
                  <a:pt x="0" y="0"/>
                </a:moveTo>
                <a:lnTo>
                  <a:pt x="1888700" y="0"/>
                </a:lnTo>
                <a:lnTo>
                  <a:pt x="1888700" y="1888700"/>
                </a:lnTo>
                <a:lnTo>
                  <a:pt x="0" y="1888700"/>
                </a:lnTo>
                <a:close/>
              </a:path>
            </a:pathLst>
          </a:custGeom>
        </p:spPr>
      </p:pic>
      <p:pic>
        <p:nvPicPr>
          <p:cNvPr id="56" name="图片 55"/>
          <p:cNvPicPr>
            <a:picLocks noChangeAspect="1"/>
          </p:cNvPicPr>
          <p:nvPr/>
        </p:nvPicPr>
        <p:blipFill>
          <a:blip r:embed="rId4" cstate="print">
            <a:extLst>
              <a:ext uri="{28A0092B-C50C-407E-A947-70E740481C1C}">
                <a14:useLocalDpi xmlns:a14="http://schemas.microsoft.com/office/drawing/2010/main" val="0"/>
              </a:ext>
            </a:extLst>
          </a:blip>
          <a:srcRect l="24857" t="2345" r="11502" b="2345"/>
          <a:stretch>
            <a:fillRect/>
          </a:stretch>
        </p:blipFill>
        <p:spPr>
          <a:xfrm>
            <a:off x="3428096" y="3797252"/>
            <a:ext cx="2440218" cy="2440218"/>
          </a:xfrm>
          <a:custGeom>
            <a:avLst/>
            <a:gdLst>
              <a:gd name="connsiteX0" fmla="*/ 0 w 1888700"/>
              <a:gd name="connsiteY0" fmla="*/ 0 h 1888700"/>
              <a:gd name="connsiteX1" fmla="*/ 1888700 w 1888700"/>
              <a:gd name="connsiteY1" fmla="*/ 0 h 1888700"/>
              <a:gd name="connsiteX2" fmla="*/ 1888700 w 1888700"/>
              <a:gd name="connsiteY2" fmla="*/ 1888700 h 1888700"/>
              <a:gd name="connsiteX3" fmla="*/ 0 w 1888700"/>
              <a:gd name="connsiteY3" fmla="*/ 1888700 h 1888700"/>
            </a:gdLst>
            <a:ahLst/>
            <a:cxnLst>
              <a:cxn ang="0">
                <a:pos x="connsiteX0" y="connsiteY0"/>
              </a:cxn>
              <a:cxn ang="0">
                <a:pos x="connsiteX1" y="connsiteY1"/>
              </a:cxn>
              <a:cxn ang="0">
                <a:pos x="connsiteX2" y="connsiteY2"/>
              </a:cxn>
              <a:cxn ang="0">
                <a:pos x="connsiteX3" y="connsiteY3"/>
              </a:cxn>
            </a:cxnLst>
            <a:rect l="l" t="t" r="r" b="b"/>
            <a:pathLst>
              <a:path w="1888700" h="1888700">
                <a:moveTo>
                  <a:pt x="0" y="0"/>
                </a:moveTo>
                <a:lnTo>
                  <a:pt x="1888700" y="0"/>
                </a:lnTo>
                <a:lnTo>
                  <a:pt x="1888700" y="1888700"/>
                </a:lnTo>
                <a:lnTo>
                  <a:pt x="0" y="1888700"/>
                </a:lnTo>
                <a:close/>
              </a:path>
            </a:pathLst>
          </a:custGeom>
        </p:spPr>
      </p:pic>
      <p:pic>
        <p:nvPicPr>
          <p:cNvPr id="57" name="图片 56"/>
          <p:cNvPicPr>
            <a:picLocks noChangeAspect="1"/>
          </p:cNvPicPr>
          <p:nvPr/>
        </p:nvPicPr>
        <p:blipFill>
          <a:blip r:embed="rId5" cstate="print">
            <a:extLst>
              <a:ext uri="{28A0092B-C50C-407E-A947-70E740481C1C}">
                <a14:useLocalDpi xmlns:a14="http://schemas.microsoft.com/office/drawing/2010/main" val="0"/>
              </a:ext>
            </a:extLst>
          </a:blip>
          <a:srcRect l="18230" t="2345" r="18230" b="2345"/>
          <a:stretch>
            <a:fillRect/>
          </a:stretch>
        </p:blipFill>
        <p:spPr>
          <a:xfrm>
            <a:off x="863891" y="1245964"/>
            <a:ext cx="2440218" cy="2440218"/>
          </a:xfrm>
          <a:custGeom>
            <a:avLst/>
            <a:gdLst>
              <a:gd name="connsiteX0" fmla="*/ 0 w 1888700"/>
              <a:gd name="connsiteY0" fmla="*/ 0 h 1888700"/>
              <a:gd name="connsiteX1" fmla="*/ 1888700 w 1888700"/>
              <a:gd name="connsiteY1" fmla="*/ 0 h 1888700"/>
              <a:gd name="connsiteX2" fmla="*/ 1888700 w 1888700"/>
              <a:gd name="connsiteY2" fmla="*/ 1888700 h 1888700"/>
              <a:gd name="connsiteX3" fmla="*/ 0 w 1888700"/>
              <a:gd name="connsiteY3" fmla="*/ 1888700 h 1888700"/>
            </a:gdLst>
            <a:ahLst/>
            <a:cxnLst>
              <a:cxn ang="0">
                <a:pos x="connsiteX0" y="connsiteY0"/>
              </a:cxn>
              <a:cxn ang="0">
                <a:pos x="connsiteX1" y="connsiteY1"/>
              </a:cxn>
              <a:cxn ang="0">
                <a:pos x="connsiteX2" y="connsiteY2"/>
              </a:cxn>
              <a:cxn ang="0">
                <a:pos x="connsiteX3" y="connsiteY3"/>
              </a:cxn>
            </a:cxnLst>
            <a:rect l="l" t="t" r="r" b="b"/>
            <a:pathLst>
              <a:path w="1888700" h="1888700">
                <a:moveTo>
                  <a:pt x="0" y="0"/>
                </a:moveTo>
                <a:lnTo>
                  <a:pt x="1888700" y="0"/>
                </a:lnTo>
                <a:lnTo>
                  <a:pt x="1888700" y="1888700"/>
                </a:lnTo>
                <a:lnTo>
                  <a:pt x="0" y="1888700"/>
                </a:lnTo>
                <a:close/>
              </a:path>
            </a:pathLst>
          </a:custGeom>
        </p:spPr>
      </p:pic>
    </p:spTree>
    <p:extLst>
      <p:ext uri="{BB962C8B-B14F-4D97-AF65-F5344CB8AC3E}">
        <p14:creationId xmlns:p14="http://schemas.microsoft.com/office/powerpoint/2010/main" val="6119917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9"/>
          <p:cNvSpPr/>
          <p:nvPr/>
        </p:nvSpPr>
        <p:spPr>
          <a:xfrm>
            <a:off x="0" y="1351096"/>
            <a:ext cx="7763148" cy="5508444"/>
          </a:xfrm>
          <a:custGeom>
            <a:avLst/>
            <a:gdLst>
              <a:gd name="connsiteX0" fmla="*/ 0 w 11014364"/>
              <a:gd name="connsiteY0" fmla="*/ 0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0 w 11014364"/>
              <a:gd name="connsiteY4" fmla="*/ 0 h 5653155"/>
              <a:gd name="connsiteX0" fmla="*/ 859316 w 11014364"/>
              <a:gd name="connsiteY0" fmla="*/ 0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59316 w 11014364"/>
              <a:gd name="connsiteY4" fmla="*/ 0 h 5653155"/>
              <a:gd name="connsiteX0" fmla="*/ 881349 w 11014364"/>
              <a:gd name="connsiteY0" fmla="*/ 11016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81349 w 11014364"/>
              <a:gd name="connsiteY4" fmla="*/ 11016 h 5653155"/>
              <a:gd name="connsiteX0" fmla="*/ 893420 w 11014364"/>
              <a:gd name="connsiteY0" fmla="*/ 11016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3420 w 11014364"/>
              <a:gd name="connsiteY4" fmla="*/ 11016 h 5653155"/>
              <a:gd name="connsiteX0" fmla="*/ 893420 w 11014364"/>
              <a:gd name="connsiteY0" fmla="*/ 7998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3420 w 11014364"/>
              <a:gd name="connsiteY4" fmla="*/ 7998 h 5653155"/>
              <a:gd name="connsiteX0" fmla="*/ 899456 w 11014364"/>
              <a:gd name="connsiteY0" fmla="*/ 7998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9456 w 11014364"/>
              <a:gd name="connsiteY4" fmla="*/ 7998 h 5653155"/>
              <a:gd name="connsiteX0" fmla="*/ 899456 w 11014364"/>
              <a:gd name="connsiteY0" fmla="*/ 0 h 5645157"/>
              <a:gd name="connsiteX1" fmla="*/ 11014364 w 11014364"/>
              <a:gd name="connsiteY1" fmla="*/ 3096538 h 5645157"/>
              <a:gd name="connsiteX2" fmla="*/ 11014364 w 11014364"/>
              <a:gd name="connsiteY2" fmla="*/ 5645157 h 5645157"/>
              <a:gd name="connsiteX3" fmla="*/ 0 w 11014364"/>
              <a:gd name="connsiteY3" fmla="*/ 5645157 h 5645157"/>
              <a:gd name="connsiteX4" fmla="*/ 899456 w 11014364"/>
              <a:gd name="connsiteY4"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899456 w 11014364"/>
              <a:gd name="connsiteY4"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693868 w 11014364"/>
              <a:gd name="connsiteY4" fmla="*/ 1299068 h 5645157"/>
              <a:gd name="connsiteX5" fmla="*/ 899456 w 11014364"/>
              <a:gd name="connsiteY5"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0 w 11014364"/>
              <a:gd name="connsiteY4" fmla="*/ 949445 h 5645157"/>
              <a:gd name="connsiteX5" fmla="*/ 899456 w 11014364"/>
              <a:gd name="connsiteY5" fmla="*/ 0 h 5645157"/>
              <a:gd name="connsiteX0" fmla="*/ 899456 w 11014364"/>
              <a:gd name="connsiteY0" fmla="*/ 0 h 5645157"/>
              <a:gd name="connsiteX1" fmla="*/ 11014364 w 11014364"/>
              <a:gd name="connsiteY1" fmla="*/ 3010477 h 5645157"/>
              <a:gd name="connsiteX2" fmla="*/ 9383868 w 11014364"/>
              <a:gd name="connsiteY2" fmla="*/ 5645157 h 5645157"/>
              <a:gd name="connsiteX3" fmla="*/ 0 w 11014364"/>
              <a:gd name="connsiteY3" fmla="*/ 5645157 h 5645157"/>
              <a:gd name="connsiteX4" fmla="*/ 0 w 11014364"/>
              <a:gd name="connsiteY4" fmla="*/ 949445 h 5645157"/>
              <a:gd name="connsiteX5" fmla="*/ 899456 w 11014364"/>
              <a:gd name="connsiteY5" fmla="*/ 0 h 5645157"/>
              <a:gd name="connsiteX0" fmla="*/ 899456 w 11014364"/>
              <a:gd name="connsiteY0" fmla="*/ 0 h 5645157"/>
              <a:gd name="connsiteX1" fmla="*/ 11014364 w 11014364"/>
              <a:gd name="connsiteY1" fmla="*/ 3010477 h 5645157"/>
              <a:gd name="connsiteX2" fmla="*/ 9383868 w 11014364"/>
              <a:gd name="connsiteY2" fmla="*/ 5645157 h 5645157"/>
              <a:gd name="connsiteX3" fmla="*/ 0 w 11014364"/>
              <a:gd name="connsiteY3" fmla="*/ 5645157 h 5645157"/>
              <a:gd name="connsiteX4" fmla="*/ 0 w 11014364"/>
              <a:gd name="connsiteY4" fmla="*/ 1268934 h 5645157"/>
              <a:gd name="connsiteX5" fmla="*/ 899456 w 11014364"/>
              <a:gd name="connsiteY5" fmla="*/ 0 h 5645157"/>
              <a:gd name="connsiteX0" fmla="*/ 4413837 w 11014364"/>
              <a:gd name="connsiteY0" fmla="*/ 0 h 5171432"/>
              <a:gd name="connsiteX1" fmla="*/ 11014364 w 11014364"/>
              <a:gd name="connsiteY1" fmla="*/ 2536752 h 5171432"/>
              <a:gd name="connsiteX2" fmla="*/ 9383868 w 11014364"/>
              <a:gd name="connsiteY2" fmla="*/ 5171432 h 5171432"/>
              <a:gd name="connsiteX3" fmla="*/ 0 w 11014364"/>
              <a:gd name="connsiteY3" fmla="*/ 5171432 h 5171432"/>
              <a:gd name="connsiteX4" fmla="*/ 0 w 11014364"/>
              <a:gd name="connsiteY4" fmla="*/ 795209 h 5171432"/>
              <a:gd name="connsiteX5" fmla="*/ 4413837 w 11014364"/>
              <a:gd name="connsiteY5" fmla="*/ 0 h 5171432"/>
              <a:gd name="connsiteX0" fmla="*/ 4413837 w 9383868"/>
              <a:gd name="connsiteY0" fmla="*/ 0 h 5171432"/>
              <a:gd name="connsiteX1" fmla="*/ 7466933 w 9383868"/>
              <a:gd name="connsiteY1" fmla="*/ 2536752 h 5171432"/>
              <a:gd name="connsiteX2" fmla="*/ 9383868 w 9383868"/>
              <a:gd name="connsiteY2" fmla="*/ 5171432 h 5171432"/>
              <a:gd name="connsiteX3" fmla="*/ 0 w 9383868"/>
              <a:gd name="connsiteY3" fmla="*/ 5171432 h 5171432"/>
              <a:gd name="connsiteX4" fmla="*/ 0 w 9383868"/>
              <a:gd name="connsiteY4" fmla="*/ 795209 h 5171432"/>
              <a:gd name="connsiteX5" fmla="*/ 4413837 w 9383868"/>
              <a:gd name="connsiteY5" fmla="*/ 0 h 5171432"/>
              <a:gd name="connsiteX0" fmla="*/ 4413837 w 7466933"/>
              <a:gd name="connsiteY0" fmla="*/ 0 h 5171432"/>
              <a:gd name="connsiteX1" fmla="*/ 7466933 w 7466933"/>
              <a:gd name="connsiteY1" fmla="*/ 2536752 h 5171432"/>
              <a:gd name="connsiteX2" fmla="*/ 5263560 w 7466933"/>
              <a:gd name="connsiteY2" fmla="*/ 5171432 h 5171432"/>
              <a:gd name="connsiteX3" fmla="*/ 0 w 7466933"/>
              <a:gd name="connsiteY3" fmla="*/ 5171432 h 5171432"/>
              <a:gd name="connsiteX4" fmla="*/ 0 w 7466933"/>
              <a:gd name="connsiteY4" fmla="*/ 795209 h 5171432"/>
              <a:gd name="connsiteX5" fmla="*/ 4413837 w 7466933"/>
              <a:gd name="connsiteY5" fmla="*/ 0 h 5171432"/>
              <a:gd name="connsiteX0" fmla="*/ 4413837 w 7466933"/>
              <a:gd name="connsiteY0" fmla="*/ 0 h 5171432"/>
              <a:gd name="connsiteX1" fmla="*/ 7466933 w 7466933"/>
              <a:gd name="connsiteY1" fmla="*/ 2536752 h 5171432"/>
              <a:gd name="connsiteX2" fmla="*/ 5263560 w 7466933"/>
              <a:gd name="connsiteY2" fmla="*/ 5171432 h 5171432"/>
              <a:gd name="connsiteX3" fmla="*/ 0 w 7466933"/>
              <a:gd name="connsiteY3" fmla="*/ 5171432 h 5171432"/>
              <a:gd name="connsiteX4" fmla="*/ 11017 w 7466933"/>
              <a:gd name="connsiteY4" fmla="*/ 3064683 h 5171432"/>
              <a:gd name="connsiteX5" fmla="*/ 4413837 w 7466933"/>
              <a:gd name="connsiteY5" fmla="*/ 0 h 5171432"/>
              <a:gd name="connsiteX0" fmla="*/ 4402820 w 7466933"/>
              <a:gd name="connsiteY0" fmla="*/ 0 h 5667191"/>
              <a:gd name="connsiteX1" fmla="*/ 7466933 w 7466933"/>
              <a:gd name="connsiteY1" fmla="*/ 3032511 h 5667191"/>
              <a:gd name="connsiteX2" fmla="*/ 5263560 w 7466933"/>
              <a:gd name="connsiteY2" fmla="*/ 5667191 h 5667191"/>
              <a:gd name="connsiteX3" fmla="*/ 0 w 7466933"/>
              <a:gd name="connsiteY3" fmla="*/ 5667191 h 5667191"/>
              <a:gd name="connsiteX4" fmla="*/ 11017 w 7466933"/>
              <a:gd name="connsiteY4" fmla="*/ 3560442 h 5667191"/>
              <a:gd name="connsiteX5" fmla="*/ 4402820 w 7466933"/>
              <a:gd name="connsiteY5" fmla="*/ 0 h 5667191"/>
              <a:gd name="connsiteX0" fmla="*/ 4402820 w 7466933"/>
              <a:gd name="connsiteY0" fmla="*/ 0 h 5777360"/>
              <a:gd name="connsiteX1" fmla="*/ 7466933 w 7466933"/>
              <a:gd name="connsiteY1" fmla="*/ 3142680 h 5777360"/>
              <a:gd name="connsiteX2" fmla="*/ 5263560 w 7466933"/>
              <a:gd name="connsiteY2" fmla="*/ 5777360 h 5777360"/>
              <a:gd name="connsiteX3" fmla="*/ 0 w 7466933"/>
              <a:gd name="connsiteY3" fmla="*/ 5777360 h 5777360"/>
              <a:gd name="connsiteX4" fmla="*/ 11017 w 7466933"/>
              <a:gd name="connsiteY4" fmla="*/ 3670611 h 5777360"/>
              <a:gd name="connsiteX5" fmla="*/ 4402820 w 7466933"/>
              <a:gd name="connsiteY5" fmla="*/ 0 h 5777360"/>
              <a:gd name="connsiteX0" fmla="*/ 4402820 w 7466933"/>
              <a:gd name="connsiteY0" fmla="*/ 0 h 5791215"/>
              <a:gd name="connsiteX1" fmla="*/ 7466933 w 7466933"/>
              <a:gd name="connsiteY1" fmla="*/ 3142680 h 5791215"/>
              <a:gd name="connsiteX2" fmla="*/ 4473851 w 7466933"/>
              <a:gd name="connsiteY2" fmla="*/ 5791215 h 5791215"/>
              <a:gd name="connsiteX3" fmla="*/ 0 w 7466933"/>
              <a:gd name="connsiteY3" fmla="*/ 5777360 h 5791215"/>
              <a:gd name="connsiteX4" fmla="*/ 11017 w 7466933"/>
              <a:gd name="connsiteY4" fmla="*/ 3670611 h 5791215"/>
              <a:gd name="connsiteX5" fmla="*/ 4402820 w 7466933"/>
              <a:gd name="connsiteY5" fmla="*/ 0 h 5791215"/>
              <a:gd name="connsiteX0" fmla="*/ 4402820 w 7466933"/>
              <a:gd name="connsiteY0" fmla="*/ 0 h 5781978"/>
              <a:gd name="connsiteX1" fmla="*/ 7466933 w 7466933"/>
              <a:gd name="connsiteY1" fmla="*/ 3142680 h 5781978"/>
              <a:gd name="connsiteX2" fmla="*/ 4834069 w 7466933"/>
              <a:gd name="connsiteY2" fmla="*/ 5781978 h 5781978"/>
              <a:gd name="connsiteX3" fmla="*/ 0 w 7466933"/>
              <a:gd name="connsiteY3" fmla="*/ 5777360 h 5781978"/>
              <a:gd name="connsiteX4" fmla="*/ 11017 w 7466933"/>
              <a:gd name="connsiteY4" fmla="*/ 3670611 h 5781978"/>
              <a:gd name="connsiteX5" fmla="*/ 4402820 w 7466933"/>
              <a:gd name="connsiteY5" fmla="*/ 0 h 5781978"/>
              <a:gd name="connsiteX0" fmla="*/ 4402820 w 7466933"/>
              <a:gd name="connsiteY0" fmla="*/ 0 h 5778900"/>
              <a:gd name="connsiteX1" fmla="*/ 7466933 w 7466933"/>
              <a:gd name="connsiteY1" fmla="*/ 3142680 h 5778900"/>
              <a:gd name="connsiteX2" fmla="*/ 4834069 w 7466933"/>
              <a:gd name="connsiteY2" fmla="*/ 5778900 h 5778900"/>
              <a:gd name="connsiteX3" fmla="*/ 0 w 7466933"/>
              <a:gd name="connsiteY3" fmla="*/ 5777360 h 5778900"/>
              <a:gd name="connsiteX4" fmla="*/ 11017 w 7466933"/>
              <a:gd name="connsiteY4" fmla="*/ 3670611 h 5778900"/>
              <a:gd name="connsiteX5" fmla="*/ 4402820 w 7466933"/>
              <a:gd name="connsiteY5" fmla="*/ 0 h 5778900"/>
              <a:gd name="connsiteX0" fmla="*/ 4402820 w 7466933"/>
              <a:gd name="connsiteY0" fmla="*/ 0 h 5508444"/>
              <a:gd name="connsiteX1" fmla="*/ 7466933 w 7466933"/>
              <a:gd name="connsiteY1" fmla="*/ 2872224 h 5508444"/>
              <a:gd name="connsiteX2" fmla="*/ 4834069 w 7466933"/>
              <a:gd name="connsiteY2" fmla="*/ 5508444 h 5508444"/>
              <a:gd name="connsiteX3" fmla="*/ 0 w 7466933"/>
              <a:gd name="connsiteY3" fmla="*/ 5506904 h 5508444"/>
              <a:gd name="connsiteX4" fmla="*/ 11017 w 7466933"/>
              <a:gd name="connsiteY4" fmla="*/ 3400155 h 5508444"/>
              <a:gd name="connsiteX5" fmla="*/ 4402820 w 7466933"/>
              <a:gd name="connsiteY5" fmla="*/ 0 h 5508444"/>
              <a:gd name="connsiteX0" fmla="*/ 4402820 w 7763148"/>
              <a:gd name="connsiteY0" fmla="*/ 0 h 5508444"/>
              <a:gd name="connsiteX1" fmla="*/ 7763148 w 7763148"/>
              <a:gd name="connsiteY1" fmla="*/ 3335864 h 5508444"/>
              <a:gd name="connsiteX2" fmla="*/ 4834069 w 7763148"/>
              <a:gd name="connsiteY2" fmla="*/ 5508444 h 5508444"/>
              <a:gd name="connsiteX3" fmla="*/ 0 w 7763148"/>
              <a:gd name="connsiteY3" fmla="*/ 5506904 h 5508444"/>
              <a:gd name="connsiteX4" fmla="*/ 11017 w 7763148"/>
              <a:gd name="connsiteY4" fmla="*/ 3400155 h 5508444"/>
              <a:gd name="connsiteX5" fmla="*/ 4402820 w 7763148"/>
              <a:gd name="connsiteY5" fmla="*/ 0 h 5508444"/>
              <a:gd name="connsiteX0" fmla="*/ 4402820 w 7763148"/>
              <a:gd name="connsiteY0" fmla="*/ 0 h 5508444"/>
              <a:gd name="connsiteX1" fmla="*/ 7763148 w 7763148"/>
              <a:gd name="connsiteY1" fmla="*/ 3335864 h 5508444"/>
              <a:gd name="connsiteX2" fmla="*/ 5993168 w 7763148"/>
              <a:gd name="connsiteY2" fmla="*/ 5508444 h 5508444"/>
              <a:gd name="connsiteX3" fmla="*/ 0 w 7763148"/>
              <a:gd name="connsiteY3" fmla="*/ 5506904 h 5508444"/>
              <a:gd name="connsiteX4" fmla="*/ 11017 w 7763148"/>
              <a:gd name="connsiteY4" fmla="*/ 3400155 h 5508444"/>
              <a:gd name="connsiteX5" fmla="*/ 4402820 w 7763148"/>
              <a:gd name="connsiteY5" fmla="*/ 0 h 5508444"/>
              <a:gd name="connsiteX0" fmla="*/ 4402820 w 7763148"/>
              <a:gd name="connsiteY0" fmla="*/ 0 h 5508444"/>
              <a:gd name="connsiteX1" fmla="*/ 7763148 w 7763148"/>
              <a:gd name="connsiteY1" fmla="*/ 3335864 h 5508444"/>
              <a:gd name="connsiteX2" fmla="*/ 5993168 w 7763148"/>
              <a:gd name="connsiteY2" fmla="*/ 5508444 h 5508444"/>
              <a:gd name="connsiteX3" fmla="*/ 0 w 7763148"/>
              <a:gd name="connsiteY3" fmla="*/ 5506904 h 5508444"/>
              <a:gd name="connsiteX4" fmla="*/ 11017 w 7763148"/>
              <a:gd name="connsiteY4" fmla="*/ 4211524 h 5508444"/>
              <a:gd name="connsiteX5" fmla="*/ 4402820 w 7763148"/>
              <a:gd name="connsiteY5" fmla="*/ 0 h 55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3148" h="5508444">
                <a:moveTo>
                  <a:pt x="4402820" y="0"/>
                </a:moveTo>
                <a:lnTo>
                  <a:pt x="7763148" y="3335864"/>
                </a:lnTo>
                <a:lnTo>
                  <a:pt x="5993168" y="5508444"/>
                </a:lnTo>
                <a:lnTo>
                  <a:pt x="0" y="5506904"/>
                </a:lnTo>
                <a:cubicBezTo>
                  <a:pt x="3672" y="4804654"/>
                  <a:pt x="7345" y="4913774"/>
                  <a:pt x="11017" y="4211524"/>
                </a:cubicBezTo>
                <a:lnTo>
                  <a:pt x="4402820" y="0"/>
                </a:lnTo>
                <a:close/>
              </a:path>
            </a:pathLst>
          </a:custGeom>
          <a:gradFill flip="none" rotWithShape="0">
            <a:gsLst>
              <a:gs pos="0">
                <a:schemeClr val="tx1">
                  <a:alpha val="30000"/>
                </a:schemeClr>
              </a:gs>
              <a:gs pos="100000">
                <a:schemeClr val="tx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4881561" y="971256"/>
            <a:ext cx="2428879" cy="367940"/>
            <a:chOff x="4190571" y="942574"/>
            <a:chExt cx="3798624" cy="575437"/>
          </a:xfrm>
        </p:grpSpPr>
        <p:sp>
          <p:nvSpPr>
            <p:cNvPr id="17" name="等腰三角形 16"/>
            <p:cNvSpPr/>
            <p:nvPr/>
          </p:nvSpPr>
          <p:spPr>
            <a:xfrm>
              <a:off x="4190571" y="942574"/>
              <a:ext cx="3786389" cy="575437"/>
            </a:xfrm>
            <a:prstGeom prst="triangle">
              <a:avLst/>
            </a:prstGeom>
            <a:gradFill flip="none" rotWithShape="0">
              <a:gsLst>
                <a:gs pos="0">
                  <a:schemeClr val="tx1">
                    <a:alpha val="20000"/>
                  </a:schemeClr>
                </a:gs>
                <a:gs pos="100000">
                  <a:schemeClr val="tx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4202806" y="942574"/>
              <a:ext cx="3786389" cy="575437"/>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平行四边形 10"/>
          <p:cNvSpPr/>
          <p:nvPr/>
        </p:nvSpPr>
        <p:spPr>
          <a:xfrm>
            <a:off x="5795463" y="937491"/>
            <a:ext cx="429770" cy="401704"/>
          </a:xfrm>
          <a:custGeom>
            <a:avLst/>
            <a:gdLst>
              <a:gd name="connsiteX0" fmla="*/ 0 w 635985"/>
              <a:gd name="connsiteY0" fmla="*/ 615334 h 615334"/>
              <a:gd name="connsiteX1" fmla="*/ 224172 w 635985"/>
              <a:gd name="connsiteY1" fmla="*/ 0 h 615334"/>
              <a:gd name="connsiteX2" fmla="*/ 635985 w 635985"/>
              <a:gd name="connsiteY2" fmla="*/ 0 h 615334"/>
              <a:gd name="connsiteX3" fmla="*/ 411813 w 635985"/>
              <a:gd name="connsiteY3" fmla="*/ 615334 h 615334"/>
              <a:gd name="connsiteX4" fmla="*/ 0 w 635985"/>
              <a:gd name="connsiteY4" fmla="*/ 615334 h 615334"/>
              <a:gd name="connsiteX0" fmla="*/ 0 w 616447"/>
              <a:gd name="connsiteY0" fmla="*/ 615334 h 615334"/>
              <a:gd name="connsiteX1" fmla="*/ 224172 w 616447"/>
              <a:gd name="connsiteY1" fmla="*/ 0 h 615334"/>
              <a:gd name="connsiteX2" fmla="*/ 616447 w 616447"/>
              <a:gd name="connsiteY2" fmla="*/ 85970 h 615334"/>
              <a:gd name="connsiteX3" fmla="*/ 411813 w 616447"/>
              <a:gd name="connsiteY3" fmla="*/ 615334 h 615334"/>
              <a:gd name="connsiteX4" fmla="*/ 0 w 616447"/>
              <a:gd name="connsiteY4" fmla="*/ 615334 h 615334"/>
              <a:gd name="connsiteX0" fmla="*/ 0 w 616447"/>
              <a:gd name="connsiteY0" fmla="*/ 580801 h 580801"/>
              <a:gd name="connsiteX1" fmla="*/ 238972 w 616447"/>
              <a:gd name="connsiteY1" fmla="*/ 0 h 580801"/>
              <a:gd name="connsiteX2" fmla="*/ 616447 w 616447"/>
              <a:gd name="connsiteY2" fmla="*/ 51437 h 580801"/>
              <a:gd name="connsiteX3" fmla="*/ 411813 w 616447"/>
              <a:gd name="connsiteY3" fmla="*/ 580801 h 580801"/>
              <a:gd name="connsiteX4" fmla="*/ 0 w 616447"/>
              <a:gd name="connsiteY4" fmla="*/ 580801 h 580801"/>
              <a:gd name="connsiteX0" fmla="*/ 0 w 621380"/>
              <a:gd name="connsiteY0" fmla="*/ 580801 h 580801"/>
              <a:gd name="connsiteX1" fmla="*/ 238972 w 621380"/>
              <a:gd name="connsiteY1" fmla="*/ 0 h 580801"/>
              <a:gd name="connsiteX2" fmla="*/ 621380 w 621380"/>
              <a:gd name="connsiteY2" fmla="*/ 100768 h 580801"/>
              <a:gd name="connsiteX3" fmla="*/ 411813 w 621380"/>
              <a:gd name="connsiteY3" fmla="*/ 580801 h 580801"/>
              <a:gd name="connsiteX4" fmla="*/ 0 w 621380"/>
              <a:gd name="connsiteY4" fmla="*/ 580801 h 5808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1380" h="580801">
                <a:moveTo>
                  <a:pt x="0" y="580801"/>
                </a:moveTo>
                <a:lnTo>
                  <a:pt x="238972" y="0"/>
                </a:lnTo>
                <a:lnTo>
                  <a:pt x="621380" y="100768"/>
                </a:lnTo>
                <a:lnTo>
                  <a:pt x="411813" y="580801"/>
                </a:lnTo>
                <a:lnTo>
                  <a:pt x="0" y="580801"/>
                </a:lnTo>
                <a:close/>
              </a:path>
            </a:pathLst>
          </a:custGeom>
          <a:gradFill flip="none" rotWithShape="0">
            <a:gsLst>
              <a:gs pos="0">
                <a:schemeClr val="tx1">
                  <a:alpha val="20000"/>
                </a:schemeClr>
              </a:gs>
              <a:gs pos="100000">
                <a:schemeClr val="tx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5953803" y="815033"/>
            <a:ext cx="284395" cy="284395"/>
            <a:chOff x="5890405" y="551849"/>
            <a:chExt cx="411191" cy="411191"/>
          </a:xfrm>
        </p:grpSpPr>
        <p:sp>
          <p:nvSpPr>
            <p:cNvPr id="21" name="椭圆 20"/>
            <p:cNvSpPr/>
            <p:nvPr/>
          </p:nvSpPr>
          <p:spPr>
            <a:xfrm>
              <a:off x="5890405" y="551849"/>
              <a:ext cx="411191" cy="411191"/>
            </a:xfrm>
            <a:prstGeom prst="ellipse">
              <a:avLst/>
            </a:prstGeom>
            <a:gradFill flip="none" rotWithShape="1">
              <a:gsLst>
                <a:gs pos="0">
                  <a:schemeClr val="bg1"/>
                </a:gs>
                <a:gs pos="100000">
                  <a:schemeClr val="bg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969694" y="631138"/>
              <a:ext cx="252614" cy="252614"/>
            </a:xfrm>
            <a:prstGeom prst="ellipse">
              <a:avLst/>
            </a:prstGeom>
            <a:gradFill flip="none" rotWithShape="1">
              <a:gsLst>
                <a:gs pos="0">
                  <a:schemeClr val="bg1"/>
                </a:gs>
                <a:gs pos="100000">
                  <a:schemeClr val="bg1">
                    <a:lumMod val="7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4408984" y="1322569"/>
            <a:ext cx="3374032" cy="3374032"/>
            <a:chOff x="4252200" y="1511191"/>
            <a:chExt cx="3688718" cy="3688718"/>
          </a:xfrm>
        </p:grpSpPr>
        <p:sp>
          <p:nvSpPr>
            <p:cNvPr id="35" name="矩形 34"/>
            <p:cNvSpPr/>
            <p:nvPr/>
          </p:nvSpPr>
          <p:spPr>
            <a:xfrm>
              <a:off x="4252200" y="1511191"/>
              <a:ext cx="3688718" cy="3688718"/>
            </a:xfrm>
            <a:prstGeom prst="rect">
              <a:avLst/>
            </a:prstGeom>
            <a:gradFill flip="none" rotWithShape="1">
              <a:gsLst>
                <a:gs pos="100000">
                  <a:srgbClr val="D0D8CD"/>
                </a:gs>
                <a:gs pos="0">
                  <a:srgbClr val="FFFFFF"/>
                </a:gs>
                <a:gs pos="50000">
                  <a:srgbClr val="F4F4F4"/>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a:solidFill>
                  <a:srgbClr val="1A94A2"/>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36" name="矩形 35"/>
            <p:cNvSpPr/>
            <p:nvPr/>
          </p:nvSpPr>
          <p:spPr>
            <a:xfrm>
              <a:off x="4490746" y="1749737"/>
              <a:ext cx="3211627" cy="3211627"/>
            </a:xfrm>
            <a:prstGeom prst="rect">
              <a:avLst/>
            </a:prstGeom>
            <a:gradFill flip="none" rotWithShape="1">
              <a:gsLst>
                <a:gs pos="100000">
                  <a:srgbClr val="D0D8CD"/>
                </a:gs>
                <a:gs pos="0">
                  <a:srgbClr val="FFFFFF"/>
                </a:gs>
                <a:gs pos="50000">
                  <a:srgbClr val="F4F4F4"/>
                </a:gs>
              </a:gsLst>
              <a:lin ang="16200000" scaled="1"/>
              <a:tileRect/>
            </a:gradFill>
            <a:ln w="57150">
              <a:solidFill>
                <a:srgbClr val="397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9900" b="1" dirty="0" smtClean="0">
                  <a:solidFill>
                    <a:srgbClr val="5B9E47"/>
                  </a:solidFill>
                  <a:effectLst>
                    <a:innerShdw blurRad="63500" dist="50800" dir="16200000">
                      <a:prstClr val="black">
                        <a:alpha val="50000"/>
                      </a:prstClr>
                    </a:innerShdw>
                  </a:effectLst>
                  <a:latin typeface="Trajan Pro" panose="02020502050506020301" pitchFamily="18" charset="0"/>
                  <a:ea typeface="Adobe Gothic Std B" panose="020B0800000000000000" pitchFamily="34" charset="-128"/>
                </a:rPr>
                <a:t>3</a:t>
              </a:r>
              <a:endParaRPr lang="en-US" altLang="zh-CN" sz="19900" b="1" dirty="0">
                <a:solidFill>
                  <a:srgbClr val="5B9E47"/>
                </a:solidFill>
                <a:effectLst>
                  <a:innerShdw blurRad="63500" dist="50800" dir="16200000">
                    <a:prstClr val="black">
                      <a:alpha val="50000"/>
                    </a:prstClr>
                  </a:innerShdw>
                </a:effectLst>
                <a:latin typeface="Trajan Pro" panose="02020502050506020301" pitchFamily="18" charset="0"/>
                <a:ea typeface="Adobe Gothic Std B" panose="020B0800000000000000" pitchFamily="34" charset="-128"/>
              </a:endParaRPr>
            </a:p>
          </p:txBody>
        </p:sp>
      </p:grpSp>
      <p:sp>
        <p:nvSpPr>
          <p:cNvPr id="37" name="矩形 36"/>
          <p:cNvSpPr/>
          <p:nvPr/>
        </p:nvSpPr>
        <p:spPr>
          <a:xfrm>
            <a:off x="12547393" y="1511190"/>
            <a:ext cx="407762" cy="407762"/>
          </a:xfrm>
          <a:prstGeom prst="rect">
            <a:avLst/>
          </a:prstGeom>
          <a:solidFill>
            <a:srgbClr val="5B9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12479405" y="1185702"/>
            <a:ext cx="543739" cy="307777"/>
          </a:xfrm>
          <a:prstGeom prst="rect">
            <a:avLst/>
          </a:prstGeom>
          <a:noFill/>
        </p:spPr>
        <p:txBody>
          <a:bodyPr wrap="none" rtlCol="0">
            <a:spAutoFit/>
          </a:bodyPr>
          <a:lstStyle/>
          <a:p>
            <a:pPr algn="ctr"/>
            <a:r>
              <a:rPr lang="zh-CN" altLang="en-US" sz="1400" dirty="0" smtClean="0">
                <a:latin typeface="微软雅黑" panose="020B0503020204020204" pitchFamily="34" charset="-122"/>
                <a:ea typeface="微软雅黑" panose="020B0503020204020204" pitchFamily="34" charset="-122"/>
              </a:rPr>
              <a:t>文字</a:t>
            </a:r>
            <a:endParaRPr lang="zh-CN" altLang="en-US" sz="1400" dirty="0">
              <a:latin typeface="微软雅黑" panose="020B0503020204020204" pitchFamily="34" charset="-122"/>
              <a:ea typeface="微软雅黑" panose="020B0503020204020204" pitchFamily="34" charset="-122"/>
            </a:endParaRPr>
          </a:p>
        </p:txBody>
      </p:sp>
      <p:sp>
        <p:nvSpPr>
          <p:cNvPr id="39" name="矩形 38"/>
          <p:cNvSpPr/>
          <p:nvPr/>
        </p:nvSpPr>
        <p:spPr>
          <a:xfrm>
            <a:off x="12547393" y="1970554"/>
            <a:ext cx="407762" cy="407762"/>
          </a:xfrm>
          <a:prstGeom prst="rect">
            <a:avLst/>
          </a:prstGeom>
          <a:solidFill>
            <a:srgbClr val="2A42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2547393" y="3939752"/>
            <a:ext cx="407762" cy="407762"/>
          </a:xfrm>
          <a:prstGeom prst="rect">
            <a:avLst/>
          </a:prstGeom>
          <a:solidFill>
            <a:srgbClr val="397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12479404" y="3614264"/>
            <a:ext cx="543739" cy="307777"/>
          </a:xfrm>
          <a:prstGeom prst="rect">
            <a:avLst/>
          </a:prstGeom>
          <a:noFill/>
        </p:spPr>
        <p:txBody>
          <a:bodyPr wrap="none" rtlCol="0">
            <a:spAutoFit/>
          </a:bodyPr>
          <a:lstStyle/>
          <a:p>
            <a:pPr algn="ctr"/>
            <a:r>
              <a:rPr lang="zh-CN" altLang="en-US" sz="1400" dirty="0" smtClean="0">
                <a:latin typeface="微软雅黑" panose="020B0503020204020204" pitchFamily="34" charset="-122"/>
                <a:ea typeface="微软雅黑" panose="020B0503020204020204" pitchFamily="34" charset="-122"/>
              </a:rPr>
              <a:t>边框</a:t>
            </a:r>
            <a:endParaRPr lang="zh-CN" altLang="en-US" sz="1400" dirty="0">
              <a:latin typeface="微软雅黑" panose="020B0503020204020204" pitchFamily="34" charset="-122"/>
              <a:ea typeface="微软雅黑" panose="020B0503020204020204" pitchFamily="34" charset="-122"/>
            </a:endParaRPr>
          </a:p>
        </p:txBody>
      </p:sp>
      <p:sp>
        <p:nvSpPr>
          <p:cNvPr id="23" name="文本框 22"/>
          <p:cNvSpPr txBox="1"/>
          <p:nvPr/>
        </p:nvSpPr>
        <p:spPr>
          <a:xfrm>
            <a:off x="3780302" y="4915542"/>
            <a:ext cx="4631397" cy="769441"/>
          </a:xfrm>
          <a:prstGeom prst="rect">
            <a:avLst/>
          </a:prstGeom>
          <a:noFill/>
        </p:spPr>
        <p:txBody>
          <a:bodyPr wrap="none" rtlCol="0">
            <a:spAutoFit/>
          </a:bodyPr>
          <a:lstStyle/>
          <a:p>
            <a:pPr algn="ctr"/>
            <a:r>
              <a:rPr lang="en-US" altLang="zh-CN" sz="4400" dirty="0">
                <a:solidFill>
                  <a:schemeClr val="bg1"/>
                </a:solidFill>
                <a:effectLst>
                  <a:outerShdw blurRad="50800" dist="38100" dir="8100000" algn="tr" rotWithShape="0">
                    <a:prstClr val="black">
                      <a:alpha val="40000"/>
                    </a:prstClr>
                  </a:outerShdw>
                </a:effectLst>
                <a:latin typeface="华文细黑" panose="02010600040101010101" pitchFamily="2" charset="-122"/>
                <a:ea typeface="华文细黑" panose="02010600040101010101" pitchFamily="2" charset="-122"/>
                <a:cs typeface="Segoe UI Black" panose="020B0A02040204020203" pitchFamily="34" charset="0"/>
              </a:rPr>
              <a:t>Click to add title</a:t>
            </a:r>
          </a:p>
        </p:txBody>
      </p:sp>
      <p:sp>
        <p:nvSpPr>
          <p:cNvPr id="24" name="文本框 23"/>
          <p:cNvSpPr txBox="1"/>
          <p:nvPr/>
        </p:nvSpPr>
        <p:spPr>
          <a:xfrm>
            <a:off x="2585039" y="5679998"/>
            <a:ext cx="7021922" cy="400110"/>
          </a:xfrm>
          <a:prstGeom prst="rect">
            <a:avLst/>
          </a:prstGeom>
          <a:noFill/>
        </p:spPr>
        <p:txBody>
          <a:bodyPr wrap="none" rtlCol="0">
            <a:spAutoFit/>
          </a:bodyPr>
          <a:lstStyle/>
          <a:p>
            <a:pPr algn="ctr"/>
            <a:r>
              <a:rPr lang="en-US" altLang="zh-CN" sz="2000" dirty="0">
                <a:solidFill>
                  <a:schemeClr val="bg1"/>
                </a:solidFill>
                <a:effectLst>
                  <a:outerShdw blurRad="50800" dist="38100" dir="8100000" algn="tr" rotWithShape="0">
                    <a:prstClr val="black">
                      <a:alpha val="40000"/>
                    </a:prstClr>
                  </a:outerShdw>
                </a:effectLst>
                <a:latin typeface="Segoe UI Light" panose="020B0502040204020203" pitchFamily="34" charset="0"/>
                <a:ea typeface="华文细黑" panose="02010600040101010101" pitchFamily="2" charset="-122"/>
                <a:cs typeface="Segoe UI Light" panose="020B0502040204020203" pitchFamily="34" charset="0"/>
              </a:rPr>
              <a:t>Thought for customer service "is the sacred mission of hi design</a:t>
            </a:r>
          </a:p>
        </p:txBody>
      </p:sp>
    </p:spTree>
    <p:extLst>
      <p:ext uri="{BB962C8B-B14F-4D97-AF65-F5344CB8AC3E}">
        <p14:creationId xmlns:p14="http://schemas.microsoft.com/office/powerpoint/2010/main" val="14468189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2547393" y="1511190"/>
            <a:ext cx="407762" cy="407762"/>
          </a:xfrm>
          <a:prstGeom prst="rect">
            <a:avLst/>
          </a:prstGeom>
          <a:solidFill>
            <a:srgbClr val="5B9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12479405" y="1185702"/>
            <a:ext cx="543739" cy="307777"/>
          </a:xfrm>
          <a:prstGeom prst="rect">
            <a:avLst/>
          </a:prstGeom>
          <a:noFill/>
        </p:spPr>
        <p:txBody>
          <a:bodyPr wrap="none" rtlCol="0">
            <a:spAutoFit/>
          </a:bodyPr>
          <a:lstStyle/>
          <a:p>
            <a:pPr algn="ctr"/>
            <a:r>
              <a:rPr lang="zh-CN" altLang="en-US" sz="1400" dirty="0" smtClean="0">
                <a:latin typeface="微软雅黑" panose="020B0503020204020204" pitchFamily="34" charset="-122"/>
                <a:ea typeface="微软雅黑" panose="020B0503020204020204" pitchFamily="34" charset="-122"/>
              </a:rPr>
              <a:t>文字</a:t>
            </a:r>
            <a:endParaRPr lang="zh-CN" altLang="en-US" sz="1400" dirty="0">
              <a:latin typeface="微软雅黑" panose="020B0503020204020204" pitchFamily="34" charset="-122"/>
              <a:ea typeface="微软雅黑" panose="020B0503020204020204" pitchFamily="34" charset="-122"/>
            </a:endParaRPr>
          </a:p>
        </p:txBody>
      </p:sp>
      <p:sp>
        <p:nvSpPr>
          <p:cNvPr id="39" name="矩形 38"/>
          <p:cNvSpPr/>
          <p:nvPr/>
        </p:nvSpPr>
        <p:spPr>
          <a:xfrm>
            <a:off x="12547393" y="1970554"/>
            <a:ext cx="407762" cy="407762"/>
          </a:xfrm>
          <a:prstGeom prst="rect">
            <a:avLst/>
          </a:prstGeom>
          <a:solidFill>
            <a:srgbClr val="2A42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2547393" y="3939752"/>
            <a:ext cx="407762" cy="407762"/>
          </a:xfrm>
          <a:prstGeom prst="rect">
            <a:avLst/>
          </a:prstGeom>
          <a:solidFill>
            <a:srgbClr val="397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12479404" y="3614264"/>
            <a:ext cx="543739" cy="307777"/>
          </a:xfrm>
          <a:prstGeom prst="rect">
            <a:avLst/>
          </a:prstGeom>
          <a:noFill/>
        </p:spPr>
        <p:txBody>
          <a:bodyPr wrap="none" rtlCol="0">
            <a:spAutoFit/>
          </a:bodyPr>
          <a:lstStyle/>
          <a:p>
            <a:pPr algn="ctr"/>
            <a:r>
              <a:rPr lang="zh-CN" altLang="en-US" sz="1400" dirty="0" smtClean="0">
                <a:latin typeface="微软雅黑" panose="020B0503020204020204" pitchFamily="34" charset="-122"/>
                <a:ea typeface="微软雅黑" panose="020B0503020204020204" pitchFamily="34" charset="-122"/>
              </a:rPr>
              <a:t>边框</a:t>
            </a:r>
            <a:endParaRPr lang="zh-CN" altLang="en-US" sz="1400" dirty="0">
              <a:latin typeface="微软雅黑" panose="020B0503020204020204" pitchFamily="34" charset="-122"/>
              <a:ea typeface="微软雅黑" panose="020B0503020204020204" pitchFamily="34" charset="-122"/>
            </a:endParaRPr>
          </a:p>
        </p:txBody>
      </p:sp>
      <p:sp>
        <p:nvSpPr>
          <p:cNvPr id="23" name="矩形 9"/>
          <p:cNvSpPr/>
          <p:nvPr/>
        </p:nvSpPr>
        <p:spPr>
          <a:xfrm>
            <a:off x="-1538" y="1257430"/>
            <a:ext cx="11509566" cy="5600570"/>
          </a:xfrm>
          <a:custGeom>
            <a:avLst/>
            <a:gdLst>
              <a:gd name="connsiteX0" fmla="*/ 0 w 11014364"/>
              <a:gd name="connsiteY0" fmla="*/ 0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0 w 11014364"/>
              <a:gd name="connsiteY4" fmla="*/ 0 h 5653155"/>
              <a:gd name="connsiteX0" fmla="*/ 859316 w 11014364"/>
              <a:gd name="connsiteY0" fmla="*/ 0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59316 w 11014364"/>
              <a:gd name="connsiteY4" fmla="*/ 0 h 5653155"/>
              <a:gd name="connsiteX0" fmla="*/ 881349 w 11014364"/>
              <a:gd name="connsiteY0" fmla="*/ 11016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81349 w 11014364"/>
              <a:gd name="connsiteY4" fmla="*/ 11016 h 5653155"/>
              <a:gd name="connsiteX0" fmla="*/ 893420 w 11014364"/>
              <a:gd name="connsiteY0" fmla="*/ 11016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3420 w 11014364"/>
              <a:gd name="connsiteY4" fmla="*/ 11016 h 5653155"/>
              <a:gd name="connsiteX0" fmla="*/ 893420 w 11014364"/>
              <a:gd name="connsiteY0" fmla="*/ 7998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3420 w 11014364"/>
              <a:gd name="connsiteY4" fmla="*/ 7998 h 5653155"/>
              <a:gd name="connsiteX0" fmla="*/ 899456 w 11014364"/>
              <a:gd name="connsiteY0" fmla="*/ 7998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9456 w 11014364"/>
              <a:gd name="connsiteY4" fmla="*/ 7998 h 5653155"/>
              <a:gd name="connsiteX0" fmla="*/ 899456 w 11014364"/>
              <a:gd name="connsiteY0" fmla="*/ 0 h 5645157"/>
              <a:gd name="connsiteX1" fmla="*/ 11014364 w 11014364"/>
              <a:gd name="connsiteY1" fmla="*/ 3096538 h 5645157"/>
              <a:gd name="connsiteX2" fmla="*/ 11014364 w 11014364"/>
              <a:gd name="connsiteY2" fmla="*/ 5645157 h 5645157"/>
              <a:gd name="connsiteX3" fmla="*/ 0 w 11014364"/>
              <a:gd name="connsiteY3" fmla="*/ 5645157 h 5645157"/>
              <a:gd name="connsiteX4" fmla="*/ 899456 w 11014364"/>
              <a:gd name="connsiteY4"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899456 w 11014364"/>
              <a:gd name="connsiteY4"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693868 w 11014364"/>
              <a:gd name="connsiteY4" fmla="*/ 1299068 h 5645157"/>
              <a:gd name="connsiteX5" fmla="*/ 899456 w 11014364"/>
              <a:gd name="connsiteY5"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0 w 11014364"/>
              <a:gd name="connsiteY4" fmla="*/ 949445 h 5645157"/>
              <a:gd name="connsiteX5" fmla="*/ 899456 w 11014364"/>
              <a:gd name="connsiteY5" fmla="*/ 0 h 5645157"/>
              <a:gd name="connsiteX0" fmla="*/ 899456 w 11014364"/>
              <a:gd name="connsiteY0" fmla="*/ 0 h 5645157"/>
              <a:gd name="connsiteX1" fmla="*/ 11014364 w 11014364"/>
              <a:gd name="connsiteY1" fmla="*/ 3010477 h 5645157"/>
              <a:gd name="connsiteX2" fmla="*/ 9383868 w 11014364"/>
              <a:gd name="connsiteY2" fmla="*/ 5645157 h 5645157"/>
              <a:gd name="connsiteX3" fmla="*/ 0 w 11014364"/>
              <a:gd name="connsiteY3" fmla="*/ 5645157 h 5645157"/>
              <a:gd name="connsiteX4" fmla="*/ 0 w 11014364"/>
              <a:gd name="connsiteY4" fmla="*/ 949445 h 5645157"/>
              <a:gd name="connsiteX5" fmla="*/ 899456 w 11014364"/>
              <a:gd name="connsiteY5" fmla="*/ 0 h 5645157"/>
              <a:gd name="connsiteX0" fmla="*/ 899456 w 11014364"/>
              <a:gd name="connsiteY0" fmla="*/ 0 h 5645157"/>
              <a:gd name="connsiteX1" fmla="*/ 11014364 w 11014364"/>
              <a:gd name="connsiteY1" fmla="*/ 3010477 h 5645157"/>
              <a:gd name="connsiteX2" fmla="*/ 9383868 w 11014364"/>
              <a:gd name="connsiteY2" fmla="*/ 5645157 h 5645157"/>
              <a:gd name="connsiteX3" fmla="*/ 0 w 11014364"/>
              <a:gd name="connsiteY3" fmla="*/ 5645157 h 5645157"/>
              <a:gd name="connsiteX4" fmla="*/ 0 w 11014364"/>
              <a:gd name="connsiteY4" fmla="*/ 1268934 h 5645157"/>
              <a:gd name="connsiteX5" fmla="*/ 899456 w 11014364"/>
              <a:gd name="connsiteY5" fmla="*/ 0 h 5645157"/>
              <a:gd name="connsiteX0" fmla="*/ 337596 w 11014364"/>
              <a:gd name="connsiteY0" fmla="*/ 0 h 6383288"/>
              <a:gd name="connsiteX1" fmla="*/ 11014364 w 11014364"/>
              <a:gd name="connsiteY1" fmla="*/ 3748608 h 6383288"/>
              <a:gd name="connsiteX2" fmla="*/ 9383868 w 11014364"/>
              <a:gd name="connsiteY2" fmla="*/ 6383288 h 6383288"/>
              <a:gd name="connsiteX3" fmla="*/ 0 w 11014364"/>
              <a:gd name="connsiteY3" fmla="*/ 6383288 h 6383288"/>
              <a:gd name="connsiteX4" fmla="*/ 0 w 11014364"/>
              <a:gd name="connsiteY4" fmla="*/ 2007065 h 6383288"/>
              <a:gd name="connsiteX5" fmla="*/ 337596 w 11014364"/>
              <a:gd name="connsiteY5" fmla="*/ 0 h 6383288"/>
              <a:gd name="connsiteX0" fmla="*/ 337596 w 11532157"/>
              <a:gd name="connsiteY0" fmla="*/ 0 h 6383288"/>
              <a:gd name="connsiteX1" fmla="*/ 11532157 w 11532157"/>
              <a:gd name="connsiteY1" fmla="*/ 6161302 h 6383288"/>
              <a:gd name="connsiteX2" fmla="*/ 9383868 w 11532157"/>
              <a:gd name="connsiteY2" fmla="*/ 6383288 h 6383288"/>
              <a:gd name="connsiteX3" fmla="*/ 0 w 11532157"/>
              <a:gd name="connsiteY3" fmla="*/ 6383288 h 6383288"/>
              <a:gd name="connsiteX4" fmla="*/ 0 w 11532157"/>
              <a:gd name="connsiteY4" fmla="*/ 2007065 h 6383288"/>
              <a:gd name="connsiteX5" fmla="*/ 337596 w 11532157"/>
              <a:gd name="connsiteY5" fmla="*/ 0 h 6383288"/>
              <a:gd name="connsiteX0" fmla="*/ 349628 w 11532157"/>
              <a:gd name="connsiteY0" fmla="*/ 0 h 6383288"/>
              <a:gd name="connsiteX1" fmla="*/ 11532157 w 11532157"/>
              <a:gd name="connsiteY1" fmla="*/ 6161302 h 6383288"/>
              <a:gd name="connsiteX2" fmla="*/ 9383868 w 11532157"/>
              <a:gd name="connsiteY2" fmla="*/ 6383288 h 6383288"/>
              <a:gd name="connsiteX3" fmla="*/ 0 w 11532157"/>
              <a:gd name="connsiteY3" fmla="*/ 6383288 h 6383288"/>
              <a:gd name="connsiteX4" fmla="*/ 0 w 11532157"/>
              <a:gd name="connsiteY4" fmla="*/ 2007065 h 6383288"/>
              <a:gd name="connsiteX5" fmla="*/ 349628 w 11532157"/>
              <a:gd name="connsiteY5" fmla="*/ 0 h 6383288"/>
              <a:gd name="connsiteX0" fmla="*/ 349628 w 11532157"/>
              <a:gd name="connsiteY0" fmla="*/ 0 h 6383288"/>
              <a:gd name="connsiteX1" fmla="*/ 11532157 w 11532157"/>
              <a:gd name="connsiteY1" fmla="*/ 6181354 h 6383288"/>
              <a:gd name="connsiteX2" fmla="*/ 9383868 w 11532157"/>
              <a:gd name="connsiteY2" fmla="*/ 6383288 h 6383288"/>
              <a:gd name="connsiteX3" fmla="*/ 0 w 11532157"/>
              <a:gd name="connsiteY3" fmla="*/ 6383288 h 6383288"/>
              <a:gd name="connsiteX4" fmla="*/ 0 w 11532157"/>
              <a:gd name="connsiteY4" fmla="*/ 2007065 h 6383288"/>
              <a:gd name="connsiteX5" fmla="*/ 349628 w 11532157"/>
              <a:gd name="connsiteY5" fmla="*/ 0 h 6383288"/>
              <a:gd name="connsiteX0" fmla="*/ 363482 w 11546011"/>
              <a:gd name="connsiteY0" fmla="*/ 0 h 6383288"/>
              <a:gd name="connsiteX1" fmla="*/ 11546011 w 11546011"/>
              <a:gd name="connsiteY1" fmla="*/ 6181354 h 6383288"/>
              <a:gd name="connsiteX2" fmla="*/ 9397722 w 11546011"/>
              <a:gd name="connsiteY2" fmla="*/ 6383288 h 6383288"/>
              <a:gd name="connsiteX3" fmla="*/ 13854 w 11546011"/>
              <a:gd name="connsiteY3" fmla="*/ 6383288 h 6383288"/>
              <a:gd name="connsiteX4" fmla="*/ 0 w 11546011"/>
              <a:gd name="connsiteY4" fmla="*/ 677029 h 6383288"/>
              <a:gd name="connsiteX5" fmla="*/ 363482 w 11546011"/>
              <a:gd name="connsiteY5" fmla="*/ 0 h 6383288"/>
              <a:gd name="connsiteX0" fmla="*/ 363482 w 11546011"/>
              <a:gd name="connsiteY0" fmla="*/ 0 h 6383288"/>
              <a:gd name="connsiteX1" fmla="*/ 11546011 w 11546011"/>
              <a:gd name="connsiteY1" fmla="*/ 6181354 h 6383288"/>
              <a:gd name="connsiteX2" fmla="*/ 9397722 w 11546011"/>
              <a:gd name="connsiteY2" fmla="*/ 6383288 h 6383288"/>
              <a:gd name="connsiteX3" fmla="*/ 13854 w 11546011"/>
              <a:gd name="connsiteY3" fmla="*/ 6383288 h 6383288"/>
              <a:gd name="connsiteX4" fmla="*/ 0 w 11546011"/>
              <a:gd name="connsiteY4" fmla="*/ 677029 h 6383288"/>
              <a:gd name="connsiteX5" fmla="*/ 363482 w 11546011"/>
              <a:gd name="connsiteY5" fmla="*/ 0 h 6383288"/>
              <a:gd name="connsiteX0" fmla="*/ 351167 w 11533696"/>
              <a:gd name="connsiteY0" fmla="*/ 0 h 6383288"/>
              <a:gd name="connsiteX1" fmla="*/ 11533696 w 11533696"/>
              <a:gd name="connsiteY1" fmla="*/ 6181354 h 6383288"/>
              <a:gd name="connsiteX2" fmla="*/ 9385407 w 11533696"/>
              <a:gd name="connsiteY2" fmla="*/ 6383288 h 6383288"/>
              <a:gd name="connsiteX3" fmla="*/ 1539 w 11533696"/>
              <a:gd name="connsiteY3" fmla="*/ 6383288 h 6383288"/>
              <a:gd name="connsiteX4" fmla="*/ 0 w 11533696"/>
              <a:gd name="connsiteY4" fmla="*/ 673951 h 6383288"/>
              <a:gd name="connsiteX5" fmla="*/ 351167 w 11533696"/>
              <a:gd name="connsiteY5" fmla="*/ 0 h 6383288"/>
              <a:gd name="connsiteX0" fmla="*/ 351167 w 11533696"/>
              <a:gd name="connsiteY0" fmla="*/ 0 h 6383288"/>
              <a:gd name="connsiteX1" fmla="*/ 11533696 w 11533696"/>
              <a:gd name="connsiteY1" fmla="*/ 6181354 h 6383288"/>
              <a:gd name="connsiteX2" fmla="*/ 10955589 w 11533696"/>
              <a:gd name="connsiteY2" fmla="*/ 6383288 h 6383288"/>
              <a:gd name="connsiteX3" fmla="*/ 1539 w 11533696"/>
              <a:gd name="connsiteY3" fmla="*/ 6383288 h 6383288"/>
              <a:gd name="connsiteX4" fmla="*/ 0 w 11533696"/>
              <a:gd name="connsiteY4" fmla="*/ 673951 h 6383288"/>
              <a:gd name="connsiteX5" fmla="*/ 351167 w 11533696"/>
              <a:gd name="connsiteY5" fmla="*/ 0 h 6383288"/>
              <a:gd name="connsiteX0" fmla="*/ 351167 w 11533696"/>
              <a:gd name="connsiteY0" fmla="*/ 0 h 6383288"/>
              <a:gd name="connsiteX1" fmla="*/ 11533696 w 11533696"/>
              <a:gd name="connsiteY1" fmla="*/ 6181354 h 6383288"/>
              <a:gd name="connsiteX2" fmla="*/ 11315663 w 11533696"/>
              <a:gd name="connsiteY2" fmla="*/ 6383288 h 6383288"/>
              <a:gd name="connsiteX3" fmla="*/ 1539 w 11533696"/>
              <a:gd name="connsiteY3" fmla="*/ 6383288 h 6383288"/>
              <a:gd name="connsiteX4" fmla="*/ 0 w 11533696"/>
              <a:gd name="connsiteY4" fmla="*/ 673951 h 6383288"/>
              <a:gd name="connsiteX5" fmla="*/ 351167 w 11533696"/>
              <a:gd name="connsiteY5" fmla="*/ 0 h 6383288"/>
              <a:gd name="connsiteX0" fmla="*/ 351167 w 11547077"/>
              <a:gd name="connsiteY0" fmla="*/ 0 h 6383288"/>
              <a:gd name="connsiteX1" fmla="*/ 11547077 w 11547077"/>
              <a:gd name="connsiteY1" fmla="*/ 6085343 h 6383288"/>
              <a:gd name="connsiteX2" fmla="*/ 11315663 w 11547077"/>
              <a:gd name="connsiteY2" fmla="*/ 6383288 h 6383288"/>
              <a:gd name="connsiteX3" fmla="*/ 1539 w 11547077"/>
              <a:gd name="connsiteY3" fmla="*/ 6383288 h 6383288"/>
              <a:gd name="connsiteX4" fmla="*/ 0 w 11547077"/>
              <a:gd name="connsiteY4" fmla="*/ 673951 h 6383288"/>
              <a:gd name="connsiteX5" fmla="*/ 351167 w 11547077"/>
              <a:gd name="connsiteY5" fmla="*/ 0 h 6383288"/>
              <a:gd name="connsiteX0" fmla="*/ 351167 w 11542617"/>
              <a:gd name="connsiteY0" fmla="*/ 0 h 6383288"/>
              <a:gd name="connsiteX1" fmla="*/ 11542617 w 11542617"/>
              <a:gd name="connsiteY1" fmla="*/ 6070942 h 6383288"/>
              <a:gd name="connsiteX2" fmla="*/ 11315663 w 11542617"/>
              <a:gd name="connsiteY2" fmla="*/ 6383288 h 6383288"/>
              <a:gd name="connsiteX3" fmla="*/ 1539 w 11542617"/>
              <a:gd name="connsiteY3" fmla="*/ 6383288 h 6383288"/>
              <a:gd name="connsiteX4" fmla="*/ 0 w 11542617"/>
              <a:gd name="connsiteY4" fmla="*/ 673951 h 6383288"/>
              <a:gd name="connsiteX5" fmla="*/ 351167 w 11542617"/>
              <a:gd name="connsiteY5" fmla="*/ 0 h 6383288"/>
              <a:gd name="connsiteX0" fmla="*/ 351167 w 11509566"/>
              <a:gd name="connsiteY0" fmla="*/ 0 h 6383288"/>
              <a:gd name="connsiteX1" fmla="*/ 11509566 w 11509566"/>
              <a:gd name="connsiteY1" fmla="*/ 5774521 h 6383288"/>
              <a:gd name="connsiteX2" fmla="*/ 11315663 w 11509566"/>
              <a:gd name="connsiteY2" fmla="*/ 6383288 h 6383288"/>
              <a:gd name="connsiteX3" fmla="*/ 1539 w 11509566"/>
              <a:gd name="connsiteY3" fmla="*/ 6383288 h 6383288"/>
              <a:gd name="connsiteX4" fmla="*/ 0 w 11509566"/>
              <a:gd name="connsiteY4" fmla="*/ 673951 h 6383288"/>
              <a:gd name="connsiteX5" fmla="*/ 351167 w 11509566"/>
              <a:gd name="connsiteY5" fmla="*/ 0 h 6383288"/>
              <a:gd name="connsiteX0" fmla="*/ 351167 w 11509566"/>
              <a:gd name="connsiteY0" fmla="*/ 0 h 6383288"/>
              <a:gd name="connsiteX1" fmla="*/ 11509566 w 11509566"/>
              <a:gd name="connsiteY1" fmla="*/ 5774521 h 6383288"/>
              <a:gd name="connsiteX2" fmla="*/ 11315663 w 11509566"/>
              <a:gd name="connsiteY2" fmla="*/ 6383288 h 6383288"/>
              <a:gd name="connsiteX3" fmla="*/ 1539 w 11509566"/>
              <a:gd name="connsiteY3" fmla="*/ 6383288 h 6383288"/>
              <a:gd name="connsiteX4" fmla="*/ 0 w 11509566"/>
              <a:gd name="connsiteY4" fmla="*/ 673951 h 6383288"/>
              <a:gd name="connsiteX5" fmla="*/ 351167 w 11509566"/>
              <a:gd name="connsiteY5" fmla="*/ 0 h 6383288"/>
              <a:gd name="connsiteX0" fmla="*/ 362184 w 11509566"/>
              <a:gd name="connsiteY0" fmla="*/ 0 h 6027583"/>
              <a:gd name="connsiteX1" fmla="*/ 11509566 w 11509566"/>
              <a:gd name="connsiteY1" fmla="*/ 5418816 h 6027583"/>
              <a:gd name="connsiteX2" fmla="*/ 11315663 w 11509566"/>
              <a:gd name="connsiteY2" fmla="*/ 6027583 h 6027583"/>
              <a:gd name="connsiteX3" fmla="*/ 1539 w 11509566"/>
              <a:gd name="connsiteY3" fmla="*/ 6027583 h 6027583"/>
              <a:gd name="connsiteX4" fmla="*/ 0 w 11509566"/>
              <a:gd name="connsiteY4" fmla="*/ 318246 h 6027583"/>
              <a:gd name="connsiteX5" fmla="*/ 362184 w 11509566"/>
              <a:gd name="connsiteY5" fmla="*/ 0 h 6027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09566" h="6027583">
                <a:moveTo>
                  <a:pt x="362184" y="0"/>
                </a:moveTo>
                <a:lnTo>
                  <a:pt x="11509566" y="5418816"/>
                </a:lnTo>
                <a:lnTo>
                  <a:pt x="11315663" y="6027583"/>
                </a:lnTo>
                <a:lnTo>
                  <a:pt x="1539" y="6027583"/>
                </a:lnTo>
                <a:lnTo>
                  <a:pt x="0" y="318246"/>
                </a:lnTo>
                <a:lnTo>
                  <a:pt x="362184" y="0"/>
                </a:lnTo>
                <a:close/>
              </a:path>
            </a:pathLst>
          </a:custGeom>
          <a:gradFill flip="none" rotWithShape="0">
            <a:gsLst>
              <a:gs pos="0">
                <a:schemeClr val="tx1">
                  <a:alpha val="50000"/>
                </a:schemeClr>
              </a:gs>
              <a:gs pos="100000">
                <a:schemeClr val="tx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56238" y="926924"/>
            <a:ext cx="11479527" cy="5629586"/>
          </a:xfrm>
          <a:prstGeom prst="roundRect">
            <a:avLst>
              <a:gd name="adj" fmla="val 0"/>
            </a:avLst>
          </a:prstGeom>
          <a:gradFill flip="none" rotWithShape="1">
            <a:gsLst>
              <a:gs pos="100000">
                <a:srgbClr val="D0D8CD"/>
              </a:gs>
              <a:gs pos="0">
                <a:srgbClr val="FFFFFF"/>
              </a:gs>
              <a:gs pos="50000">
                <a:srgbClr val="F4F4F4"/>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rgbClr val="1A94A2"/>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27" name="圆角矩形 26"/>
          <p:cNvSpPr/>
          <p:nvPr/>
        </p:nvSpPr>
        <p:spPr>
          <a:xfrm>
            <a:off x="468388" y="1033428"/>
            <a:ext cx="11255227" cy="5416578"/>
          </a:xfrm>
          <a:prstGeom prst="roundRect">
            <a:avLst>
              <a:gd name="adj" fmla="val 0"/>
            </a:avLst>
          </a:prstGeom>
          <a:gradFill flip="none" rotWithShape="1">
            <a:gsLst>
              <a:gs pos="100000">
                <a:srgbClr val="D0D8CD"/>
              </a:gs>
              <a:gs pos="0">
                <a:srgbClr val="FFFFFF"/>
              </a:gs>
              <a:gs pos="50000">
                <a:srgbClr val="F4F4F4"/>
              </a:gs>
            </a:gsLst>
            <a:lin ang="16200000" scaled="1"/>
            <a:tileRect/>
          </a:gradFill>
          <a:ln w="28575">
            <a:solidFill>
              <a:srgbClr val="397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900" b="1" dirty="0">
              <a:solidFill>
                <a:srgbClr val="6298BF"/>
              </a:solidFill>
              <a:effectLst>
                <a:innerShdw blurRad="63500" dist="50800" dir="16200000">
                  <a:prstClr val="black">
                    <a:alpha val="50000"/>
                  </a:prstClr>
                </a:innerShdw>
              </a:effectLst>
              <a:latin typeface="Trajan Pro" panose="02020502050506020301" pitchFamily="18" charset="0"/>
              <a:ea typeface="Adobe Gothic Std B" panose="020B0800000000000000" pitchFamily="34" charset="-128"/>
            </a:endParaRPr>
          </a:p>
        </p:txBody>
      </p:sp>
      <p:sp>
        <p:nvSpPr>
          <p:cNvPr id="12" name="矩形 11"/>
          <p:cNvSpPr/>
          <p:nvPr/>
        </p:nvSpPr>
        <p:spPr>
          <a:xfrm>
            <a:off x="3311432" y="46022"/>
            <a:ext cx="5569153" cy="646331"/>
          </a:xfrm>
          <a:prstGeom prst="rect">
            <a:avLst/>
          </a:prstGeom>
        </p:spPr>
        <p:txBody>
          <a:bodyPr wrap="none">
            <a:spAutoFit/>
          </a:bodyPr>
          <a:lstStyle/>
          <a:p>
            <a:pPr algn="ctr"/>
            <a:r>
              <a:rPr lang="en-US" altLang="zh-CN" sz="3600" dirty="0" smtClean="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Segoe UI Black" panose="020B0A02040204020203" pitchFamily="34" charset="0"/>
              </a:rPr>
              <a:t>Add Your Headline Here</a:t>
            </a:r>
            <a:endParaRPr lang="en-US" altLang="zh-CN" sz="3600" dirty="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Segoe UI Black" panose="020B0A02040204020203" pitchFamily="34" charset="0"/>
            </a:endParaRPr>
          </a:p>
        </p:txBody>
      </p:sp>
      <p:sp>
        <p:nvSpPr>
          <p:cNvPr id="13" name="矩形 12"/>
          <p:cNvSpPr/>
          <p:nvPr/>
        </p:nvSpPr>
        <p:spPr>
          <a:xfrm>
            <a:off x="4362034" y="592146"/>
            <a:ext cx="3467937" cy="295466"/>
          </a:xfrm>
          <a:prstGeom prst="rect">
            <a:avLst/>
          </a:prstGeom>
        </p:spPr>
        <p:txBody>
          <a:bodyPr wrap="none">
            <a:spAutoFit/>
          </a:bodyPr>
          <a:lstStyle/>
          <a:p>
            <a:pPr lvl="0" algn="ctr">
              <a:lnSpc>
                <a:spcPct val="110000"/>
              </a:lnSpc>
            </a:pPr>
            <a:r>
              <a:rPr lang="en-US" altLang="zh-CN" sz="1200" dirty="0">
                <a:solidFill>
                  <a:schemeClr val="bg1"/>
                </a:solidFill>
                <a:latin typeface="Segoe UI Light" panose="020B0502040204020203" pitchFamily="34" charset="0"/>
                <a:ea typeface="华文细黑" panose="02010600040101010101" pitchFamily="2" charset="-122"/>
                <a:cs typeface="Segoe UI Light" panose="020B0502040204020203" pitchFamily="34" charset="0"/>
                <a:sym typeface="+mn-lt"/>
              </a:rPr>
              <a:t>What we hope to achieve in the short and long run</a:t>
            </a:r>
          </a:p>
        </p:txBody>
      </p:sp>
      <p:grpSp>
        <p:nvGrpSpPr>
          <p:cNvPr id="14" name="组合 13"/>
          <p:cNvGrpSpPr/>
          <p:nvPr/>
        </p:nvGrpSpPr>
        <p:grpSpPr>
          <a:xfrm>
            <a:off x="854582" y="1329578"/>
            <a:ext cx="563159" cy="1681821"/>
            <a:chOff x="1130115" y="1231708"/>
            <a:chExt cx="380273" cy="1135650"/>
          </a:xfrm>
          <a:solidFill>
            <a:srgbClr val="00B050"/>
          </a:solidFill>
        </p:grpSpPr>
        <p:sp>
          <p:nvSpPr>
            <p:cNvPr id="15" name="圆角矩形 14"/>
            <p:cNvSpPr/>
            <p:nvPr/>
          </p:nvSpPr>
          <p:spPr>
            <a:xfrm>
              <a:off x="1202920" y="1593243"/>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Group 61"/>
            <p:cNvGrpSpPr/>
            <p:nvPr/>
          </p:nvGrpSpPr>
          <p:grpSpPr>
            <a:xfrm>
              <a:off x="1143760" y="1231708"/>
              <a:ext cx="347391" cy="392181"/>
              <a:chOff x="1368788" y="1195980"/>
              <a:chExt cx="1009651" cy="1139821"/>
            </a:xfrm>
            <a:grpFill/>
          </p:grpSpPr>
          <p:sp>
            <p:nvSpPr>
              <p:cNvPr id="21" name="Freeform 6"/>
              <p:cNvSpPr>
                <a:spLocks noEditPoints="1"/>
              </p:cNvSpPr>
              <p:nvPr/>
            </p:nvSpPr>
            <p:spPr bwMode="auto">
              <a:xfrm>
                <a:off x="1643427" y="1195980"/>
                <a:ext cx="460377" cy="598485"/>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8"/>
              <p:cNvSpPr>
                <a:spLocks noEditPoints="1"/>
              </p:cNvSpPr>
              <p:nvPr/>
            </p:nvSpPr>
            <p:spPr bwMode="auto">
              <a:xfrm>
                <a:off x="1368788" y="1753191"/>
                <a:ext cx="1009651" cy="582610"/>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9"/>
              <p:cNvSpPr>
                <a:spLocks/>
              </p:cNvSpPr>
              <p:nvPr/>
            </p:nvSpPr>
            <p:spPr bwMode="auto">
              <a:xfrm>
                <a:off x="1816461" y="1850037"/>
                <a:ext cx="117476"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7" name="圆角矩形 16"/>
            <p:cNvSpPr/>
            <p:nvPr/>
          </p:nvSpPr>
          <p:spPr>
            <a:xfrm rot="457219">
              <a:off x="1130115" y="1521106"/>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rot="21142781" flipH="1">
              <a:off x="1443966" y="1521089"/>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rot="21437231" flipH="1">
              <a:off x="1341896"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rot="162769">
              <a:off x="1190034"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6843352" y="1329572"/>
            <a:ext cx="536090" cy="1685050"/>
            <a:chOff x="2319652" y="1231704"/>
            <a:chExt cx="361995" cy="1137830"/>
          </a:xfrm>
          <a:solidFill>
            <a:srgbClr val="00B050"/>
          </a:solidFill>
        </p:grpSpPr>
        <p:sp>
          <p:nvSpPr>
            <p:cNvPr id="28" name="圆角矩形 27"/>
            <p:cNvSpPr/>
            <p:nvPr/>
          </p:nvSpPr>
          <p:spPr>
            <a:xfrm>
              <a:off x="2386569" y="1593243"/>
              <a:ext cx="226979"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rot="457219">
              <a:off x="2319652" y="1521106"/>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rot="21142781" flipH="1">
              <a:off x="2615225" y="1521089"/>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2373129" y="1784512"/>
              <a:ext cx="251524" cy="585022"/>
              <a:chOff x="2373129" y="1782336"/>
              <a:chExt cx="251524" cy="585022"/>
            </a:xfrm>
            <a:grpFill/>
          </p:grpSpPr>
          <p:sp>
            <p:nvSpPr>
              <p:cNvPr id="33" name="圆角矩形 32"/>
              <p:cNvSpPr/>
              <p:nvPr/>
            </p:nvSpPr>
            <p:spPr>
              <a:xfrm rot="21437231" flipH="1">
                <a:off x="2518880"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33"/>
              <p:cNvSpPr/>
              <p:nvPr/>
            </p:nvSpPr>
            <p:spPr>
              <a:xfrm rot="162769">
                <a:off x="2373129"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Freeform 17"/>
            <p:cNvSpPr>
              <a:spLocks noEditPoints="1"/>
            </p:cNvSpPr>
            <p:nvPr/>
          </p:nvSpPr>
          <p:spPr bwMode="auto">
            <a:xfrm>
              <a:off x="2336154" y="1231704"/>
              <a:ext cx="334161" cy="392185"/>
            </a:xfrm>
            <a:custGeom>
              <a:avLst/>
              <a:gdLst>
                <a:gd name="T0" fmla="*/ 206 w 272"/>
                <a:gd name="T1" fmla="*/ 171 h 320"/>
                <a:gd name="T2" fmla="*/ 184 w 272"/>
                <a:gd name="T3" fmla="*/ 35 h 320"/>
                <a:gd name="T4" fmla="*/ 77 w 272"/>
                <a:gd name="T5" fmla="*/ 47 h 320"/>
                <a:gd name="T6" fmla="*/ 63 w 272"/>
                <a:gd name="T7" fmla="*/ 172 h 320"/>
                <a:gd name="T8" fmla="*/ 4 w 272"/>
                <a:gd name="T9" fmla="*/ 274 h 320"/>
                <a:gd name="T10" fmla="*/ 5 w 272"/>
                <a:gd name="T11" fmla="*/ 275 h 320"/>
                <a:gd name="T12" fmla="*/ 49 w 272"/>
                <a:gd name="T13" fmla="*/ 295 h 320"/>
                <a:gd name="T14" fmla="*/ 91 w 272"/>
                <a:gd name="T15" fmla="*/ 312 h 320"/>
                <a:gd name="T16" fmla="*/ 218 w 272"/>
                <a:gd name="T17" fmla="*/ 296 h 320"/>
                <a:gd name="T18" fmla="*/ 265 w 272"/>
                <a:gd name="T19" fmla="*/ 275 h 320"/>
                <a:gd name="T20" fmla="*/ 206 w 272"/>
                <a:gd name="T21" fmla="*/ 171 h 320"/>
                <a:gd name="T22" fmla="*/ 179 w 272"/>
                <a:gd name="T23" fmla="*/ 172 h 320"/>
                <a:gd name="T24" fmla="*/ 196 w 272"/>
                <a:gd name="T25" fmla="*/ 206 h 320"/>
                <a:gd name="T26" fmla="*/ 157 w 272"/>
                <a:gd name="T27" fmla="*/ 206 h 320"/>
                <a:gd name="T28" fmla="*/ 179 w 272"/>
                <a:gd name="T29" fmla="*/ 172 h 320"/>
                <a:gd name="T30" fmla="*/ 135 w 272"/>
                <a:gd name="T31" fmla="*/ 219 h 320"/>
                <a:gd name="T32" fmla="*/ 108 w 272"/>
                <a:gd name="T33" fmla="*/ 174 h 320"/>
                <a:gd name="T34" fmla="*/ 106 w 272"/>
                <a:gd name="T35" fmla="*/ 162 h 320"/>
                <a:gd name="T36" fmla="*/ 141 w 272"/>
                <a:gd name="T37" fmla="*/ 171 h 320"/>
                <a:gd name="T38" fmla="*/ 165 w 272"/>
                <a:gd name="T39" fmla="*/ 160 h 320"/>
                <a:gd name="T40" fmla="*/ 165 w 272"/>
                <a:gd name="T41" fmla="*/ 167 h 320"/>
                <a:gd name="T42" fmla="*/ 135 w 272"/>
                <a:gd name="T43" fmla="*/ 219 h 320"/>
                <a:gd name="T44" fmla="*/ 191 w 272"/>
                <a:gd name="T45" fmla="*/ 91 h 320"/>
                <a:gd name="T46" fmla="*/ 185 w 272"/>
                <a:gd name="T47" fmla="*/ 124 h 320"/>
                <a:gd name="T48" fmla="*/ 189 w 272"/>
                <a:gd name="T49" fmla="*/ 102 h 320"/>
                <a:gd name="T50" fmla="*/ 191 w 272"/>
                <a:gd name="T51" fmla="*/ 91 h 320"/>
                <a:gd name="T52" fmla="*/ 152 w 272"/>
                <a:gd name="T53" fmla="*/ 68 h 320"/>
                <a:gd name="T54" fmla="*/ 173 w 272"/>
                <a:gd name="T55" fmla="*/ 91 h 320"/>
                <a:gd name="T56" fmla="*/ 180 w 272"/>
                <a:gd name="T57" fmla="*/ 95 h 320"/>
                <a:gd name="T58" fmla="*/ 177 w 272"/>
                <a:gd name="T59" fmla="*/ 101 h 320"/>
                <a:gd name="T60" fmla="*/ 153 w 272"/>
                <a:gd name="T61" fmla="*/ 151 h 320"/>
                <a:gd name="T62" fmla="*/ 117 w 272"/>
                <a:gd name="T63" fmla="*/ 151 h 320"/>
                <a:gd name="T64" fmla="*/ 93 w 272"/>
                <a:gd name="T65" fmla="*/ 98 h 320"/>
                <a:gd name="T66" fmla="*/ 152 w 272"/>
                <a:gd name="T67" fmla="*/ 68 h 320"/>
                <a:gd name="T68" fmla="*/ 84 w 272"/>
                <a:gd name="T69" fmla="*/ 124 h 320"/>
                <a:gd name="T70" fmla="*/ 74 w 272"/>
                <a:gd name="T71" fmla="*/ 95 h 320"/>
                <a:gd name="T72" fmla="*/ 84 w 272"/>
                <a:gd name="T73" fmla="*/ 124 h 320"/>
                <a:gd name="T74" fmla="*/ 76 w 272"/>
                <a:gd name="T75" fmla="*/ 206 h 320"/>
                <a:gd name="T76" fmla="*/ 92 w 272"/>
                <a:gd name="T77" fmla="*/ 172 h 320"/>
                <a:gd name="T78" fmla="*/ 100 w 272"/>
                <a:gd name="T79" fmla="*/ 186 h 320"/>
                <a:gd name="T80" fmla="*/ 113 w 272"/>
                <a:gd name="T81" fmla="*/ 206 h 320"/>
                <a:gd name="T82" fmla="*/ 76 w 272"/>
                <a:gd name="T83" fmla="*/ 206 h 320"/>
                <a:gd name="T84" fmla="*/ 128 w 272"/>
                <a:gd name="T85" fmla="*/ 304 h 320"/>
                <a:gd name="T86" fmla="*/ 94 w 272"/>
                <a:gd name="T87" fmla="*/ 219 h 320"/>
                <a:gd name="T88" fmla="*/ 121 w 272"/>
                <a:gd name="T89" fmla="*/ 220 h 320"/>
                <a:gd name="T90" fmla="*/ 135 w 272"/>
                <a:gd name="T91" fmla="*/ 257 h 320"/>
                <a:gd name="T92" fmla="*/ 149 w 272"/>
                <a:gd name="T93" fmla="*/ 220 h 320"/>
                <a:gd name="T94" fmla="*/ 176 w 272"/>
                <a:gd name="T95" fmla="*/ 219 h 320"/>
                <a:gd name="T96" fmla="*/ 143 w 272"/>
                <a:gd name="T97" fmla="*/ 304 h 320"/>
                <a:gd name="T98" fmla="*/ 128 w 272"/>
                <a:gd name="T99" fmla="*/ 304 h 320"/>
                <a:gd name="T100" fmla="*/ 215 w 272"/>
                <a:gd name="T101" fmla="*/ 269 h 320"/>
                <a:gd name="T102" fmla="*/ 171 w 272"/>
                <a:gd name="T103" fmla="*/ 275 h 320"/>
                <a:gd name="T104" fmla="*/ 174 w 272"/>
                <a:gd name="T105" fmla="*/ 269 h 320"/>
                <a:gd name="T106" fmla="*/ 216 w 272"/>
                <a:gd name="T107" fmla="*/ 261 h 320"/>
                <a:gd name="T108" fmla="*/ 215 w 272"/>
                <a:gd name="T109" fmla="*/ 269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2" h="320">
                  <a:moveTo>
                    <a:pt x="206" y="171"/>
                  </a:moveTo>
                  <a:cubicBezTo>
                    <a:pt x="205" y="126"/>
                    <a:pt x="213" y="74"/>
                    <a:pt x="184" y="35"/>
                  </a:cubicBezTo>
                  <a:cubicBezTo>
                    <a:pt x="158" y="0"/>
                    <a:pt x="96" y="8"/>
                    <a:pt x="77" y="47"/>
                  </a:cubicBezTo>
                  <a:cubicBezTo>
                    <a:pt x="58" y="86"/>
                    <a:pt x="63" y="130"/>
                    <a:pt x="63" y="172"/>
                  </a:cubicBezTo>
                  <a:cubicBezTo>
                    <a:pt x="25" y="190"/>
                    <a:pt x="0" y="231"/>
                    <a:pt x="4" y="274"/>
                  </a:cubicBezTo>
                  <a:cubicBezTo>
                    <a:pt x="4" y="274"/>
                    <a:pt x="4" y="274"/>
                    <a:pt x="5" y="275"/>
                  </a:cubicBezTo>
                  <a:cubicBezTo>
                    <a:pt x="13" y="292"/>
                    <a:pt x="33" y="293"/>
                    <a:pt x="49" y="295"/>
                  </a:cubicBezTo>
                  <a:cubicBezTo>
                    <a:pt x="63" y="302"/>
                    <a:pt x="76" y="310"/>
                    <a:pt x="91" y="312"/>
                  </a:cubicBezTo>
                  <a:cubicBezTo>
                    <a:pt x="133" y="320"/>
                    <a:pt x="180" y="319"/>
                    <a:pt x="218" y="296"/>
                  </a:cubicBezTo>
                  <a:cubicBezTo>
                    <a:pt x="234" y="292"/>
                    <a:pt x="258" y="294"/>
                    <a:pt x="265" y="275"/>
                  </a:cubicBezTo>
                  <a:cubicBezTo>
                    <a:pt x="272" y="232"/>
                    <a:pt x="244" y="190"/>
                    <a:pt x="206" y="171"/>
                  </a:cubicBezTo>
                  <a:close/>
                  <a:moveTo>
                    <a:pt x="179" y="172"/>
                  </a:moveTo>
                  <a:cubicBezTo>
                    <a:pt x="184" y="183"/>
                    <a:pt x="190" y="194"/>
                    <a:pt x="196" y="206"/>
                  </a:cubicBezTo>
                  <a:cubicBezTo>
                    <a:pt x="183" y="206"/>
                    <a:pt x="170" y="207"/>
                    <a:pt x="157" y="206"/>
                  </a:cubicBezTo>
                  <a:cubicBezTo>
                    <a:pt x="164" y="195"/>
                    <a:pt x="171" y="184"/>
                    <a:pt x="179" y="172"/>
                  </a:cubicBezTo>
                  <a:close/>
                  <a:moveTo>
                    <a:pt x="135" y="219"/>
                  </a:moveTo>
                  <a:cubicBezTo>
                    <a:pt x="128" y="203"/>
                    <a:pt x="108" y="174"/>
                    <a:pt x="108" y="174"/>
                  </a:cubicBezTo>
                  <a:cubicBezTo>
                    <a:pt x="108" y="174"/>
                    <a:pt x="107" y="166"/>
                    <a:pt x="106" y="162"/>
                  </a:cubicBezTo>
                  <a:cubicBezTo>
                    <a:pt x="117" y="167"/>
                    <a:pt x="129" y="173"/>
                    <a:pt x="141" y="171"/>
                  </a:cubicBezTo>
                  <a:cubicBezTo>
                    <a:pt x="150" y="170"/>
                    <a:pt x="157" y="164"/>
                    <a:pt x="165" y="160"/>
                  </a:cubicBezTo>
                  <a:cubicBezTo>
                    <a:pt x="165" y="162"/>
                    <a:pt x="165" y="165"/>
                    <a:pt x="165" y="167"/>
                  </a:cubicBezTo>
                  <a:cubicBezTo>
                    <a:pt x="158" y="186"/>
                    <a:pt x="143" y="200"/>
                    <a:pt x="135" y="219"/>
                  </a:cubicBezTo>
                  <a:close/>
                  <a:moveTo>
                    <a:pt x="191" y="91"/>
                  </a:moveTo>
                  <a:cubicBezTo>
                    <a:pt x="200" y="102"/>
                    <a:pt x="192" y="115"/>
                    <a:pt x="185" y="124"/>
                  </a:cubicBezTo>
                  <a:cubicBezTo>
                    <a:pt x="186" y="117"/>
                    <a:pt x="189" y="102"/>
                    <a:pt x="189" y="102"/>
                  </a:cubicBezTo>
                  <a:lnTo>
                    <a:pt x="191" y="91"/>
                  </a:lnTo>
                  <a:close/>
                  <a:moveTo>
                    <a:pt x="152" y="68"/>
                  </a:moveTo>
                  <a:cubicBezTo>
                    <a:pt x="157" y="77"/>
                    <a:pt x="165" y="85"/>
                    <a:pt x="173" y="91"/>
                  </a:cubicBezTo>
                  <a:cubicBezTo>
                    <a:pt x="176" y="93"/>
                    <a:pt x="180" y="95"/>
                    <a:pt x="180" y="95"/>
                  </a:cubicBezTo>
                  <a:cubicBezTo>
                    <a:pt x="177" y="101"/>
                    <a:pt x="177" y="101"/>
                    <a:pt x="177" y="101"/>
                  </a:cubicBezTo>
                  <a:cubicBezTo>
                    <a:pt x="177" y="101"/>
                    <a:pt x="168" y="138"/>
                    <a:pt x="153" y="151"/>
                  </a:cubicBezTo>
                  <a:cubicBezTo>
                    <a:pt x="144" y="160"/>
                    <a:pt x="126" y="162"/>
                    <a:pt x="117" y="151"/>
                  </a:cubicBezTo>
                  <a:cubicBezTo>
                    <a:pt x="102" y="137"/>
                    <a:pt x="96" y="117"/>
                    <a:pt x="93" y="98"/>
                  </a:cubicBezTo>
                  <a:cubicBezTo>
                    <a:pt x="116" y="95"/>
                    <a:pt x="137" y="84"/>
                    <a:pt x="152" y="68"/>
                  </a:cubicBezTo>
                  <a:close/>
                  <a:moveTo>
                    <a:pt x="84" y="124"/>
                  </a:moveTo>
                  <a:cubicBezTo>
                    <a:pt x="78" y="115"/>
                    <a:pt x="74" y="105"/>
                    <a:pt x="74" y="95"/>
                  </a:cubicBezTo>
                  <a:cubicBezTo>
                    <a:pt x="86" y="99"/>
                    <a:pt x="82" y="114"/>
                    <a:pt x="84" y="124"/>
                  </a:cubicBezTo>
                  <a:close/>
                  <a:moveTo>
                    <a:pt x="76" y="206"/>
                  </a:moveTo>
                  <a:cubicBezTo>
                    <a:pt x="76" y="206"/>
                    <a:pt x="82" y="186"/>
                    <a:pt x="92" y="172"/>
                  </a:cubicBezTo>
                  <a:cubicBezTo>
                    <a:pt x="100" y="186"/>
                    <a:pt x="100" y="186"/>
                    <a:pt x="100" y="186"/>
                  </a:cubicBezTo>
                  <a:cubicBezTo>
                    <a:pt x="100" y="186"/>
                    <a:pt x="109" y="199"/>
                    <a:pt x="113" y="206"/>
                  </a:cubicBezTo>
                  <a:cubicBezTo>
                    <a:pt x="101" y="207"/>
                    <a:pt x="76" y="206"/>
                    <a:pt x="76" y="206"/>
                  </a:cubicBezTo>
                  <a:close/>
                  <a:moveTo>
                    <a:pt x="128" y="304"/>
                  </a:moveTo>
                  <a:cubicBezTo>
                    <a:pt x="128" y="304"/>
                    <a:pt x="104" y="248"/>
                    <a:pt x="94" y="219"/>
                  </a:cubicBezTo>
                  <a:cubicBezTo>
                    <a:pt x="103" y="219"/>
                    <a:pt x="112" y="220"/>
                    <a:pt x="121" y="220"/>
                  </a:cubicBezTo>
                  <a:cubicBezTo>
                    <a:pt x="126" y="232"/>
                    <a:pt x="130" y="245"/>
                    <a:pt x="135" y="257"/>
                  </a:cubicBezTo>
                  <a:cubicBezTo>
                    <a:pt x="140" y="245"/>
                    <a:pt x="145" y="232"/>
                    <a:pt x="149" y="220"/>
                  </a:cubicBezTo>
                  <a:cubicBezTo>
                    <a:pt x="158" y="220"/>
                    <a:pt x="167" y="219"/>
                    <a:pt x="176" y="219"/>
                  </a:cubicBezTo>
                  <a:cubicBezTo>
                    <a:pt x="166" y="246"/>
                    <a:pt x="143" y="304"/>
                    <a:pt x="143" y="304"/>
                  </a:cubicBezTo>
                  <a:lnTo>
                    <a:pt x="128" y="304"/>
                  </a:lnTo>
                  <a:close/>
                  <a:moveTo>
                    <a:pt x="215" y="269"/>
                  </a:moveTo>
                  <a:cubicBezTo>
                    <a:pt x="201" y="273"/>
                    <a:pt x="186" y="275"/>
                    <a:pt x="171" y="275"/>
                  </a:cubicBezTo>
                  <a:cubicBezTo>
                    <a:pt x="171" y="273"/>
                    <a:pt x="173" y="270"/>
                    <a:pt x="174" y="269"/>
                  </a:cubicBezTo>
                  <a:cubicBezTo>
                    <a:pt x="188" y="268"/>
                    <a:pt x="203" y="268"/>
                    <a:pt x="216" y="261"/>
                  </a:cubicBezTo>
                  <a:cubicBezTo>
                    <a:pt x="216" y="263"/>
                    <a:pt x="216" y="267"/>
                    <a:pt x="215" y="269"/>
                  </a:cubicBezTo>
                  <a:close/>
                </a:path>
              </a:pathLst>
            </a:custGeom>
            <a:grpFill/>
            <a:ln>
              <a:noFill/>
            </a:ln>
          </p:spPr>
          <p:txBody>
            <a:bodyPr vert="horz" wrap="square" lIns="68580" tIns="34290" rIns="68580" bIns="34290" numCol="1" anchor="t" anchorCtr="0" compatLnSpc="1">
              <a:prstTxWarp prst="textNoShape">
                <a:avLst/>
              </a:prstTxWarp>
            </a:bodyPr>
            <a:lstStyle/>
            <a:p>
              <a:endParaRPr lang="zh-CN" altLang="en-US" sz="1013"/>
            </a:p>
          </p:txBody>
        </p:sp>
      </p:grpSp>
      <p:grpSp>
        <p:nvGrpSpPr>
          <p:cNvPr id="35" name="组合 34"/>
          <p:cNvGrpSpPr/>
          <p:nvPr/>
        </p:nvGrpSpPr>
        <p:grpSpPr>
          <a:xfrm>
            <a:off x="1663818" y="1576957"/>
            <a:ext cx="1898630" cy="1328434"/>
            <a:chOff x="1579168" y="1385688"/>
            <a:chExt cx="1282050" cy="897025"/>
          </a:xfrm>
        </p:grpSpPr>
        <p:sp>
          <p:nvSpPr>
            <p:cNvPr id="36" name="文本框 35"/>
            <p:cNvSpPr txBox="1"/>
            <p:nvPr/>
          </p:nvSpPr>
          <p:spPr>
            <a:xfrm>
              <a:off x="1579168" y="1385688"/>
              <a:ext cx="1282050" cy="519565"/>
            </a:xfrm>
            <a:prstGeom prst="rect">
              <a:avLst/>
            </a:prstGeom>
            <a:noFill/>
          </p:spPr>
          <p:txBody>
            <a:bodyPr wrap="square" rtlCol="0" anchor="ctr">
              <a:spAutoFit/>
            </a:bodyPr>
            <a:lstStyle/>
            <a:p>
              <a:r>
                <a:rPr lang="en-US" altLang="zh-CN" sz="4400" dirty="0" smtClean="0">
                  <a:latin typeface="华文细黑" panose="02010600040101010101" pitchFamily="2" charset="-122"/>
                  <a:ea typeface="华文细黑" panose="02010600040101010101" pitchFamily="2" charset="-122"/>
                </a:rPr>
                <a:t>48%</a:t>
              </a:r>
              <a:endParaRPr lang="zh-CN" altLang="en-US" sz="4400" dirty="0">
                <a:latin typeface="华文细黑" panose="02010600040101010101" pitchFamily="2" charset="-122"/>
                <a:ea typeface="华文细黑" panose="02010600040101010101" pitchFamily="2" charset="-122"/>
              </a:endParaRPr>
            </a:p>
          </p:txBody>
        </p:sp>
        <p:cxnSp>
          <p:nvCxnSpPr>
            <p:cNvPr id="42" name="直接连接符 41"/>
            <p:cNvCxnSpPr/>
            <p:nvPr/>
          </p:nvCxnSpPr>
          <p:spPr>
            <a:xfrm>
              <a:off x="1658705" y="1962696"/>
              <a:ext cx="951111" cy="0"/>
            </a:xfrm>
            <a:prstGeom prst="line">
              <a:avLst/>
            </a:prstGeom>
            <a:ln>
              <a:solidFill>
                <a:srgbClr val="80D8A8"/>
              </a:solidFill>
              <a:prstDash val="sysDot"/>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1579168" y="2033322"/>
              <a:ext cx="1282050" cy="249391"/>
            </a:xfrm>
            <a:prstGeom prst="rect">
              <a:avLst/>
            </a:prstGeom>
            <a:noFill/>
          </p:spPr>
          <p:txBody>
            <a:bodyPr wrap="square" rtlCol="0" anchor="ctr">
              <a:spAutoFit/>
            </a:bodyPr>
            <a:lstStyle/>
            <a:p>
              <a:r>
                <a:rPr lang="en-US" altLang="zh-CN" sz="1800" b="1" dirty="0" smtClean="0">
                  <a:latin typeface="微软雅黑" panose="020B0503020204020204" pitchFamily="34" charset="-122"/>
                  <a:ea typeface="微软雅黑" panose="020B0503020204020204" pitchFamily="34" charset="-122"/>
                </a:rPr>
                <a:t>From 2014 </a:t>
              </a:r>
              <a:endParaRPr lang="zh-CN" altLang="en-US" sz="1800" b="1" dirty="0">
                <a:latin typeface="微软雅黑" panose="020B0503020204020204" pitchFamily="34" charset="-122"/>
                <a:ea typeface="微软雅黑" panose="020B0503020204020204" pitchFamily="34" charset="-122"/>
              </a:endParaRPr>
            </a:p>
          </p:txBody>
        </p:sp>
      </p:grpSp>
      <p:grpSp>
        <p:nvGrpSpPr>
          <p:cNvPr id="44" name="组合 43"/>
          <p:cNvGrpSpPr/>
          <p:nvPr/>
        </p:nvGrpSpPr>
        <p:grpSpPr>
          <a:xfrm>
            <a:off x="7583226" y="1576957"/>
            <a:ext cx="1898630" cy="1328434"/>
            <a:chOff x="5576249" y="1385688"/>
            <a:chExt cx="1282050" cy="897025"/>
          </a:xfrm>
        </p:grpSpPr>
        <p:sp>
          <p:nvSpPr>
            <p:cNvPr id="45" name="文本框 44"/>
            <p:cNvSpPr txBox="1"/>
            <p:nvPr/>
          </p:nvSpPr>
          <p:spPr>
            <a:xfrm>
              <a:off x="5576249" y="1385688"/>
              <a:ext cx="1282050" cy="519565"/>
            </a:xfrm>
            <a:prstGeom prst="rect">
              <a:avLst/>
            </a:prstGeom>
            <a:noFill/>
          </p:spPr>
          <p:txBody>
            <a:bodyPr wrap="square" rtlCol="0" anchor="ctr">
              <a:spAutoFit/>
            </a:bodyPr>
            <a:lstStyle/>
            <a:p>
              <a:r>
                <a:rPr lang="en-US" altLang="zh-CN" sz="4400" dirty="0" smtClean="0">
                  <a:latin typeface="华文细黑" panose="02010600040101010101" pitchFamily="2" charset="-122"/>
                  <a:ea typeface="华文细黑" panose="02010600040101010101" pitchFamily="2" charset="-122"/>
                </a:rPr>
                <a:t>52%</a:t>
              </a:r>
              <a:endParaRPr lang="zh-CN" altLang="en-US" sz="4400" dirty="0">
                <a:latin typeface="华文细黑" panose="02010600040101010101" pitchFamily="2" charset="-122"/>
                <a:ea typeface="华文细黑" panose="02010600040101010101" pitchFamily="2" charset="-122"/>
              </a:endParaRPr>
            </a:p>
          </p:txBody>
        </p:sp>
        <p:cxnSp>
          <p:nvCxnSpPr>
            <p:cNvPr id="46" name="直接连接符 45"/>
            <p:cNvCxnSpPr/>
            <p:nvPr/>
          </p:nvCxnSpPr>
          <p:spPr>
            <a:xfrm>
              <a:off x="5655786" y="1962696"/>
              <a:ext cx="951111" cy="0"/>
            </a:xfrm>
            <a:prstGeom prst="line">
              <a:avLst/>
            </a:prstGeom>
            <a:ln>
              <a:solidFill>
                <a:srgbClr val="80D8A8"/>
              </a:solidFill>
              <a:prstDash val="sysDot"/>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5576249" y="2033322"/>
              <a:ext cx="1282050" cy="249391"/>
            </a:xfrm>
            <a:prstGeom prst="rect">
              <a:avLst/>
            </a:prstGeom>
            <a:noFill/>
          </p:spPr>
          <p:txBody>
            <a:bodyPr wrap="square" rtlCol="0" anchor="ctr">
              <a:spAutoFit/>
            </a:bodyPr>
            <a:lstStyle/>
            <a:p>
              <a:r>
                <a:rPr lang="en-US" altLang="zh-CN" sz="1800" b="1" dirty="0" smtClean="0">
                  <a:latin typeface="微软雅黑" panose="020B0503020204020204" pitchFamily="34" charset="-122"/>
                  <a:ea typeface="微软雅黑" panose="020B0503020204020204" pitchFamily="34" charset="-122"/>
                </a:rPr>
                <a:t>From 2014 </a:t>
              </a:r>
              <a:endParaRPr lang="zh-CN" altLang="en-US" sz="1800" b="1" dirty="0">
                <a:latin typeface="微软雅黑" panose="020B0503020204020204" pitchFamily="34" charset="-122"/>
                <a:ea typeface="微软雅黑" panose="020B0503020204020204" pitchFamily="34" charset="-122"/>
              </a:endParaRPr>
            </a:p>
          </p:txBody>
        </p:sp>
      </p:grpSp>
      <p:grpSp>
        <p:nvGrpSpPr>
          <p:cNvPr id="48" name="组合 47"/>
          <p:cNvGrpSpPr/>
          <p:nvPr/>
        </p:nvGrpSpPr>
        <p:grpSpPr>
          <a:xfrm>
            <a:off x="854582" y="3331461"/>
            <a:ext cx="248318" cy="741580"/>
            <a:chOff x="1130115" y="1231708"/>
            <a:chExt cx="380273" cy="1135650"/>
          </a:xfrm>
          <a:solidFill>
            <a:srgbClr val="00B050"/>
          </a:solidFill>
        </p:grpSpPr>
        <p:sp>
          <p:nvSpPr>
            <p:cNvPr id="49" name="圆角矩形 48"/>
            <p:cNvSpPr/>
            <p:nvPr/>
          </p:nvSpPr>
          <p:spPr>
            <a:xfrm>
              <a:off x="1202920" y="1593243"/>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Group 61"/>
            <p:cNvGrpSpPr/>
            <p:nvPr/>
          </p:nvGrpSpPr>
          <p:grpSpPr>
            <a:xfrm>
              <a:off x="1143760" y="1231708"/>
              <a:ext cx="347391" cy="392181"/>
              <a:chOff x="1368786" y="1195986"/>
              <a:chExt cx="1009650" cy="1139826"/>
            </a:xfrm>
            <a:grpFill/>
          </p:grpSpPr>
          <p:sp>
            <p:nvSpPr>
              <p:cNvPr id="55"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1" name="圆角矩形 50"/>
            <p:cNvSpPr/>
            <p:nvPr/>
          </p:nvSpPr>
          <p:spPr>
            <a:xfrm rot="457219">
              <a:off x="1130115" y="1521106"/>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角矩形 51"/>
            <p:cNvSpPr/>
            <p:nvPr/>
          </p:nvSpPr>
          <p:spPr>
            <a:xfrm rot="21142781" flipH="1">
              <a:off x="1443966" y="1521089"/>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rot="21437231" flipH="1">
              <a:off x="1341896"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圆角矩形 53"/>
            <p:cNvSpPr/>
            <p:nvPr/>
          </p:nvSpPr>
          <p:spPr>
            <a:xfrm rot="162769">
              <a:off x="1190034"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8" name="组合 57"/>
          <p:cNvGrpSpPr/>
          <p:nvPr/>
        </p:nvGrpSpPr>
        <p:grpSpPr>
          <a:xfrm>
            <a:off x="1316453" y="3331461"/>
            <a:ext cx="248318" cy="741580"/>
            <a:chOff x="1130115" y="1231708"/>
            <a:chExt cx="380273" cy="1135650"/>
          </a:xfrm>
          <a:solidFill>
            <a:srgbClr val="00B050"/>
          </a:solidFill>
        </p:grpSpPr>
        <p:sp>
          <p:nvSpPr>
            <p:cNvPr id="59" name="圆角矩形 58"/>
            <p:cNvSpPr/>
            <p:nvPr/>
          </p:nvSpPr>
          <p:spPr>
            <a:xfrm>
              <a:off x="1202920" y="1593243"/>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0" name="Group 61"/>
            <p:cNvGrpSpPr/>
            <p:nvPr/>
          </p:nvGrpSpPr>
          <p:grpSpPr>
            <a:xfrm>
              <a:off x="1143760" y="1231708"/>
              <a:ext cx="347391" cy="392181"/>
              <a:chOff x="1368786" y="1195986"/>
              <a:chExt cx="1009650" cy="1139826"/>
            </a:xfrm>
            <a:grpFill/>
          </p:grpSpPr>
          <p:sp>
            <p:nvSpPr>
              <p:cNvPr id="65"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1" name="圆角矩形 60"/>
            <p:cNvSpPr/>
            <p:nvPr/>
          </p:nvSpPr>
          <p:spPr>
            <a:xfrm rot="457219">
              <a:off x="1130115" y="1521106"/>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圆角矩形 61"/>
            <p:cNvSpPr/>
            <p:nvPr/>
          </p:nvSpPr>
          <p:spPr>
            <a:xfrm rot="21142781" flipH="1">
              <a:off x="1443966" y="1521089"/>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圆角矩形 62"/>
            <p:cNvSpPr/>
            <p:nvPr/>
          </p:nvSpPr>
          <p:spPr>
            <a:xfrm rot="21437231" flipH="1">
              <a:off x="1341896"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圆角矩形 63"/>
            <p:cNvSpPr/>
            <p:nvPr/>
          </p:nvSpPr>
          <p:spPr>
            <a:xfrm rot="162769">
              <a:off x="1190034"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8" name="组合 67"/>
          <p:cNvGrpSpPr/>
          <p:nvPr/>
        </p:nvGrpSpPr>
        <p:grpSpPr>
          <a:xfrm>
            <a:off x="1778325" y="3331461"/>
            <a:ext cx="248318" cy="741580"/>
            <a:chOff x="1130115" y="1231708"/>
            <a:chExt cx="380273" cy="1135650"/>
          </a:xfrm>
          <a:solidFill>
            <a:srgbClr val="00B050"/>
          </a:solidFill>
        </p:grpSpPr>
        <p:sp>
          <p:nvSpPr>
            <p:cNvPr id="69" name="圆角矩形 68"/>
            <p:cNvSpPr/>
            <p:nvPr/>
          </p:nvSpPr>
          <p:spPr>
            <a:xfrm>
              <a:off x="1202920" y="1593243"/>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0" name="Group 61"/>
            <p:cNvGrpSpPr/>
            <p:nvPr/>
          </p:nvGrpSpPr>
          <p:grpSpPr>
            <a:xfrm>
              <a:off x="1143760" y="1231708"/>
              <a:ext cx="347391" cy="392181"/>
              <a:chOff x="1368786" y="1195986"/>
              <a:chExt cx="1009650" cy="1139826"/>
            </a:xfrm>
            <a:grpFill/>
          </p:grpSpPr>
          <p:sp>
            <p:nvSpPr>
              <p:cNvPr id="75"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1" name="圆角矩形 70"/>
            <p:cNvSpPr/>
            <p:nvPr/>
          </p:nvSpPr>
          <p:spPr>
            <a:xfrm rot="457219">
              <a:off x="1130115" y="1521106"/>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圆角矩形 71"/>
            <p:cNvSpPr/>
            <p:nvPr/>
          </p:nvSpPr>
          <p:spPr>
            <a:xfrm rot="21142781" flipH="1">
              <a:off x="1443966" y="1521089"/>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圆角矩形 72"/>
            <p:cNvSpPr/>
            <p:nvPr/>
          </p:nvSpPr>
          <p:spPr>
            <a:xfrm rot="21437231" flipH="1">
              <a:off x="1341896"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圆角矩形 73"/>
            <p:cNvSpPr/>
            <p:nvPr/>
          </p:nvSpPr>
          <p:spPr>
            <a:xfrm rot="162769">
              <a:off x="1190034"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8" name="组合 77"/>
          <p:cNvGrpSpPr/>
          <p:nvPr/>
        </p:nvGrpSpPr>
        <p:grpSpPr>
          <a:xfrm>
            <a:off x="2240197" y="3331461"/>
            <a:ext cx="248318" cy="741580"/>
            <a:chOff x="1130115" y="1231708"/>
            <a:chExt cx="380273" cy="1135650"/>
          </a:xfrm>
          <a:solidFill>
            <a:srgbClr val="00B050"/>
          </a:solidFill>
        </p:grpSpPr>
        <p:sp>
          <p:nvSpPr>
            <p:cNvPr id="79" name="圆角矩形 78"/>
            <p:cNvSpPr/>
            <p:nvPr/>
          </p:nvSpPr>
          <p:spPr>
            <a:xfrm>
              <a:off x="1202920" y="1593243"/>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0" name="Group 61"/>
            <p:cNvGrpSpPr/>
            <p:nvPr/>
          </p:nvGrpSpPr>
          <p:grpSpPr>
            <a:xfrm>
              <a:off x="1143760" y="1231708"/>
              <a:ext cx="347391" cy="392181"/>
              <a:chOff x="1368786" y="1195986"/>
              <a:chExt cx="1009650" cy="1139826"/>
            </a:xfrm>
            <a:grpFill/>
          </p:grpSpPr>
          <p:sp>
            <p:nvSpPr>
              <p:cNvPr id="85"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1" name="圆角矩形 80"/>
            <p:cNvSpPr/>
            <p:nvPr/>
          </p:nvSpPr>
          <p:spPr>
            <a:xfrm rot="457219">
              <a:off x="1130115" y="1521106"/>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圆角矩形 81"/>
            <p:cNvSpPr/>
            <p:nvPr/>
          </p:nvSpPr>
          <p:spPr>
            <a:xfrm rot="21142781" flipH="1">
              <a:off x="1443966" y="1521089"/>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圆角矩形 82"/>
            <p:cNvSpPr/>
            <p:nvPr/>
          </p:nvSpPr>
          <p:spPr>
            <a:xfrm rot="21437231" flipH="1">
              <a:off x="1341896"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圆角矩形 83"/>
            <p:cNvSpPr/>
            <p:nvPr/>
          </p:nvSpPr>
          <p:spPr>
            <a:xfrm rot="162769">
              <a:off x="1190034"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8" name="组合 87"/>
          <p:cNvGrpSpPr/>
          <p:nvPr/>
        </p:nvGrpSpPr>
        <p:grpSpPr>
          <a:xfrm>
            <a:off x="2702069" y="3331461"/>
            <a:ext cx="248318" cy="741580"/>
            <a:chOff x="1130115" y="1231708"/>
            <a:chExt cx="380273" cy="1135650"/>
          </a:xfrm>
          <a:solidFill>
            <a:srgbClr val="00B050"/>
          </a:solidFill>
        </p:grpSpPr>
        <p:sp>
          <p:nvSpPr>
            <p:cNvPr id="89" name="圆角矩形 88"/>
            <p:cNvSpPr/>
            <p:nvPr/>
          </p:nvSpPr>
          <p:spPr>
            <a:xfrm>
              <a:off x="1202920" y="1593243"/>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0" name="Group 61"/>
            <p:cNvGrpSpPr/>
            <p:nvPr/>
          </p:nvGrpSpPr>
          <p:grpSpPr>
            <a:xfrm>
              <a:off x="1143760" y="1231708"/>
              <a:ext cx="347391" cy="392181"/>
              <a:chOff x="1368786" y="1195986"/>
              <a:chExt cx="1009650" cy="1139826"/>
            </a:xfrm>
            <a:grpFill/>
          </p:grpSpPr>
          <p:sp>
            <p:nvSpPr>
              <p:cNvPr id="95"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1" name="圆角矩形 90"/>
            <p:cNvSpPr/>
            <p:nvPr/>
          </p:nvSpPr>
          <p:spPr>
            <a:xfrm rot="457219">
              <a:off x="1130115" y="1521106"/>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圆角矩形 91"/>
            <p:cNvSpPr/>
            <p:nvPr/>
          </p:nvSpPr>
          <p:spPr>
            <a:xfrm rot="21142781" flipH="1">
              <a:off x="1443966" y="1521089"/>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圆角矩形 92"/>
            <p:cNvSpPr/>
            <p:nvPr/>
          </p:nvSpPr>
          <p:spPr>
            <a:xfrm rot="21437231" flipH="1">
              <a:off x="1341896"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圆角矩形 93"/>
            <p:cNvSpPr/>
            <p:nvPr/>
          </p:nvSpPr>
          <p:spPr>
            <a:xfrm rot="162769">
              <a:off x="1190034"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8" name="组合 97"/>
          <p:cNvGrpSpPr/>
          <p:nvPr/>
        </p:nvGrpSpPr>
        <p:grpSpPr>
          <a:xfrm>
            <a:off x="3163941" y="3331461"/>
            <a:ext cx="248318" cy="741580"/>
            <a:chOff x="1130115" y="1231708"/>
            <a:chExt cx="380273" cy="1135650"/>
          </a:xfrm>
          <a:solidFill>
            <a:srgbClr val="00B050"/>
          </a:solidFill>
        </p:grpSpPr>
        <p:sp>
          <p:nvSpPr>
            <p:cNvPr id="99" name="圆角矩形 98"/>
            <p:cNvSpPr/>
            <p:nvPr/>
          </p:nvSpPr>
          <p:spPr>
            <a:xfrm>
              <a:off x="1202920" y="1593243"/>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0" name="Group 61"/>
            <p:cNvGrpSpPr/>
            <p:nvPr/>
          </p:nvGrpSpPr>
          <p:grpSpPr>
            <a:xfrm>
              <a:off x="1143760" y="1231708"/>
              <a:ext cx="347391" cy="392181"/>
              <a:chOff x="1368786" y="1195986"/>
              <a:chExt cx="1009650" cy="1139826"/>
            </a:xfrm>
            <a:grpFill/>
          </p:grpSpPr>
          <p:sp>
            <p:nvSpPr>
              <p:cNvPr id="105"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1" name="圆角矩形 100"/>
            <p:cNvSpPr/>
            <p:nvPr/>
          </p:nvSpPr>
          <p:spPr>
            <a:xfrm rot="457219">
              <a:off x="1130115" y="1521106"/>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圆角矩形 101"/>
            <p:cNvSpPr/>
            <p:nvPr/>
          </p:nvSpPr>
          <p:spPr>
            <a:xfrm rot="21142781" flipH="1">
              <a:off x="1443966" y="1521089"/>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圆角矩形 102"/>
            <p:cNvSpPr/>
            <p:nvPr/>
          </p:nvSpPr>
          <p:spPr>
            <a:xfrm rot="21437231" flipH="1">
              <a:off x="1341896"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圆角矩形 103"/>
            <p:cNvSpPr/>
            <p:nvPr/>
          </p:nvSpPr>
          <p:spPr>
            <a:xfrm rot="162769">
              <a:off x="1190034"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8" name="组合 107"/>
          <p:cNvGrpSpPr/>
          <p:nvPr/>
        </p:nvGrpSpPr>
        <p:grpSpPr>
          <a:xfrm>
            <a:off x="3625813" y="3331461"/>
            <a:ext cx="248318" cy="741580"/>
            <a:chOff x="1130115" y="1231708"/>
            <a:chExt cx="380273" cy="1135650"/>
          </a:xfrm>
          <a:solidFill>
            <a:srgbClr val="00B050"/>
          </a:solidFill>
        </p:grpSpPr>
        <p:sp>
          <p:nvSpPr>
            <p:cNvPr id="109" name="圆角矩形 108"/>
            <p:cNvSpPr/>
            <p:nvPr/>
          </p:nvSpPr>
          <p:spPr>
            <a:xfrm>
              <a:off x="1202920" y="1593243"/>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0" name="Group 61"/>
            <p:cNvGrpSpPr/>
            <p:nvPr/>
          </p:nvGrpSpPr>
          <p:grpSpPr>
            <a:xfrm>
              <a:off x="1143760" y="1231708"/>
              <a:ext cx="347391" cy="392181"/>
              <a:chOff x="1368786" y="1195986"/>
              <a:chExt cx="1009650" cy="1139826"/>
            </a:xfrm>
            <a:grpFill/>
          </p:grpSpPr>
          <p:sp>
            <p:nvSpPr>
              <p:cNvPr id="115"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1" name="圆角矩形 110"/>
            <p:cNvSpPr/>
            <p:nvPr/>
          </p:nvSpPr>
          <p:spPr>
            <a:xfrm rot="457219">
              <a:off x="1130115" y="1521106"/>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圆角矩形 111"/>
            <p:cNvSpPr/>
            <p:nvPr/>
          </p:nvSpPr>
          <p:spPr>
            <a:xfrm rot="21142781" flipH="1">
              <a:off x="1443966" y="1521089"/>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圆角矩形 112"/>
            <p:cNvSpPr/>
            <p:nvPr/>
          </p:nvSpPr>
          <p:spPr>
            <a:xfrm rot="21437231" flipH="1">
              <a:off x="1341896"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圆角矩形 113"/>
            <p:cNvSpPr/>
            <p:nvPr/>
          </p:nvSpPr>
          <p:spPr>
            <a:xfrm rot="162769">
              <a:off x="1190034"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8" name="组合 117"/>
          <p:cNvGrpSpPr/>
          <p:nvPr/>
        </p:nvGrpSpPr>
        <p:grpSpPr>
          <a:xfrm>
            <a:off x="4087684" y="3331461"/>
            <a:ext cx="248318" cy="741580"/>
            <a:chOff x="1130115" y="1231708"/>
            <a:chExt cx="380273" cy="1135650"/>
          </a:xfrm>
          <a:solidFill>
            <a:srgbClr val="00B050"/>
          </a:solidFill>
        </p:grpSpPr>
        <p:sp>
          <p:nvSpPr>
            <p:cNvPr id="119" name="圆角矩形 118"/>
            <p:cNvSpPr/>
            <p:nvPr/>
          </p:nvSpPr>
          <p:spPr>
            <a:xfrm>
              <a:off x="1202920" y="1593243"/>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0" name="Group 61"/>
            <p:cNvGrpSpPr/>
            <p:nvPr/>
          </p:nvGrpSpPr>
          <p:grpSpPr>
            <a:xfrm>
              <a:off x="1143760" y="1231708"/>
              <a:ext cx="347391" cy="392181"/>
              <a:chOff x="1368786" y="1195986"/>
              <a:chExt cx="1009650" cy="1139826"/>
            </a:xfrm>
            <a:grpFill/>
          </p:grpSpPr>
          <p:sp>
            <p:nvSpPr>
              <p:cNvPr id="125"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1" name="圆角矩形 120"/>
            <p:cNvSpPr/>
            <p:nvPr/>
          </p:nvSpPr>
          <p:spPr>
            <a:xfrm rot="457219">
              <a:off x="1130115" y="1521106"/>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圆角矩形 121"/>
            <p:cNvSpPr/>
            <p:nvPr/>
          </p:nvSpPr>
          <p:spPr>
            <a:xfrm rot="21142781" flipH="1">
              <a:off x="1443966" y="1521089"/>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圆角矩形 122"/>
            <p:cNvSpPr/>
            <p:nvPr/>
          </p:nvSpPr>
          <p:spPr>
            <a:xfrm rot="21437231" flipH="1">
              <a:off x="1341896"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圆角矩形 123"/>
            <p:cNvSpPr/>
            <p:nvPr/>
          </p:nvSpPr>
          <p:spPr>
            <a:xfrm rot="162769">
              <a:off x="1190034"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8" name="组合 127"/>
          <p:cNvGrpSpPr/>
          <p:nvPr/>
        </p:nvGrpSpPr>
        <p:grpSpPr>
          <a:xfrm>
            <a:off x="4549556" y="3331461"/>
            <a:ext cx="248318" cy="741580"/>
            <a:chOff x="1130115" y="1231708"/>
            <a:chExt cx="380273" cy="1135650"/>
          </a:xfrm>
          <a:solidFill>
            <a:srgbClr val="00B050"/>
          </a:solidFill>
        </p:grpSpPr>
        <p:sp>
          <p:nvSpPr>
            <p:cNvPr id="129" name="圆角矩形 128"/>
            <p:cNvSpPr/>
            <p:nvPr/>
          </p:nvSpPr>
          <p:spPr>
            <a:xfrm>
              <a:off x="1202920" y="1593243"/>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0" name="Group 61"/>
            <p:cNvGrpSpPr/>
            <p:nvPr/>
          </p:nvGrpSpPr>
          <p:grpSpPr>
            <a:xfrm>
              <a:off x="1143760" y="1231708"/>
              <a:ext cx="347391" cy="392181"/>
              <a:chOff x="1368786" y="1195986"/>
              <a:chExt cx="1009650" cy="1139826"/>
            </a:xfrm>
            <a:grpFill/>
          </p:grpSpPr>
          <p:sp>
            <p:nvSpPr>
              <p:cNvPr id="135"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1" name="圆角矩形 130"/>
            <p:cNvSpPr/>
            <p:nvPr/>
          </p:nvSpPr>
          <p:spPr>
            <a:xfrm rot="457219">
              <a:off x="1130115" y="1521106"/>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圆角矩形 131"/>
            <p:cNvSpPr/>
            <p:nvPr/>
          </p:nvSpPr>
          <p:spPr>
            <a:xfrm rot="21142781" flipH="1">
              <a:off x="1443966" y="1521089"/>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圆角矩形 132"/>
            <p:cNvSpPr/>
            <p:nvPr/>
          </p:nvSpPr>
          <p:spPr>
            <a:xfrm rot="21437231" flipH="1">
              <a:off x="1341896"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圆角矩形 133"/>
            <p:cNvSpPr/>
            <p:nvPr/>
          </p:nvSpPr>
          <p:spPr>
            <a:xfrm rot="162769">
              <a:off x="1190034"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8" name="组合 137"/>
          <p:cNvGrpSpPr/>
          <p:nvPr/>
        </p:nvGrpSpPr>
        <p:grpSpPr>
          <a:xfrm>
            <a:off x="5011430" y="3331461"/>
            <a:ext cx="248318" cy="741580"/>
            <a:chOff x="1130115" y="1231708"/>
            <a:chExt cx="380273" cy="1135650"/>
          </a:xfrm>
          <a:solidFill>
            <a:srgbClr val="00B050"/>
          </a:solidFill>
        </p:grpSpPr>
        <p:sp>
          <p:nvSpPr>
            <p:cNvPr id="139" name="圆角矩形 138"/>
            <p:cNvSpPr/>
            <p:nvPr/>
          </p:nvSpPr>
          <p:spPr>
            <a:xfrm>
              <a:off x="1202920" y="1593243"/>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0" name="Group 61"/>
            <p:cNvGrpSpPr/>
            <p:nvPr/>
          </p:nvGrpSpPr>
          <p:grpSpPr>
            <a:xfrm>
              <a:off x="1143760" y="1231708"/>
              <a:ext cx="347391" cy="392181"/>
              <a:chOff x="1368786" y="1195986"/>
              <a:chExt cx="1009650" cy="1139826"/>
            </a:xfrm>
            <a:grpFill/>
          </p:grpSpPr>
          <p:sp>
            <p:nvSpPr>
              <p:cNvPr id="145"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1" name="圆角矩形 140"/>
            <p:cNvSpPr/>
            <p:nvPr/>
          </p:nvSpPr>
          <p:spPr>
            <a:xfrm rot="457219">
              <a:off x="1130115" y="1521106"/>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圆角矩形 141"/>
            <p:cNvSpPr/>
            <p:nvPr/>
          </p:nvSpPr>
          <p:spPr>
            <a:xfrm rot="21142781" flipH="1">
              <a:off x="1443966" y="1521089"/>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圆角矩形 142"/>
            <p:cNvSpPr/>
            <p:nvPr/>
          </p:nvSpPr>
          <p:spPr>
            <a:xfrm rot="21437231" flipH="1">
              <a:off x="1341896"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圆角矩形 143"/>
            <p:cNvSpPr/>
            <p:nvPr/>
          </p:nvSpPr>
          <p:spPr>
            <a:xfrm rot="162769">
              <a:off x="1190034"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8" name="组合 147"/>
          <p:cNvGrpSpPr/>
          <p:nvPr/>
        </p:nvGrpSpPr>
        <p:grpSpPr>
          <a:xfrm>
            <a:off x="854582" y="4305243"/>
            <a:ext cx="248318" cy="741580"/>
            <a:chOff x="1130115" y="1231708"/>
            <a:chExt cx="380273" cy="1135650"/>
          </a:xfrm>
          <a:solidFill>
            <a:srgbClr val="00B050"/>
          </a:solidFill>
        </p:grpSpPr>
        <p:sp>
          <p:nvSpPr>
            <p:cNvPr id="149" name="圆角矩形 148"/>
            <p:cNvSpPr/>
            <p:nvPr/>
          </p:nvSpPr>
          <p:spPr>
            <a:xfrm>
              <a:off x="1202920" y="1593243"/>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0" name="Group 61"/>
            <p:cNvGrpSpPr/>
            <p:nvPr/>
          </p:nvGrpSpPr>
          <p:grpSpPr>
            <a:xfrm>
              <a:off x="1143760" y="1231708"/>
              <a:ext cx="347391" cy="392181"/>
              <a:chOff x="1368786" y="1195986"/>
              <a:chExt cx="1009650" cy="1139826"/>
            </a:xfrm>
            <a:grpFill/>
          </p:grpSpPr>
          <p:sp>
            <p:nvSpPr>
              <p:cNvPr id="155"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51" name="圆角矩形 150"/>
            <p:cNvSpPr/>
            <p:nvPr/>
          </p:nvSpPr>
          <p:spPr>
            <a:xfrm rot="457219">
              <a:off x="1130115" y="1521106"/>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圆角矩形 151"/>
            <p:cNvSpPr/>
            <p:nvPr/>
          </p:nvSpPr>
          <p:spPr>
            <a:xfrm rot="21142781" flipH="1">
              <a:off x="1443966" y="1521089"/>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圆角矩形 152"/>
            <p:cNvSpPr/>
            <p:nvPr/>
          </p:nvSpPr>
          <p:spPr>
            <a:xfrm rot="21437231" flipH="1">
              <a:off x="1341896"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圆角矩形 153"/>
            <p:cNvSpPr/>
            <p:nvPr/>
          </p:nvSpPr>
          <p:spPr>
            <a:xfrm rot="162769">
              <a:off x="1190034"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8" name="组合 157"/>
          <p:cNvGrpSpPr/>
          <p:nvPr/>
        </p:nvGrpSpPr>
        <p:grpSpPr>
          <a:xfrm>
            <a:off x="1316453" y="4305243"/>
            <a:ext cx="248318" cy="741580"/>
            <a:chOff x="1130115" y="1231708"/>
            <a:chExt cx="380273" cy="1135650"/>
          </a:xfrm>
          <a:solidFill>
            <a:srgbClr val="00B050"/>
          </a:solidFill>
        </p:grpSpPr>
        <p:sp>
          <p:nvSpPr>
            <p:cNvPr id="159" name="圆角矩形 158"/>
            <p:cNvSpPr/>
            <p:nvPr/>
          </p:nvSpPr>
          <p:spPr>
            <a:xfrm>
              <a:off x="1202920" y="1593243"/>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0" name="Group 61"/>
            <p:cNvGrpSpPr/>
            <p:nvPr/>
          </p:nvGrpSpPr>
          <p:grpSpPr>
            <a:xfrm>
              <a:off x="1143760" y="1231708"/>
              <a:ext cx="347391" cy="392181"/>
              <a:chOff x="1368786" y="1195986"/>
              <a:chExt cx="1009650" cy="1139826"/>
            </a:xfrm>
            <a:grpFill/>
          </p:grpSpPr>
          <p:sp>
            <p:nvSpPr>
              <p:cNvPr id="165"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61" name="圆角矩形 160"/>
            <p:cNvSpPr/>
            <p:nvPr/>
          </p:nvSpPr>
          <p:spPr>
            <a:xfrm rot="457219">
              <a:off x="1130115" y="1521106"/>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圆角矩形 161"/>
            <p:cNvSpPr/>
            <p:nvPr/>
          </p:nvSpPr>
          <p:spPr>
            <a:xfrm rot="21142781" flipH="1">
              <a:off x="1443966" y="1521089"/>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圆角矩形 162"/>
            <p:cNvSpPr/>
            <p:nvPr/>
          </p:nvSpPr>
          <p:spPr>
            <a:xfrm rot="21437231" flipH="1">
              <a:off x="1341896"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圆角矩形 163"/>
            <p:cNvSpPr/>
            <p:nvPr/>
          </p:nvSpPr>
          <p:spPr>
            <a:xfrm rot="162769">
              <a:off x="1190034"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8" name="组合 167"/>
          <p:cNvGrpSpPr/>
          <p:nvPr/>
        </p:nvGrpSpPr>
        <p:grpSpPr>
          <a:xfrm>
            <a:off x="1778325" y="4305243"/>
            <a:ext cx="248318" cy="741580"/>
            <a:chOff x="1130115" y="1231708"/>
            <a:chExt cx="380273" cy="1135650"/>
          </a:xfrm>
          <a:solidFill>
            <a:srgbClr val="00B050"/>
          </a:solidFill>
        </p:grpSpPr>
        <p:sp>
          <p:nvSpPr>
            <p:cNvPr id="169" name="圆角矩形 168"/>
            <p:cNvSpPr/>
            <p:nvPr/>
          </p:nvSpPr>
          <p:spPr>
            <a:xfrm>
              <a:off x="1202920" y="1593243"/>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0" name="Group 61"/>
            <p:cNvGrpSpPr/>
            <p:nvPr/>
          </p:nvGrpSpPr>
          <p:grpSpPr>
            <a:xfrm>
              <a:off x="1143760" y="1231708"/>
              <a:ext cx="347391" cy="392181"/>
              <a:chOff x="1368786" y="1195986"/>
              <a:chExt cx="1009650" cy="1139826"/>
            </a:xfrm>
            <a:grpFill/>
          </p:grpSpPr>
          <p:sp>
            <p:nvSpPr>
              <p:cNvPr id="175"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71" name="圆角矩形 170"/>
            <p:cNvSpPr/>
            <p:nvPr/>
          </p:nvSpPr>
          <p:spPr>
            <a:xfrm rot="457219">
              <a:off x="1130115" y="1521106"/>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圆角矩形 171"/>
            <p:cNvSpPr/>
            <p:nvPr/>
          </p:nvSpPr>
          <p:spPr>
            <a:xfrm rot="21142781" flipH="1">
              <a:off x="1443966" y="1521089"/>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圆角矩形 172"/>
            <p:cNvSpPr/>
            <p:nvPr/>
          </p:nvSpPr>
          <p:spPr>
            <a:xfrm rot="21437231" flipH="1">
              <a:off x="1341896"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圆角矩形 173"/>
            <p:cNvSpPr/>
            <p:nvPr/>
          </p:nvSpPr>
          <p:spPr>
            <a:xfrm rot="162769">
              <a:off x="1190034"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8" name="组合 177"/>
          <p:cNvGrpSpPr/>
          <p:nvPr/>
        </p:nvGrpSpPr>
        <p:grpSpPr>
          <a:xfrm>
            <a:off x="2240197" y="4305243"/>
            <a:ext cx="248318" cy="741580"/>
            <a:chOff x="1130115" y="1231708"/>
            <a:chExt cx="380273" cy="1135650"/>
          </a:xfrm>
          <a:solidFill>
            <a:srgbClr val="00B050"/>
          </a:solidFill>
        </p:grpSpPr>
        <p:sp>
          <p:nvSpPr>
            <p:cNvPr id="179" name="圆角矩形 178"/>
            <p:cNvSpPr/>
            <p:nvPr/>
          </p:nvSpPr>
          <p:spPr>
            <a:xfrm>
              <a:off x="1202920" y="1593243"/>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0" name="Group 61"/>
            <p:cNvGrpSpPr/>
            <p:nvPr/>
          </p:nvGrpSpPr>
          <p:grpSpPr>
            <a:xfrm>
              <a:off x="1143760" y="1231708"/>
              <a:ext cx="347391" cy="392181"/>
              <a:chOff x="1368786" y="1195986"/>
              <a:chExt cx="1009650" cy="1139826"/>
            </a:xfrm>
            <a:grpFill/>
          </p:grpSpPr>
          <p:sp>
            <p:nvSpPr>
              <p:cNvPr id="185"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81" name="圆角矩形 180"/>
            <p:cNvSpPr/>
            <p:nvPr/>
          </p:nvSpPr>
          <p:spPr>
            <a:xfrm rot="457219">
              <a:off x="1130115" y="1521106"/>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圆角矩形 181"/>
            <p:cNvSpPr/>
            <p:nvPr/>
          </p:nvSpPr>
          <p:spPr>
            <a:xfrm rot="21142781" flipH="1">
              <a:off x="1443966" y="1521089"/>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圆角矩形 182"/>
            <p:cNvSpPr/>
            <p:nvPr/>
          </p:nvSpPr>
          <p:spPr>
            <a:xfrm rot="21437231" flipH="1">
              <a:off x="1341896"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圆角矩形 183"/>
            <p:cNvSpPr/>
            <p:nvPr/>
          </p:nvSpPr>
          <p:spPr>
            <a:xfrm rot="162769">
              <a:off x="1190034"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8" name="组合 187"/>
          <p:cNvGrpSpPr/>
          <p:nvPr/>
        </p:nvGrpSpPr>
        <p:grpSpPr>
          <a:xfrm>
            <a:off x="2702069" y="4305243"/>
            <a:ext cx="248318" cy="741580"/>
            <a:chOff x="1130115" y="1231708"/>
            <a:chExt cx="380273" cy="1135650"/>
          </a:xfrm>
          <a:solidFill>
            <a:srgbClr val="CFF0DE"/>
          </a:solidFill>
        </p:grpSpPr>
        <p:sp>
          <p:nvSpPr>
            <p:cNvPr id="189" name="圆角矩形 188"/>
            <p:cNvSpPr/>
            <p:nvPr/>
          </p:nvSpPr>
          <p:spPr>
            <a:xfrm>
              <a:off x="1202920" y="1593243"/>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0" name="Group 61"/>
            <p:cNvGrpSpPr/>
            <p:nvPr/>
          </p:nvGrpSpPr>
          <p:grpSpPr>
            <a:xfrm>
              <a:off x="1143760" y="1231708"/>
              <a:ext cx="347391" cy="392181"/>
              <a:chOff x="1368786" y="1195986"/>
              <a:chExt cx="1009650" cy="1139826"/>
            </a:xfrm>
            <a:grpFill/>
          </p:grpSpPr>
          <p:sp>
            <p:nvSpPr>
              <p:cNvPr id="195"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91" name="圆角矩形 190"/>
            <p:cNvSpPr/>
            <p:nvPr/>
          </p:nvSpPr>
          <p:spPr>
            <a:xfrm rot="457219">
              <a:off x="1130115" y="1521106"/>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圆角矩形 191"/>
            <p:cNvSpPr/>
            <p:nvPr/>
          </p:nvSpPr>
          <p:spPr>
            <a:xfrm rot="21142781" flipH="1">
              <a:off x="1443966" y="1521089"/>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圆角矩形 192"/>
            <p:cNvSpPr/>
            <p:nvPr/>
          </p:nvSpPr>
          <p:spPr>
            <a:xfrm rot="21437231" flipH="1">
              <a:off x="1341896"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圆角矩形 193"/>
            <p:cNvSpPr/>
            <p:nvPr/>
          </p:nvSpPr>
          <p:spPr>
            <a:xfrm rot="162769">
              <a:off x="1190034"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8" name="组合 197"/>
          <p:cNvGrpSpPr/>
          <p:nvPr/>
        </p:nvGrpSpPr>
        <p:grpSpPr>
          <a:xfrm>
            <a:off x="3163941" y="4305243"/>
            <a:ext cx="248318" cy="741580"/>
            <a:chOff x="1130115" y="1231708"/>
            <a:chExt cx="380273" cy="1135650"/>
          </a:xfrm>
          <a:solidFill>
            <a:srgbClr val="CFF0DE"/>
          </a:solidFill>
        </p:grpSpPr>
        <p:sp>
          <p:nvSpPr>
            <p:cNvPr id="199" name="圆角矩形 198"/>
            <p:cNvSpPr/>
            <p:nvPr/>
          </p:nvSpPr>
          <p:spPr>
            <a:xfrm>
              <a:off x="1202920" y="1593243"/>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0" name="Group 61"/>
            <p:cNvGrpSpPr/>
            <p:nvPr/>
          </p:nvGrpSpPr>
          <p:grpSpPr>
            <a:xfrm>
              <a:off x="1143760" y="1231708"/>
              <a:ext cx="347391" cy="392181"/>
              <a:chOff x="1368786" y="1195986"/>
              <a:chExt cx="1009650" cy="1139826"/>
            </a:xfrm>
            <a:grpFill/>
          </p:grpSpPr>
          <p:sp>
            <p:nvSpPr>
              <p:cNvPr id="205"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01" name="圆角矩形 200"/>
            <p:cNvSpPr/>
            <p:nvPr/>
          </p:nvSpPr>
          <p:spPr>
            <a:xfrm rot="457219">
              <a:off x="1130115" y="1521106"/>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圆角矩形 201"/>
            <p:cNvSpPr/>
            <p:nvPr/>
          </p:nvSpPr>
          <p:spPr>
            <a:xfrm rot="21142781" flipH="1">
              <a:off x="1443966" y="1521089"/>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圆角矩形 202"/>
            <p:cNvSpPr/>
            <p:nvPr/>
          </p:nvSpPr>
          <p:spPr>
            <a:xfrm rot="21437231" flipH="1">
              <a:off x="1341896"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圆角矩形 203"/>
            <p:cNvSpPr/>
            <p:nvPr/>
          </p:nvSpPr>
          <p:spPr>
            <a:xfrm rot="162769">
              <a:off x="1190034"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8" name="组合 207"/>
          <p:cNvGrpSpPr/>
          <p:nvPr/>
        </p:nvGrpSpPr>
        <p:grpSpPr>
          <a:xfrm>
            <a:off x="3625813" y="4305243"/>
            <a:ext cx="248318" cy="741580"/>
            <a:chOff x="1130115" y="1231708"/>
            <a:chExt cx="380273" cy="1135650"/>
          </a:xfrm>
          <a:solidFill>
            <a:srgbClr val="CFF0DE"/>
          </a:solidFill>
        </p:grpSpPr>
        <p:sp>
          <p:nvSpPr>
            <p:cNvPr id="209" name="圆角矩形 208"/>
            <p:cNvSpPr/>
            <p:nvPr/>
          </p:nvSpPr>
          <p:spPr>
            <a:xfrm>
              <a:off x="1202920" y="1593243"/>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0" name="Group 61"/>
            <p:cNvGrpSpPr/>
            <p:nvPr/>
          </p:nvGrpSpPr>
          <p:grpSpPr>
            <a:xfrm>
              <a:off x="1143760" y="1231708"/>
              <a:ext cx="347391" cy="392181"/>
              <a:chOff x="1368786" y="1195986"/>
              <a:chExt cx="1009650" cy="1139826"/>
            </a:xfrm>
            <a:grpFill/>
          </p:grpSpPr>
          <p:sp>
            <p:nvSpPr>
              <p:cNvPr id="215"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11" name="圆角矩形 210"/>
            <p:cNvSpPr/>
            <p:nvPr/>
          </p:nvSpPr>
          <p:spPr>
            <a:xfrm rot="457219">
              <a:off x="1130115" y="1521106"/>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圆角矩形 211"/>
            <p:cNvSpPr/>
            <p:nvPr/>
          </p:nvSpPr>
          <p:spPr>
            <a:xfrm rot="21142781" flipH="1">
              <a:off x="1443966" y="1521089"/>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圆角矩形 212"/>
            <p:cNvSpPr/>
            <p:nvPr/>
          </p:nvSpPr>
          <p:spPr>
            <a:xfrm rot="21437231" flipH="1">
              <a:off x="1341896"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圆角矩形 213"/>
            <p:cNvSpPr/>
            <p:nvPr/>
          </p:nvSpPr>
          <p:spPr>
            <a:xfrm rot="162769">
              <a:off x="1190034"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8" name="组合 217"/>
          <p:cNvGrpSpPr/>
          <p:nvPr/>
        </p:nvGrpSpPr>
        <p:grpSpPr>
          <a:xfrm>
            <a:off x="4087684" y="4305243"/>
            <a:ext cx="248318" cy="741580"/>
            <a:chOff x="1130115" y="1231708"/>
            <a:chExt cx="380273" cy="1135650"/>
          </a:xfrm>
          <a:solidFill>
            <a:srgbClr val="CFF0DE"/>
          </a:solidFill>
        </p:grpSpPr>
        <p:sp>
          <p:nvSpPr>
            <p:cNvPr id="219" name="圆角矩形 218"/>
            <p:cNvSpPr/>
            <p:nvPr/>
          </p:nvSpPr>
          <p:spPr>
            <a:xfrm>
              <a:off x="1202920" y="1593243"/>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0" name="Group 61"/>
            <p:cNvGrpSpPr/>
            <p:nvPr/>
          </p:nvGrpSpPr>
          <p:grpSpPr>
            <a:xfrm>
              <a:off x="1143760" y="1231708"/>
              <a:ext cx="347391" cy="392181"/>
              <a:chOff x="1368786" y="1195986"/>
              <a:chExt cx="1009650" cy="1139826"/>
            </a:xfrm>
            <a:grpFill/>
          </p:grpSpPr>
          <p:sp>
            <p:nvSpPr>
              <p:cNvPr id="225"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21" name="圆角矩形 220"/>
            <p:cNvSpPr/>
            <p:nvPr/>
          </p:nvSpPr>
          <p:spPr>
            <a:xfrm rot="457219">
              <a:off x="1130115" y="1521106"/>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圆角矩形 221"/>
            <p:cNvSpPr/>
            <p:nvPr/>
          </p:nvSpPr>
          <p:spPr>
            <a:xfrm rot="21142781" flipH="1">
              <a:off x="1443966" y="1521089"/>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圆角矩形 222"/>
            <p:cNvSpPr/>
            <p:nvPr/>
          </p:nvSpPr>
          <p:spPr>
            <a:xfrm rot="21437231" flipH="1">
              <a:off x="1341896"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圆角矩形 223"/>
            <p:cNvSpPr/>
            <p:nvPr/>
          </p:nvSpPr>
          <p:spPr>
            <a:xfrm rot="162769">
              <a:off x="1190034"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8" name="组合 227"/>
          <p:cNvGrpSpPr/>
          <p:nvPr/>
        </p:nvGrpSpPr>
        <p:grpSpPr>
          <a:xfrm>
            <a:off x="4549556" y="4305243"/>
            <a:ext cx="248318" cy="741580"/>
            <a:chOff x="1130115" y="1231708"/>
            <a:chExt cx="380273" cy="1135650"/>
          </a:xfrm>
          <a:solidFill>
            <a:srgbClr val="CFF0DE"/>
          </a:solidFill>
        </p:grpSpPr>
        <p:sp>
          <p:nvSpPr>
            <p:cNvPr id="229" name="圆角矩形 228"/>
            <p:cNvSpPr/>
            <p:nvPr/>
          </p:nvSpPr>
          <p:spPr>
            <a:xfrm>
              <a:off x="1202920" y="1593243"/>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0" name="Group 61"/>
            <p:cNvGrpSpPr/>
            <p:nvPr/>
          </p:nvGrpSpPr>
          <p:grpSpPr>
            <a:xfrm>
              <a:off x="1143760" y="1231708"/>
              <a:ext cx="347391" cy="392181"/>
              <a:chOff x="1368786" y="1195986"/>
              <a:chExt cx="1009650" cy="1139826"/>
            </a:xfrm>
            <a:grpFill/>
          </p:grpSpPr>
          <p:sp>
            <p:nvSpPr>
              <p:cNvPr id="235"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31" name="圆角矩形 230"/>
            <p:cNvSpPr/>
            <p:nvPr/>
          </p:nvSpPr>
          <p:spPr>
            <a:xfrm rot="457219">
              <a:off x="1130115" y="1521106"/>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圆角矩形 231"/>
            <p:cNvSpPr/>
            <p:nvPr/>
          </p:nvSpPr>
          <p:spPr>
            <a:xfrm rot="21142781" flipH="1">
              <a:off x="1443966" y="1521089"/>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圆角矩形 232"/>
            <p:cNvSpPr/>
            <p:nvPr/>
          </p:nvSpPr>
          <p:spPr>
            <a:xfrm rot="21437231" flipH="1">
              <a:off x="1341896"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圆角矩形 233"/>
            <p:cNvSpPr/>
            <p:nvPr/>
          </p:nvSpPr>
          <p:spPr>
            <a:xfrm rot="162769">
              <a:off x="1190034"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8" name="组合 237"/>
          <p:cNvGrpSpPr/>
          <p:nvPr/>
        </p:nvGrpSpPr>
        <p:grpSpPr>
          <a:xfrm>
            <a:off x="5011430" y="4305243"/>
            <a:ext cx="248318" cy="741580"/>
            <a:chOff x="1130115" y="1231708"/>
            <a:chExt cx="380273" cy="1135650"/>
          </a:xfrm>
          <a:solidFill>
            <a:srgbClr val="CFF0DE"/>
          </a:solidFill>
        </p:grpSpPr>
        <p:sp>
          <p:nvSpPr>
            <p:cNvPr id="239" name="圆角矩形 238"/>
            <p:cNvSpPr/>
            <p:nvPr/>
          </p:nvSpPr>
          <p:spPr>
            <a:xfrm>
              <a:off x="1202920" y="1593243"/>
              <a:ext cx="234440"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0" name="Group 61"/>
            <p:cNvGrpSpPr/>
            <p:nvPr/>
          </p:nvGrpSpPr>
          <p:grpSpPr>
            <a:xfrm>
              <a:off x="1143760" y="1231708"/>
              <a:ext cx="347391" cy="392181"/>
              <a:chOff x="1368786" y="1195986"/>
              <a:chExt cx="1009650" cy="1139826"/>
            </a:xfrm>
            <a:grpFill/>
          </p:grpSpPr>
          <p:sp>
            <p:nvSpPr>
              <p:cNvPr id="245"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41" name="圆角矩形 240"/>
            <p:cNvSpPr/>
            <p:nvPr/>
          </p:nvSpPr>
          <p:spPr>
            <a:xfrm rot="457219">
              <a:off x="1130115" y="1521106"/>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圆角矩形 241"/>
            <p:cNvSpPr/>
            <p:nvPr/>
          </p:nvSpPr>
          <p:spPr>
            <a:xfrm rot="21142781" flipH="1">
              <a:off x="1443966" y="1521089"/>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圆角矩形 242"/>
            <p:cNvSpPr/>
            <p:nvPr/>
          </p:nvSpPr>
          <p:spPr>
            <a:xfrm rot="21437231" flipH="1">
              <a:off x="1341896"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圆角矩形 243"/>
            <p:cNvSpPr/>
            <p:nvPr/>
          </p:nvSpPr>
          <p:spPr>
            <a:xfrm rot="162769">
              <a:off x="1190034"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8" name="组合 247"/>
          <p:cNvGrpSpPr/>
          <p:nvPr/>
        </p:nvGrpSpPr>
        <p:grpSpPr>
          <a:xfrm>
            <a:off x="6807725" y="3331663"/>
            <a:ext cx="236318" cy="742800"/>
            <a:chOff x="2319652" y="1231704"/>
            <a:chExt cx="361995" cy="1137830"/>
          </a:xfrm>
          <a:solidFill>
            <a:srgbClr val="00B050"/>
          </a:solidFill>
        </p:grpSpPr>
        <p:sp>
          <p:nvSpPr>
            <p:cNvPr id="249" name="圆角矩形 248"/>
            <p:cNvSpPr/>
            <p:nvPr/>
          </p:nvSpPr>
          <p:spPr>
            <a:xfrm>
              <a:off x="2386569" y="1593243"/>
              <a:ext cx="226979"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0" name="圆角矩形 249"/>
            <p:cNvSpPr/>
            <p:nvPr/>
          </p:nvSpPr>
          <p:spPr>
            <a:xfrm rot="457219">
              <a:off x="2319652" y="1521106"/>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圆角矩形 250"/>
            <p:cNvSpPr/>
            <p:nvPr/>
          </p:nvSpPr>
          <p:spPr>
            <a:xfrm rot="21142781" flipH="1">
              <a:off x="2615225" y="1521089"/>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2" name="组合 251"/>
            <p:cNvGrpSpPr/>
            <p:nvPr/>
          </p:nvGrpSpPr>
          <p:grpSpPr>
            <a:xfrm>
              <a:off x="2373129" y="1784512"/>
              <a:ext cx="251524" cy="585022"/>
              <a:chOff x="2373129" y="1782336"/>
              <a:chExt cx="251524" cy="585022"/>
            </a:xfrm>
            <a:grpFill/>
          </p:grpSpPr>
          <p:sp>
            <p:nvSpPr>
              <p:cNvPr id="254" name="圆角矩形 253"/>
              <p:cNvSpPr/>
              <p:nvPr/>
            </p:nvSpPr>
            <p:spPr>
              <a:xfrm rot="21437231" flipH="1">
                <a:off x="2518880"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圆角矩形 254"/>
              <p:cNvSpPr/>
              <p:nvPr/>
            </p:nvSpPr>
            <p:spPr>
              <a:xfrm rot="162769">
                <a:off x="2373129"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3" name="Freeform 17"/>
            <p:cNvSpPr>
              <a:spLocks noEditPoints="1"/>
            </p:cNvSpPr>
            <p:nvPr/>
          </p:nvSpPr>
          <p:spPr bwMode="auto">
            <a:xfrm>
              <a:off x="2336154" y="1231704"/>
              <a:ext cx="334161" cy="392185"/>
            </a:xfrm>
            <a:custGeom>
              <a:avLst/>
              <a:gdLst>
                <a:gd name="T0" fmla="*/ 206 w 272"/>
                <a:gd name="T1" fmla="*/ 171 h 320"/>
                <a:gd name="T2" fmla="*/ 184 w 272"/>
                <a:gd name="T3" fmla="*/ 35 h 320"/>
                <a:gd name="T4" fmla="*/ 77 w 272"/>
                <a:gd name="T5" fmla="*/ 47 h 320"/>
                <a:gd name="T6" fmla="*/ 63 w 272"/>
                <a:gd name="T7" fmla="*/ 172 h 320"/>
                <a:gd name="T8" fmla="*/ 4 w 272"/>
                <a:gd name="T9" fmla="*/ 274 h 320"/>
                <a:gd name="T10" fmla="*/ 5 w 272"/>
                <a:gd name="T11" fmla="*/ 275 h 320"/>
                <a:gd name="T12" fmla="*/ 49 w 272"/>
                <a:gd name="T13" fmla="*/ 295 h 320"/>
                <a:gd name="T14" fmla="*/ 91 w 272"/>
                <a:gd name="T15" fmla="*/ 312 h 320"/>
                <a:gd name="T16" fmla="*/ 218 w 272"/>
                <a:gd name="T17" fmla="*/ 296 h 320"/>
                <a:gd name="T18" fmla="*/ 265 w 272"/>
                <a:gd name="T19" fmla="*/ 275 h 320"/>
                <a:gd name="T20" fmla="*/ 206 w 272"/>
                <a:gd name="T21" fmla="*/ 171 h 320"/>
                <a:gd name="T22" fmla="*/ 179 w 272"/>
                <a:gd name="T23" fmla="*/ 172 h 320"/>
                <a:gd name="T24" fmla="*/ 196 w 272"/>
                <a:gd name="T25" fmla="*/ 206 h 320"/>
                <a:gd name="T26" fmla="*/ 157 w 272"/>
                <a:gd name="T27" fmla="*/ 206 h 320"/>
                <a:gd name="T28" fmla="*/ 179 w 272"/>
                <a:gd name="T29" fmla="*/ 172 h 320"/>
                <a:gd name="T30" fmla="*/ 135 w 272"/>
                <a:gd name="T31" fmla="*/ 219 h 320"/>
                <a:gd name="T32" fmla="*/ 108 w 272"/>
                <a:gd name="T33" fmla="*/ 174 h 320"/>
                <a:gd name="T34" fmla="*/ 106 w 272"/>
                <a:gd name="T35" fmla="*/ 162 h 320"/>
                <a:gd name="T36" fmla="*/ 141 w 272"/>
                <a:gd name="T37" fmla="*/ 171 h 320"/>
                <a:gd name="T38" fmla="*/ 165 w 272"/>
                <a:gd name="T39" fmla="*/ 160 h 320"/>
                <a:gd name="T40" fmla="*/ 165 w 272"/>
                <a:gd name="T41" fmla="*/ 167 h 320"/>
                <a:gd name="T42" fmla="*/ 135 w 272"/>
                <a:gd name="T43" fmla="*/ 219 h 320"/>
                <a:gd name="T44" fmla="*/ 191 w 272"/>
                <a:gd name="T45" fmla="*/ 91 h 320"/>
                <a:gd name="T46" fmla="*/ 185 w 272"/>
                <a:gd name="T47" fmla="*/ 124 h 320"/>
                <a:gd name="T48" fmla="*/ 189 w 272"/>
                <a:gd name="T49" fmla="*/ 102 h 320"/>
                <a:gd name="T50" fmla="*/ 191 w 272"/>
                <a:gd name="T51" fmla="*/ 91 h 320"/>
                <a:gd name="T52" fmla="*/ 152 w 272"/>
                <a:gd name="T53" fmla="*/ 68 h 320"/>
                <a:gd name="T54" fmla="*/ 173 w 272"/>
                <a:gd name="T55" fmla="*/ 91 h 320"/>
                <a:gd name="T56" fmla="*/ 180 w 272"/>
                <a:gd name="T57" fmla="*/ 95 h 320"/>
                <a:gd name="T58" fmla="*/ 177 w 272"/>
                <a:gd name="T59" fmla="*/ 101 h 320"/>
                <a:gd name="T60" fmla="*/ 153 w 272"/>
                <a:gd name="T61" fmla="*/ 151 h 320"/>
                <a:gd name="T62" fmla="*/ 117 w 272"/>
                <a:gd name="T63" fmla="*/ 151 h 320"/>
                <a:gd name="T64" fmla="*/ 93 w 272"/>
                <a:gd name="T65" fmla="*/ 98 h 320"/>
                <a:gd name="T66" fmla="*/ 152 w 272"/>
                <a:gd name="T67" fmla="*/ 68 h 320"/>
                <a:gd name="T68" fmla="*/ 84 w 272"/>
                <a:gd name="T69" fmla="*/ 124 h 320"/>
                <a:gd name="T70" fmla="*/ 74 w 272"/>
                <a:gd name="T71" fmla="*/ 95 h 320"/>
                <a:gd name="T72" fmla="*/ 84 w 272"/>
                <a:gd name="T73" fmla="*/ 124 h 320"/>
                <a:gd name="T74" fmla="*/ 76 w 272"/>
                <a:gd name="T75" fmla="*/ 206 h 320"/>
                <a:gd name="T76" fmla="*/ 92 w 272"/>
                <a:gd name="T77" fmla="*/ 172 h 320"/>
                <a:gd name="T78" fmla="*/ 100 w 272"/>
                <a:gd name="T79" fmla="*/ 186 h 320"/>
                <a:gd name="T80" fmla="*/ 113 w 272"/>
                <a:gd name="T81" fmla="*/ 206 h 320"/>
                <a:gd name="T82" fmla="*/ 76 w 272"/>
                <a:gd name="T83" fmla="*/ 206 h 320"/>
                <a:gd name="T84" fmla="*/ 128 w 272"/>
                <a:gd name="T85" fmla="*/ 304 h 320"/>
                <a:gd name="T86" fmla="*/ 94 w 272"/>
                <a:gd name="T87" fmla="*/ 219 h 320"/>
                <a:gd name="T88" fmla="*/ 121 w 272"/>
                <a:gd name="T89" fmla="*/ 220 h 320"/>
                <a:gd name="T90" fmla="*/ 135 w 272"/>
                <a:gd name="T91" fmla="*/ 257 h 320"/>
                <a:gd name="T92" fmla="*/ 149 w 272"/>
                <a:gd name="T93" fmla="*/ 220 h 320"/>
                <a:gd name="T94" fmla="*/ 176 w 272"/>
                <a:gd name="T95" fmla="*/ 219 h 320"/>
                <a:gd name="T96" fmla="*/ 143 w 272"/>
                <a:gd name="T97" fmla="*/ 304 h 320"/>
                <a:gd name="T98" fmla="*/ 128 w 272"/>
                <a:gd name="T99" fmla="*/ 304 h 320"/>
                <a:gd name="T100" fmla="*/ 215 w 272"/>
                <a:gd name="T101" fmla="*/ 269 h 320"/>
                <a:gd name="T102" fmla="*/ 171 w 272"/>
                <a:gd name="T103" fmla="*/ 275 h 320"/>
                <a:gd name="T104" fmla="*/ 174 w 272"/>
                <a:gd name="T105" fmla="*/ 269 h 320"/>
                <a:gd name="T106" fmla="*/ 216 w 272"/>
                <a:gd name="T107" fmla="*/ 261 h 320"/>
                <a:gd name="T108" fmla="*/ 215 w 272"/>
                <a:gd name="T109" fmla="*/ 269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2" h="320">
                  <a:moveTo>
                    <a:pt x="206" y="171"/>
                  </a:moveTo>
                  <a:cubicBezTo>
                    <a:pt x="205" y="126"/>
                    <a:pt x="213" y="74"/>
                    <a:pt x="184" y="35"/>
                  </a:cubicBezTo>
                  <a:cubicBezTo>
                    <a:pt x="158" y="0"/>
                    <a:pt x="96" y="8"/>
                    <a:pt x="77" y="47"/>
                  </a:cubicBezTo>
                  <a:cubicBezTo>
                    <a:pt x="58" y="86"/>
                    <a:pt x="63" y="130"/>
                    <a:pt x="63" y="172"/>
                  </a:cubicBezTo>
                  <a:cubicBezTo>
                    <a:pt x="25" y="190"/>
                    <a:pt x="0" y="231"/>
                    <a:pt x="4" y="274"/>
                  </a:cubicBezTo>
                  <a:cubicBezTo>
                    <a:pt x="4" y="274"/>
                    <a:pt x="4" y="274"/>
                    <a:pt x="5" y="275"/>
                  </a:cubicBezTo>
                  <a:cubicBezTo>
                    <a:pt x="13" y="292"/>
                    <a:pt x="33" y="293"/>
                    <a:pt x="49" y="295"/>
                  </a:cubicBezTo>
                  <a:cubicBezTo>
                    <a:pt x="63" y="302"/>
                    <a:pt x="76" y="310"/>
                    <a:pt x="91" y="312"/>
                  </a:cubicBezTo>
                  <a:cubicBezTo>
                    <a:pt x="133" y="320"/>
                    <a:pt x="180" y="319"/>
                    <a:pt x="218" y="296"/>
                  </a:cubicBezTo>
                  <a:cubicBezTo>
                    <a:pt x="234" y="292"/>
                    <a:pt x="258" y="294"/>
                    <a:pt x="265" y="275"/>
                  </a:cubicBezTo>
                  <a:cubicBezTo>
                    <a:pt x="272" y="232"/>
                    <a:pt x="244" y="190"/>
                    <a:pt x="206" y="171"/>
                  </a:cubicBezTo>
                  <a:close/>
                  <a:moveTo>
                    <a:pt x="179" y="172"/>
                  </a:moveTo>
                  <a:cubicBezTo>
                    <a:pt x="184" y="183"/>
                    <a:pt x="190" y="194"/>
                    <a:pt x="196" y="206"/>
                  </a:cubicBezTo>
                  <a:cubicBezTo>
                    <a:pt x="183" y="206"/>
                    <a:pt x="170" y="207"/>
                    <a:pt x="157" y="206"/>
                  </a:cubicBezTo>
                  <a:cubicBezTo>
                    <a:pt x="164" y="195"/>
                    <a:pt x="171" y="184"/>
                    <a:pt x="179" y="172"/>
                  </a:cubicBezTo>
                  <a:close/>
                  <a:moveTo>
                    <a:pt x="135" y="219"/>
                  </a:moveTo>
                  <a:cubicBezTo>
                    <a:pt x="128" y="203"/>
                    <a:pt x="108" y="174"/>
                    <a:pt x="108" y="174"/>
                  </a:cubicBezTo>
                  <a:cubicBezTo>
                    <a:pt x="108" y="174"/>
                    <a:pt x="107" y="166"/>
                    <a:pt x="106" y="162"/>
                  </a:cubicBezTo>
                  <a:cubicBezTo>
                    <a:pt x="117" y="167"/>
                    <a:pt x="129" y="173"/>
                    <a:pt x="141" y="171"/>
                  </a:cubicBezTo>
                  <a:cubicBezTo>
                    <a:pt x="150" y="170"/>
                    <a:pt x="157" y="164"/>
                    <a:pt x="165" y="160"/>
                  </a:cubicBezTo>
                  <a:cubicBezTo>
                    <a:pt x="165" y="162"/>
                    <a:pt x="165" y="165"/>
                    <a:pt x="165" y="167"/>
                  </a:cubicBezTo>
                  <a:cubicBezTo>
                    <a:pt x="158" y="186"/>
                    <a:pt x="143" y="200"/>
                    <a:pt x="135" y="219"/>
                  </a:cubicBezTo>
                  <a:close/>
                  <a:moveTo>
                    <a:pt x="191" y="91"/>
                  </a:moveTo>
                  <a:cubicBezTo>
                    <a:pt x="200" y="102"/>
                    <a:pt x="192" y="115"/>
                    <a:pt x="185" y="124"/>
                  </a:cubicBezTo>
                  <a:cubicBezTo>
                    <a:pt x="186" y="117"/>
                    <a:pt x="189" y="102"/>
                    <a:pt x="189" y="102"/>
                  </a:cubicBezTo>
                  <a:lnTo>
                    <a:pt x="191" y="91"/>
                  </a:lnTo>
                  <a:close/>
                  <a:moveTo>
                    <a:pt x="152" y="68"/>
                  </a:moveTo>
                  <a:cubicBezTo>
                    <a:pt x="157" y="77"/>
                    <a:pt x="165" y="85"/>
                    <a:pt x="173" y="91"/>
                  </a:cubicBezTo>
                  <a:cubicBezTo>
                    <a:pt x="176" y="93"/>
                    <a:pt x="180" y="95"/>
                    <a:pt x="180" y="95"/>
                  </a:cubicBezTo>
                  <a:cubicBezTo>
                    <a:pt x="177" y="101"/>
                    <a:pt x="177" y="101"/>
                    <a:pt x="177" y="101"/>
                  </a:cubicBezTo>
                  <a:cubicBezTo>
                    <a:pt x="177" y="101"/>
                    <a:pt x="168" y="138"/>
                    <a:pt x="153" y="151"/>
                  </a:cubicBezTo>
                  <a:cubicBezTo>
                    <a:pt x="144" y="160"/>
                    <a:pt x="126" y="162"/>
                    <a:pt x="117" y="151"/>
                  </a:cubicBezTo>
                  <a:cubicBezTo>
                    <a:pt x="102" y="137"/>
                    <a:pt x="96" y="117"/>
                    <a:pt x="93" y="98"/>
                  </a:cubicBezTo>
                  <a:cubicBezTo>
                    <a:pt x="116" y="95"/>
                    <a:pt x="137" y="84"/>
                    <a:pt x="152" y="68"/>
                  </a:cubicBezTo>
                  <a:close/>
                  <a:moveTo>
                    <a:pt x="84" y="124"/>
                  </a:moveTo>
                  <a:cubicBezTo>
                    <a:pt x="78" y="115"/>
                    <a:pt x="74" y="105"/>
                    <a:pt x="74" y="95"/>
                  </a:cubicBezTo>
                  <a:cubicBezTo>
                    <a:pt x="86" y="99"/>
                    <a:pt x="82" y="114"/>
                    <a:pt x="84" y="124"/>
                  </a:cubicBezTo>
                  <a:close/>
                  <a:moveTo>
                    <a:pt x="76" y="206"/>
                  </a:moveTo>
                  <a:cubicBezTo>
                    <a:pt x="76" y="206"/>
                    <a:pt x="82" y="186"/>
                    <a:pt x="92" y="172"/>
                  </a:cubicBezTo>
                  <a:cubicBezTo>
                    <a:pt x="100" y="186"/>
                    <a:pt x="100" y="186"/>
                    <a:pt x="100" y="186"/>
                  </a:cubicBezTo>
                  <a:cubicBezTo>
                    <a:pt x="100" y="186"/>
                    <a:pt x="109" y="199"/>
                    <a:pt x="113" y="206"/>
                  </a:cubicBezTo>
                  <a:cubicBezTo>
                    <a:pt x="101" y="207"/>
                    <a:pt x="76" y="206"/>
                    <a:pt x="76" y="206"/>
                  </a:cubicBezTo>
                  <a:close/>
                  <a:moveTo>
                    <a:pt x="128" y="304"/>
                  </a:moveTo>
                  <a:cubicBezTo>
                    <a:pt x="128" y="304"/>
                    <a:pt x="104" y="248"/>
                    <a:pt x="94" y="219"/>
                  </a:cubicBezTo>
                  <a:cubicBezTo>
                    <a:pt x="103" y="219"/>
                    <a:pt x="112" y="220"/>
                    <a:pt x="121" y="220"/>
                  </a:cubicBezTo>
                  <a:cubicBezTo>
                    <a:pt x="126" y="232"/>
                    <a:pt x="130" y="245"/>
                    <a:pt x="135" y="257"/>
                  </a:cubicBezTo>
                  <a:cubicBezTo>
                    <a:pt x="140" y="245"/>
                    <a:pt x="145" y="232"/>
                    <a:pt x="149" y="220"/>
                  </a:cubicBezTo>
                  <a:cubicBezTo>
                    <a:pt x="158" y="220"/>
                    <a:pt x="167" y="219"/>
                    <a:pt x="176" y="219"/>
                  </a:cubicBezTo>
                  <a:cubicBezTo>
                    <a:pt x="166" y="246"/>
                    <a:pt x="143" y="304"/>
                    <a:pt x="143" y="304"/>
                  </a:cubicBezTo>
                  <a:lnTo>
                    <a:pt x="128" y="304"/>
                  </a:lnTo>
                  <a:close/>
                  <a:moveTo>
                    <a:pt x="215" y="269"/>
                  </a:moveTo>
                  <a:cubicBezTo>
                    <a:pt x="201" y="273"/>
                    <a:pt x="186" y="275"/>
                    <a:pt x="171" y="275"/>
                  </a:cubicBezTo>
                  <a:cubicBezTo>
                    <a:pt x="171" y="273"/>
                    <a:pt x="173" y="270"/>
                    <a:pt x="174" y="269"/>
                  </a:cubicBezTo>
                  <a:cubicBezTo>
                    <a:pt x="188" y="268"/>
                    <a:pt x="203" y="268"/>
                    <a:pt x="216" y="261"/>
                  </a:cubicBezTo>
                  <a:cubicBezTo>
                    <a:pt x="216" y="263"/>
                    <a:pt x="216" y="267"/>
                    <a:pt x="215" y="269"/>
                  </a:cubicBezTo>
                  <a:close/>
                </a:path>
              </a:pathLst>
            </a:custGeom>
            <a:grpFill/>
            <a:ln>
              <a:noFill/>
            </a:ln>
          </p:spPr>
          <p:txBody>
            <a:bodyPr vert="horz" wrap="square" lIns="68580" tIns="34290" rIns="68580" bIns="34290" numCol="1" anchor="t" anchorCtr="0" compatLnSpc="1">
              <a:prstTxWarp prst="textNoShape">
                <a:avLst/>
              </a:prstTxWarp>
            </a:bodyPr>
            <a:lstStyle/>
            <a:p>
              <a:endParaRPr lang="zh-CN" altLang="en-US" sz="1013"/>
            </a:p>
          </p:txBody>
        </p:sp>
      </p:grpSp>
      <p:grpSp>
        <p:nvGrpSpPr>
          <p:cNvPr id="256" name="组合 255"/>
          <p:cNvGrpSpPr/>
          <p:nvPr/>
        </p:nvGrpSpPr>
        <p:grpSpPr>
          <a:xfrm>
            <a:off x="7270930" y="3331663"/>
            <a:ext cx="236318" cy="742800"/>
            <a:chOff x="2319652" y="1231704"/>
            <a:chExt cx="361995" cy="1137830"/>
          </a:xfrm>
          <a:solidFill>
            <a:srgbClr val="00B050"/>
          </a:solidFill>
        </p:grpSpPr>
        <p:sp>
          <p:nvSpPr>
            <p:cNvPr id="257" name="圆角矩形 256"/>
            <p:cNvSpPr/>
            <p:nvPr/>
          </p:nvSpPr>
          <p:spPr>
            <a:xfrm>
              <a:off x="2386569" y="1593243"/>
              <a:ext cx="226979"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圆角矩形 257"/>
            <p:cNvSpPr/>
            <p:nvPr/>
          </p:nvSpPr>
          <p:spPr>
            <a:xfrm rot="457219">
              <a:off x="2319652" y="1521106"/>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圆角矩形 258"/>
            <p:cNvSpPr/>
            <p:nvPr/>
          </p:nvSpPr>
          <p:spPr>
            <a:xfrm rot="21142781" flipH="1">
              <a:off x="2615225" y="1521089"/>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0" name="组合 259"/>
            <p:cNvGrpSpPr/>
            <p:nvPr/>
          </p:nvGrpSpPr>
          <p:grpSpPr>
            <a:xfrm>
              <a:off x="2373129" y="1784512"/>
              <a:ext cx="251524" cy="585022"/>
              <a:chOff x="2373129" y="1782336"/>
              <a:chExt cx="251524" cy="585022"/>
            </a:xfrm>
            <a:grpFill/>
          </p:grpSpPr>
          <p:sp>
            <p:nvSpPr>
              <p:cNvPr id="262" name="圆角矩形 261"/>
              <p:cNvSpPr/>
              <p:nvPr/>
            </p:nvSpPr>
            <p:spPr>
              <a:xfrm rot="21437231" flipH="1">
                <a:off x="2518880"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圆角矩形 262"/>
              <p:cNvSpPr/>
              <p:nvPr/>
            </p:nvSpPr>
            <p:spPr>
              <a:xfrm rot="162769">
                <a:off x="2373129"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1" name="Freeform 17"/>
            <p:cNvSpPr>
              <a:spLocks noEditPoints="1"/>
            </p:cNvSpPr>
            <p:nvPr/>
          </p:nvSpPr>
          <p:spPr bwMode="auto">
            <a:xfrm>
              <a:off x="2336154" y="1231704"/>
              <a:ext cx="334161" cy="392185"/>
            </a:xfrm>
            <a:custGeom>
              <a:avLst/>
              <a:gdLst>
                <a:gd name="T0" fmla="*/ 206 w 272"/>
                <a:gd name="T1" fmla="*/ 171 h 320"/>
                <a:gd name="T2" fmla="*/ 184 w 272"/>
                <a:gd name="T3" fmla="*/ 35 h 320"/>
                <a:gd name="T4" fmla="*/ 77 w 272"/>
                <a:gd name="T5" fmla="*/ 47 h 320"/>
                <a:gd name="T6" fmla="*/ 63 w 272"/>
                <a:gd name="T7" fmla="*/ 172 h 320"/>
                <a:gd name="T8" fmla="*/ 4 w 272"/>
                <a:gd name="T9" fmla="*/ 274 h 320"/>
                <a:gd name="T10" fmla="*/ 5 w 272"/>
                <a:gd name="T11" fmla="*/ 275 h 320"/>
                <a:gd name="T12" fmla="*/ 49 w 272"/>
                <a:gd name="T13" fmla="*/ 295 h 320"/>
                <a:gd name="T14" fmla="*/ 91 w 272"/>
                <a:gd name="T15" fmla="*/ 312 h 320"/>
                <a:gd name="T16" fmla="*/ 218 w 272"/>
                <a:gd name="T17" fmla="*/ 296 h 320"/>
                <a:gd name="T18" fmla="*/ 265 w 272"/>
                <a:gd name="T19" fmla="*/ 275 h 320"/>
                <a:gd name="T20" fmla="*/ 206 w 272"/>
                <a:gd name="T21" fmla="*/ 171 h 320"/>
                <a:gd name="T22" fmla="*/ 179 w 272"/>
                <a:gd name="T23" fmla="*/ 172 h 320"/>
                <a:gd name="T24" fmla="*/ 196 w 272"/>
                <a:gd name="T25" fmla="*/ 206 h 320"/>
                <a:gd name="T26" fmla="*/ 157 w 272"/>
                <a:gd name="T27" fmla="*/ 206 h 320"/>
                <a:gd name="T28" fmla="*/ 179 w 272"/>
                <a:gd name="T29" fmla="*/ 172 h 320"/>
                <a:gd name="T30" fmla="*/ 135 w 272"/>
                <a:gd name="T31" fmla="*/ 219 h 320"/>
                <a:gd name="T32" fmla="*/ 108 w 272"/>
                <a:gd name="T33" fmla="*/ 174 h 320"/>
                <a:gd name="T34" fmla="*/ 106 w 272"/>
                <a:gd name="T35" fmla="*/ 162 h 320"/>
                <a:gd name="T36" fmla="*/ 141 w 272"/>
                <a:gd name="T37" fmla="*/ 171 h 320"/>
                <a:gd name="T38" fmla="*/ 165 w 272"/>
                <a:gd name="T39" fmla="*/ 160 h 320"/>
                <a:gd name="T40" fmla="*/ 165 w 272"/>
                <a:gd name="T41" fmla="*/ 167 h 320"/>
                <a:gd name="T42" fmla="*/ 135 w 272"/>
                <a:gd name="T43" fmla="*/ 219 h 320"/>
                <a:gd name="T44" fmla="*/ 191 w 272"/>
                <a:gd name="T45" fmla="*/ 91 h 320"/>
                <a:gd name="T46" fmla="*/ 185 w 272"/>
                <a:gd name="T47" fmla="*/ 124 h 320"/>
                <a:gd name="T48" fmla="*/ 189 w 272"/>
                <a:gd name="T49" fmla="*/ 102 h 320"/>
                <a:gd name="T50" fmla="*/ 191 w 272"/>
                <a:gd name="T51" fmla="*/ 91 h 320"/>
                <a:gd name="T52" fmla="*/ 152 w 272"/>
                <a:gd name="T53" fmla="*/ 68 h 320"/>
                <a:gd name="T54" fmla="*/ 173 w 272"/>
                <a:gd name="T55" fmla="*/ 91 h 320"/>
                <a:gd name="T56" fmla="*/ 180 w 272"/>
                <a:gd name="T57" fmla="*/ 95 h 320"/>
                <a:gd name="T58" fmla="*/ 177 w 272"/>
                <a:gd name="T59" fmla="*/ 101 h 320"/>
                <a:gd name="T60" fmla="*/ 153 w 272"/>
                <a:gd name="T61" fmla="*/ 151 h 320"/>
                <a:gd name="T62" fmla="*/ 117 w 272"/>
                <a:gd name="T63" fmla="*/ 151 h 320"/>
                <a:gd name="T64" fmla="*/ 93 w 272"/>
                <a:gd name="T65" fmla="*/ 98 h 320"/>
                <a:gd name="T66" fmla="*/ 152 w 272"/>
                <a:gd name="T67" fmla="*/ 68 h 320"/>
                <a:gd name="T68" fmla="*/ 84 w 272"/>
                <a:gd name="T69" fmla="*/ 124 h 320"/>
                <a:gd name="T70" fmla="*/ 74 w 272"/>
                <a:gd name="T71" fmla="*/ 95 h 320"/>
                <a:gd name="T72" fmla="*/ 84 w 272"/>
                <a:gd name="T73" fmla="*/ 124 h 320"/>
                <a:gd name="T74" fmla="*/ 76 w 272"/>
                <a:gd name="T75" fmla="*/ 206 h 320"/>
                <a:gd name="T76" fmla="*/ 92 w 272"/>
                <a:gd name="T77" fmla="*/ 172 h 320"/>
                <a:gd name="T78" fmla="*/ 100 w 272"/>
                <a:gd name="T79" fmla="*/ 186 h 320"/>
                <a:gd name="T80" fmla="*/ 113 w 272"/>
                <a:gd name="T81" fmla="*/ 206 h 320"/>
                <a:gd name="T82" fmla="*/ 76 w 272"/>
                <a:gd name="T83" fmla="*/ 206 h 320"/>
                <a:gd name="T84" fmla="*/ 128 w 272"/>
                <a:gd name="T85" fmla="*/ 304 h 320"/>
                <a:gd name="T86" fmla="*/ 94 w 272"/>
                <a:gd name="T87" fmla="*/ 219 h 320"/>
                <a:gd name="T88" fmla="*/ 121 w 272"/>
                <a:gd name="T89" fmla="*/ 220 h 320"/>
                <a:gd name="T90" fmla="*/ 135 w 272"/>
                <a:gd name="T91" fmla="*/ 257 h 320"/>
                <a:gd name="T92" fmla="*/ 149 w 272"/>
                <a:gd name="T93" fmla="*/ 220 h 320"/>
                <a:gd name="T94" fmla="*/ 176 w 272"/>
                <a:gd name="T95" fmla="*/ 219 h 320"/>
                <a:gd name="T96" fmla="*/ 143 w 272"/>
                <a:gd name="T97" fmla="*/ 304 h 320"/>
                <a:gd name="T98" fmla="*/ 128 w 272"/>
                <a:gd name="T99" fmla="*/ 304 h 320"/>
                <a:gd name="T100" fmla="*/ 215 w 272"/>
                <a:gd name="T101" fmla="*/ 269 h 320"/>
                <a:gd name="T102" fmla="*/ 171 w 272"/>
                <a:gd name="T103" fmla="*/ 275 h 320"/>
                <a:gd name="T104" fmla="*/ 174 w 272"/>
                <a:gd name="T105" fmla="*/ 269 h 320"/>
                <a:gd name="T106" fmla="*/ 216 w 272"/>
                <a:gd name="T107" fmla="*/ 261 h 320"/>
                <a:gd name="T108" fmla="*/ 215 w 272"/>
                <a:gd name="T109" fmla="*/ 269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2" h="320">
                  <a:moveTo>
                    <a:pt x="206" y="171"/>
                  </a:moveTo>
                  <a:cubicBezTo>
                    <a:pt x="205" y="126"/>
                    <a:pt x="213" y="74"/>
                    <a:pt x="184" y="35"/>
                  </a:cubicBezTo>
                  <a:cubicBezTo>
                    <a:pt x="158" y="0"/>
                    <a:pt x="96" y="8"/>
                    <a:pt x="77" y="47"/>
                  </a:cubicBezTo>
                  <a:cubicBezTo>
                    <a:pt x="58" y="86"/>
                    <a:pt x="63" y="130"/>
                    <a:pt x="63" y="172"/>
                  </a:cubicBezTo>
                  <a:cubicBezTo>
                    <a:pt x="25" y="190"/>
                    <a:pt x="0" y="231"/>
                    <a:pt x="4" y="274"/>
                  </a:cubicBezTo>
                  <a:cubicBezTo>
                    <a:pt x="4" y="274"/>
                    <a:pt x="4" y="274"/>
                    <a:pt x="5" y="275"/>
                  </a:cubicBezTo>
                  <a:cubicBezTo>
                    <a:pt x="13" y="292"/>
                    <a:pt x="33" y="293"/>
                    <a:pt x="49" y="295"/>
                  </a:cubicBezTo>
                  <a:cubicBezTo>
                    <a:pt x="63" y="302"/>
                    <a:pt x="76" y="310"/>
                    <a:pt x="91" y="312"/>
                  </a:cubicBezTo>
                  <a:cubicBezTo>
                    <a:pt x="133" y="320"/>
                    <a:pt x="180" y="319"/>
                    <a:pt x="218" y="296"/>
                  </a:cubicBezTo>
                  <a:cubicBezTo>
                    <a:pt x="234" y="292"/>
                    <a:pt x="258" y="294"/>
                    <a:pt x="265" y="275"/>
                  </a:cubicBezTo>
                  <a:cubicBezTo>
                    <a:pt x="272" y="232"/>
                    <a:pt x="244" y="190"/>
                    <a:pt x="206" y="171"/>
                  </a:cubicBezTo>
                  <a:close/>
                  <a:moveTo>
                    <a:pt x="179" y="172"/>
                  </a:moveTo>
                  <a:cubicBezTo>
                    <a:pt x="184" y="183"/>
                    <a:pt x="190" y="194"/>
                    <a:pt x="196" y="206"/>
                  </a:cubicBezTo>
                  <a:cubicBezTo>
                    <a:pt x="183" y="206"/>
                    <a:pt x="170" y="207"/>
                    <a:pt x="157" y="206"/>
                  </a:cubicBezTo>
                  <a:cubicBezTo>
                    <a:pt x="164" y="195"/>
                    <a:pt x="171" y="184"/>
                    <a:pt x="179" y="172"/>
                  </a:cubicBezTo>
                  <a:close/>
                  <a:moveTo>
                    <a:pt x="135" y="219"/>
                  </a:moveTo>
                  <a:cubicBezTo>
                    <a:pt x="128" y="203"/>
                    <a:pt x="108" y="174"/>
                    <a:pt x="108" y="174"/>
                  </a:cubicBezTo>
                  <a:cubicBezTo>
                    <a:pt x="108" y="174"/>
                    <a:pt x="107" y="166"/>
                    <a:pt x="106" y="162"/>
                  </a:cubicBezTo>
                  <a:cubicBezTo>
                    <a:pt x="117" y="167"/>
                    <a:pt x="129" y="173"/>
                    <a:pt x="141" y="171"/>
                  </a:cubicBezTo>
                  <a:cubicBezTo>
                    <a:pt x="150" y="170"/>
                    <a:pt x="157" y="164"/>
                    <a:pt x="165" y="160"/>
                  </a:cubicBezTo>
                  <a:cubicBezTo>
                    <a:pt x="165" y="162"/>
                    <a:pt x="165" y="165"/>
                    <a:pt x="165" y="167"/>
                  </a:cubicBezTo>
                  <a:cubicBezTo>
                    <a:pt x="158" y="186"/>
                    <a:pt x="143" y="200"/>
                    <a:pt x="135" y="219"/>
                  </a:cubicBezTo>
                  <a:close/>
                  <a:moveTo>
                    <a:pt x="191" y="91"/>
                  </a:moveTo>
                  <a:cubicBezTo>
                    <a:pt x="200" y="102"/>
                    <a:pt x="192" y="115"/>
                    <a:pt x="185" y="124"/>
                  </a:cubicBezTo>
                  <a:cubicBezTo>
                    <a:pt x="186" y="117"/>
                    <a:pt x="189" y="102"/>
                    <a:pt x="189" y="102"/>
                  </a:cubicBezTo>
                  <a:lnTo>
                    <a:pt x="191" y="91"/>
                  </a:lnTo>
                  <a:close/>
                  <a:moveTo>
                    <a:pt x="152" y="68"/>
                  </a:moveTo>
                  <a:cubicBezTo>
                    <a:pt x="157" y="77"/>
                    <a:pt x="165" y="85"/>
                    <a:pt x="173" y="91"/>
                  </a:cubicBezTo>
                  <a:cubicBezTo>
                    <a:pt x="176" y="93"/>
                    <a:pt x="180" y="95"/>
                    <a:pt x="180" y="95"/>
                  </a:cubicBezTo>
                  <a:cubicBezTo>
                    <a:pt x="177" y="101"/>
                    <a:pt x="177" y="101"/>
                    <a:pt x="177" y="101"/>
                  </a:cubicBezTo>
                  <a:cubicBezTo>
                    <a:pt x="177" y="101"/>
                    <a:pt x="168" y="138"/>
                    <a:pt x="153" y="151"/>
                  </a:cubicBezTo>
                  <a:cubicBezTo>
                    <a:pt x="144" y="160"/>
                    <a:pt x="126" y="162"/>
                    <a:pt x="117" y="151"/>
                  </a:cubicBezTo>
                  <a:cubicBezTo>
                    <a:pt x="102" y="137"/>
                    <a:pt x="96" y="117"/>
                    <a:pt x="93" y="98"/>
                  </a:cubicBezTo>
                  <a:cubicBezTo>
                    <a:pt x="116" y="95"/>
                    <a:pt x="137" y="84"/>
                    <a:pt x="152" y="68"/>
                  </a:cubicBezTo>
                  <a:close/>
                  <a:moveTo>
                    <a:pt x="84" y="124"/>
                  </a:moveTo>
                  <a:cubicBezTo>
                    <a:pt x="78" y="115"/>
                    <a:pt x="74" y="105"/>
                    <a:pt x="74" y="95"/>
                  </a:cubicBezTo>
                  <a:cubicBezTo>
                    <a:pt x="86" y="99"/>
                    <a:pt x="82" y="114"/>
                    <a:pt x="84" y="124"/>
                  </a:cubicBezTo>
                  <a:close/>
                  <a:moveTo>
                    <a:pt x="76" y="206"/>
                  </a:moveTo>
                  <a:cubicBezTo>
                    <a:pt x="76" y="206"/>
                    <a:pt x="82" y="186"/>
                    <a:pt x="92" y="172"/>
                  </a:cubicBezTo>
                  <a:cubicBezTo>
                    <a:pt x="100" y="186"/>
                    <a:pt x="100" y="186"/>
                    <a:pt x="100" y="186"/>
                  </a:cubicBezTo>
                  <a:cubicBezTo>
                    <a:pt x="100" y="186"/>
                    <a:pt x="109" y="199"/>
                    <a:pt x="113" y="206"/>
                  </a:cubicBezTo>
                  <a:cubicBezTo>
                    <a:pt x="101" y="207"/>
                    <a:pt x="76" y="206"/>
                    <a:pt x="76" y="206"/>
                  </a:cubicBezTo>
                  <a:close/>
                  <a:moveTo>
                    <a:pt x="128" y="304"/>
                  </a:moveTo>
                  <a:cubicBezTo>
                    <a:pt x="128" y="304"/>
                    <a:pt x="104" y="248"/>
                    <a:pt x="94" y="219"/>
                  </a:cubicBezTo>
                  <a:cubicBezTo>
                    <a:pt x="103" y="219"/>
                    <a:pt x="112" y="220"/>
                    <a:pt x="121" y="220"/>
                  </a:cubicBezTo>
                  <a:cubicBezTo>
                    <a:pt x="126" y="232"/>
                    <a:pt x="130" y="245"/>
                    <a:pt x="135" y="257"/>
                  </a:cubicBezTo>
                  <a:cubicBezTo>
                    <a:pt x="140" y="245"/>
                    <a:pt x="145" y="232"/>
                    <a:pt x="149" y="220"/>
                  </a:cubicBezTo>
                  <a:cubicBezTo>
                    <a:pt x="158" y="220"/>
                    <a:pt x="167" y="219"/>
                    <a:pt x="176" y="219"/>
                  </a:cubicBezTo>
                  <a:cubicBezTo>
                    <a:pt x="166" y="246"/>
                    <a:pt x="143" y="304"/>
                    <a:pt x="143" y="304"/>
                  </a:cubicBezTo>
                  <a:lnTo>
                    <a:pt x="128" y="304"/>
                  </a:lnTo>
                  <a:close/>
                  <a:moveTo>
                    <a:pt x="215" y="269"/>
                  </a:moveTo>
                  <a:cubicBezTo>
                    <a:pt x="201" y="273"/>
                    <a:pt x="186" y="275"/>
                    <a:pt x="171" y="275"/>
                  </a:cubicBezTo>
                  <a:cubicBezTo>
                    <a:pt x="171" y="273"/>
                    <a:pt x="173" y="270"/>
                    <a:pt x="174" y="269"/>
                  </a:cubicBezTo>
                  <a:cubicBezTo>
                    <a:pt x="188" y="268"/>
                    <a:pt x="203" y="268"/>
                    <a:pt x="216" y="261"/>
                  </a:cubicBezTo>
                  <a:cubicBezTo>
                    <a:pt x="216" y="263"/>
                    <a:pt x="216" y="267"/>
                    <a:pt x="215" y="269"/>
                  </a:cubicBezTo>
                  <a:close/>
                </a:path>
              </a:pathLst>
            </a:custGeom>
            <a:grpFill/>
            <a:ln>
              <a:noFill/>
            </a:ln>
          </p:spPr>
          <p:txBody>
            <a:bodyPr vert="horz" wrap="square" lIns="68580" tIns="34290" rIns="68580" bIns="34290" numCol="1" anchor="t" anchorCtr="0" compatLnSpc="1">
              <a:prstTxWarp prst="textNoShape">
                <a:avLst/>
              </a:prstTxWarp>
            </a:bodyPr>
            <a:lstStyle/>
            <a:p>
              <a:endParaRPr lang="zh-CN" altLang="en-US" sz="1013"/>
            </a:p>
          </p:txBody>
        </p:sp>
      </p:grpSp>
      <p:grpSp>
        <p:nvGrpSpPr>
          <p:cNvPr id="264" name="组合 263"/>
          <p:cNvGrpSpPr/>
          <p:nvPr/>
        </p:nvGrpSpPr>
        <p:grpSpPr>
          <a:xfrm>
            <a:off x="7734135" y="3331663"/>
            <a:ext cx="236318" cy="742800"/>
            <a:chOff x="2319652" y="1231704"/>
            <a:chExt cx="361995" cy="1137830"/>
          </a:xfrm>
          <a:solidFill>
            <a:srgbClr val="00B050"/>
          </a:solidFill>
        </p:grpSpPr>
        <p:sp>
          <p:nvSpPr>
            <p:cNvPr id="265" name="圆角矩形 264"/>
            <p:cNvSpPr/>
            <p:nvPr/>
          </p:nvSpPr>
          <p:spPr>
            <a:xfrm>
              <a:off x="2386569" y="1593243"/>
              <a:ext cx="226979"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 name="圆角矩形 265"/>
            <p:cNvSpPr/>
            <p:nvPr/>
          </p:nvSpPr>
          <p:spPr>
            <a:xfrm rot="457219">
              <a:off x="2319652" y="1521106"/>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7" name="圆角矩形 266"/>
            <p:cNvSpPr/>
            <p:nvPr/>
          </p:nvSpPr>
          <p:spPr>
            <a:xfrm rot="21142781" flipH="1">
              <a:off x="2615225" y="1521089"/>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8" name="组合 267"/>
            <p:cNvGrpSpPr/>
            <p:nvPr/>
          </p:nvGrpSpPr>
          <p:grpSpPr>
            <a:xfrm>
              <a:off x="2373129" y="1784512"/>
              <a:ext cx="251524" cy="585022"/>
              <a:chOff x="2373129" y="1782336"/>
              <a:chExt cx="251524" cy="585022"/>
            </a:xfrm>
            <a:grpFill/>
          </p:grpSpPr>
          <p:sp>
            <p:nvSpPr>
              <p:cNvPr id="270" name="圆角矩形 269"/>
              <p:cNvSpPr/>
              <p:nvPr/>
            </p:nvSpPr>
            <p:spPr>
              <a:xfrm rot="21437231" flipH="1">
                <a:off x="2518880"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圆角矩形 270"/>
              <p:cNvSpPr/>
              <p:nvPr/>
            </p:nvSpPr>
            <p:spPr>
              <a:xfrm rot="162769">
                <a:off x="2373129"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9" name="Freeform 17"/>
            <p:cNvSpPr>
              <a:spLocks noEditPoints="1"/>
            </p:cNvSpPr>
            <p:nvPr/>
          </p:nvSpPr>
          <p:spPr bwMode="auto">
            <a:xfrm>
              <a:off x="2336154" y="1231704"/>
              <a:ext cx="334161" cy="392185"/>
            </a:xfrm>
            <a:custGeom>
              <a:avLst/>
              <a:gdLst>
                <a:gd name="T0" fmla="*/ 206 w 272"/>
                <a:gd name="T1" fmla="*/ 171 h 320"/>
                <a:gd name="T2" fmla="*/ 184 w 272"/>
                <a:gd name="T3" fmla="*/ 35 h 320"/>
                <a:gd name="T4" fmla="*/ 77 w 272"/>
                <a:gd name="T5" fmla="*/ 47 h 320"/>
                <a:gd name="T6" fmla="*/ 63 w 272"/>
                <a:gd name="T7" fmla="*/ 172 h 320"/>
                <a:gd name="T8" fmla="*/ 4 w 272"/>
                <a:gd name="T9" fmla="*/ 274 h 320"/>
                <a:gd name="T10" fmla="*/ 5 w 272"/>
                <a:gd name="T11" fmla="*/ 275 h 320"/>
                <a:gd name="T12" fmla="*/ 49 w 272"/>
                <a:gd name="T13" fmla="*/ 295 h 320"/>
                <a:gd name="T14" fmla="*/ 91 w 272"/>
                <a:gd name="T15" fmla="*/ 312 h 320"/>
                <a:gd name="T16" fmla="*/ 218 w 272"/>
                <a:gd name="T17" fmla="*/ 296 h 320"/>
                <a:gd name="T18" fmla="*/ 265 w 272"/>
                <a:gd name="T19" fmla="*/ 275 h 320"/>
                <a:gd name="T20" fmla="*/ 206 w 272"/>
                <a:gd name="T21" fmla="*/ 171 h 320"/>
                <a:gd name="T22" fmla="*/ 179 w 272"/>
                <a:gd name="T23" fmla="*/ 172 h 320"/>
                <a:gd name="T24" fmla="*/ 196 w 272"/>
                <a:gd name="T25" fmla="*/ 206 h 320"/>
                <a:gd name="T26" fmla="*/ 157 w 272"/>
                <a:gd name="T27" fmla="*/ 206 h 320"/>
                <a:gd name="T28" fmla="*/ 179 w 272"/>
                <a:gd name="T29" fmla="*/ 172 h 320"/>
                <a:gd name="T30" fmla="*/ 135 w 272"/>
                <a:gd name="T31" fmla="*/ 219 h 320"/>
                <a:gd name="T32" fmla="*/ 108 w 272"/>
                <a:gd name="T33" fmla="*/ 174 h 320"/>
                <a:gd name="T34" fmla="*/ 106 w 272"/>
                <a:gd name="T35" fmla="*/ 162 h 320"/>
                <a:gd name="T36" fmla="*/ 141 w 272"/>
                <a:gd name="T37" fmla="*/ 171 h 320"/>
                <a:gd name="T38" fmla="*/ 165 w 272"/>
                <a:gd name="T39" fmla="*/ 160 h 320"/>
                <a:gd name="T40" fmla="*/ 165 w 272"/>
                <a:gd name="T41" fmla="*/ 167 h 320"/>
                <a:gd name="T42" fmla="*/ 135 w 272"/>
                <a:gd name="T43" fmla="*/ 219 h 320"/>
                <a:gd name="T44" fmla="*/ 191 w 272"/>
                <a:gd name="T45" fmla="*/ 91 h 320"/>
                <a:gd name="T46" fmla="*/ 185 w 272"/>
                <a:gd name="T47" fmla="*/ 124 h 320"/>
                <a:gd name="T48" fmla="*/ 189 w 272"/>
                <a:gd name="T49" fmla="*/ 102 h 320"/>
                <a:gd name="T50" fmla="*/ 191 w 272"/>
                <a:gd name="T51" fmla="*/ 91 h 320"/>
                <a:gd name="T52" fmla="*/ 152 w 272"/>
                <a:gd name="T53" fmla="*/ 68 h 320"/>
                <a:gd name="T54" fmla="*/ 173 w 272"/>
                <a:gd name="T55" fmla="*/ 91 h 320"/>
                <a:gd name="T56" fmla="*/ 180 w 272"/>
                <a:gd name="T57" fmla="*/ 95 h 320"/>
                <a:gd name="T58" fmla="*/ 177 w 272"/>
                <a:gd name="T59" fmla="*/ 101 h 320"/>
                <a:gd name="T60" fmla="*/ 153 w 272"/>
                <a:gd name="T61" fmla="*/ 151 h 320"/>
                <a:gd name="T62" fmla="*/ 117 w 272"/>
                <a:gd name="T63" fmla="*/ 151 h 320"/>
                <a:gd name="T64" fmla="*/ 93 w 272"/>
                <a:gd name="T65" fmla="*/ 98 h 320"/>
                <a:gd name="T66" fmla="*/ 152 w 272"/>
                <a:gd name="T67" fmla="*/ 68 h 320"/>
                <a:gd name="T68" fmla="*/ 84 w 272"/>
                <a:gd name="T69" fmla="*/ 124 h 320"/>
                <a:gd name="T70" fmla="*/ 74 w 272"/>
                <a:gd name="T71" fmla="*/ 95 h 320"/>
                <a:gd name="T72" fmla="*/ 84 w 272"/>
                <a:gd name="T73" fmla="*/ 124 h 320"/>
                <a:gd name="T74" fmla="*/ 76 w 272"/>
                <a:gd name="T75" fmla="*/ 206 h 320"/>
                <a:gd name="T76" fmla="*/ 92 w 272"/>
                <a:gd name="T77" fmla="*/ 172 h 320"/>
                <a:gd name="T78" fmla="*/ 100 w 272"/>
                <a:gd name="T79" fmla="*/ 186 h 320"/>
                <a:gd name="T80" fmla="*/ 113 w 272"/>
                <a:gd name="T81" fmla="*/ 206 h 320"/>
                <a:gd name="T82" fmla="*/ 76 w 272"/>
                <a:gd name="T83" fmla="*/ 206 h 320"/>
                <a:gd name="T84" fmla="*/ 128 w 272"/>
                <a:gd name="T85" fmla="*/ 304 h 320"/>
                <a:gd name="T86" fmla="*/ 94 w 272"/>
                <a:gd name="T87" fmla="*/ 219 h 320"/>
                <a:gd name="T88" fmla="*/ 121 w 272"/>
                <a:gd name="T89" fmla="*/ 220 h 320"/>
                <a:gd name="T90" fmla="*/ 135 w 272"/>
                <a:gd name="T91" fmla="*/ 257 h 320"/>
                <a:gd name="T92" fmla="*/ 149 w 272"/>
                <a:gd name="T93" fmla="*/ 220 h 320"/>
                <a:gd name="T94" fmla="*/ 176 w 272"/>
                <a:gd name="T95" fmla="*/ 219 h 320"/>
                <a:gd name="T96" fmla="*/ 143 w 272"/>
                <a:gd name="T97" fmla="*/ 304 h 320"/>
                <a:gd name="T98" fmla="*/ 128 w 272"/>
                <a:gd name="T99" fmla="*/ 304 h 320"/>
                <a:gd name="T100" fmla="*/ 215 w 272"/>
                <a:gd name="T101" fmla="*/ 269 h 320"/>
                <a:gd name="T102" fmla="*/ 171 w 272"/>
                <a:gd name="T103" fmla="*/ 275 h 320"/>
                <a:gd name="T104" fmla="*/ 174 w 272"/>
                <a:gd name="T105" fmla="*/ 269 h 320"/>
                <a:gd name="T106" fmla="*/ 216 w 272"/>
                <a:gd name="T107" fmla="*/ 261 h 320"/>
                <a:gd name="T108" fmla="*/ 215 w 272"/>
                <a:gd name="T109" fmla="*/ 269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2" h="320">
                  <a:moveTo>
                    <a:pt x="206" y="171"/>
                  </a:moveTo>
                  <a:cubicBezTo>
                    <a:pt x="205" y="126"/>
                    <a:pt x="213" y="74"/>
                    <a:pt x="184" y="35"/>
                  </a:cubicBezTo>
                  <a:cubicBezTo>
                    <a:pt x="158" y="0"/>
                    <a:pt x="96" y="8"/>
                    <a:pt x="77" y="47"/>
                  </a:cubicBezTo>
                  <a:cubicBezTo>
                    <a:pt x="58" y="86"/>
                    <a:pt x="63" y="130"/>
                    <a:pt x="63" y="172"/>
                  </a:cubicBezTo>
                  <a:cubicBezTo>
                    <a:pt x="25" y="190"/>
                    <a:pt x="0" y="231"/>
                    <a:pt x="4" y="274"/>
                  </a:cubicBezTo>
                  <a:cubicBezTo>
                    <a:pt x="4" y="274"/>
                    <a:pt x="4" y="274"/>
                    <a:pt x="5" y="275"/>
                  </a:cubicBezTo>
                  <a:cubicBezTo>
                    <a:pt x="13" y="292"/>
                    <a:pt x="33" y="293"/>
                    <a:pt x="49" y="295"/>
                  </a:cubicBezTo>
                  <a:cubicBezTo>
                    <a:pt x="63" y="302"/>
                    <a:pt x="76" y="310"/>
                    <a:pt x="91" y="312"/>
                  </a:cubicBezTo>
                  <a:cubicBezTo>
                    <a:pt x="133" y="320"/>
                    <a:pt x="180" y="319"/>
                    <a:pt x="218" y="296"/>
                  </a:cubicBezTo>
                  <a:cubicBezTo>
                    <a:pt x="234" y="292"/>
                    <a:pt x="258" y="294"/>
                    <a:pt x="265" y="275"/>
                  </a:cubicBezTo>
                  <a:cubicBezTo>
                    <a:pt x="272" y="232"/>
                    <a:pt x="244" y="190"/>
                    <a:pt x="206" y="171"/>
                  </a:cubicBezTo>
                  <a:close/>
                  <a:moveTo>
                    <a:pt x="179" y="172"/>
                  </a:moveTo>
                  <a:cubicBezTo>
                    <a:pt x="184" y="183"/>
                    <a:pt x="190" y="194"/>
                    <a:pt x="196" y="206"/>
                  </a:cubicBezTo>
                  <a:cubicBezTo>
                    <a:pt x="183" y="206"/>
                    <a:pt x="170" y="207"/>
                    <a:pt x="157" y="206"/>
                  </a:cubicBezTo>
                  <a:cubicBezTo>
                    <a:pt x="164" y="195"/>
                    <a:pt x="171" y="184"/>
                    <a:pt x="179" y="172"/>
                  </a:cubicBezTo>
                  <a:close/>
                  <a:moveTo>
                    <a:pt x="135" y="219"/>
                  </a:moveTo>
                  <a:cubicBezTo>
                    <a:pt x="128" y="203"/>
                    <a:pt x="108" y="174"/>
                    <a:pt x="108" y="174"/>
                  </a:cubicBezTo>
                  <a:cubicBezTo>
                    <a:pt x="108" y="174"/>
                    <a:pt x="107" y="166"/>
                    <a:pt x="106" y="162"/>
                  </a:cubicBezTo>
                  <a:cubicBezTo>
                    <a:pt x="117" y="167"/>
                    <a:pt x="129" y="173"/>
                    <a:pt x="141" y="171"/>
                  </a:cubicBezTo>
                  <a:cubicBezTo>
                    <a:pt x="150" y="170"/>
                    <a:pt x="157" y="164"/>
                    <a:pt x="165" y="160"/>
                  </a:cubicBezTo>
                  <a:cubicBezTo>
                    <a:pt x="165" y="162"/>
                    <a:pt x="165" y="165"/>
                    <a:pt x="165" y="167"/>
                  </a:cubicBezTo>
                  <a:cubicBezTo>
                    <a:pt x="158" y="186"/>
                    <a:pt x="143" y="200"/>
                    <a:pt x="135" y="219"/>
                  </a:cubicBezTo>
                  <a:close/>
                  <a:moveTo>
                    <a:pt x="191" y="91"/>
                  </a:moveTo>
                  <a:cubicBezTo>
                    <a:pt x="200" y="102"/>
                    <a:pt x="192" y="115"/>
                    <a:pt x="185" y="124"/>
                  </a:cubicBezTo>
                  <a:cubicBezTo>
                    <a:pt x="186" y="117"/>
                    <a:pt x="189" y="102"/>
                    <a:pt x="189" y="102"/>
                  </a:cubicBezTo>
                  <a:lnTo>
                    <a:pt x="191" y="91"/>
                  </a:lnTo>
                  <a:close/>
                  <a:moveTo>
                    <a:pt x="152" y="68"/>
                  </a:moveTo>
                  <a:cubicBezTo>
                    <a:pt x="157" y="77"/>
                    <a:pt x="165" y="85"/>
                    <a:pt x="173" y="91"/>
                  </a:cubicBezTo>
                  <a:cubicBezTo>
                    <a:pt x="176" y="93"/>
                    <a:pt x="180" y="95"/>
                    <a:pt x="180" y="95"/>
                  </a:cubicBezTo>
                  <a:cubicBezTo>
                    <a:pt x="177" y="101"/>
                    <a:pt x="177" y="101"/>
                    <a:pt x="177" y="101"/>
                  </a:cubicBezTo>
                  <a:cubicBezTo>
                    <a:pt x="177" y="101"/>
                    <a:pt x="168" y="138"/>
                    <a:pt x="153" y="151"/>
                  </a:cubicBezTo>
                  <a:cubicBezTo>
                    <a:pt x="144" y="160"/>
                    <a:pt x="126" y="162"/>
                    <a:pt x="117" y="151"/>
                  </a:cubicBezTo>
                  <a:cubicBezTo>
                    <a:pt x="102" y="137"/>
                    <a:pt x="96" y="117"/>
                    <a:pt x="93" y="98"/>
                  </a:cubicBezTo>
                  <a:cubicBezTo>
                    <a:pt x="116" y="95"/>
                    <a:pt x="137" y="84"/>
                    <a:pt x="152" y="68"/>
                  </a:cubicBezTo>
                  <a:close/>
                  <a:moveTo>
                    <a:pt x="84" y="124"/>
                  </a:moveTo>
                  <a:cubicBezTo>
                    <a:pt x="78" y="115"/>
                    <a:pt x="74" y="105"/>
                    <a:pt x="74" y="95"/>
                  </a:cubicBezTo>
                  <a:cubicBezTo>
                    <a:pt x="86" y="99"/>
                    <a:pt x="82" y="114"/>
                    <a:pt x="84" y="124"/>
                  </a:cubicBezTo>
                  <a:close/>
                  <a:moveTo>
                    <a:pt x="76" y="206"/>
                  </a:moveTo>
                  <a:cubicBezTo>
                    <a:pt x="76" y="206"/>
                    <a:pt x="82" y="186"/>
                    <a:pt x="92" y="172"/>
                  </a:cubicBezTo>
                  <a:cubicBezTo>
                    <a:pt x="100" y="186"/>
                    <a:pt x="100" y="186"/>
                    <a:pt x="100" y="186"/>
                  </a:cubicBezTo>
                  <a:cubicBezTo>
                    <a:pt x="100" y="186"/>
                    <a:pt x="109" y="199"/>
                    <a:pt x="113" y="206"/>
                  </a:cubicBezTo>
                  <a:cubicBezTo>
                    <a:pt x="101" y="207"/>
                    <a:pt x="76" y="206"/>
                    <a:pt x="76" y="206"/>
                  </a:cubicBezTo>
                  <a:close/>
                  <a:moveTo>
                    <a:pt x="128" y="304"/>
                  </a:moveTo>
                  <a:cubicBezTo>
                    <a:pt x="128" y="304"/>
                    <a:pt x="104" y="248"/>
                    <a:pt x="94" y="219"/>
                  </a:cubicBezTo>
                  <a:cubicBezTo>
                    <a:pt x="103" y="219"/>
                    <a:pt x="112" y="220"/>
                    <a:pt x="121" y="220"/>
                  </a:cubicBezTo>
                  <a:cubicBezTo>
                    <a:pt x="126" y="232"/>
                    <a:pt x="130" y="245"/>
                    <a:pt x="135" y="257"/>
                  </a:cubicBezTo>
                  <a:cubicBezTo>
                    <a:pt x="140" y="245"/>
                    <a:pt x="145" y="232"/>
                    <a:pt x="149" y="220"/>
                  </a:cubicBezTo>
                  <a:cubicBezTo>
                    <a:pt x="158" y="220"/>
                    <a:pt x="167" y="219"/>
                    <a:pt x="176" y="219"/>
                  </a:cubicBezTo>
                  <a:cubicBezTo>
                    <a:pt x="166" y="246"/>
                    <a:pt x="143" y="304"/>
                    <a:pt x="143" y="304"/>
                  </a:cubicBezTo>
                  <a:lnTo>
                    <a:pt x="128" y="304"/>
                  </a:lnTo>
                  <a:close/>
                  <a:moveTo>
                    <a:pt x="215" y="269"/>
                  </a:moveTo>
                  <a:cubicBezTo>
                    <a:pt x="201" y="273"/>
                    <a:pt x="186" y="275"/>
                    <a:pt x="171" y="275"/>
                  </a:cubicBezTo>
                  <a:cubicBezTo>
                    <a:pt x="171" y="273"/>
                    <a:pt x="173" y="270"/>
                    <a:pt x="174" y="269"/>
                  </a:cubicBezTo>
                  <a:cubicBezTo>
                    <a:pt x="188" y="268"/>
                    <a:pt x="203" y="268"/>
                    <a:pt x="216" y="261"/>
                  </a:cubicBezTo>
                  <a:cubicBezTo>
                    <a:pt x="216" y="263"/>
                    <a:pt x="216" y="267"/>
                    <a:pt x="215" y="269"/>
                  </a:cubicBezTo>
                  <a:close/>
                </a:path>
              </a:pathLst>
            </a:custGeom>
            <a:grpFill/>
            <a:ln>
              <a:noFill/>
            </a:ln>
          </p:spPr>
          <p:txBody>
            <a:bodyPr vert="horz" wrap="square" lIns="68580" tIns="34290" rIns="68580" bIns="34290" numCol="1" anchor="t" anchorCtr="0" compatLnSpc="1">
              <a:prstTxWarp prst="textNoShape">
                <a:avLst/>
              </a:prstTxWarp>
            </a:bodyPr>
            <a:lstStyle/>
            <a:p>
              <a:endParaRPr lang="zh-CN" altLang="en-US" sz="1013"/>
            </a:p>
          </p:txBody>
        </p:sp>
      </p:grpSp>
      <p:grpSp>
        <p:nvGrpSpPr>
          <p:cNvPr id="272" name="组合 271"/>
          <p:cNvGrpSpPr/>
          <p:nvPr/>
        </p:nvGrpSpPr>
        <p:grpSpPr>
          <a:xfrm>
            <a:off x="8197339" y="3331663"/>
            <a:ext cx="236318" cy="742800"/>
            <a:chOff x="2319652" y="1231704"/>
            <a:chExt cx="361995" cy="1137830"/>
          </a:xfrm>
          <a:solidFill>
            <a:srgbClr val="00B050"/>
          </a:solidFill>
        </p:grpSpPr>
        <p:sp>
          <p:nvSpPr>
            <p:cNvPr id="273" name="圆角矩形 272"/>
            <p:cNvSpPr/>
            <p:nvPr/>
          </p:nvSpPr>
          <p:spPr>
            <a:xfrm>
              <a:off x="2386569" y="1593243"/>
              <a:ext cx="226979"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圆角矩形 273"/>
            <p:cNvSpPr/>
            <p:nvPr/>
          </p:nvSpPr>
          <p:spPr>
            <a:xfrm rot="457219">
              <a:off x="2319652" y="1521106"/>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5" name="圆角矩形 274"/>
            <p:cNvSpPr/>
            <p:nvPr/>
          </p:nvSpPr>
          <p:spPr>
            <a:xfrm rot="21142781" flipH="1">
              <a:off x="2615225" y="1521089"/>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6" name="组合 275"/>
            <p:cNvGrpSpPr/>
            <p:nvPr/>
          </p:nvGrpSpPr>
          <p:grpSpPr>
            <a:xfrm>
              <a:off x="2373129" y="1784512"/>
              <a:ext cx="251524" cy="585022"/>
              <a:chOff x="2373129" y="1782336"/>
              <a:chExt cx="251524" cy="585022"/>
            </a:xfrm>
            <a:grpFill/>
          </p:grpSpPr>
          <p:sp>
            <p:nvSpPr>
              <p:cNvPr id="278" name="圆角矩形 277"/>
              <p:cNvSpPr/>
              <p:nvPr/>
            </p:nvSpPr>
            <p:spPr>
              <a:xfrm rot="21437231" flipH="1">
                <a:off x="2518880"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圆角矩形 278"/>
              <p:cNvSpPr/>
              <p:nvPr/>
            </p:nvSpPr>
            <p:spPr>
              <a:xfrm rot="162769">
                <a:off x="2373129"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7" name="Freeform 17"/>
            <p:cNvSpPr>
              <a:spLocks noEditPoints="1"/>
            </p:cNvSpPr>
            <p:nvPr/>
          </p:nvSpPr>
          <p:spPr bwMode="auto">
            <a:xfrm>
              <a:off x="2336154" y="1231704"/>
              <a:ext cx="334161" cy="392185"/>
            </a:xfrm>
            <a:custGeom>
              <a:avLst/>
              <a:gdLst>
                <a:gd name="T0" fmla="*/ 206 w 272"/>
                <a:gd name="T1" fmla="*/ 171 h 320"/>
                <a:gd name="T2" fmla="*/ 184 w 272"/>
                <a:gd name="T3" fmla="*/ 35 h 320"/>
                <a:gd name="T4" fmla="*/ 77 w 272"/>
                <a:gd name="T5" fmla="*/ 47 h 320"/>
                <a:gd name="T6" fmla="*/ 63 w 272"/>
                <a:gd name="T7" fmla="*/ 172 h 320"/>
                <a:gd name="T8" fmla="*/ 4 w 272"/>
                <a:gd name="T9" fmla="*/ 274 h 320"/>
                <a:gd name="T10" fmla="*/ 5 w 272"/>
                <a:gd name="T11" fmla="*/ 275 h 320"/>
                <a:gd name="T12" fmla="*/ 49 w 272"/>
                <a:gd name="T13" fmla="*/ 295 h 320"/>
                <a:gd name="T14" fmla="*/ 91 w 272"/>
                <a:gd name="T15" fmla="*/ 312 h 320"/>
                <a:gd name="T16" fmla="*/ 218 w 272"/>
                <a:gd name="T17" fmla="*/ 296 h 320"/>
                <a:gd name="T18" fmla="*/ 265 w 272"/>
                <a:gd name="T19" fmla="*/ 275 h 320"/>
                <a:gd name="T20" fmla="*/ 206 w 272"/>
                <a:gd name="T21" fmla="*/ 171 h 320"/>
                <a:gd name="T22" fmla="*/ 179 w 272"/>
                <a:gd name="T23" fmla="*/ 172 h 320"/>
                <a:gd name="T24" fmla="*/ 196 w 272"/>
                <a:gd name="T25" fmla="*/ 206 h 320"/>
                <a:gd name="T26" fmla="*/ 157 w 272"/>
                <a:gd name="T27" fmla="*/ 206 h 320"/>
                <a:gd name="T28" fmla="*/ 179 w 272"/>
                <a:gd name="T29" fmla="*/ 172 h 320"/>
                <a:gd name="T30" fmla="*/ 135 w 272"/>
                <a:gd name="T31" fmla="*/ 219 h 320"/>
                <a:gd name="T32" fmla="*/ 108 w 272"/>
                <a:gd name="T33" fmla="*/ 174 h 320"/>
                <a:gd name="T34" fmla="*/ 106 w 272"/>
                <a:gd name="T35" fmla="*/ 162 h 320"/>
                <a:gd name="T36" fmla="*/ 141 w 272"/>
                <a:gd name="T37" fmla="*/ 171 h 320"/>
                <a:gd name="T38" fmla="*/ 165 w 272"/>
                <a:gd name="T39" fmla="*/ 160 h 320"/>
                <a:gd name="T40" fmla="*/ 165 w 272"/>
                <a:gd name="T41" fmla="*/ 167 h 320"/>
                <a:gd name="T42" fmla="*/ 135 w 272"/>
                <a:gd name="T43" fmla="*/ 219 h 320"/>
                <a:gd name="T44" fmla="*/ 191 w 272"/>
                <a:gd name="T45" fmla="*/ 91 h 320"/>
                <a:gd name="T46" fmla="*/ 185 w 272"/>
                <a:gd name="T47" fmla="*/ 124 h 320"/>
                <a:gd name="T48" fmla="*/ 189 w 272"/>
                <a:gd name="T49" fmla="*/ 102 h 320"/>
                <a:gd name="T50" fmla="*/ 191 w 272"/>
                <a:gd name="T51" fmla="*/ 91 h 320"/>
                <a:gd name="T52" fmla="*/ 152 w 272"/>
                <a:gd name="T53" fmla="*/ 68 h 320"/>
                <a:gd name="T54" fmla="*/ 173 w 272"/>
                <a:gd name="T55" fmla="*/ 91 h 320"/>
                <a:gd name="T56" fmla="*/ 180 w 272"/>
                <a:gd name="T57" fmla="*/ 95 h 320"/>
                <a:gd name="T58" fmla="*/ 177 w 272"/>
                <a:gd name="T59" fmla="*/ 101 h 320"/>
                <a:gd name="T60" fmla="*/ 153 w 272"/>
                <a:gd name="T61" fmla="*/ 151 h 320"/>
                <a:gd name="T62" fmla="*/ 117 w 272"/>
                <a:gd name="T63" fmla="*/ 151 h 320"/>
                <a:gd name="T64" fmla="*/ 93 w 272"/>
                <a:gd name="T65" fmla="*/ 98 h 320"/>
                <a:gd name="T66" fmla="*/ 152 w 272"/>
                <a:gd name="T67" fmla="*/ 68 h 320"/>
                <a:gd name="T68" fmla="*/ 84 w 272"/>
                <a:gd name="T69" fmla="*/ 124 h 320"/>
                <a:gd name="T70" fmla="*/ 74 w 272"/>
                <a:gd name="T71" fmla="*/ 95 h 320"/>
                <a:gd name="T72" fmla="*/ 84 w 272"/>
                <a:gd name="T73" fmla="*/ 124 h 320"/>
                <a:gd name="T74" fmla="*/ 76 w 272"/>
                <a:gd name="T75" fmla="*/ 206 h 320"/>
                <a:gd name="T76" fmla="*/ 92 w 272"/>
                <a:gd name="T77" fmla="*/ 172 h 320"/>
                <a:gd name="T78" fmla="*/ 100 w 272"/>
                <a:gd name="T79" fmla="*/ 186 h 320"/>
                <a:gd name="T80" fmla="*/ 113 w 272"/>
                <a:gd name="T81" fmla="*/ 206 h 320"/>
                <a:gd name="T82" fmla="*/ 76 w 272"/>
                <a:gd name="T83" fmla="*/ 206 h 320"/>
                <a:gd name="T84" fmla="*/ 128 w 272"/>
                <a:gd name="T85" fmla="*/ 304 h 320"/>
                <a:gd name="T86" fmla="*/ 94 w 272"/>
                <a:gd name="T87" fmla="*/ 219 h 320"/>
                <a:gd name="T88" fmla="*/ 121 w 272"/>
                <a:gd name="T89" fmla="*/ 220 h 320"/>
                <a:gd name="T90" fmla="*/ 135 w 272"/>
                <a:gd name="T91" fmla="*/ 257 h 320"/>
                <a:gd name="T92" fmla="*/ 149 w 272"/>
                <a:gd name="T93" fmla="*/ 220 h 320"/>
                <a:gd name="T94" fmla="*/ 176 w 272"/>
                <a:gd name="T95" fmla="*/ 219 h 320"/>
                <a:gd name="T96" fmla="*/ 143 w 272"/>
                <a:gd name="T97" fmla="*/ 304 h 320"/>
                <a:gd name="T98" fmla="*/ 128 w 272"/>
                <a:gd name="T99" fmla="*/ 304 h 320"/>
                <a:gd name="T100" fmla="*/ 215 w 272"/>
                <a:gd name="T101" fmla="*/ 269 h 320"/>
                <a:gd name="T102" fmla="*/ 171 w 272"/>
                <a:gd name="T103" fmla="*/ 275 h 320"/>
                <a:gd name="T104" fmla="*/ 174 w 272"/>
                <a:gd name="T105" fmla="*/ 269 h 320"/>
                <a:gd name="T106" fmla="*/ 216 w 272"/>
                <a:gd name="T107" fmla="*/ 261 h 320"/>
                <a:gd name="T108" fmla="*/ 215 w 272"/>
                <a:gd name="T109" fmla="*/ 269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2" h="320">
                  <a:moveTo>
                    <a:pt x="206" y="171"/>
                  </a:moveTo>
                  <a:cubicBezTo>
                    <a:pt x="205" y="126"/>
                    <a:pt x="213" y="74"/>
                    <a:pt x="184" y="35"/>
                  </a:cubicBezTo>
                  <a:cubicBezTo>
                    <a:pt x="158" y="0"/>
                    <a:pt x="96" y="8"/>
                    <a:pt x="77" y="47"/>
                  </a:cubicBezTo>
                  <a:cubicBezTo>
                    <a:pt x="58" y="86"/>
                    <a:pt x="63" y="130"/>
                    <a:pt x="63" y="172"/>
                  </a:cubicBezTo>
                  <a:cubicBezTo>
                    <a:pt x="25" y="190"/>
                    <a:pt x="0" y="231"/>
                    <a:pt x="4" y="274"/>
                  </a:cubicBezTo>
                  <a:cubicBezTo>
                    <a:pt x="4" y="274"/>
                    <a:pt x="4" y="274"/>
                    <a:pt x="5" y="275"/>
                  </a:cubicBezTo>
                  <a:cubicBezTo>
                    <a:pt x="13" y="292"/>
                    <a:pt x="33" y="293"/>
                    <a:pt x="49" y="295"/>
                  </a:cubicBezTo>
                  <a:cubicBezTo>
                    <a:pt x="63" y="302"/>
                    <a:pt x="76" y="310"/>
                    <a:pt x="91" y="312"/>
                  </a:cubicBezTo>
                  <a:cubicBezTo>
                    <a:pt x="133" y="320"/>
                    <a:pt x="180" y="319"/>
                    <a:pt x="218" y="296"/>
                  </a:cubicBezTo>
                  <a:cubicBezTo>
                    <a:pt x="234" y="292"/>
                    <a:pt x="258" y="294"/>
                    <a:pt x="265" y="275"/>
                  </a:cubicBezTo>
                  <a:cubicBezTo>
                    <a:pt x="272" y="232"/>
                    <a:pt x="244" y="190"/>
                    <a:pt x="206" y="171"/>
                  </a:cubicBezTo>
                  <a:close/>
                  <a:moveTo>
                    <a:pt x="179" y="172"/>
                  </a:moveTo>
                  <a:cubicBezTo>
                    <a:pt x="184" y="183"/>
                    <a:pt x="190" y="194"/>
                    <a:pt x="196" y="206"/>
                  </a:cubicBezTo>
                  <a:cubicBezTo>
                    <a:pt x="183" y="206"/>
                    <a:pt x="170" y="207"/>
                    <a:pt x="157" y="206"/>
                  </a:cubicBezTo>
                  <a:cubicBezTo>
                    <a:pt x="164" y="195"/>
                    <a:pt x="171" y="184"/>
                    <a:pt x="179" y="172"/>
                  </a:cubicBezTo>
                  <a:close/>
                  <a:moveTo>
                    <a:pt x="135" y="219"/>
                  </a:moveTo>
                  <a:cubicBezTo>
                    <a:pt x="128" y="203"/>
                    <a:pt x="108" y="174"/>
                    <a:pt x="108" y="174"/>
                  </a:cubicBezTo>
                  <a:cubicBezTo>
                    <a:pt x="108" y="174"/>
                    <a:pt x="107" y="166"/>
                    <a:pt x="106" y="162"/>
                  </a:cubicBezTo>
                  <a:cubicBezTo>
                    <a:pt x="117" y="167"/>
                    <a:pt x="129" y="173"/>
                    <a:pt x="141" y="171"/>
                  </a:cubicBezTo>
                  <a:cubicBezTo>
                    <a:pt x="150" y="170"/>
                    <a:pt x="157" y="164"/>
                    <a:pt x="165" y="160"/>
                  </a:cubicBezTo>
                  <a:cubicBezTo>
                    <a:pt x="165" y="162"/>
                    <a:pt x="165" y="165"/>
                    <a:pt x="165" y="167"/>
                  </a:cubicBezTo>
                  <a:cubicBezTo>
                    <a:pt x="158" y="186"/>
                    <a:pt x="143" y="200"/>
                    <a:pt x="135" y="219"/>
                  </a:cubicBezTo>
                  <a:close/>
                  <a:moveTo>
                    <a:pt x="191" y="91"/>
                  </a:moveTo>
                  <a:cubicBezTo>
                    <a:pt x="200" y="102"/>
                    <a:pt x="192" y="115"/>
                    <a:pt x="185" y="124"/>
                  </a:cubicBezTo>
                  <a:cubicBezTo>
                    <a:pt x="186" y="117"/>
                    <a:pt x="189" y="102"/>
                    <a:pt x="189" y="102"/>
                  </a:cubicBezTo>
                  <a:lnTo>
                    <a:pt x="191" y="91"/>
                  </a:lnTo>
                  <a:close/>
                  <a:moveTo>
                    <a:pt x="152" y="68"/>
                  </a:moveTo>
                  <a:cubicBezTo>
                    <a:pt x="157" y="77"/>
                    <a:pt x="165" y="85"/>
                    <a:pt x="173" y="91"/>
                  </a:cubicBezTo>
                  <a:cubicBezTo>
                    <a:pt x="176" y="93"/>
                    <a:pt x="180" y="95"/>
                    <a:pt x="180" y="95"/>
                  </a:cubicBezTo>
                  <a:cubicBezTo>
                    <a:pt x="177" y="101"/>
                    <a:pt x="177" y="101"/>
                    <a:pt x="177" y="101"/>
                  </a:cubicBezTo>
                  <a:cubicBezTo>
                    <a:pt x="177" y="101"/>
                    <a:pt x="168" y="138"/>
                    <a:pt x="153" y="151"/>
                  </a:cubicBezTo>
                  <a:cubicBezTo>
                    <a:pt x="144" y="160"/>
                    <a:pt x="126" y="162"/>
                    <a:pt x="117" y="151"/>
                  </a:cubicBezTo>
                  <a:cubicBezTo>
                    <a:pt x="102" y="137"/>
                    <a:pt x="96" y="117"/>
                    <a:pt x="93" y="98"/>
                  </a:cubicBezTo>
                  <a:cubicBezTo>
                    <a:pt x="116" y="95"/>
                    <a:pt x="137" y="84"/>
                    <a:pt x="152" y="68"/>
                  </a:cubicBezTo>
                  <a:close/>
                  <a:moveTo>
                    <a:pt x="84" y="124"/>
                  </a:moveTo>
                  <a:cubicBezTo>
                    <a:pt x="78" y="115"/>
                    <a:pt x="74" y="105"/>
                    <a:pt x="74" y="95"/>
                  </a:cubicBezTo>
                  <a:cubicBezTo>
                    <a:pt x="86" y="99"/>
                    <a:pt x="82" y="114"/>
                    <a:pt x="84" y="124"/>
                  </a:cubicBezTo>
                  <a:close/>
                  <a:moveTo>
                    <a:pt x="76" y="206"/>
                  </a:moveTo>
                  <a:cubicBezTo>
                    <a:pt x="76" y="206"/>
                    <a:pt x="82" y="186"/>
                    <a:pt x="92" y="172"/>
                  </a:cubicBezTo>
                  <a:cubicBezTo>
                    <a:pt x="100" y="186"/>
                    <a:pt x="100" y="186"/>
                    <a:pt x="100" y="186"/>
                  </a:cubicBezTo>
                  <a:cubicBezTo>
                    <a:pt x="100" y="186"/>
                    <a:pt x="109" y="199"/>
                    <a:pt x="113" y="206"/>
                  </a:cubicBezTo>
                  <a:cubicBezTo>
                    <a:pt x="101" y="207"/>
                    <a:pt x="76" y="206"/>
                    <a:pt x="76" y="206"/>
                  </a:cubicBezTo>
                  <a:close/>
                  <a:moveTo>
                    <a:pt x="128" y="304"/>
                  </a:moveTo>
                  <a:cubicBezTo>
                    <a:pt x="128" y="304"/>
                    <a:pt x="104" y="248"/>
                    <a:pt x="94" y="219"/>
                  </a:cubicBezTo>
                  <a:cubicBezTo>
                    <a:pt x="103" y="219"/>
                    <a:pt x="112" y="220"/>
                    <a:pt x="121" y="220"/>
                  </a:cubicBezTo>
                  <a:cubicBezTo>
                    <a:pt x="126" y="232"/>
                    <a:pt x="130" y="245"/>
                    <a:pt x="135" y="257"/>
                  </a:cubicBezTo>
                  <a:cubicBezTo>
                    <a:pt x="140" y="245"/>
                    <a:pt x="145" y="232"/>
                    <a:pt x="149" y="220"/>
                  </a:cubicBezTo>
                  <a:cubicBezTo>
                    <a:pt x="158" y="220"/>
                    <a:pt x="167" y="219"/>
                    <a:pt x="176" y="219"/>
                  </a:cubicBezTo>
                  <a:cubicBezTo>
                    <a:pt x="166" y="246"/>
                    <a:pt x="143" y="304"/>
                    <a:pt x="143" y="304"/>
                  </a:cubicBezTo>
                  <a:lnTo>
                    <a:pt x="128" y="304"/>
                  </a:lnTo>
                  <a:close/>
                  <a:moveTo>
                    <a:pt x="215" y="269"/>
                  </a:moveTo>
                  <a:cubicBezTo>
                    <a:pt x="201" y="273"/>
                    <a:pt x="186" y="275"/>
                    <a:pt x="171" y="275"/>
                  </a:cubicBezTo>
                  <a:cubicBezTo>
                    <a:pt x="171" y="273"/>
                    <a:pt x="173" y="270"/>
                    <a:pt x="174" y="269"/>
                  </a:cubicBezTo>
                  <a:cubicBezTo>
                    <a:pt x="188" y="268"/>
                    <a:pt x="203" y="268"/>
                    <a:pt x="216" y="261"/>
                  </a:cubicBezTo>
                  <a:cubicBezTo>
                    <a:pt x="216" y="263"/>
                    <a:pt x="216" y="267"/>
                    <a:pt x="215" y="269"/>
                  </a:cubicBezTo>
                  <a:close/>
                </a:path>
              </a:pathLst>
            </a:custGeom>
            <a:grpFill/>
            <a:ln>
              <a:noFill/>
            </a:ln>
          </p:spPr>
          <p:txBody>
            <a:bodyPr vert="horz" wrap="square" lIns="68580" tIns="34290" rIns="68580" bIns="34290" numCol="1" anchor="t" anchorCtr="0" compatLnSpc="1">
              <a:prstTxWarp prst="textNoShape">
                <a:avLst/>
              </a:prstTxWarp>
            </a:bodyPr>
            <a:lstStyle/>
            <a:p>
              <a:endParaRPr lang="zh-CN" altLang="en-US" sz="1013"/>
            </a:p>
          </p:txBody>
        </p:sp>
      </p:grpSp>
      <p:grpSp>
        <p:nvGrpSpPr>
          <p:cNvPr id="280" name="组合 279"/>
          <p:cNvGrpSpPr/>
          <p:nvPr/>
        </p:nvGrpSpPr>
        <p:grpSpPr>
          <a:xfrm>
            <a:off x="8660544" y="3331663"/>
            <a:ext cx="236318" cy="742800"/>
            <a:chOff x="2319652" y="1231704"/>
            <a:chExt cx="361995" cy="1137830"/>
          </a:xfrm>
          <a:solidFill>
            <a:srgbClr val="00B050"/>
          </a:solidFill>
        </p:grpSpPr>
        <p:sp>
          <p:nvSpPr>
            <p:cNvPr id="281" name="圆角矩形 280"/>
            <p:cNvSpPr/>
            <p:nvPr/>
          </p:nvSpPr>
          <p:spPr>
            <a:xfrm>
              <a:off x="2386569" y="1593243"/>
              <a:ext cx="226979"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2" name="圆角矩形 281"/>
            <p:cNvSpPr/>
            <p:nvPr/>
          </p:nvSpPr>
          <p:spPr>
            <a:xfrm rot="457219">
              <a:off x="2319652" y="1521106"/>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圆角矩形 282"/>
            <p:cNvSpPr/>
            <p:nvPr/>
          </p:nvSpPr>
          <p:spPr>
            <a:xfrm rot="21142781" flipH="1">
              <a:off x="2615225" y="1521089"/>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4" name="组合 283"/>
            <p:cNvGrpSpPr/>
            <p:nvPr/>
          </p:nvGrpSpPr>
          <p:grpSpPr>
            <a:xfrm>
              <a:off x="2373129" y="1784512"/>
              <a:ext cx="251524" cy="585022"/>
              <a:chOff x="2373129" y="1782336"/>
              <a:chExt cx="251524" cy="585022"/>
            </a:xfrm>
            <a:grpFill/>
          </p:grpSpPr>
          <p:sp>
            <p:nvSpPr>
              <p:cNvPr id="286" name="圆角矩形 285"/>
              <p:cNvSpPr/>
              <p:nvPr/>
            </p:nvSpPr>
            <p:spPr>
              <a:xfrm rot="21437231" flipH="1">
                <a:off x="2518880"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7" name="圆角矩形 286"/>
              <p:cNvSpPr/>
              <p:nvPr/>
            </p:nvSpPr>
            <p:spPr>
              <a:xfrm rot="162769">
                <a:off x="2373129"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5" name="Freeform 17"/>
            <p:cNvSpPr>
              <a:spLocks noEditPoints="1"/>
            </p:cNvSpPr>
            <p:nvPr/>
          </p:nvSpPr>
          <p:spPr bwMode="auto">
            <a:xfrm>
              <a:off x="2336154" y="1231704"/>
              <a:ext cx="334161" cy="392185"/>
            </a:xfrm>
            <a:custGeom>
              <a:avLst/>
              <a:gdLst>
                <a:gd name="T0" fmla="*/ 206 w 272"/>
                <a:gd name="T1" fmla="*/ 171 h 320"/>
                <a:gd name="T2" fmla="*/ 184 w 272"/>
                <a:gd name="T3" fmla="*/ 35 h 320"/>
                <a:gd name="T4" fmla="*/ 77 w 272"/>
                <a:gd name="T5" fmla="*/ 47 h 320"/>
                <a:gd name="T6" fmla="*/ 63 w 272"/>
                <a:gd name="T7" fmla="*/ 172 h 320"/>
                <a:gd name="T8" fmla="*/ 4 w 272"/>
                <a:gd name="T9" fmla="*/ 274 h 320"/>
                <a:gd name="T10" fmla="*/ 5 w 272"/>
                <a:gd name="T11" fmla="*/ 275 h 320"/>
                <a:gd name="T12" fmla="*/ 49 w 272"/>
                <a:gd name="T13" fmla="*/ 295 h 320"/>
                <a:gd name="T14" fmla="*/ 91 w 272"/>
                <a:gd name="T15" fmla="*/ 312 h 320"/>
                <a:gd name="T16" fmla="*/ 218 w 272"/>
                <a:gd name="T17" fmla="*/ 296 h 320"/>
                <a:gd name="T18" fmla="*/ 265 w 272"/>
                <a:gd name="T19" fmla="*/ 275 h 320"/>
                <a:gd name="T20" fmla="*/ 206 w 272"/>
                <a:gd name="T21" fmla="*/ 171 h 320"/>
                <a:gd name="T22" fmla="*/ 179 w 272"/>
                <a:gd name="T23" fmla="*/ 172 h 320"/>
                <a:gd name="T24" fmla="*/ 196 w 272"/>
                <a:gd name="T25" fmla="*/ 206 h 320"/>
                <a:gd name="T26" fmla="*/ 157 w 272"/>
                <a:gd name="T27" fmla="*/ 206 h 320"/>
                <a:gd name="T28" fmla="*/ 179 w 272"/>
                <a:gd name="T29" fmla="*/ 172 h 320"/>
                <a:gd name="T30" fmla="*/ 135 w 272"/>
                <a:gd name="T31" fmla="*/ 219 h 320"/>
                <a:gd name="T32" fmla="*/ 108 w 272"/>
                <a:gd name="T33" fmla="*/ 174 h 320"/>
                <a:gd name="T34" fmla="*/ 106 w 272"/>
                <a:gd name="T35" fmla="*/ 162 h 320"/>
                <a:gd name="T36" fmla="*/ 141 w 272"/>
                <a:gd name="T37" fmla="*/ 171 h 320"/>
                <a:gd name="T38" fmla="*/ 165 w 272"/>
                <a:gd name="T39" fmla="*/ 160 h 320"/>
                <a:gd name="T40" fmla="*/ 165 w 272"/>
                <a:gd name="T41" fmla="*/ 167 h 320"/>
                <a:gd name="T42" fmla="*/ 135 w 272"/>
                <a:gd name="T43" fmla="*/ 219 h 320"/>
                <a:gd name="T44" fmla="*/ 191 w 272"/>
                <a:gd name="T45" fmla="*/ 91 h 320"/>
                <a:gd name="T46" fmla="*/ 185 w 272"/>
                <a:gd name="T47" fmla="*/ 124 h 320"/>
                <a:gd name="T48" fmla="*/ 189 w 272"/>
                <a:gd name="T49" fmla="*/ 102 h 320"/>
                <a:gd name="T50" fmla="*/ 191 w 272"/>
                <a:gd name="T51" fmla="*/ 91 h 320"/>
                <a:gd name="T52" fmla="*/ 152 w 272"/>
                <a:gd name="T53" fmla="*/ 68 h 320"/>
                <a:gd name="T54" fmla="*/ 173 w 272"/>
                <a:gd name="T55" fmla="*/ 91 h 320"/>
                <a:gd name="T56" fmla="*/ 180 w 272"/>
                <a:gd name="T57" fmla="*/ 95 h 320"/>
                <a:gd name="T58" fmla="*/ 177 w 272"/>
                <a:gd name="T59" fmla="*/ 101 h 320"/>
                <a:gd name="T60" fmla="*/ 153 w 272"/>
                <a:gd name="T61" fmla="*/ 151 h 320"/>
                <a:gd name="T62" fmla="*/ 117 w 272"/>
                <a:gd name="T63" fmla="*/ 151 h 320"/>
                <a:gd name="T64" fmla="*/ 93 w 272"/>
                <a:gd name="T65" fmla="*/ 98 h 320"/>
                <a:gd name="T66" fmla="*/ 152 w 272"/>
                <a:gd name="T67" fmla="*/ 68 h 320"/>
                <a:gd name="T68" fmla="*/ 84 w 272"/>
                <a:gd name="T69" fmla="*/ 124 h 320"/>
                <a:gd name="T70" fmla="*/ 74 w 272"/>
                <a:gd name="T71" fmla="*/ 95 h 320"/>
                <a:gd name="T72" fmla="*/ 84 w 272"/>
                <a:gd name="T73" fmla="*/ 124 h 320"/>
                <a:gd name="T74" fmla="*/ 76 w 272"/>
                <a:gd name="T75" fmla="*/ 206 h 320"/>
                <a:gd name="T76" fmla="*/ 92 w 272"/>
                <a:gd name="T77" fmla="*/ 172 h 320"/>
                <a:gd name="T78" fmla="*/ 100 w 272"/>
                <a:gd name="T79" fmla="*/ 186 h 320"/>
                <a:gd name="T80" fmla="*/ 113 w 272"/>
                <a:gd name="T81" fmla="*/ 206 h 320"/>
                <a:gd name="T82" fmla="*/ 76 w 272"/>
                <a:gd name="T83" fmla="*/ 206 h 320"/>
                <a:gd name="T84" fmla="*/ 128 w 272"/>
                <a:gd name="T85" fmla="*/ 304 h 320"/>
                <a:gd name="T86" fmla="*/ 94 w 272"/>
                <a:gd name="T87" fmla="*/ 219 h 320"/>
                <a:gd name="T88" fmla="*/ 121 w 272"/>
                <a:gd name="T89" fmla="*/ 220 h 320"/>
                <a:gd name="T90" fmla="*/ 135 w 272"/>
                <a:gd name="T91" fmla="*/ 257 h 320"/>
                <a:gd name="T92" fmla="*/ 149 w 272"/>
                <a:gd name="T93" fmla="*/ 220 h 320"/>
                <a:gd name="T94" fmla="*/ 176 w 272"/>
                <a:gd name="T95" fmla="*/ 219 h 320"/>
                <a:gd name="T96" fmla="*/ 143 w 272"/>
                <a:gd name="T97" fmla="*/ 304 h 320"/>
                <a:gd name="T98" fmla="*/ 128 w 272"/>
                <a:gd name="T99" fmla="*/ 304 h 320"/>
                <a:gd name="T100" fmla="*/ 215 w 272"/>
                <a:gd name="T101" fmla="*/ 269 h 320"/>
                <a:gd name="T102" fmla="*/ 171 w 272"/>
                <a:gd name="T103" fmla="*/ 275 h 320"/>
                <a:gd name="T104" fmla="*/ 174 w 272"/>
                <a:gd name="T105" fmla="*/ 269 h 320"/>
                <a:gd name="T106" fmla="*/ 216 w 272"/>
                <a:gd name="T107" fmla="*/ 261 h 320"/>
                <a:gd name="T108" fmla="*/ 215 w 272"/>
                <a:gd name="T109" fmla="*/ 269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2" h="320">
                  <a:moveTo>
                    <a:pt x="206" y="171"/>
                  </a:moveTo>
                  <a:cubicBezTo>
                    <a:pt x="205" y="126"/>
                    <a:pt x="213" y="74"/>
                    <a:pt x="184" y="35"/>
                  </a:cubicBezTo>
                  <a:cubicBezTo>
                    <a:pt x="158" y="0"/>
                    <a:pt x="96" y="8"/>
                    <a:pt x="77" y="47"/>
                  </a:cubicBezTo>
                  <a:cubicBezTo>
                    <a:pt x="58" y="86"/>
                    <a:pt x="63" y="130"/>
                    <a:pt x="63" y="172"/>
                  </a:cubicBezTo>
                  <a:cubicBezTo>
                    <a:pt x="25" y="190"/>
                    <a:pt x="0" y="231"/>
                    <a:pt x="4" y="274"/>
                  </a:cubicBezTo>
                  <a:cubicBezTo>
                    <a:pt x="4" y="274"/>
                    <a:pt x="4" y="274"/>
                    <a:pt x="5" y="275"/>
                  </a:cubicBezTo>
                  <a:cubicBezTo>
                    <a:pt x="13" y="292"/>
                    <a:pt x="33" y="293"/>
                    <a:pt x="49" y="295"/>
                  </a:cubicBezTo>
                  <a:cubicBezTo>
                    <a:pt x="63" y="302"/>
                    <a:pt x="76" y="310"/>
                    <a:pt x="91" y="312"/>
                  </a:cubicBezTo>
                  <a:cubicBezTo>
                    <a:pt x="133" y="320"/>
                    <a:pt x="180" y="319"/>
                    <a:pt x="218" y="296"/>
                  </a:cubicBezTo>
                  <a:cubicBezTo>
                    <a:pt x="234" y="292"/>
                    <a:pt x="258" y="294"/>
                    <a:pt x="265" y="275"/>
                  </a:cubicBezTo>
                  <a:cubicBezTo>
                    <a:pt x="272" y="232"/>
                    <a:pt x="244" y="190"/>
                    <a:pt x="206" y="171"/>
                  </a:cubicBezTo>
                  <a:close/>
                  <a:moveTo>
                    <a:pt x="179" y="172"/>
                  </a:moveTo>
                  <a:cubicBezTo>
                    <a:pt x="184" y="183"/>
                    <a:pt x="190" y="194"/>
                    <a:pt x="196" y="206"/>
                  </a:cubicBezTo>
                  <a:cubicBezTo>
                    <a:pt x="183" y="206"/>
                    <a:pt x="170" y="207"/>
                    <a:pt x="157" y="206"/>
                  </a:cubicBezTo>
                  <a:cubicBezTo>
                    <a:pt x="164" y="195"/>
                    <a:pt x="171" y="184"/>
                    <a:pt x="179" y="172"/>
                  </a:cubicBezTo>
                  <a:close/>
                  <a:moveTo>
                    <a:pt x="135" y="219"/>
                  </a:moveTo>
                  <a:cubicBezTo>
                    <a:pt x="128" y="203"/>
                    <a:pt x="108" y="174"/>
                    <a:pt x="108" y="174"/>
                  </a:cubicBezTo>
                  <a:cubicBezTo>
                    <a:pt x="108" y="174"/>
                    <a:pt x="107" y="166"/>
                    <a:pt x="106" y="162"/>
                  </a:cubicBezTo>
                  <a:cubicBezTo>
                    <a:pt x="117" y="167"/>
                    <a:pt x="129" y="173"/>
                    <a:pt x="141" y="171"/>
                  </a:cubicBezTo>
                  <a:cubicBezTo>
                    <a:pt x="150" y="170"/>
                    <a:pt x="157" y="164"/>
                    <a:pt x="165" y="160"/>
                  </a:cubicBezTo>
                  <a:cubicBezTo>
                    <a:pt x="165" y="162"/>
                    <a:pt x="165" y="165"/>
                    <a:pt x="165" y="167"/>
                  </a:cubicBezTo>
                  <a:cubicBezTo>
                    <a:pt x="158" y="186"/>
                    <a:pt x="143" y="200"/>
                    <a:pt x="135" y="219"/>
                  </a:cubicBezTo>
                  <a:close/>
                  <a:moveTo>
                    <a:pt x="191" y="91"/>
                  </a:moveTo>
                  <a:cubicBezTo>
                    <a:pt x="200" y="102"/>
                    <a:pt x="192" y="115"/>
                    <a:pt x="185" y="124"/>
                  </a:cubicBezTo>
                  <a:cubicBezTo>
                    <a:pt x="186" y="117"/>
                    <a:pt x="189" y="102"/>
                    <a:pt x="189" y="102"/>
                  </a:cubicBezTo>
                  <a:lnTo>
                    <a:pt x="191" y="91"/>
                  </a:lnTo>
                  <a:close/>
                  <a:moveTo>
                    <a:pt x="152" y="68"/>
                  </a:moveTo>
                  <a:cubicBezTo>
                    <a:pt x="157" y="77"/>
                    <a:pt x="165" y="85"/>
                    <a:pt x="173" y="91"/>
                  </a:cubicBezTo>
                  <a:cubicBezTo>
                    <a:pt x="176" y="93"/>
                    <a:pt x="180" y="95"/>
                    <a:pt x="180" y="95"/>
                  </a:cubicBezTo>
                  <a:cubicBezTo>
                    <a:pt x="177" y="101"/>
                    <a:pt x="177" y="101"/>
                    <a:pt x="177" y="101"/>
                  </a:cubicBezTo>
                  <a:cubicBezTo>
                    <a:pt x="177" y="101"/>
                    <a:pt x="168" y="138"/>
                    <a:pt x="153" y="151"/>
                  </a:cubicBezTo>
                  <a:cubicBezTo>
                    <a:pt x="144" y="160"/>
                    <a:pt x="126" y="162"/>
                    <a:pt x="117" y="151"/>
                  </a:cubicBezTo>
                  <a:cubicBezTo>
                    <a:pt x="102" y="137"/>
                    <a:pt x="96" y="117"/>
                    <a:pt x="93" y="98"/>
                  </a:cubicBezTo>
                  <a:cubicBezTo>
                    <a:pt x="116" y="95"/>
                    <a:pt x="137" y="84"/>
                    <a:pt x="152" y="68"/>
                  </a:cubicBezTo>
                  <a:close/>
                  <a:moveTo>
                    <a:pt x="84" y="124"/>
                  </a:moveTo>
                  <a:cubicBezTo>
                    <a:pt x="78" y="115"/>
                    <a:pt x="74" y="105"/>
                    <a:pt x="74" y="95"/>
                  </a:cubicBezTo>
                  <a:cubicBezTo>
                    <a:pt x="86" y="99"/>
                    <a:pt x="82" y="114"/>
                    <a:pt x="84" y="124"/>
                  </a:cubicBezTo>
                  <a:close/>
                  <a:moveTo>
                    <a:pt x="76" y="206"/>
                  </a:moveTo>
                  <a:cubicBezTo>
                    <a:pt x="76" y="206"/>
                    <a:pt x="82" y="186"/>
                    <a:pt x="92" y="172"/>
                  </a:cubicBezTo>
                  <a:cubicBezTo>
                    <a:pt x="100" y="186"/>
                    <a:pt x="100" y="186"/>
                    <a:pt x="100" y="186"/>
                  </a:cubicBezTo>
                  <a:cubicBezTo>
                    <a:pt x="100" y="186"/>
                    <a:pt x="109" y="199"/>
                    <a:pt x="113" y="206"/>
                  </a:cubicBezTo>
                  <a:cubicBezTo>
                    <a:pt x="101" y="207"/>
                    <a:pt x="76" y="206"/>
                    <a:pt x="76" y="206"/>
                  </a:cubicBezTo>
                  <a:close/>
                  <a:moveTo>
                    <a:pt x="128" y="304"/>
                  </a:moveTo>
                  <a:cubicBezTo>
                    <a:pt x="128" y="304"/>
                    <a:pt x="104" y="248"/>
                    <a:pt x="94" y="219"/>
                  </a:cubicBezTo>
                  <a:cubicBezTo>
                    <a:pt x="103" y="219"/>
                    <a:pt x="112" y="220"/>
                    <a:pt x="121" y="220"/>
                  </a:cubicBezTo>
                  <a:cubicBezTo>
                    <a:pt x="126" y="232"/>
                    <a:pt x="130" y="245"/>
                    <a:pt x="135" y="257"/>
                  </a:cubicBezTo>
                  <a:cubicBezTo>
                    <a:pt x="140" y="245"/>
                    <a:pt x="145" y="232"/>
                    <a:pt x="149" y="220"/>
                  </a:cubicBezTo>
                  <a:cubicBezTo>
                    <a:pt x="158" y="220"/>
                    <a:pt x="167" y="219"/>
                    <a:pt x="176" y="219"/>
                  </a:cubicBezTo>
                  <a:cubicBezTo>
                    <a:pt x="166" y="246"/>
                    <a:pt x="143" y="304"/>
                    <a:pt x="143" y="304"/>
                  </a:cubicBezTo>
                  <a:lnTo>
                    <a:pt x="128" y="304"/>
                  </a:lnTo>
                  <a:close/>
                  <a:moveTo>
                    <a:pt x="215" y="269"/>
                  </a:moveTo>
                  <a:cubicBezTo>
                    <a:pt x="201" y="273"/>
                    <a:pt x="186" y="275"/>
                    <a:pt x="171" y="275"/>
                  </a:cubicBezTo>
                  <a:cubicBezTo>
                    <a:pt x="171" y="273"/>
                    <a:pt x="173" y="270"/>
                    <a:pt x="174" y="269"/>
                  </a:cubicBezTo>
                  <a:cubicBezTo>
                    <a:pt x="188" y="268"/>
                    <a:pt x="203" y="268"/>
                    <a:pt x="216" y="261"/>
                  </a:cubicBezTo>
                  <a:cubicBezTo>
                    <a:pt x="216" y="263"/>
                    <a:pt x="216" y="267"/>
                    <a:pt x="215" y="269"/>
                  </a:cubicBezTo>
                  <a:close/>
                </a:path>
              </a:pathLst>
            </a:custGeom>
            <a:grpFill/>
            <a:ln>
              <a:noFill/>
            </a:ln>
          </p:spPr>
          <p:txBody>
            <a:bodyPr vert="horz" wrap="square" lIns="68580" tIns="34290" rIns="68580" bIns="34290" numCol="1" anchor="t" anchorCtr="0" compatLnSpc="1">
              <a:prstTxWarp prst="textNoShape">
                <a:avLst/>
              </a:prstTxWarp>
            </a:bodyPr>
            <a:lstStyle/>
            <a:p>
              <a:endParaRPr lang="zh-CN" altLang="en-US" sz="1013"/>
            </a:p>
          </p:txBody>
        </p:sp>
      </p:grpSp>
      <p:grpSp>
        <p:nvGrpSpPr>
          <p:cNvPr id="288" name="组合 287"/>
          <p:cNvGrpSpPr/>
          <p:nvPr/>
        </p:nvGrpSpPr>
        <p:grpSpPr>
          <a:xfrm>
            <a:off x="9123749" y="3331663"/>
            <a:ext cx="236318" cy="742800"/>
            <a:chOff x="2319652" y="1231704"/>
            <a:chExt cx="361995" cy="1137830"/>
          </a:xfrm>
          <a:solidFill>
            <a:srgbClr val="00B050"/>
          </a:solidFill>
        </p:grpSpPr>
        <p:sp>
          <p:nvSpPr>
            <p:cNvPr id="289" name="圆角矩形 288"/>
            <p:cNvSpPr/>
            <p:nvPr/>
          </p:nvSpPr>
          <p:spPr>
            <a:xfrm>
              <a:off x="2386569" y="1593243"/>
              <a:ext cx="226979"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0" name="圆角矩形 289"/>
            <p:cNvSpPr/>
            <p:nvPr/>
          </p:nvSpPr>
          <p:spPr>
            <a:xfrm rot="457219">
              <a:off x="2319652" y="1521106"/>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1" name="圆角矩形 290"/>
            <p:cNvSpPr/>
            <p:nvPr/>
          </p:nvSpPr>
          <p:spPr>
            <a:xfrm rot="21142781" flipH="1">
              <a:off x="2615225" y="1521089"/>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2" name="组合 291"/>
            <p:cNvGrpSpPr/>
            <p:nvPr/>
          </p:nvGrpSpPr>
          <p:grpSpPr>
            <a:xfrm>
              <a:off x="2373129" y="1784512"/>
              <a:ext cx="251524" cy="585022"/>
              <a:chOff x="2373129" y="1782336"/>
              <a:chExt cx="251524" cy="585022"/>
            </a:xfrm>
            <a:grpFill/>
          </p:grpSpPr>
          <p:sp>
            <p:nvSpPr>
              <p:cNvPr id="294" name="圆角矩形 293"/>
              <p:cNvSpPr/>
              <p:nvPr/>
            </p:nvSpPr>
            <p:spPr>
              <a:xfrm rot="21437231" flipH="1">
                <a:off x="2518880"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5" name="圆角矩形 294"/>
              <p:cNvSpPr/>
              <p:nvPr/>
            </p:nvSpPr>
            <p:spPr>
              <a:xfrm rot="162769">
                <a:off x="2373129"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3" name="Freeform 17"/>
            <p:cNvSpPr>
              <a:spLocks noEditPoints="1"/>
            </p:cNvSpPr>
            <p:nvPr/>
          </p:nvSpPr>
          <p:spPr bwMode="auto">
            <a:xfrm>
              <a:off x="2336154" y="1231704"/>
              <a:ext cx="334161" cy="392185"/>
            </a:xfrm>
            <a:custGeom>
              <a:avLst/>
              <a:gdLst>
                <a:gd name="T0" fmla="*/ 206 w 272"/>
                <a:gd name="T1" fmla="*/ 171 h 320"/>
                <a:gd name="T2" fmla="*/ 184 w 272"/>
                <a:gd name="T3" fmla="*/ 35 h 320"/>
                <a:gd name="T4" fmla="*/ 77 w 272"/>
                <a:gd name="T5" fmla="*/ 47 h 320"/>
                <a:gd name="T6" fmla="*/ 63 w 272"/>
                <a:gd name="T7" fmla="*/ 172 h 320"/>
                <a:gd name="T8" fmla="*/ 4 w 272"/>
                <a:gd name="T9" fmla="*/ 274 h 320"/>
                <a:gd name="T10" fmla="*/ 5 w 272"/>
                <a:gd name="T11" fmla="*/ 275 h 320"/>
                <a:gd name="T12" fmla="*/ 49 w 272"/>
                <a:gd name="T13" fmla="*/ 295 h 320"/>
                <a:gd name="T14" fmla="*/ 91 w 272"/>
                <a:gd name="T15" fmla="*/ 312 h 320"/>
                <a:gd name="T16" fmla="*/ 218 w 272"/>
                <a:gd name="T17" fmla="*/ 296 h 320"/>
                <a:gd name="T18" fmla="*/ 265 w 272"/>
                <a:gd name="T19" fmla="*/ 275 h 320"/>
                <a:gd name="T20" fmla="*/ 206 w 272"/>
                <a:gd name="T21" fmla="*/ 171 h 320"/>
                <a:gd name="T22" fmla="*/ 179 w 272"/>
                <a:gd name="T23" fmla="*/ 172 h 320"/>
                <a:gd name="T24" fmla="*/ 196 w 272"/>
                <a:gd name="T25" fmla="*/ 206 h 320"/>
                <a:gd name="T26" fmla="*/ 157 w 272"/>
                <a:gd name="T27" fmla="*/ 206 h 320"/>
                <a:gd name="T28" fmla="*/ 179 w 272"/>
                <a:gd name="T29" fmla="*/ 172 h 320"/>
                <a:gd name="T30" fmla="*/ 135 w 272"/>
                <a:gd name="T31" fmla="*/ 219 h 320"/>
                <a:gd name="T32" fmla="*/ 108 w 272"/>
                <a:gd name="T33" fmla="*/ 174 h 320"/>
                <a:gd name="T34" fmla="*/ 106 w 272"/>
                <a:gd name="T35" fmla="*/ 162 h 320"/>
                <a:gd name="T36" fmla="*/ 141 w 272"/>
                <a:gd name="T37" fmla="*/ 171 h 320"/>
                <a:gd name="T38" fmla="*/ 165 w 272"/>
                <a:gd name="T39" fmla="*/ 160 h 320"/>
                <a:gd name="T40" fmla="*/ 165 w 272"/>
                <a:gd name="T41" fmla="*/ 167 h 320"/>
                <a:gd name="T42" fmla="*/ 135 w 272"/>
                <a:gd name="T43" fmla="*/ 219 h 320"/>
                <a:gd name="T44" fmla="*/ 191 w 272"/>
                <a:gd name="T45" fmla="*/ 91 h 320"/>
                <a:gd name="T46" fmla="*/ 185 w 272"/>
                <a:gd name="T47" fmla="*/ 124 h 320"/>
                <a:gd name="T48" fmla="*/ 189 w 272"/>
                <a:gd name="T49" fmla="*/ 102 h 320"/>
                <a:gd name="T50" fmla="*/ 191 w 272"/>
                <a:gd name="T51" fmla="*/ 91 h 320"/>
                <a:gd name="T52" fmla="*/ 152 w 272"/>
                <a:gd name="T53" fmla="*/ 68 h 320"/>
                <a:gd name="T54" fmla="*/ 173 w 272"/>
                <a:gd name="T55" fmla="*/ 91 h 320"/>
                <a:gd name="T56" fmla="*/ 180 w 272"/>
                <a:gd name="T57" fmla="*/ 95 h 320"/>
                <a:gd name="T58" fmla="*/ 177 w 272"/>
                <a:gd name="T59" fmla="*/ 101 h 320"/>
                <a:gd name="T60" fmla="*/ 153 w 272"/>
                <a:gd name="T61" fmla="*/ 151 h 320"/>
                <a:gd name="T62" fmla="*/ 117 w 272"/>
                <a:gd name="T63" fmla="*/ 151 h 320"/>
                <a:gd name="T64" fmla="*/ 93 w 272"/>
                <a:gd name="T65" fmla="*/ 98 h 320"/>
                <a:gd name="T66" fmla="*/ 152 w 272"/>
                <a:gd name="T67" fmla="*/ 68 h 320"/>
                <a:gd name="T68" fmla="*/ 84 w 272"/>
                <a:gd name="T69" fmla="*/ 124 h 320"/>
                <a:gd name="T70" fmla="*/ 74 w 272"/>
                <a:gd name="T71" fmla="*/ 95 h 320"/>
                <a:gd name="T72" fmla="*/ 84 w 272"/>
                <a:gd name="T73" fmla="*/ 124 h 320"/>
                <a:gd name="T74" fmla="*/ 76 w 272"/>
                <a:gd name="T75" fmla="*/ 206 h 320"/>
                <a:gd name="T76" fmla="*/ 92 w 272"/>
                <a:gd name="T77" fmla="*/ 172 h 320"/>
                <a:gd name="T78" fmla="*/ 100 w 272"/>
                <a:gd name="T79" fmla="*/ 186 h 320"/>
                <a:gd name="T80" fmla="*/ 113 w 272"/>
                <a:gd name="T81" fmla="*/ 206 h 320"/>
                <a:gd name="T82" fmla="*/ 76 w 272"/>
                <a:gd name="T83" fmla="*/ 206 h 320"/>
                <a:gd name="T84" fmla="*/ 128 w 272"/>
                <a:gd name="T85" fmla="*/ 304 h 320"/>
                <a:gd name="T86" fmla="*/ 94 w 272"/>
                <a:gd name="T87" fmla="*/ 219 h 320"/>
                <a:gd name="T88" fmla="*/ 121 w 272"/>
                <a:gd name="T89" fmla="*/ 220 h 320"/>
                <a:gd name="T90" fmla="*/ 135 w 272"/>
                <a:gd name="T91" fmla="*/ 257 h 320"/>
                <a:gd name="T92" fmla="*/ 149 w 272"/>
                <a:gd name="T93" fmla="*/ 220 h 320"/>
                <a:gd name="T94" fmla="*/ 176 w 272"/>
                <a:gd name="T95" fmla="*/ 219 h 320"/>
                <a:gd name="T96" fmla="*/ 143 w 272"/>
                <a:gd name="T97" fmla="*/ 304 h 320"/>
                <a:gd name="T98" fmla="*/ 128 w 272"/>
                <a:gd name="T99" fmla="*/ 304 h 320"/>
                <a:gd name="T100" fmla="*/ 215 w 272"/>
                <a:gd name="T101" fmla="*/ 269 h 320"/>
                <a:gd name="T102" fmla="*/ 171 w 272"/>
                <a:gd name="T103" fmla="*/ 275 h 320"/>
                <a:gd name="T104" fmla="*/ 174 w 272"/>
                <a:gd name="T105" fmla="*/ 269 h 320"/>
                <a:gd name="T106" fmla="*/ 216 w 272"/>
                <a:gd name="T107" fmla="*/ 261 h 320"/>
                <a:gd name="T108" fmla="*/ 215 w 272"/>
                <a:gd name="T109" fmla="*/ 269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2" h="320">
                  <a:moveTo>
                    <a:pt x="206" y="171"/>
                  </a:moveTo>
                  <a:cubicBezTo>
                    <a:pt x="205" y="126"/>
                    <a:pt x="213" y="74"/>
                    <a:pt x="184" y="35"/>
                  </a:cubicBezTo>
                  <a:cubicBezTo>
                    <a:pt x="158" y="0"/>
                    <a:pt x="96" y="8"/>
                    <a:pt x="77" y="47"/>
                  </a:cubicBezTo>
                  <a:cubicBezTo>
                    <a:pt x="58" y="86"/>
                    <a:pt x="63" y="130"/>
                    <a:pt x="63" y="172"/>
                  </a:cubicBezTo>
                  <a:cubicBezTo>
                    <a:pt x="25" y="190"/>
                    <a:pt x="0" y="231"/>
                    <a:pt x="4" y="274"/>
                  </a:cubicBezTo>
                  <a:cubicBezTo>
                    <a:pt x="4" y="274"/>
                    <a:pt x="4" y="274"/>
                    <a:pt x="5" y="275"/>
                  </a:cubicBezTo>
                  <a:cubicBezTo>
                    <a:pt x="13" y="292"/>
                    <a:pt x="33" y="293"/>
                    <a:pt x="49" y="295"/>
                  </a:cubicBezTo>
                  <a:cubicBezTo>
                    <a:pt x="63" y="302"/>
                    <a:pt x="76" y="310"/>
                    <a:pt x="91" y="312"/>
                  </a:cubicBezTo>
                  <a:cubicBezTo>
                    <a:pt x="133" y="320"/>
                    <a:pt x="180" y="319"/>
                    <a:pt x="218" y="296"/>
                  </a:cubicBezTo>
                  <a:cubicBezTo>
                    <a:pt x="234" y="292"/>
                    <a:pt x="258" y="294"/>
                    <a:pt x="265" y="275"/>
                  </a:cubicBezTo>
                  <a:cubicBezTo>
                    <a:pt x="272" y="232"/>
                    <a:pt x="244" y="190"/>
                    <a:pt x="206" y="171"/>
                  </a:cubicBezTo>
                  <a:close/>
                  <a:moveTo>
                    <a:pt x="179" y="172"/>
                  </a:moveTo>
                  <a:cubicBezTo>
                    <a:pt x="184" y="183"/>
                    <a:pt x="190" y="194"/>
                    <a:pt x="196" y="206"/>
                  </a:cubicBezTo>
                  <a:cubicBezTo>
                    <a:pt x="183" y="206"/>
                    <a:pt x="170" y="207"/>
                    <a:pt x="157" y="206"/>
                  </a:cubicBezTo>
                  <a:cubicBezTo>
                    <a:pt x="164" y="195"/>
                    <a:pt x="171" y="184"/>
                    <a:pt x="179" y="172"/>
                  </a:cubicBezTo>
                  <a:close/>
                  <a:moveTo>
                    <a:pt x="135" y="219"/>
                  </a:moveTo>
                  <a:cubicBezTo>
                    <a:pt x="128" y="203"/>
                    <a:pt x="108" y="174"/>
                    <a:pt x="108" y="174"/>
                  </a:cubicBezTo>
                  <a:cubicBezTo>
                    <a:pt x="108" y="174"/>
                    <a:pt x="107" y="166"/>
                    <a:pt x="106" y="162"/>
                  </a:cubicBezTo>
                  <a:cubicBezTo>
                    <a:pt x="117" y="167"/>
                    <a:pt x="129" y="173"/>
                    <a:pt x="141" y="171"/>
                  </a:cubicBezTo>
                  <a:cubicBezTo>
                    <a:pt x="150" y="170"/>
                    <a:pt x="157" y="164"/>
                    <a:pt x="165" y="160"/>
                  </a:cubicBezTo>
                  <a:cubicBezTo>
                    <a:pt x="165" y="162"/>
                    <a:pt x="165" y="165"/>
                    <a:pt x="165" y="167"/>
                  </a:cubicBezTo>
                  <a:cubicBezTo>
                    <a:pt x="158" y="186"/>
                    <a:pt x="143" y="200"/>
                    <a:pt x="135" y="219"/>
                  </a:cubicBezTo>
                  <a:close/>
                  <a:moveTo>
                    <a:pt x="191" y="91"/>
                  </a:moveTo>
                  <a:cubicBezTo>
                    <a:pt x="200" y="102"/>
                    <a:pt x="192" y="115"/>
                    <a:pt x="185" y="124"/>
                  </a:cubicBezTo>
                  <a:cubicBezTo>
                    <a:pt x="186" y="117"/>
                    <a:pt x="189" y="102"/>
                    <a:pt x="189" y="102"/>
                  </a:cubicBezTo>
                  <a:lnTo>
                    <a:pt x="191" y="91"/>
                  </a:lnTo>
                  <a:close/>
                  <a:moveTo>
                    <a:pt x="152" y="68"/>
                  </a:moveTo>
                  <a:cubicBezTo>
                    <a:pt x="157" y="77"/>
                    <a:pt x="165" y="85"/>
                    <a:pt x="173" y="91"/>
                  </a:cubicBezTo>
                  <a:cubicBezTo>
                    <a:pt x="176" y="93"/>
                    <a:pt x="180" y="95"/>
                    <a:pt x="180" y="95"/>
                  </a:cubicBezTo>
                  <a:cubicBezTo>
                    <a:pt x="177" y="101"/>
                    <a:pt x="177" y="101"/>
                    <a:pt x="177" y="101"/>
                  </a:cubicBezTo>
                  <a:cubicBezTo>
                    <a:pt x="177" y="101"/>
                    <a:pt x="168" y="138"/>
                    <a:pt x="153" y="151"/>
                  </a:cubicBezTo>
                  <a:cubicBezTo>
                    <a:pt x="144" y="160"/>
                    <a:pt x="126" y="162"/>
                    <a:pt x="117" y="151"/>
                  </a:cubicBezTo>
                  <a:cubicBezTo>
                    <a:pt x="102" y="137"/>
                    <a:pt x="96" y="117"/>
                    <a:pt x="93" y="98"/>
                  </a:cubicBezTo>
                  <a:cubicBezTo>
                    <a:pt x="116" y="95"/>
                    <a:pt x="137" y="84"/>
                    <a:pt x="152" y="68"/>
                  </a:cubicBezTo>
                  <a:close/>
                  <a:moveTo>
                    <a:pt x="84" y="124"/>
                  </a:moveTo>
                  <a:cubicBezTo>
                    <a:pt x="78" y="115"/>
                    <a:pt x="74" y="105"/>
                    <a:pt x="74" y="95"/>
                  </a:cubicBezTo>
                  <a:cubicBezTo>
                    <a:pt x="86" y="99"/>
                    <a:pt x="82" y="114"/>
                    <a:pt x="84" y="124"/>
                  </a:cubicBezTo>
                  <a:close/>
                  <a:moveTo>
                    <a:pt x="76" y="206"/>
                  </a:moveTo>
                  <a:cubicBezTo>
                    <a:pt x="76" y="206"/>
                    <a:pt x="82" y="186"/>
                    <a:pt x="92" y="172"/>
                  </a:cubicBezTo>
                  <a:cubicBezTo>
                    <a:pt x="100" y="186"/>
                    <a:pt x="100" y="186"/>
                    <a:pt x="100" y="186"/>
                  </a:cubicBezTo>
                  <a:cubicBezTo>
                    <a:pt x="100" y="186"/>
                    <a:pt x="109" y="199"/>
                    <a:pt x="113" y="206"/>
                  </a:cubicBezTo>
                  <a:cubicBezTo>
                    <a:pt x="101" y="207"/>
                    <a:pt x="76" y="206"/>
                    <a:pt x="76" y="206"/>
                  </a:cubicBezTo>
                  <a:close/>
                  <a:moveTo>
                    <a:pt x="128" y="304"/>
                  </a:moveTo>
                  <a:cubicBezTo>
                    <a:pt x="128" y="304"/>
                    <a:pt x="104" y="248"/>
                    <a:pt x="94" y="219"/>
                  </a:cubicBezTo>
                  <a:cubicBezTo>
                    <a:pt x="103" y="219"/>
                    <a:pt x="112" y="220"/>
                    <a:pt x="121" y="220"/>
                  </a:cubicBezTo>
                  <a:cubicBezTo>
                    <a:pt x="126" y="232"/>
                    <a:pt x="130" y="245"/>
                    <a:pt x="135" y="257"/>
                  </a:cubicBezTo>
                  <a:cubicBezTo>
                    <a:pt x="140" y="245"/>
                    <a:pt x="145" y="232"/>
                    <a:pt x="149" y="220"/>
                  </a:cubicBezTo>
                  <a:cubicBezTo>
                    <a:pt x="158" y="220"/>
                    <a:pt x="167" y="219"/>
                    <a:pt x="176" y="219"/>
                  </a:cubicBezTo>
                  <a:cubicBezTo>
                    <a:pt x="166" y="246"/>
                    <a:pt x="143" y="304"/>
                    <a:pt x="143" y="304"/>
                  </a:cubicBezTo>
                  <a:lnTo>
                    <a:pt x="128" y="304"/>
                  </a:lnTo>
                  <a:close/>
                  <a:moveTo>
                    <a:pt x="215" y="269"/>
                  </a:moveTo>
                  <a:cubicBezTo>
                    <a:pt x="201" y="273"/>
                    <a:pt x="186" y="275"/>
                    <a:pt x="171" y="275"/>
                  </a:cubicBezTo>
                  <a:cubicBezTo>
                    <a:pt x="171" y="273"/>
                    <a:pt x="173" y="270"/>
                    <a:pt x="174" y="269"/>
                  </a:cubicBezTo>
                  <a:cubicBezTo>
                    <a:pt x="188" y="268"/>
                    <a:pt x="203" y="268"/>
                    <a:pt x="216" y="261"/>
                  </a:cubicBezTo>
                  <a:cubicBezTo>
                    <a:pt x="216" y="263"/>
                    <a:pt x="216" y="267"/>
                    <a:pt x="215" y="269"/>
                  </a:cubicBezTo>
                  <a:close/>
                </a:path>
              </a:pathLst>
            </a:custGeom>
            <a:grpFill/>
            <a:ln>
              <a:noFill/>
            </a:ln>
          </p:spPr>
          <p:txBody>
            <a:bodyPr vert="horz" wrap="square" lIns="68580" tIns="34290" rIns="68580" bIns="34290" numCol="1" anchor="t" anchorCtr="0" compatLnSpc="1">
              <a:prstTxWarp prst="textNoShape">
                <a:avLst/>
              </a:prstTxWarp>
            </a:bodyPr>
            <a:lstStyle/>
            <a:p>
              <a:endParaRPr lang="zh-CN" altLang="en-US" sz="1013"/>
            </a:p>
          </p:txBody>
        </p:sp>
      </p:grpSp>
      <p:grpSp>
        <p:nvGrpSpPr>
          <p:cNvPr id="296" name="组合 295"/>
          <p:cNvGrpSpPr/>
          <p:nvPr/>
        </p:nvGrpSpPr>
        <p:grpSpPr>
          <a:xfrm>
            <a:off x="9586953" y="3331663"/>
            <a:ext cx="236318" cy="742800"/>
            <a:chOff x="2319652" y="1231704"/>
            <a:chExt cx="361995" cy="1137830"/>
          </a:xfrm>
          <a:solidFill>
            <a:srgbClr val="00B050"/>
          </a:solidFill>
        </p:grpSpPr>
        <p:sp>
          <p:nvSpPr>
            <p:cNvPr id="297" name="圆角矩形 296"/>
            <p:cNvSpPr/>
            <p:nvPr/>
          </p:nvSpPr>
          <p:spPr>
            <a:xfrm>
              <a:off x="2386569" y="1593243"/>
              <a:ext cx="226979"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8" name="圆角矩形 297"/>
            <p:cNvSpPr/>
            <p:nvPr/>
          </p:nvSpPr>
          <p:spPr>
            <a:xfrm rot="457219">
              <a:off x="2319652" y="1521106"/>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9" name="圆角矩形 298"/>
            <p:cNvSpPr/>
            <p:nvPr/>
          </p:nvSpPr>
          <p:spPr>
            <a:xfrm rot="21142781" flipH="1">
              <a:off x="2615225" y="1521089"/>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0" name="组合 299"/>
            <p:cNvGrpSpPr/>
            <p:nvPr/>
          </p:nvGrpSpPr>
          <p:grpSpPr>
            <a:xfrm>
              <a:off x="2373129" y="1784512"/>
              <a:ext cx="251524" cy="585022"/>
              <a:chOff x="2373129" y="1782336"/>
              <a:chExt cx="251524" cy="585022"/>
            </a:xfrm>
            <a:grpFill/>
          </p:grpSpPr>
          <p:sp>
            <p:nvSpPr>
              <p:cNvPr id="302" name="圆角矩形 301"/>
              <p:cNvSpPr/>
              <p:nvPr/>
            </p:nvSpPr>
            <p:spPr>
              <a:xfrm rot="21437231" flipH="1">
                <a:off x="2518880"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3" name="圆角矩形 302"/>
              <p:cNvSpPr/>
              <p:nvPr/>
            </p:nvSpPr>
            <p:spPr>
              <a:xfrm rot="162769">
                <a:off x="2373129"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1" name="Freeform 17"/>
            <p:cNvSpPr>
              <a:spLocks noEditPoints="1"/>
            </p:cNvSpPr>
            <p:nvPr/>
          </p:nvSpPr>
          <p:spPr bwMode="auto">
            <a:xfrm>
              <a:off x="2336154" y="1231704"/>
              <a:ext cx="334161" cy="392185"/>
            </a:xfrm>
            <a:custGeom>
              <a:avLst/>
              <a:gdLst>
                <a:gd name="T0" fmla="*/ 206 w 272"/>
                <a:gd name="T1" fmla="*/ 171 h 320"/>
                <a:gd name="T2" fmla="*/ 184 w 272"/>
                <a:gd name="T3" fmla="*/ 35 h 320"/>
                <a:gd name="T4" fmla="*/ 77 w 272"/>
                <a:gd name="T5" fmla="*/ 47 h 320"/>
                <a:gd name="T6" fmla="*/ 63 w 272"/>
                <a:gd name="T7" fmla="*/ 172 h 320"/>
                <a:gd name="T8" fmla="*/ 4 w 272"/>
                <a:gd name="T9" fmla="*/ 274 h 320"/>
                <a:gd name="T10" fmla="*/ 5 w 272"/>
                <a:gd name="T11" fmla="*/ 275 h 320"/>
                <a:gd name="T12" fmla="*/ 49 w 272"/>
                <a:gd name="T13" fmla="*/ 295 h 320"/>
                <a:gd name="T14" fmla="*/ 91 w 272"/>
                <a:gd name="T15" fmla="*/ 312 h 320"/>
                <a:gd name="T16" fmla="*/ 218 w 272"/>
                <a:gd name="T17" fmla="*/ 296 h 320"/>
                <a:gd name="T18" fmla="*/ 265 w 272"/>
                <a:gd name="T19" fmla="*/ 275 h 320"/>
                <a:gd name="T20" fmla="*/ 206 w 272"/>
                <a:gd name="T21" fmla="*/ 171 h 320"/>
                <a:gd name="T22" fmla="*/ 179 w 272"/>
                <a:gd name="T23" fmla="*/ 172 h 320"/>
                <a:gd name="T24" fmla="*/ 196 w 272"/>
                <a:gd name="T25" fmla="*/ 206 h 320"/>
                <a:gd name="T26" fmla="*/ 157 w 272"/>
                <a:gd name="T27" fmla="*/ 206 h 320"/>
                <a:gd name="T28" fmla="*/ 179 w 272"/>
                <a:gd name="T29" fmla="*/ 172 h 320"/>
                <a:gd name="T30" fmla="*/ 135 w 272"/>
                <a:gd name="T31" fmla="*/ 219 h 320"/>
                <a:gd name="T32" fmla="*/ 108 w 272"/>
                <a:gd name="T33" fmla="*/ 174 h 320"/>
                <a:gd name="T34" fmla="*/ 106 w 272"/>
                <a:gd name="T35" fmla="*/ 162 h 320"/>
                <a:gd name="T36" fmla="*/ 141 w 272"/>
                <a:gd name="T37" fmla="*/ 171 h 320"/>
                <a:gd name="T38" fmla="*/ 165 w 272"/>
                <a:gd name="T39" fmla="*/ 160 h 320"/>
                <a:gd name="T40" fmla="*/ 165 w 272"/>
                <a:gd name="T41" fmla="*/ 167 h 320"/>
                <a:gd name="T42" fmla="*/ 135 w 272"/>
                <a:gd name="T43" fmla="*/ 219 h 320"/>
                <a:gd name="T44" fmla="*/ 191 w 272"/>
                <a:gd name="T45" fmla="*/ 91 h 320"/>
                <a:gd name="T46" fmla="*/ 185 w 272"/>
                <a:gd name="T47" fmla="*/ 124 h 320"/>
                <a:gd name="T48" fmla="*/ 189 w 272"/>
                <a:gd name="T49" fmla="*/ 102 h 320"/>
                <a:gd name="T50" fmla="*/ 191 w 272"/>
                <a:gd name="T51" fmla="*/ 91 h 320"/>
                <a:gd name="T52" fmla="*/ 152 w 272"/>
                <a:gd name="T53" fmla="*/ 68 h 320"/>
                <a:gd name="T54" fmla="*/ 173 w 272"/>
                <a:gd name="T55" fmla="*/ 91 h 320"/>
                <a:gd name="T56" fmla="*/ 180 w 272"/>
                <a:gd name="T57" fmla="*/ 95 h 320"/>
                <a:gd name="T58" fmla="*/ 177 w 272"/>
                <a:gd name="T59" fmla="*/ 101 h 320"/>
                <a:gd name="T60" fmla="*/ 153 w 272"/>
                <a:gd name="T61" fmla="*/ 151 h 320"/>
                <a:gd name="T62" fmla="*/ 117 w 272"/>
                <a:gd name="T63" fmla="*/ 151 h 320"/>
                <a:gd name="T64" fmla="*/ 93 w 272"/>
                <a:gd name="T65" fmla="*/ 98 h 320"/>
                <a:gd name="T66" fmla="*/ 152 w 272"/>
                <a:gd name="T67" fmla="*/ 68 h 320"/>
                <a:gd name="T68" fmla="*/ 84 w 272"/>
                <a:gd name="T69" fmla="*/ 124 h 320"/>
                <a:gd name="T70" fmla="*/ 74 w 272"/>
                <a:gd name="T71" fmla="*/ 95 h 320"/>
                <a:gd name="T72" fmla="*/ 84 w 272"/>
                <a:gd name="T73" fmla="*/ 124 h 320"/>
                <a:gd name="T74" fmla="*/ 76 w 272"/>
                <a:gd name="T75" fmla="*/ 206 h 320"/>
                <a:gd name="T76" fmla="*/ 92 w 272"/>
                <a:gd name="T77" fmla="*/ 172 h 320"/>
                <a:gd name="T78" fmla="*/ 100 w 272"/>
                <a:gd name="T79" fmla="*/ 186 h 320"/>
                <a:gd name="T80" fmla="*/ 113 w 272"/>
                <a:gd name="T81" fmla="*/ 206 h 320"/>
                <a:gd name="T82" fmla="*/ 76 w 272"/>
                <a:gd name="T83" fmla="*/ 206 h 320"/>
                <a:gd name="T84" fmla="*/ 128 w 272"/>
                <a:gd name="T85" fmla="*/ 304 h 320"/>
                <a:gd name="T86" fmla="*/ 94 w 272"/>
                <a:gd name="T87" fmla="*/ 219 h 320"/>
                <a:gd name="T88" fmla="*/ 121 w 272"/>
                <a:gd name="T89" fmla="*/ 220 h 320"/>
                <a:gd name="T90" fmla="*/ 135 w 272"/>
                <a:gd name="T91" fmla="*/ 257 h 320"/>
                <a:gd name="T92" fmla="*/ 149 w 272"/>
                <a:gd name="T93" fmla="*/ 220 h 320"/>
                <a:gd name="T94" fmla="*/ 176 w 272"/>
                <a:gd name="T95" fmla="*/ 219 h 320"/>
                <a:gd name="T96" fmla="*/ 143 w 272"/>
                <a:gd name="T97" fmla="*/ 304 h 320"/>
                <a:gd name="T98" fmla="*/ 128 w 272"/>
                <a:gd name="T99" fmla="*/ 304 h 320"/>
                <a:gd name="T100" fmla="*/ 215 w 272"/>
                <a:gd name="T101" fmla="*/ 269 h 320"/>
                <a:gd name="T102" fmla="*/ 171 w 272"/>
                <a:gd name="T103" fmla="*/ 275 h 320"/>
                <a:gd name="T104" fmla="*/ 174 w 272"/>
                <a:gd name="T105" fmla="*/ 269 h 320"/>
                <a:gd name="T106" fmla="*/ 216 w 272"/>
                <a:gd name="T107" fmla="*/ 261 h 320"/>
                <a:gd name="T108" fmla="*/ 215 w 272"/>
                <a:gd name="T109" fmla="*/ 269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2" h="320">
                  <a:moveTo>
                    <a:pt x="206" y="171"/>
                  </a:moveTo>
                  <a:cubicBezTo>
                    <a:pt x="205" y="126"/>
                    <a:pt x="213" y="74"/>
                    <a:pt x="184" y="35"/>
                  </a:cubicBezTo>
                  <a:cubicBezTo>
                    <a:pt x="158" y="0"/>
                    <a:pt x="96" y="8"/>
                    <a:pt x="77" y="47"/>
                  </a:cubicBezTo>
                  <a:cubicBezTo>
                    <a:pt x="58" y="86"/>
                    <a:pt x="63" y="130"/>
                    <a:pt x="63" y="172"/>
                  </a:cubicBezTo>
                  <a:cubicBezTo>
                    <a:pt x="25" y="190"/>
                    <a:pt x="0" y="231"/>
                    <a:pt x="4" y="274"/>
                  </a:cubicBezTo>
                  <a:cubicBezTo>
                    <a:pt x="4" y="274"/>
                    <a:pt x="4" y="274"/>
                    <a:pt x="5" y="275"/>
                  </a:cubicBezTo>
                  <a:cubicBezTo>
                    <a:pt x="13" y="292"/>
                    <a:pt x="33" y="293"/>
                    <a:pt x="49" y="295"/>
                  </a:cubicBezTo>
                  <a:cubicBezTo>
                    <a:pt x="63" y="302"/>
                    <a:pt x="76" y="310"/>
                    <a:pt x="91" y="312"/>
                  </a:cubicBezTo>
                  <a:cubicBezTo>
                    <a:pt x="133" y="320"/>
                    <a:pt x="180" y="319"/>
                    <a:pt x="218" y="296"/>
                  </a:cubicBezTo>
                  <a:cubicBezTo>
                    <a:pt x="234" y="292"/>
                    <a:pt x="258" y="294"/>
                    <a:pt x="265" y="275"/>
                  </a:cubicBezTo>
                  <a:cubicBezTo>
                    <a:pt x="272" y="232"/>
                    <a:pt x="244" y="190"/>
                    <a:pt x="206" y="171"/>
                  </a:cubicBezTo>
                  <a:close/>
                  <a:moveTo>
                    <a:pt x="179" y="172"/>
                  </a:moveTo>
                  <a:cubicBezTo>
                    <a:pt x="184" y="183"/>
                    <a:pt x="190" y="194"/>
                    <a:pt x="196" y="206"/>
                  </a:cubicBezTo>
                  <a:cubicBezTo>
                    <a:pt x="183" y="206"/>
                    <a:pt x="170" y="207"/>
                    <a:pt x="157" y="206"/>
                  </a:cubicBezTo>
                  <a:cubicBezTo>
                    <a:pt x="164" y="195"/>
                    <a:pt x="171" y="184"/>
                    <a:pt x="179" y="172"/>
                  </a:cubicBezTo>
                  <a:close/>
                  <a:moveTo>
                    <a:pt x="135" y="219"/>
                  </a:moveTo>
                  <a:cubicBezTo>
                    <a:pt x="128" y="203"/>
                    <a:pt x="108" y="174"/>
                    <a:pt x="108" y="174"/>
                  </a:cubicBezTo>
                  <a:cubicBezTo>
                    <a:pt x="108" y="174"/>
                    <a:pt x="107" y="166"/>
                    <a:pt x="106" y="162"/>
                  </a:cubicBezTo>
                  <a:cubicBezTo>
                    <a:pt x="117" y="167"/>
                    <a:pt x="129" y="173"/>
                    <a:pt x="141" y="171"/>
                  </a:cubicBezTo>
                  <a:cubicBezTo>
                    <a:pt x="150" y="170"/>
                    <a:pt x="157" y="164"/>
                    <a:pt x="165" y="160"/>
                  </a:cubicBezTo>
                  <a:cubicBezTo>
                    <a:pt x="165" y="162"/>
                    <a:pt x="165" y="165"/>
                    <a:pt x="165" y="167"/>
                  </a:cubicBezTo>
                  <a:cubicBezTo>
                    <a:pt x="158" y="186"/>
                    <a:pt x="143" y="200"/>
                    <a:pt x="135" y="219"/>
                  </a:cubicBezTo>
                  <a:close/>
                  <a:moveTo>
                    <a:pt x="191" y="91"/>
                  </a:moveTo>
                  <a:cubicBezTo>
                    <a:pt x="200" y="102"/>
                    <a:pt x="192" y="115"/>
                    <a:pt x="185" y="124"/>
                  </a:cubicBezTo>
                  <a:cubicBezTo>
                    <a:pt x="186" y="117"/>
                    <a:pt x="189" y="102"/>
                    <a:pt x="189" y="102"/>
                  </a:cubicBezTo>
                  <a:lnTo>
                    <a:pt x="191" y="91"/>
                  </a:lnTo>
                  <a:close/>
                  <a:moveTo>
                    <a:pt x="152" y="68"/>
                  </a:moveTo>
                  <a:cubicBezTo>
                    <a:pt x="157" y="77"/>
                    <a:pt x="165" y="85"/>
                    <a:pt x="173" y="91"/>
                  </a:cubicBezTo>
                  <a:cubicBezTo>
                    <a:pt x="176" y="93"/>
                    <a:pt x="180" y="95"/>
                    <a:pt x="180" y="95"/>
                  </a:cubicBezTo>
                  <a:cubicBezTo>
                    <a:pt x="177" y="101"/>
                    <a:pt x="177" y="101"/>
                    <a:pt x="177" y="101"/>
                  </a:cubicBezTo>
                  <a:cubicBezTo>
                    <a:pt x="177" y="101"/>
                    <a:pt x="168" y="138"/>
                    <a:pt x="153" y="151"/>
                  </a:cubicBezTo>
                  <a:cubicBezTo>
                    <a:pt x="144" y="160"/>
                    <a:pt x="126" y="162"/>
                    <a:pt x="117" y="151"/>
                  </a:cubicBezTo>
                  <a:cubicBezTo>
                    <a:pt x="102" y="137"/>
                    <a:pt x="96" y="117"/>
                    <a:pt x="93" y="98"/>
                  </a:cubicBezTo>
                  <a:cubicBezTo>
                    <a:pt x="116" y="95"/>
                    <a:pt x="137" y="84"/>
                    <a:pt x="152" y="68"/>
                  </a:cubicBezTo>
                  <a:close/>
                  <a:moveTo>
                    <a:pt x="84" y="124"/>
                  </a:moveTo>
                  <a:cubicBezTo>
                    <a:pt x="78" y="115"/>
                    <a:pt x="74" y="105"/>
                    <a:pt x="74" y="95"/>
                  </a:cubicBezTo>
                  <a:cubicBezTo>
                    <a:pt x="86" y="99"/>
                    <a:pt x="82" y="114"/>
                    <a:pt x="84" y="124"/>
                  </a:cubicBezTo>
                  <a:close/>
                  <a:moveTo>
                    <a:pt x="76" y="206"/>
                  </a:moveTo>
                  <a:cubicBezTo>
                    <a:pt x="76" y="206"/>
                    <a:pt x="82" y="186"/>
                    <a:pt x="92" y="172"/>
                  </a:cubicBezTo>
                  <a:cubicBezTo>
                    <a:pt x="100" y="186"/>
                    <a:pt x="100" y="186"/>
                    <a:pt x="100" y="186"/>
                  </a:cubicBezTo>
                  <a:cubicBezTo>
                    <a:pt x="100" y="186"/>
                    <a:pt x="109" y="199"/>
                    <a:pt x="113" y="206"/>
                  </a:cubicBezTo>
                  <a:cubicBezTo>
                    <a:pt x="101" y="207"/>
                    <a:pt x="76" y="206"/>
                    <a:pt x="76" y="206"/>
                  </a:cubicBezTo>
                  <a:close/>
                  <a:moveTo>
                    <a:pt x="128" y="304"/>
                  </a:moveTo>
                  <a:cubicBezTo>
                    <a:pt x="128" y="304"/>
                    <a:pt x="104" y="248"/>
                    <a:pt x="94" y="219"/>
                  </a:cubicBezTo>
                  <a:cubicBezTo>
                    <a:pt x="103" y="219"/>
                    <a:pt x="112" y="220"/>
                    <a:pt x="121" y="220"/>
                  </a:cubicBezTo>
                  <a:cubicBezTo>
                    <a:pt x="126" y="232"/>
                    <a:pt x="130" y="245"/>
                    <a:pt x="135" y="257"/>
                  </a:cubicBezTo>
                  <a:cubicBezTo>
                    <a:pt x="140" y="245"/>
                    <a:pt x="145" y="232"/>
                    <a:pt x="149" y="220"/>
                  </a:cubicBezTo>
                  <a:cubicBezTo>
                    <a:pt x="158" y="220"/>
                    <a:pt x="167" y="219"/>
                    <a:pt x="176" y="219"/>
                  </a:cubicBezTo>
                  <a:cubicBezTo>
                    <a:pt x="166" y="246"/>
                    <a:pt x="143" y="304"/>
                    <a:pt x="143" y="304"/>
                  </a:cubicBezTo>
                  <a:lnTo>
                    <a:pt x="128" y="304"/>
                  </a:lnTo>
                  <a:close/>
                  <a:moveTo>
                    <a:pt x="215" y="269"/>
                  </a:moveTo>
                  <a:cubicBezTo>
                    <a:pt x="201" y="273"/>
                    <a:pt x="186" y="275"/>
                    <a:pt x="171" y="275"/>
                  </a:cubicBezTo>
                  <a:cubicBezTo>
                    <a:pt x="171" y="273"/>
                    <a:pt x="173" y="270"/>
                    <a:pt x="174" y="269"/>
                  </a:cubicBezTo>
                  <a:cubicBezTo>
                    <a:pt x="188" y="268"/>
                    <a:pt x="203" y="268"/>
                    <a:pt x="216" y="261"/>
                  </a:cubicBezTo>
                  <a:cubicBezTo>
                    <a:pt x="216" y="263"/>
                    <a:pt x="216" y="267"/>
                    <a:pt x="215" y="269"/>
                  </a:cubicBezTo>
                  <a:close/>
                </a:path>
              </a:pathLst>
            </a:custGeom>
            <a:grpFill/>
            <a:ln>
              <a:noFill/>
            </a:ln>
          </p:spPr>
          <p:txBody>
            <a:bodyPr vert="horz" wrap="square" lIns="68580" tIns="34290" rIns="68580" bIns="34290" numCol="1" anchor="t" anchorCtr="0" compatLnSpc="1">
              <a:prstTxWarp prst="textNoShape">
                <a:avLst/>
              </a:prstTxWarp>
            </a:bodyPr>
            <a:lstStyle/>
            <a:p>
              <a:endParaRPr lang="zh-CN" altLang="en-US" sz="1013"/>
            </a:p>
          </p:txBody>
        </p:sp>
      </p:grpSp>
      <p:grpSp>
        <p:nvGrpSpPr>
          <p:cNvPr id="304" name="组合 303"/>
          <p:cNvGrpSpPr/>
          <p:nvPr/>
        </p:nvGrpSpPr>
        <p:grpSpPr>
          <a:xfrm>
            <a:off x="10050158" y="3331663"/>
            <a:ext cx="236318" cy="742800"/>
            <a:chOff x="2319652" y="1231704"/>
            <a:chExt cx="361995" cy="1137830"/>
          </a:xfrm>
          <a:solidFill>
            <a:srgbClr val="00B050"/>
          </a:solidFill>
        </p:grpSpPr>
        <p:sp>
          <p:nvSpPr>
            <p:cNvPr id="305" name="圆角矩形 304"/>
            <p:cNvSpPr/>
            <p:nvPr/>
          </p:nvSpPr>
          <p:spPr>
            <a:xfrm>
              <a:off x="2386569" y="1593243"/>
              <a:ext cx="226979"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6" name="圆角矩形 305"/>
            <p:cNvSpPr/>
            <p:nvPr/>
          </p:nvSpPr>
          <p:spPr>
            <a:xfrm rot="457219">
              <a:off x="2319652" y="1521106"/>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 name="圆角矩形 306"/>
            <p:cNvSpPr/>
            <p:nvPr/>
          </p:nvSpPr>
          <p:spPr>
            <a:xfrm rot="21142781" flipH="1">
              <a:off x="2615225" y="1521089"/>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8" name="组合 307"/>
            <p:cNvGrpSpPr/>
            <p:nvPr/>
          </p:nvGrpSpPr>
          <p:grpSpPr>
            <a:xfrm>
              <a:off x="2373129" y="1784512"/>
              <a:ext cx="251524" cy="585022"/>
              <a:chOff x="2373129" y="1782336"/>
              <a:chExt cx="251524" cy="585022"/>
            </a:xfrm>
            <a:grpFill/>
          </p:grpSpPr>
          <p:sp>
            <p:nvSpPr>
              <p:cNvPr id="310" name="圆角矩形 309"/>
              <p:cNvSpPr/>
              <p:nvPr/>
            </p:nvSpPr>
            <p:spPr>
              <a:xfrm rot="21437231" flipH="1">
                <a:off x="2518880"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1" name="圆角矩形 310"/>
              <p:cNvSpPr/>
              <p:nvPr/>
            </p:nvSpPr>
            <p:spPr>
              <a:xfrm rot="162769">
                <a:off x="2373129"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9" name="Freeform 17"/>
            <p:cNvSpPr>
              <a:spLocks noEditPoints="1"/>
            </p:cNvSpPr>
            <p:nvPr/>
          </p:nvSpPr>
          <p:spPr bwMode="auto">
            <a:xfrm>
              <a:off x="2336154" y="1231704"/>
              <a:ext cx="334161" cy="392185"/>
            </a:xfrm>
            <a:custGeom>
              <a:avLst/>
              <a:gdLst>
                <a:gd name="T0" fmla="*/ 206 w 272"/>
                <a:gd name="T1" fmla="*/ 171 h 320"/>
                <a:gd name="T2" fmla="*/ 184 w 272"/>
                <a:gd name="T3" fmla="*/ 35 h 320"/>
                <a:gd name="T4" fmla="*/ 77 w 272"/>
                <a:gd name="T5" fmla="*/ 47 h 320"/>
                <a:gd name="T6" fmla="*/ 63 w 272"/>
                <a:gd name="T7" fmla="*/ 172 h 320"/>
                <a:gd name="T8" fmla="*/ 4 w 272"/>
                <a:gd name="T9" fmla="*/ 274 h 320"/>
                <a:gd name="T10" fmla="*/ 5 w 272"/>
                <a:gd name="T11" fmla="*/ 275 h 320"/>
                <a:gd name="T12" fmla="*/ 49 w 272"/>
                <a:gd name="T13" fmla="*/ 295 h 320"/>
                <a:gd name="T14" fmla="*/ 91 w 272"/>
                <a:gd name="T15" fmla="*/ 312 h 320"/>
                <a:gd name="T16" fmla="*/ 218 w 272"/>
                <a:gd name="T17" fmla="*/ 296 h 320"/>
                <a:gd name="T18" fmla="*/ 265 w 272"/>
                <a:gd name="T19" fmla="*/ 275 h 320"/>
                <a:gd name="T20" fmla="*/ 206 w 272"/>
                <a:gd name="T21" fmla="*/ 171 h 320"/>
                <a:gd name="T22" fmla="*/ 179 w 272"/>
                <a:gd name="T23" fmla="*/ 172 h 320"/>
                <a:gd name="T24" fmla="*/ 196 w 272"/>
                <a:gd name="T25" fmla="*/ 206 h 320"/>
                <a:gd name="T26" fmla="*/ 157 w 272"/>
                <a:gd name="T27" fmla="*/ 206 h 320"/>
                <a:gd name="T28" fmla="*/ 179 w 272"/>
                <a:gd name="T29" fmla="*/ 172 h 320"/>
                <a:gd name="T30" fmla="*/ 135 w 272"/>
                <a:gd name="T31" fmla="*/ 219 h 320"/>
                <a:gd name="T32" fmla="*/ 108 w 272"/>
                <a:gd name="T33" fmla="*/ 174 h 320"/>
                <a:gd name="T34" fmla="*/ 106 w 272"/>
                <a:gd name="T35" fmla="*/ 162 h 320"/>
                <a:gd name="T36" fmla="*/ 141 w 272"/>
                <a:gd name="T37" fmla="*/ 171 h 320"/>
                <a:gd name="T38" fmla="*/ 165 w 272"/>
                <a:gd name="T39" fmla="*/ 160 h 320"/>
                <a:gd name="T40" fmla="*/ 165 w 272"/>
                <a:gd name="T41" fmla="*/ 167 h 320"/>
                <a:gd name="T42" fmla="*/ 135 w 272"/>
                <a:gd name="T43" fmla="*/ 219 h 320"/>
                <a:gd name="T44" fmla="*/ 191 w 272"/>
                <a:gd name="T45" fmla="*/ 91 h 320"/>
                <a:gd name="T46" fmla="*/ 185 w 272"/>
                <a:gd name="T47" fmla="*/ 124 h 320"/>
                <a:gd name="T48" fmla="*/ 189 w 272"/>
                <a:gd name="T49" fmla="*/ 102 h 320"/>
                <a:gd name="T50" fmla="*/ 191 w 272"/>
                <a:gd name="T51" fmla="*/ 91 h 320"/>
                <a:gd name="T52" fmla="*/ 152 w 272"/>
                <a:gd name="T53" fmla="*/ 68 h 320"/>
                <a:gd name="T54" fmla="*/ 173 w 272"/>
                <a:gd name="T55" fmla="*/ 91 h 320"/>
                <a:gd name="T56" fmla="*/ 180 w 272"/>
                <a:gd name="T57" fmla="*/ 95 h 320"/>
                <a:gd name="T58" fmla="*/ 177 w 272"/>
                <a:gd name="T59" fmla="*/ 101 h 320"/>
                <a:gd name="T60" fmla="*/ 153 w 272"/>
                <a:gd name="T61" fmla="*/ 151 h 320"/>
                <a:gd name="T62" fmla="*/ 117 w 272"/>
                <a:gd name="T63" fmla="*/ 151 h 320"/>
                <a:gd name="T64" fmla="*/ 93 w 272"/>
                <a:gd name="T65" fmla="*/ 98 h 320"/>
                <a:gd name="T66" fmla="*/ 152 w 272"/>
                <a:gd name="T67" fmla="*/ 68 h 320"/>
                <a:gd name="T68" fmla="*/ 84 w 272"/>
                <a:gd name="T69" fmla="*/ 124 h 320"/>
                <a:gd name="T70" fmla="*/ 74 w 272"/>
                <a:gd name="T71" fmla="*/ 95 h 320"/>
                <a:gd name="T72" fmla="*/ 84 w 272"/>
                <a:gd name="T73" fmla="*/ 124 h 320"/>
                <a:gd name="T74" fmla="*/ 76 w 272"/>
                <a:gd name="T75" fmla="*/ 206 h 320"/>
                <a:gd name="T76" fmla="*/ 92 w 272"/>
                <a:gd name="T77" fmla="*/ 172 h 320"/>
                <a:gd name="T78" fmla="*/ 100 w 272"/>
                <a:gd name="T79" fmla="*/ 186 h 320"/>
                <a:gd name="T80" fmla="*/ 113 w 272"/>
                <a:gd name="T81" fmla="*/ 206 h 320"/>
                <a:gd name="T82" fmla="*/ 76 w 272"/>
                <a:gd name="T83" fmla="*/ 206 h 320"/>
                <a:gd name="T84" fmla="*/ 128 w 272"/>
                <a:gd name="T85" fmla="*/ 304 h 320"/>
                <a:gd name="T86" fmla="*/ 94 w 272"/>
                <a:gd name="T87" fmla="*/ 219 h 320"/>
                <a:gd name="T88" fmla="*/ 121 w 272"/>
                <a:gd name="T89" fmla="*/ 220 h 320"/>
                <a:gd name="T90" fmla="*/ 135 w 272"/>
                <a:gd name="T91" fmla="*/ 257 h 320"/>
                <a:gd name="T92" fmla="*/ 149 w 272"/>
                <a:gd name="T93" fmla="*/ 220 h 320"/>
                <a:gd name="T94" fmla="*/ 176 w 272"/>
                <a:gd name="T95" fmla="*/ 219 h 320"/>
                <a:gd name="T96" fmla="*/ 143 w 272"/>
                <a:gd name="T97" fmla="*/ 304 h 320"/>
                <a:gd name="T98" fmla="*/ 128 w 272"/>
                <a:gd name="T99" fmla="*/ 304 h 320"/>
                <a:gd name="T100" fmla="*/ 215 w 272"/>
                <a:gd name="T101" fmla="*/ 269 h 320"/>
                <a:gd name="T102" fmla="*/ 171 w 272"/>
                <a:gd name="T103" fmla="*/ 275 h 320"/>
                <a:gd name="T104" fmla="*/ 174 w 272"/>
                <a:gd name="T105" fmla="*/ 269 h 320"/>
                <a:gd name="T106" fmla="*/ 216 w 272"/>
                <a:gd name="T107" fmla="*/ 261 h 320"/>
                <a:gd name="T108" fmla="*/ 215 w 272"/>
                <a:gd name="T109" fmla="*/ 269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2" h="320">
                  <a:moveTo>
                    <a:pt x="206" y="171"/>
                  </a:moveTo>
                  <a:cubicBezTo>
                    <a:pt x="205" y="126"/>
                    <a:pt x="213" y="74"/>
                    <a:pt x="184" y="35"/>
                  </a:cubicBezTo>
                  <a:cubicBezTo>
                    <a:pt x="158" y="0"/>
                    <a:pt x="96" y="8"/>
                    <a:pt x="77" y="47"/>
                  </a:cubicBezTo>
                  <a:cubicBezTo>
                    <a:pt x="58" y="86"/>
                    <a:pt x="63" y="130"/>
                    <a:pt x="63" y="172"/>
                  </a:cubicBezTo>
                  <a:cubicBezTo>
                    <a:pt x="25" y="190"/>
                    <a:pt x="0" y="231"/>
                    <a:pt x="4" y="274"/>
                  </a:cubicBezTo>
                  <a:cubicBezTo>
                    <a:pt x="4" y="274"/>
                    <a:pt x="4" y="274"/>
                    <a:pt x="5" y="275"/>
                  </a:cubicBezTo>
                  <a:cubicBezTo>
                    <a:pt x="13" y="292"/>
                    <a:pt x="33" y="293"/>
                    <a:pt x="49" y="295"/>
                  </a:cubicBezTo>
                  <a:cubicBezTo>
                    <a:pt x="63" y="302"/>
                    <a:pt x="76" y="310"/>
                    <a:pt x="91" y="312"/>
                  </a:cubicBezTo>
                  <a:cubicBezTo>
                    <a:pt x="133" y="320"/>
                    <a:pt x="180" y="319"/>
                    <a:pt x="218" y="296"/>
                  </a:cubicBezTo>
                  <a:cubicBezTo>
                    <a:pt x="234" y="292"/>
                    <a:pt x="258" y="294"/>
                    <a:pt x="265" y="275"/>
                  </a:cubicBezTo>
                  <a:cubicBezTo>
                    <a:pt x="272" y="232"/>
                    <a:pt x="244" y="190"/>
                    <a:pt x="206" y="171"/>
                  </a:cubicBezTo>
                  <a:close/>
                  <a:moveTo>
                    <a:pt x="179" y="172"/>
                  </a:moveTo>
                  <a:cubicBezTo>
                    <a:pt x="184" y="183"/>
                    <a:pt x="190" y="194"/>
                    <a:pt x="196" y="206"/>
                  </a:cubicBezTo>
                  <a:cubicBezTo>
                    <a:pt x="183" y="206"/>
                    <a:pt x="170" y="207"/>
                    <a:pt x="157" y="206"/>
                  </a:cubicBezTo>
                  <a:cubicBezTo>
                    <a:pt x="164" y="195"/>
                    <a:pt x="171" y="184"/>
                    <a:pt x="179" y="172"/>
                  </a:cubicBezTo>
                  <a:close/>
                  <a:moveTo>
                    <a:pt x="135" y="219"/>
                  </a:moveTo>
                  <a:cubicBezTo>
                    <a:pt x="128" y="203"/>
                    <a:pt x="108" y="174"/>
                    <a:pt x="108" y="174"/>
                  </a:cubicBezTo>
                  <a:cubicBezTo>
                    <a:pt x="108" y="174"/>
                    <a:pt x="107" y="166"/>
                    <a:pt x="106" y="162"/>
                  </a:cubicBezTo>
                  <a:cubicBezTo>
                    <a:pt x="117" y="167"/>
                    <a:pt x="129" y="173"/>
                    <a:pt x="141" y="171"/>
                  </a:cubicBezTo>
                  <a:cubicBezTo>
                    <a:pt x="150" y="170"/>
                    <a:pt x="157" y="164"/>
                    <a:pt x="165" y="160"/>
                  </a:cubicBezTo>
                  <a:cubicBezTo>
                    <a:pt x="165" y="162"/>
                    <a:pt x="165" y="165"/>
                    <a:pt x="165" y="167"/>
                  </a:cubicBezTo>
                  <a:cubicBezTo>
                    <a:pt x="158" y="186"/>
                    <a:pt x="143" y="200"/>
                    <a:pt x="135" y="219"/>
                  </a:cubicBezTo>
                  <a:close/>
                  <a:moveTo>
                    <a:pt x="191" y="91"/>
                  </a:moveTo>
                  <a:cubicBezTo>
                    <a:pt x="200" y="102"/>
                    <a:pt x="192" y="115"/>
                    <a:pt x="185" y="124"/>
                  </a:cubicBezTo>
                  <a:cubicBezTo>
                    <a:pt x="186" y="117"/>
                    <a:pt x="189" y="102"/>
                    <a:pt x="189" y="102"/>
                  </a:cubicBezTo>
                  <a:lnTo>
                    <a:pt x="191" y="91"/>
                  </a:lnTo>
                  <a:close/>
                  <a:moveTo>
                    <a:pt x="152" y="68"/>
                  </a:moveTo>
                  <a:cubicBezTo>
                    <a:pt x="157" y="77"/>
                    <a:pt x="165" y="85"/>
                    <a:pt x="173" y="91"/>
                  </a:cubicBezTo>
                  <a:cubicBezTo>
                    <a:pt x="176" y="93"/>
                    <a:pt x="180" y="95"/>
                    <a:pt x="180" y="95"/>
                  </a:cubicBezTo>
                  <a:cubicBezTo>
                    <a:pt x="177" y="101"/>
                    <a:pt x="177" y="101"/>
                    <a:pt x="177" y="101"/>
                  </a:cubicBezTo>
                  <a:cubicBezTo>
                    <a:pt x="177" y="101"/>
                    <a:pt x="168" y="138"/>
                    <a:pt x="153" y="151"/>
                  </a:cubicBezTo>
                  <a:cubicBezTo>
                    <a:pt x="144" y="160"/>
                    <a:pt x="126" y="162"/>
                    <a:pt x="117" y="151"/>
                  </a:cubicBezTo>
                  <a:cubicBezTo>
                    <a:pt x="102" y="137"/>
                    <a:pt x="96" y="117"/>
                    <a:pt x="93" y="98"/>
                  </a:cubicBezTo>
                  <a:cubicBezTo>
                    <a:pt x="116" y="95"/>
                    <a:pt x="137" y="84"/>
                    <a:pt x="152" y="68"/>
                  </a:cubicBezTo>
                  <a:close/>
                  <a:moveTo>
                    <a:pt x="84" y="124"/>
                  </a:moveTo>
                  <a:cubicBezTo>
                    <a:pt x="78" y="115"/>
                    <a:pt x="74" y="105"/>
                    <a:pt x="74" y="95"/>
                  </a:cubicBezTo>
                  <a:cubicBezTo>
                    <a:pt x="86" y="99"/>
                    <a:pt x="82" y="114"/>
                    <a:pt x="84" y="124"/>
                  </a:cubicBezTo>
                  <a:close/>
                  <a:moveTo>
                    <a:pt x="76" y="206"/>
                  </a:moveTo>
                  <a:cubicBezTo>
                    <a:pt x="76" y="206"/>
                    <a:pt x="82" y="186"/>
                    <a:pt x="92" y="172"/>
                  </a:cubicBezTo>
                  <a:cubicBezTo>
                    <a:pt x="100" y="186"/>
                    <a:pt x="100" y="186"/>
                    <a:pt x="100" y="186"/>
                  </a:cubicBezTo>
                  <a:cubicBezTo>
                    <a:pt x="100" y="186"/>
                    <a:pt x="109" y="199"/>
                    <a:pt x="113" y="206"/>
                  </a:cubicBezTo>
                  <a:cubicBezTo>
                    <a:pt x="101" y="207"/>
                    <a:pt x="76" y="206"/>
                    <a:pt x="76" y="206"/>
                  </a:cubicBezTo>
                  <a:close/>
                  <a:moveTo>
                    <a:pt x="128" y="304"/>
                  </a:moveTo>
                  <a:cubicBezTo>
                    <a:pt x="128" y="304"/>
                    <a:pt x="104" y="248"/>
                    <a:pt x="94" y="219"/>
                  </a:cubicBezTo>
                  <a:cubicBezTo>
                    <a:pt x="103" y="219"/>
                    <a:pt x="112" y="220"/>
                    <a:pt x="121" y="220"/>
                  </a:cubicBezTo>
                  <a:cubicBezTo>
                    <a:pt x="126" y="232"/>
                    <a:pt x="130" y="245"/>
                    <a:pt x="135" y="257"/>
                  </a:cubicBezTo>
                  <a:cubicBezTo>
                    <a:pt x="140" y="245"/>
                    <a:pt x="145" y="232"/>
                    <a:pt x="149" y="220"/>
                  </a:cubicBezTo>
                  <a:cubicBezTo>
                    <a:pt x="158" y="220"/>
                    <a:pt x="167" y="219"/>
                    <a:pt x="176" y="219"/>
                  </a:cubicBezTo>
                  <a:cubicBezTo>
                    <a:pt x="166" y="246"/>
                    <a:pt x="143" y="304"/>
                    <a:pt x="143" y="304"/>
                  </a:cubicBezTo>
                  <a:lnTo>
                    <a:pt x="128" y="304"/>
                  </a:lnTo>
                  <a:close/>
                  <a:moveTo>
                    <a:pt x="215" y="269"/>
                  </a:moveTo>
                  <a:cubicBezTo>
                    <a:pt x="201" y="273"/>
                    <a:pt x="186" y="275"/>
                    <a:pt x="171" y="275"/>
                  </a:cubicBezTo>
                  <a:cubicBezTo>
                    <a:pt x="171" y="273"/>
                    <a:pt x="173" y="270"/>
                    <a:pt x="174" y="269"/>
                  </a:cubicBezTo>
                  <a:cubicBezTo>
                    <a:pt x="188" y="268"/>
                    <a:pt x="203" y="268"/>
                    <a:pt x="216" y="261"/>
                  </a:cubicBezTo>
                  <a:cubicBezTo>
                    <a:pt x="216" y="263"/>
                    <a:pt x="216" y="267"/>
                    <a:pt x="215" y="269"/>
                  </a:cubicBezTo>
                  <a:close/>
                </a:path>
              </a:pathLst>
            </a:custGeom>
            <a:grpFill/>
            <a:ln>
              <a:noFill/>
            </a:ln>
          </p:spPr>
          <p:txBody>
            <a:bodyPr vert="horz" wrap="square" lIns="68580" tIns="34290" rIns="68580" bIns="34290" numCol="1" anchor="t" anchorCtr="0" compatLnSpc="1">
              <a:prstTxWarp prst="textNoShape">
                <a:avLst/>
              </a:prstTxWarp>
            </a:bodyPr>
            <a:lstStyle/>
            <a:p>
              <a:endParaRPr lang="zh-CN" altLang="en-US" sz="1013"/>
            </a:p>
          </p:txBody>
        </p:sp>
      </p:grpSp>
      <p:grpSp>
        <p:nvGrpSpPr>
          <p:cNvPr id="312" name="组合 311"/>
          <p:cNvGrpSpPr/>
          <p:nvPr/>
        </p:nvGrpSpPr>
        <p:grpSpPr>
          <a:xfrm>
            <a:off x="10513363" y="3331663"/>
            <a:ext cx="236318" cy="742800"/>
            <a:chOff x="2319652" y="1231704"/>
            <a:chExt cx="361995" cy="1137830"/>
          </a:xfrm>
          <a:solidFill>
            <a:srgbClr val="00B050"/>
          </a:solidFill>
        </p:grpSpPr>
        <p:sp>
          <p:nvSpPr>
            <p:cNvPr id="313" name="圆角矩形 312"/>
            <p:cNvSpPr/>
            <p:nvPr/>
          </p:nvSpPr>
          <p:spPr>
            <a:xfrm>
              <a:off x="2386569" y="1593243"/>
              <a:ext cx="226979"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4" name="圆角矩形 313"/>
            <p:cNvSpPr/>
            <p:nvPr/>
          </p:nvSpPr>
          <p:spPr>
            <a:xfrm rot="457219">
              <a:off x="2319652" y="1521106"/>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5" name="圆角矩形 314"/>
            <p:cNvSpPr/>
            <p:nvPr/>
          </p:nvSpPr>
          <p:spPr>
            <a:xfrm rot="21142781" flipH="1">
              <a:off x="2615225" y="1521089"/>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6" name="组合 315"/>
            <p:cNvGrpSpPr/>
            <p:nvPr/>
          </p:nvGrpSpPr>
          <p:grpSpPr>
            <a:xfrm>
              <a:off x="2373129" y="1784512"/>
              <a:ext cx="251524" cy="585022"/>
              <a:chOff x="2373129" y="1782336"/>
              <a:chExt cx="251524" cy="585022"/>
            </a:xfrm>
            <a:grpFill/>
          </p:grpSpPr>
          <p:sp>
            <p:nvSpPr>
              <p:cNvPr id="318" name="圆角矩形 317"/>
              <p:cNvSpPr/>
              <p:nvPr/>
            </p:nvSpPr>
            <p:spPr>
              <a:xfrm rot="21437231" flipH="1">
                <a:off x="2518880"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9" name="圆角矩形 318"/>
              <p:cNvSpPr/>
              <p:nvPr/>
            </p:nvSpPr>
            <p:spPr>
              <a:xfrm rot="162769">
                <a:off x="2373129"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7" name="Freeform 17"/>
            <p:cNvSpPr>
              <a:spLocks noEditPoints="1"/>
            </p:cNvSpPr>
            <p:nvPr/>
          </p:nvSpPr>
          <p:spPr bwMode="auto">
            <a:xfrm>
              <a:off x="2336154" y="1231704"/>
              <a:ext cx="334161" cy="392185"/>
            </a:xfrm>
            <a:custGeom>
              <a:avLst/>
              <a:gdLst>
                <a:gd name="T0" fmla="*/ 206 w 272"/>
                <a:gd name="T1" fmla="*/ 171 h 320"/>
                <a:gd name="T2" fmla="*/ 184 w 272"/>
                <a:gd name="T3" fmla="*/ 35 h 320"/>
                <a:gd name="T4" fmla="*/ 77 w 272"/>
                <a:gd name="T5" fmla="*/ 47 h 320"/>
                <a:gd name="T6" fmla="*/ 63 w 272"/>
                <a:gd name="T7" fmla="*/ 172 h 320"/>
                <a:gd name="T8" fmla="*/ 4 w 272"/>
                <a:gd name="T9" fmla="*/ 274 h 320"/>
                <a:gd name="T10" fmla="*/ 5 w 272"/>
                <a:gd name="T11" fmla="*/ 275 h 320"/>
                <a:gd name="T12" fmla="*/ 49 w 272"/>
                <a:gd name="T13" fmla="*/ 295 h 320"/>
                <a:gd name="T14" fmla="*/ 91 w 272"/>
                <a:gd name="T15" fmla="*/ 312 h 320"/>
                <a:gd name="T16" fmla="*/ 218 w 272"/>
                <a:gd name="T17" fmla="*/ 296 h 320"/>
                <a:gd name="T18" fmla="*/ 265 w 272"/>
                <a:gd name="T19" fmla="*/ 275 h 320"/>
                <a:gd name="T20" fmla="*/ 206 w 272"/>
                <a:gd name="T21" fmla="*/ 171 h 320"/>
                <a:gd name="T22" fmla="*/ 179 w 272"/>
                <a:gd name="T23" fmla="*/ 172 h 320"/>
                <a:gd name="T24" fmla="*/ 196 w 272"/>
                <a:gd name="T25" fmla="*/ 206 h 320"/>
                <a:gd name="T26" fmla="*/ 157 w 272"/>
                <a:gd name="T27" fmla="*/ 206 h 320"/>
                <a:gd name="T28" fmla="*/ 179 w 272"/>
                <a:gd name="T29" fmla="*/ 172 h 320"/>
                <a:gd name="T30" fmla="*/ 135 w 272"/>
                <a:gd name="T31" fmla="*/ 219 h 320"/>
                <a:gd name="T32" fmla="*/ 108 w 272"/>
                <a:gd name="T33" fmla="*/ 174 h 320"/>
                <a:gd name="T34" fmla="*/ 106 w 272"/>
                <a:gd name="T35" fmla="*/ 162 h 320"/>
                <a:gd name="T36" fmla="*/ 141 w 272"/>
                <a:gd name="T37" fmla="*/ 171 h 320"/>
                <a:gd name="T38" fmla="*/ 165 w 272"/>
                <a:gd name="T39" fmla="*/ 160 h 320"/>
                <a:gd name="T40" fmla="*/ 165 w 272"/>
                <a:gd name="T41" fmla="*/ 167 h 320"/>
                <a:gd name="T42" fmla="*/ 135 w 272"/>
                <a:gd name="T43" fmla="*/ 219 h 320"/>
                <a:gd name="T44" fmla="*/ 191 w 272"/>
                <a:gd name="T45" fmla="*/ 91 h 320"/>
                <a:gd name="T46" fmla="*/ 185 w 272"/>
                <a:gd name="T47" fmla="*/ 124 h 320"/>
                <a:gd name="T48" fmla="*/ 189 w 272"/>
                <a:gd name="T49" fmla="*/ 102 h 320"/>
                <a:gd name="T50" fmla="*/ 191 w 272"/>
                <a:gd name="T51" fmla="*/ 91 h 320"/>
                <a:gd name="T52" fmla="*/ 152 w 272"/>
                <a:gd name="T53" fmla="*/ 68 h 320"/>
                <a:gd name="T54" fmla="*/ 173 w 272"/>
                <a:gd name="T55" fmla="*/ 91 h 320"/>
                <a:gd name="T56" fmla="*/ 180 w 272"/>
                <a:gd name="T57" fmla="*/ 95 h 320"/>
                <a:gd name="T58" fmla="*/ 177 w 272"/>
                <a:gd name="T59" fmla="*/ 101 h 320"/>
                <a:gd name="T60" fmla="*/ 153 w 272"/>
                <a:gd name="T61" fmla="*/ 151 h 320"/>
                <a:gd name="T62" fmla="*/ 117 w 272"/>
                <a:gd name="T63" fmla="*/ 151 h 320"/>
                <a:gd name="T64" fmla="*/ 93 w 272"/>
                <a:gd name="T65" fmla="*/ 98 h 320"/>
                <a:gd name="T66" fmla="*/ 152 w 272"/>
                <a:gd name="T67" fmla="*/ 68 h 320"/>
                <a:gd name="T68" fmla="*/ 84 w 272"/>
                <a:gd name="T69" fmla="*/ 124 h 320"/>
                <a:gd name="T70" fmla="*/ 74 w 272"/>
                <a:gd name="T71" fmla="*/ 95 h 320"/>
                <a:gd name="T72" fmla="*/ 84 w 272"/>
                <a:gd name="T73" fmla="*/ 124 h 320"/>
                <a:gd name="T74" fmla="*/ 76 w 272"/>
                <a:gd name="T75" fmla="*/ 206 h 320"/>
                <a:gd name="T76" fmla="*/ 92 w 272"/>
                <a:gd name="T77" fmla="*/ 172 h 320"/>
                <a:gd name="T78" fmla="*/ 100 w 272"/>
                <a:gd name="T79" fmla="*/ 186 h 320"/>
                <a:gd name="T80" fmla="*/ 113 w 272"/>
                <a:gd name="T81" fmla="*/ 206 h 320"/>
                <a:gd name="T82" fmla="*/ 76 w 272"/>
                <a:gd name="T83" fmla="*/ 206 h 320"/>
                <a:gd name="T84" fmla="*/ 128 w 272"/>
                <a:gd name="T85" fmla="*/ 304 h 320"/>
                <a:gd name="T86" fmla="*/ 94 w 272"/>
                <a:gd name="T87" fmla="*/ 219 h 320"/>
                <a:gd name="T88" fmla="*/ 121 w 272"/>
                <a:gd name="T89" fmla="*/ 220 h 320"/>
                <a:gd name="T90" fmla="*/ 135 w 272"/>
                <a:gd name="T91" fmla="*/ 257 h 320"/>
                <a:gd name="T92" fmla="*/ 149 w 272"/>
                <a:gd name="T93" fmla="*/ 220 h 320"/>
                <a:gd name="T94" fmla="*/ 176 w 272"/>
                <a:gd name="T95" fmla="*/ 219 h 320"/>
                <a:gd name="T96" fmla="*/ 143 w 272"/>
                <a:gd name="T97" fmla="*/ 304 h 320"/>
                <a:gd name="T98" fmla="*/ 128 w 272"/>
                <a:gd name="T99" fmla="*/ 304 h 320"/>
                <a:gd name="T100" fmla="*/ 215 w 272"/>
                <a:gd name="T101" fmla="*/ 269 h 320"/>
                <a:gd name="T102" fmla="*/ 171 w 272"/>
                <a:gd name="T103" fmla="*/ 275 h 320"/>
                <a:gd name="T104" fmla="*/ 174 w 272"/>
                <a:gd name="T105" fmla="*/ 269 h 320"/>
                <a:gd name="T106" fmla="*/ 216 w 272"/>
                <a:gd name="T107" fmla="*/ 261 h 320"/>
                <a:gd name="T108" fmla="*/ 215 w 272"/>
                <a:gd name="T109" fmla="*/ 269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2" h="320">
                  <a:moveTo>
                    <a:pt x="206" y="171"/>
                  </a:moveTo>
                  <a:cubicBezTo>
                    <a:pt x="205" y="126"/>
                    <a:pt x="213" y="74"/>
                    <a:pt x="184" y="35"/>
                  </a:cubicBezTo>
                  <a:cubicBezTo>
                    <a:pt x="158" y="0"/>
                    <a:pt x="96" y="8"/>
                    <a:pt x="77" y="47"/>
                  </a:cubicBezTo>
                  <a:cubicBezTo>
                    <a:pt x="58" y="86"/>
                    <a:pt x="63" y="130"/>
                    <a:pt x="63" y="172"/>
                  </a:cubicBezTo>
                  <a:cubicBezTo>
                    <a:pt x="25" y="190"/>
                    <a:pt x="0" y="231"/>
                    <a:pt x="4" y="274"/>
                  </a:cubicBezTo>
                  <a:cubicBezTo>
                    <a:pt x="4" y="274"/>
                    <a:pt x="4" y="274"/>
                    <a:pt x="5" y="275"/>
                  </a:cubicBezTo>
                  <a:cubicBezTo>
                    <a:pt x="13" y="292"/>
                    <a:pt x="33" y="293"/>
                    <a:pt x="49" y="295"/>
                  </a:cubicBezTo>
                  <a:cubicBezTo>
                    <a:pt x="63" y="302"/>
                    <a:pt x="76" y="310"/>
                    <a:pt x="91" y="312"/>
                  </a:cubicBezTo>
                  <a:cubicBezTo>
                    <a:pt x="133" y="320"/>
                    <a:pt x="180" y="319"/>
                    <a:pt x="218" y="296"/>
                  </a:cubicBezTo>
                  <a:cubicBezTo>
                    <a:pt x="234" y="292"/>
                    <a:pt x="258" y="294"/>
                    <a:pt x="265" y="275"/>
                  </a:cubicBezTo>
                  <a:cubicBezTo>
                    <a:pt x="272" y="232"/>
                    <a:pt x="244" y="190"/>
                    <a:pt x="206" y="171"/>
                  </a:cubicBezTo>
                  <a:close/>
                  <a:moveTo>
                    <a:pt x="179" y="172"/>
                  </a:moveTo>
                  <a:cubicBezTo>
                    <a:pt x="184" y="183"/>
                    <a:pt x="190" y="194"/>
                    <a:pt x="196" y="206"/>
                  </a:cubicBezTo>
                  <a:cubicBezTo>
                    <a:pt x="183" y="206"/>
                    <a:pt x="170" y="207"/>
                    <a:pt x="157" y="206"/>
                  </a:cubicBezTo>
                  <a:cubicBezTo>
                    <a:pt x="164" y="195"/>
                    <a:pt x="171" y="184"/>
                    <a:pt x="179" y="172"/>
                  </a:cubicBezTo>
                  <a:close/>
                  <a:moveTo>
                    <a:pt x="135" y="219"/>
                  </a:moveTo>
                  <a:cubicBezTo>
                    <a:pt x="128" y="203"/>
                    <a:pt x="108" y="174"/>
                    <a:pt x="108" y="174"/>
                  </a:cubicBezTo>
                  <a:cubicBezTo>
                    <a:pt x="108" y="174"/>
                    <a:pt x="107" y="166"/>
                    <a:pt x="106" y="162"/>
                  </a:cubicBezTo>
                  <a:cubicBezTo>
                    <a:pt x="117" y="167"/>
                    <a:pt x="129" y="173"/>
                    <a:pt x="141" y="171"/>
                  </a:cubicBezTo>
                  <a:cubicBezTo>
                    <a:pt x="150" y="170"/>
                    <a:pt x="157" y="164"/>
                    <a:pt x="165" y="160"/>
                  </a:cubicBezTo>
                  <a:cubicBezTo>
                    <a:pt x="165" y="162"/>
                    <a:pt x="165" y="165"/>
                    <a:pt x="165" y="167"/>
                  </a:cubicBezTo>
                  <a:cubicBezTo>
                    <a:pt x="158" y="186"/>
                    <a:pt x="143" y="200"/>
                    <a:pt x="135" y="219"/>
                  </a:cubicBezTo>
                  <a:close/>
                  <a:moveTo>
                    <a:pt x="191" y="91"/>
                  </a:moveTo>
                  <a:cubicBezTo>
                    <a:pt x="200" y="102"/>
                    <a:pt x="192" y="115"/>
                    <a:pt x="185" y="124"/>
                  </a:cubicBezTo>
                  <a:cubicBezTo>
                    <a:pt x="186" y="117"/>
                    <a:pt x="189" y="102"/>
                    <a:pt x="189" y="102"/>
                  </a:cubicBezTo>
                  <a:lnTo>
                    <a:pt x="191" y="91"/>
                  </a:lnTo>
                  <a:close/>
                  <a:moveTo>
                    <a:pt x="152" y="68"/>
                  </a:moveTo>
                  <a:cubicBezTo>
                    <a:pt x="157" y="77"/>
                    <a:pt x="165" y="85"/>
                    <a:pt x="173" y="91"/>
                  </a:cubicBezTo>
                  <a:cubicBezTo>
                    <a:pt x="176" y="93"/>
                    <a:pt x="180" y="95"/>
                    <a:pt x="180" y="95"/>
                  </a:cubicBezTo>
                  <a:cubicBezTo>
                    <a:pt x="177" y="101"/>
                    <a:pt x="177" y="101"/>
                    <a:pt x="177" y="101"/>
                  </a:cubicBezTo>
                  <a:cubicBezTo>
                    <a:pt x="177" y="101"/>
                    <a:pt x="168" y="138"/>
                    <a:pt x="153" y="151"/>
                  </a:cubicBezTo>
                  <a:cubicBezTo>
                    <a:pt x="144" y="160"/>
                    <a:pt x="126" y="162"/>
                    <a:pt x="117" y="151"/>
                  </a:cubicBezTo>
                  <a:cubicBezTo>
                    <a:pt x="102" y="137"/>
                    <a:pt x="96" y="117"/>
                    <a:pt x="93" y="98"/>
                  </a:cubicBezTo>
                  <a:cubicBezTo>
                    <a:pt x="116" y="95"/>
                    <a:pt x="137" y="84"/>
                    <a:pt x="152" y="68"/>
                  </a:cubicBezTo>
                  <a:close/>
                  <a:moveTo>
                    <a:pt x="84" y="124"/>
                  </a:moveTo>
                  <a:cubicBezTo>
                    <a:pt x="78" y="115"/>
                    <a:pt x="74" y="105"/>
                    <a:pt x="74" y="95"/>
                  </a:cubicBezTo>
                  <a:cubicBezTo>
                    <a:pt x="86" y="99"/>
                    <a:pt x="82" y="114"/>
                    <a:pt x="84" y="124"/>
                  </a:cubicBezTo>
                  <a:close/>
                  <a:moveTo>
                    <a:pt x="76" y="206"/>
                  </a:moveTo>
                  <a:cubicBezTo>
                    <a:pt x="76" y="206"/>
                    <a:pt x="82" y="186"/>
                    <a:pt x="92" y="172"/>
                  </a:cubicBezTo>
                  <a:cubicBezTo>
                    <a:pt x="100" y="186"/>
                    <a:pt x="100" y="186"/>
                    <a:pt x="100" y="186"/>
                  </a:cubicBezTo>
                  <a:cubicBezTo>
                    <a:pt x="100" y="186"/>
                    <a:pt x="109" y="199"/>
                    <a:pt x="113" y="206"/>
                  </a:cubicBezTo>
                  <a:cubicBezTo>
                    <a:pt x="101" y="207"/>
                    <a:pt x="76" y="206"/>
                    <a:pt x="76" y="206"/>
                  </a:cubicBezTo>
                  <a:close/>
                  <a:moveTo>
                    <a:pt x="128" y="304"/>
                  </a:moveTo>
                  <a:cubicBezTo>
                    <a:pt x="128" y="304"/>
                    <a:pt x="104" y="248"/>
                    <a:pt x="94" y="219"/>
                  </a:cubicBezTo>
                  <a:cubicBezTo>
                    <a:pt x="103" y="219"/>
                    <a:pt x="112" y="220"/>
                    <a:pt x="121" y="220"/>
                  </a:cubicBezTo>
                  <a:cubicBezTo>
                    <a:pt x="126" y="232"/>
                    <a:pt x="130" y="245"/>
                    <a:pt x="135" y="257"/>
                  </a:cubicBezTo>
                  <a:cubicBezTo>
                    <a:pt x="140" y="245"/>
                    <a:pt x="145" y="232"/>
                    <a:pt x="149" y="220"/>
                  </a:cubicBezTo>
                  <a:cubicBezTo>
                    <a:pt x="158" y="220"/>
                    <a:pt x="167" y="219"/>
                    <a:pt x="176" y="219"/>
                  </a:cubicBezTo>
                  <a:cubicBezTo>
                    <a:pt x="166" y="246"/>
                    <a:pt x="143" y="304"/>
                    <a:pt x="143" y="304"/>
                  </a:cubicBezTo>
                  <a:lnTo>
                    <a:pt x="128" y="304"/>
                  </a:lnTo>
                  <a:close/>
                  <a:moveTo>
                    <a:pt x="215" y="269"/>
                  </a:moveTo>
                  <a:cubicBezTo>
                    <a:pt x="201" y="273"/>
                    <a:pt x="186" y="275"/>
                    <a:pt x="171" y="275"/>
                  </a:cubicBezTo>
                  <a:cubicBezTo>
                    <a:pt x="171" y="273"/>
                    <a:pt x="173" y="270"/>
                    <a:pt x="174" y="269"/>
                  </a:cubicBezTo>
                  <a:cubicBezTo>
                    <a:pt x="188" y="268"/>
                    <a:pt x="203" y="268"/>
                    <a:pt x="216" y="261"/>
                  </a:cubicBezTo>
                  <a:cubicBezTo>
                    <a:pt x="216" y="263"/>
                    <a:pt x="216" y="267"/>
                    <a:pt x="215" y="269"/>
                  </a:cubicBezTo>
                  <a:close/>
                </a:path>
              </a:pathLst>
            </a:custGeom>
            <a:grpFill/>
            <a:ln>
              <a:noFill/>
            </a:ln>
          </p:spPr>
          <p:txBody>
            <a:bodyPr vert="horz" wrap="square" lIns="68580" tIns="34290" rIns="68580" bIns="34290" numCol="1" anchor="t" anchorCtr="0" compatLnSpc="1">
              <a:prstTxWarp prst="textNoShape">
                <a:avLst/>
              </a:prstTxWarp>
            </a:bodyPr>
            <a:lstStyle/>
            <a:p>
              <a:endParaRPr lang="zh-CN" altLang="en-US" sz="1013"/>
            </a:p>
          </p:txBody>
        </p:sp>
      </p:grpSp>
      <p:grpSp>
        <p:nvGrpSpPr>
          <p:cNvPr id="320" name="组合 319"/>
          <p:cNvGrpSpPr/>
          <p:nvPr/>
        </p:nvGrpSpPr>
        <p:grpSpPr>
          <a:xfrm>
            <a:off x="10976573" y="3331663"/>
            <a:ext cx="236318" cy="742800"/>
            <a:chOff x="2319652" y="1231704"/>
            <a:chExt cx="361995" cy="1137830"/>
          </a:xfrm>
          <a:solidFill>
            <a:srgbClr val="00B050"/>
          </a:solidFill>
        </p:grpSpPr>
        <p:sp>
          <p:nvSpPr>
            <p:cNvPr id="321" name="圆角矩形 320"/>
            <p:cNvSpPr/>
            <p:nvPr/>
          </p:nvSpPr>
          <p:spPr>
            <a:xfrm>
              <a:off x="2386569" y="1593243"/>
              <a:ext cx="226979"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2" name="圆角矩形 321"/>
            <p:cNvSpPr/>
            <p:nvPr/>
          </p:nvSpPr>
          <p:spPr>
            <a:xfrm rot="457219">
              <a:off x="2319652" y="1521106"/>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3" name="圆角矩形 322"/>
            <p:cNvSpPr/>
            <p:nvPr/>
          </p:nvSpPr>
          <p:spPr>
            <a:xfrm rot="21142781" flipH="1">
              <a:off x="2615225" y="1521089"/>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4" name="组合 323"/>
            <p:cNvGrpSpPr/>
            <p:nvPr/>
          </p:nvGrpSpPr>
          <p:grpSpPr>
            <a:xfrm>
              <a:off x="2373129" y="1784512"/>
              <a:ext cx="251524" cy="585022"/>
              <a:chOff x="2373129" y="1782336"/>
              <a:chExt cx="251524" cy="585022"/>
            </a:xfrm>
            <a:grpFill/>
          </p:grpSpPr>
          <p:sp>
            <p:nvSpPr>
              <p:cNvPr id="326" name="圆角矩形 325"/>
              <p:cNvSpPr/>
              <p:nvPr/>
            </p:nvSpPr>
            <p:spPr>
              <a:xfrm rot="21437231" flipH="1">
                <a:off x="2518880"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7" name="圆角矩形 326"/>
              <p:cNvSpPr/>
              <p:nvPr/>
            </p:nvSpPr>
            <p:spPr>
              <a:xfrm rot="162769">
                <a:off x="2373129"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5" name="Freeform 17"/>
            <p:cNvSpPr>
              <a:spLocks noEditPoints="1"/>
            </p:cNvSpPr>
            <p:nvPr/>
          </p:nvSpPr>
          <p:spPr bwMode="auto">
            <a:xfrm>
              <a:off x="2336154" y="1231704"/>
              <a:ext cx="334161" cy="392185"/>
            </a:xfrm>
            <a:custGeom>
              <a:avLst/>
              <a:gdLst>
                <a:gd name="T0" fmla="*/ 206 w 272"/>
                <a:gd name="T1" fmla="*/ 171 h 320"/>
                <a:gd name="T2" fmla="*/ 184 w 272"/>
                <a:gd name="T3" fmla="*/ 35 h 320"/>
                <a:gd name="T4" fmla="*/ 77 w 272"/>
                <a:gd name="T5" fmla="*/ 47 h 320"/>
                <a:gd name="T6" fmla="*/ 63 w 272"/>
                <a:gd name="T7" fmla="*/ 172 h 320"/>
                <a:gd name="T8" fmla="*/ 4 w 272"/>
                <a:gd name="T9" fmla="*/ 274 h 320"/>
                <a:gd name="T10" fmla="*/ 5 w 272"/>
                <a:gd name="T11" fmla="*/ 275 h 320"/>
                <a:gd name="T12" fmla="*/ 49 w 272"/>
                <a:gd name="T13" fmla="*/ 295 h 320"/>
                <a:gd name="T14" fmla="*/ 91 w 272"/>
                <a:gd name="T15" fmla="*/ 312 h 320"/>
                <a:gd name="T16" fmla="*/ 218 w 272"/>
                <a:gd name="T17" fmla="*/ 296 h 320"/>
                <a:gd name="T18" fmla="*/ 265 w 272"/>
                <a:gd name="T19" fmla="*/ 275 h 320"/>
                <a:gd name="T20" fmla="*/ 206 w 272"/>
                <a:gd name="T21" fmla="*/ 171 h 320"/>
                <a:gd name="T22" fmla="*/ 179 w 272"/>
                <a:gd name="T23" fmla="*/ 172 h 320"/>
                <a:gd name="T24" fmla="*/ 196 w 272"/>
                <a:gd name="T25" fmla="*/ 206 h 320"/>
                <a:gd name="T26" fmla="*/ 157 w 272"/>
                <a:gd name="T27" fmla="*/ 206 h 320"/>
                <a:gd name="T28" fmla="*/ 179 w 272"/>
                <a:gd name="T29" fmla="*/ 172 h 320"/>
                <a:gd name="T30" fmla="*/ 135 w 272"/>
                <a:gd name="T31" fmla="*/ 219 h 320"/>
                <a:gd name="T32" fmla="*/ 108 w 272"/>
                <a:gd name="T33" fmla="*/ 174 h 320"/>
                <a:gd name="T34" fmla="*/ 106 w 272"/>
                <a:gd name="T35" fmla="*/ 162 h 320"/>
                <a:gd name="T36" fmla="*/ 141 w 272"/>
                <a:gd name="T37" fmla="*/ 171 h 320"/>
                <a:gd name="T38" fmla="*/ 165 w 272"/>
                <a:gd name="T39" fmla="*/ 160 h 320"/>
                <a:gd name="T40" fmla="*/ 165 w 272"/>
                <a:gd name="T41" fmla="*/ 167 h 320"/>
                <a:gd name="T42" fmla="*/ 135 w 272"/>
                <a:gd name="T43" fmla="*/ 219 h 320"/>
                <a:gd name="T44" fmla="*/ 191 w 272"/>
                <a:gd name="T45" fmla="*/ 91 h 320"/>
                <a:gd name="T46" fmla="*/ 185 w 272"/>
                <a:gd name="T47" fmla="*/ 124 h 320"/>
                <a:gd name="T48" fmla="*/ 189 w 272"/>
                <a:gd name="T49" fmla="*/ 102 h 320"/>
                <a:gd name="T50" fmla="*/ 191 w 272"/>
                <a:gd name="T51" fmla="*/ 91 h 320"/>
                <a:gd name="T52" fmla="*/ 152 w 272"/>
                <a:gd name="T53" fmla="*/ 68 h 320"/>
                <a:gd name="T54" fmla="*/ 173 w 272"/>
                <a:gd name="T55" fmla="*/ 91 h 320"/>
                <a:gd name="T56" fmla="*/ 180 w 272"/>
                <a:gd name="T57" fmla="*/ 95 h 320"/>
                <a:gd name="T58" fmla="*/ 177 w 272"/>
                <a:gd name="T59" fmla="*/ 101 h 320"/>
                <a:gd name="T60" fmla="*/ 153 w 272"/>
                <a:gd name="T61" fmla="*/ 151 h 320"/>
                <a:gd name="T62" fmla="*/ 117 w 272"/>
                <a:gd name="T63" fmla="*/ 151 h 320"/>
                <a:gd name="T64" fmla="*/ 93 w 272"/>
                <a:gd name="T65" fmla="*/ 98 h 320"/>
                <a:gd name="T66" fmla="*/ 152 w 272"/>
                <a:gd name="T67" fmla="*/ 68 h 320"/>
                <a:gd name="T68" fmla="*/ 84 w 272"/>
                <a:gd name="T69" fmla="*/ 124 h 320"/>
                <a:gd name="T70" fmla="*/ 74 w 272"/>
                <a:gd name="T71" fmla="*/ 95 h 320"/>
                <a:gd name="T72" fmla="*/ 84 w 272"/>
                <a:gd name="T73" fmla="*/ 124 h 320"/>
                <a:gd name="T74" fmla="*/ 76 w 272"/>
                <a:gd name="T75" fmla="*/ 206 h 320"/>
                <a:gd name="T76" fmla="*/ 92 w 272"/>
                <a:gd name="T77" fmla="*/ 172 h 320"/>
                <a:gd name="T78" fmla="*/ 100 w 272"/>
                <a:gd name="T79" fmla="*/ 186 h 320"/>
                <a:gd name="T80" fmla="*/ 113 w 272"/>
                <a:gd name="T81" fmla="*/ 206 h 320"/>
                <a:gd name="T82" fmla="*/ 76 w 272"/>
                <a:gd name="T83" fmla="*/ 206 h 320"/>
                <a:gd name="T84" fmla="*/ 128 w 272"/>
                <a:gd name="T85" fmla="*/ 304 h 320"/>
                <a:gd name="T86" fmla="*/ 94 w 272"/>
                <a:gd name="T87" fmla="*/ 219 h 320"/>
                <a:gd name="T88" fmla="*/ 121 w 272"/>
                <a:gd name="T89" fmla="*/ 220 h 320"/>
                <a:gd name="T90" fmla="*/ 135 w 272"/>
                <a:gd name="T91" fmla="*/ 257 h 320"/>
                <a:gd name="T92" fmla="*/ 149 w 272"/>
                <a:gd name="T93" fmla="*/ 220 h 320"/>
                <a:gd name="T94" fmla="*/ 176 w 272"/>
                <a:gd name="T95" fmla="*/ 219 h 320"/>
                <a:gd name="T96" fmla="*/ 143 w 272"/>
                <a:gd name="T97" fmla="*/ 304 h 320"/>
                <a:gd name="T98" fmla="*/ 128 w 272"/>
                <a:gd name="T99" fmla="*/ 304 h 320"/>
                <a:gd name="T100" fmla="*/ 215 w 272"/>
                <a:gd name="T101" fmla="*/ 269 h 320"/>
                <a:gd name="T102" fmla="*/ 171 w 272"/>
                <a:gd name="T103" fmla="*/ 275 h 320"/>
                <a:gd name="T104" fmla="*/ 174 w 272"/>
                <a:gd name="T105" fmla="*/ 269 h 320"/>
                <a:gd name="T106" fmla="*/ 216 w 272"/>
                <a:gd name="T107" fmla="*/ 261 h 320"/>
                <a:gd name="T108" fmla="*/ 215 w 272"/>
                <a:gd name="T109" fmla="*/ 269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2" h="320">
                  <a:moveTo>
                    <a:pt x="206" y="171"/>
                  </a:moveTo>
                  <a:cubicBezTo>
                    <a:pt x="205" y="126"/>
                    <a:pt x="213" y="74"/>
                    <a:pt x="184" y="35"/>
                  </a:cubicBezTo>
                  <a:cubicBezTo>
                    <a:pt x="158" y="0"/>
                    <a:pt x="96" y="8"/>
                    <a:pt x="77" y="47"/>
                  </a:cubicBezTo>
                  <a:cubicBezTo>
                    <a:pt x="58" y="86"/>
                    <a:pt x="63" y="130"/>
                    <a:pt x="63" y="172"/>
                  </a:cubicBezTo>
                  <a:cubicBezTo>
                    <a:pt x="25" y="190"/>
                    <a:pt x="0" y="231"/>
                    <a:pt x="4" y="274"/>
                  </a:cubicBezTo>
                  <a:cubicBezTo>
                    <a:pt x="4" y="274"/>
                    <a:pt x="4" y="274"/>
                    <a:pt x="5" y="275"/>
                  </a:cubicBezTo>
                  <a:cubicBezTo>
                    <a:pt x="13" y="292"/>
                    <a:pt x="33" y="293"/>
                    <a:pt x="49" y="295"/>
                  </a:cubicBezTo>
                  <a:cubicBezTo>
                    <a:pt x="63" y="302"/>
                    <a:pt x="76" y="310"/>
                    <a:pt x="91" y="312"/>
                  </a:cubicBezTo>
                  <a:cubicBezTo>
                    <a:pt x="133" y="320"/>
                    <a:pt x="180" y="319"/>
                    <a:pt x="218" y="296"/>
                  </a:cubicBezTo>
                  <a:cubicBezTo>
                    <a:pt x="234" y="292"/>
                    <a:pt x="258" y="294"/>
                    <a:pt x="265" y="275"/>
                  </a:cubicBezTo>
                  <a:cubicBezTo>
                    <a:pt x="272" y="232"/>
                    <a:pt x="244" y="190"/>
                    <a:pt x="206" y="171"/>
                  </a:cubicBezTo>
                  <a:close/>
                  <a:moveTo>
                    <a:pt x="179" y="172"/>
                  </a:moveTo>
                  <a:cubicBezTo>
                    <a:pt x="184" y="183"/>
                    <a:pt x="190" y="194"/>
                    <a:pt x="196" y="206"/>
                  </a:cubicBezTo>
                  <a:cubicBezTo>
                    <a:pt x="183" y="206"/>
                    <a:pt x="170" y="207"/>
                    <a:pt x="157" y="206"/>
                  </a:cubicBezTo>
                  <a:cubicBezTo>
                    <a:pt x="164" y="195"/>
                    <a:pt x="171" y="184"/>
                    <a:pt x="179" y="172"/>
                  </a:cubicBezTo>
                  <a:close/>
                  <a:moveTo>
                    <a:pt x="135" y="219"/>
                  </a:moveTo>
                  <a:cubicBezTo>
                    <a:pt x="128" y="203"/>
                    <a:pt x="108" y="174"/>
                    <a:pt x="108" y="174"/>
                  </a:cubicBezTo>
                  <a:cubicBezTo>
                    <a:pt x="108" y="174"/>
                    <a:pt x="107" y="166"/>
                    <a:pt x="106" y="162"/>
                  </a:cubicBezTo>
                  <a:cubicBezTo>
                    <a:pt x="117" y="167"/>
                    <a:pt x="129" y="173"/>
                    <a:pt x="141" y="171"/>
                  </a:cubicBezTo>
                  <a:cubicBezTo>
                    <a:pt x="150" y="170"/>
                    <a:pt x="157" y="164"/>
                    <a:pt x="165" y="160"/>
                  </a:cubicBezTo>
                  <a:cubicBezTo>
                    <a:pt x="165" y="162"/>
                    <a:pt x="165" y="165"/>
                    <a:pt x="165" y="167"/>
                  </a:cubicBezTo>
                  <a:cubicBezTo>
                    <a:pt x="158" y="186"/>
                    <a:pt x="143" y="200"/>
                    <a:pt x="135" y="219"/>
                  </a:cubicBezTo>
                  <a:close/>
                  <a:moveTo>
                    <a:pt x="191" y="91"/>
                  </a:moveTo>
                  <a:cubicBezTo>
                    <a:pt x="200" y="102"/>
                    <a:pt x="192" y="115"/>
                    <a:pt x="185" y="124"/>
                  </a:cubicBezTo>
                  <a:cubicBezTo>
                    <a:pt x="186" y="117"/>
                    <a:pt x="189" y="102"/>
                    <a:pt x="189" y="102"/>
                  </a:cubicBezTo>
                  <a:lnTo>
                    <a:pt x="191" y="91"/>
                  </a:lnTo>
                  <a:close/>
                  <a:moveTo>
                    <a:pt x="152" y="68"/>
                  </a:moveTo>
                  <a:cubicBezTo>
                    <a:pt x="157" y="77"/>
                    <a:pt x="165" y="85"/>
                    <a:pt x="173" y="91"/>
                  </a:cubicBezTo>
                  <a:cubicBezTo>
                    <a:pt x="176" y="93"/>
                    <a:pt x="180" y="95"/>
                    <a:pt x="180" y="95"/>
                  </a:cubicBezTo>
                  <a:cubicBezTo>
                    <a:pt x="177" y="101"/>
                    <a:pt x="177" y="101"/>
                    <a:pt x="177" y="101"/>
                  </a:cubicBezTo>
                  <a:cubicBezTo>
                    <a:pt x="177" y="101"/>
                    <a:pt x="168" y="138"/>
                    <a:pt x="153" y="151"/>
                  </a:cubicBezTo>
                  <a:cubicBezTo>
                    <a:pt x="144" y="160"/>
                    <a:pt x="126" y="162"/>
                    <a:pt x="117" y="151"/>
                  </a:cubicBezTo>
                  <a:cubicBezTo>
                    <a:pt x="102" y="137"/>
                    <a:pt x="96" y="117"/>
                    <a:pt x="93" y="98"/>
                  </a:cubicBezTo>
                  <a:cubicBezTo>
                    <a:pt x="116" y="95"/>
                    <a:pt x="137" y="84"/>
                    <a:pt x="152" y="68"/>
                  </a:cubicBezTo>
                  <a:close/>
                  <a:moveTo>
                    <a:pt x="84" y="124"/>
                  </a:moveTo>
                  <a:cubicBezTo>
                    <a:pt x="78" y="115"/>
                    <a:pt x="74" y="105"/>
                    <a:pt x="74" y="95"/>
                  </a:cubicBezTo>
                  <a:cubicBezTo>
                    <a:pt x="86" y="99"/>
                    <a:pt x="82" y="114"/>
                    <a:pt x="84" y="124"/>
                  </a:cubicBezTo>
                  <a:close/>
                  <a:moveTo>
                    <a:pt x="76" y="206"/>
                  </a:moveTo>
                  <a:cubicBezTo>
                    <a:pt x="76" y="206"/>
                    <a:pt x="82" y="186"/>
                    <a:pt x="92" y="172"/>
                  </a:cubicBezTo>
                  <a:cubicBezTo>
                    <a:pt x="100" y="186"/>
                    <a:pt x="100" y="186"/>
                    <a:pt x="100" y="186"/>
                  </a:cubicBezTo>
                  <a:cubicBezTo>
                    <a:pt x="100" y="186"/>
                    <a:pt x="109" y="199"/>
                    <a:pt x="113" y="206"/>
                  </a:cubicBezTo>
                  <a:cubicBezTo>
                    <a:pt x="101" y="207"/>
                    <a:pt x="76" y="206"/>
                    <a:pt x="76" y="206"/>
                  </a:cubicBezTo>
                  <a:close/>
                  <a:moveTo>
                    <a:pt x="128" y="304"/>
                  </a:moveTo>
                  <a:cubicBezTo>
                    <a:pt x="128" y="304"/>
                    <a:pt x="104" y="248"/>
                    <a:pt x="94" y="219"/>
                  </a:cubicBezTo>
                  <a:cubicBezTo>
                    <a:pt x="103" y="219"/>
                    <a:pt x="112" y="220"/>
                    <a:pt x="121" y="220"/>
                  </a:cubicBezTo>
                  <a:cubicBezTo>
                    <a:pt x="126" y="232"/>
                    <a:pt x="130" y="245"/>
                    <a:pt x="135" y="257"/>
                  </a:cubicBezTo>
                  <a:cubicBezTo>
                    <a:pt x="140" y="245"/>
                    <a:pt x="145" y="232"/>
                    <a:pt x="149" y="220"/>
                  </a:cubicBezTo>
                  <a:cubicBezTo>
                    <a:pt x="158" y="220"/>
                    <a:pt x="167" y="219"/>
                    <a:pt x="176" y="219"/>
                  </a:cubicBezTo>
                  <a:cubicBezTo>
                    <a:pt x="166" y="246"/>
                    <a:pt x="143" y="304"/>
                    <a:pt x="143" y="304"/>
                  </a:cubicBezTo>
                  <a:lnTo>
                    <a:pt x="128" y="304"/>
                  </a:lnTo>
                  <a:close/>
                  <a:moveTo>
                    <a:pt x="215" y="269"/>
                  </a:moveTo>
                  <a:cubicBezTo>
                    <a:pt x="201" y="273"/>
                    <a:pt x="186" y="275"/>
                    <a:pt x="171" y="275"/>
                  </a:cubicBezTo>
                  <a:cubicBezTo>
                    <a:pt x="171" y="273"/>
                    <a:pt x="173" y="270"/>
                    <a:pt x="174" y="269"/>
                  </a:cubicBezTo>
                  <a:cubicBezTo>
                    <a:pt x="188" y="268"/>
                    <a:pt x="203" y="268"/>
                    <a:pt x="216" y="261"/>
                  </a:cubicBezTo>
                  <a:cubicBezTo>
                    <a:pt x="216" y="263"/>
                    <a:pt x="216" y="267"/>
                    <a:pt x="215" y="269"/>
                  </a:cubicBezTo>
                  <a:close/>
                </a:path>
              </a:pathLst>
            </a:custGeom>
            <a:grpFill/>
            <a:ln>
              <a:noFill/>
            </a:ln>
          </p:spPr>
          <p:txBody>
            <a:bodyPr vert="horz" wrap="square" lIns="68580" tIns="34290" rIns="68580" bIns="34290" numCol="1" anchor="t" anchorCtr="0" compatLnSpc="1">
              <a:prstTxWarp prst="textNoShape">
                <a:avLst/>
              </a:prstTxWarp>
            </a:bodyPr>
            <a:lstStyle/>
            <a:p>
              <a:endParaRPr lang="zh-CN" altLang="en-US" sz="1013"/>
            </a:p>
          </p:txBody>
        </p:sp>
      </p:grpSp>
      <p:grpSp>
        <p:nvGrpSpPr>
          <p:cNvPr id="328" name="组合 327"/>
          <p:cNvGrpSpPr/>
          <p:nvPr/>
        </p:nvGrpSpPr>
        <p:grpSpPr>
          <a:xfrm>
            <a:off x="6807725" y="4305444"/>
            <a:ext cx="236318" cy="742800"/>
            <a:chOff x="2319652" y="1231704"/>
            <a:chExt cx="361995" cy="1137830"/>
          </a:xfrm>
          <a:solidFill>
            <a:srgbClr val="00B050"/>
          </a:solidFill>
        </p:grpSpPr>
        <p:sp>
          <p:nvSpPr>
            <p:cNvPr id="329" name="圆角矩形 328"/>
            <p:cNvSpPr/>
            <p:nvPr/>
          </p:nvSpPr>
          <p:spPr>
            <a:xfrm>
              <a:off x="2386569" y="1593243"/>
              <a:ext cx="226979"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0" name="圆角矩形 329"/>
            <p:cNvSpPr/>
            <p:nvPr/>
          </p:nvSpPr>
          <p:spPr>
            <a:xfrm rot="457219">
              <a:off x="2319652" y="1521106"/>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1" name="圆角矩形 330"/>
            <p:cNvSpPr/>
            <p:nvPr/>
          </p:nvSpPr>
          <p:spPr>
            <a:xfrm rot="21142781" flipH="1">
              <a:off x="2615225" y="1521089"/>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2" name="组合 331"/>
            <p:cNvGrpSpPr/>
            <p:nvPr/>
          </p:nvGrpSpPr>
          <p:grpSpPr>
            <a:xfrm>
              <a:off x="2373129" y="1784512"/>
              <a:ext cx="251524" cy="585022"/>
              <a:chOff x="2373129" y="1782336"/>
              <a:chExt cx="251524" cy="585022"/>
            </a:xfrm>
            <a:grpFill/>
          </p:grpSpPr>
          <p:sp>
            <p:nvSpPr>
              <p:cNvPr id="334" name="圆角矩形 333"/>
              <p:cNvSpPr/>
              <p:nvPr/>
            </p:nvSpPr>
            <p:spPr>
              <a:xfrm rot="21437231" flipH="1">
                <a:off x="2518880"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5" name="圆角矩形 334"/>
              <p:cNvSpPr/>
              <p:nvPr/>
            </p:nvSpPr>
            <p:spPr>
              <a:xfrm rot="162769">
                <a:off x="2373129"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3" name="Freeform 17"/>
            <p:cNvSpPr>
              <a:spLocks noEditPoints="1"/>
            </p:cNvSpPr>
            <p:nvPr/>
          </p:nvSpPr>
          <p:spPr bwMode="auto">
            <a:xfrm>
              <a:off x="2336154" y="1231704"/>
              <a:ext cx="334161" cy="392185"/>
            </a:xfrm>
            <a:custGeom>
              <a:avLst/>
              <a:gdLst>
                <a:gd name="T0" fmla="*/ 206 w 272"/>
                <a:gd name="T1" fmla="*/ 171 h 320"/>
                <a:gd name="T2" fmla="*/ 184 w 272"/>
                <a:gd name="T3" fmla="*/ 35 h 320"/>
                <a:gd name="T4" fmla="*/ 77 w 272"/>
                <a:gd name="T5" fmla="*/ 47 h 320"/>
                <a:gd name="T6" fmla="*/ 63 w 272"/>
                <a:gd name="T7" fmla="*/ 172 h 320"/>
                <a:gd name="T8" fmla="*/ 4 w 272"/>
                <a:gd name="T9" fmla="*/ 274 h 320"/>
                <a:gd name="T10" fmla="*/ 5 w 272"/>
                <a:gd name="T11" fmla="*/ 275 h 320"/>
                <a:gd name="T12" fmla="*/ 49 w 272"/>
                <a:gd name="T13" fmla="*/ 295 h 320"/>
                <a:gd name="T14" fmla="*/ 91 w 272"/>
                <a:gd name="T15" fmla="*/ 312 h 320"/>
                <a:gd name="T16" fmla="*/ 218 w 272"/>
                <a:gd name="T17" fmla="*/ 296 h 320"/>
                <a:gd name="T18" fmla="*/ 265 w 272"/>
                <a:gd name="T19" fmla="*/ 275 h 320"/>
                <a:gd name="T20" fmla="*/ 206 w 272"/>
                <a:gd name="T21" fmla="*/ 171 h 320"/>
                <a:gd name="T22" fmla="*/ 179 w 272"/>
                <a:gd name="T23" fmla="*/ 172 h 320"/>
                <a:gd name="T24" fmla="*/ 196 w 272"/>
                <a:gd name="T25" fmla="*/ 206 h 320"/>
                <a:gd name="T26" fmla="*/ 157 w 272"/>
                <a:gd name="T27" fmla="*/ 206 h 320"/>
                <a:gd name="T28" fmla="*/ 179 w 272"/>
                <a:gd name="T29" fmla="*/ 172 h 320"/>
                <a:gd name="T30" fmla="*/ 135 w 272"/>
                <a:gd name="T31" fmla="*/ 219 h 320"/>
                <a:gd name="T32" fmla="*/ 108 w 272"/>
                <a:gd name="T33" fmla="*/ 174 h 320"/>
                <a:gd name="T34" fmla="*/ 106 w 272"/>
                <a:gd name="T35" fmla="*/ 162 h 320"/>
                <a:gd name="T36" fmla="*/ 141 w 272"/>
                <a:gd name="T37" fmla="*/ 171 h 320"/>
                <a:gd name="T38" fmla="*/ 165 w 272"/>
                <a:gd name="T39" fmla="*/ 160 h 320"/>
                <a:gd name="T40" fmla="*/ 165 w 272"/>
                <a:gd name="T41" fmla="*/ 167 h 320"/>
                <a:gd name="T42" fmla="*/ 135 w 272"/>
                <a:gd name="T43" fmla="*/ 219 h 320"/>
                <a:gd name="T44" fmla="*/ 191 w 272"/>
                <a:gd name="T45" fmla="*/ 91 h 320"/>
                <a:gd name="T46" fmla="*/ 185 w 272"/>
                <a:gd name="T47" fmla="*/ 124 h 320"/>
                <a:gd name="T48" fmla="*/ 189 w 272"/>
                <a:gd name="T49" fmla="*/ 102 h 320"/>
                <a:gd name="T50" fmla="*/ 191 w 272"/>
                <a:gd name="T51" fmla="*/ 91 h 320"/>
                <a:gd name="T52" fmla="*/ 152 w 272"/>
                <a:gd name="T53" fmla="*/ 68 h 320"/>
                <a:gd name="T54" fmla="*/ 173 w 272"/>
                <a:gd name="T55" fmla="*/ 91 h 320"/>
                <a:gd name="T56" fmla="*/ 180 w 272"/>
                <a:gd name="T57" fmla="*/ 95 h 320"/>
                <a:gd name="T58" fmla="*/ 177 w 272"/>
                <a:gd name="T59" fmla="*/ 101 h 320"/>
                <a:gd name="T60" fmla="*/ 153 w 272"/>
                <a:gd name="T61" fmla="*/ 151 h 320"/>
                <a:gd name="T62" fmla="*/ 117 w 272"/>
                <a:gd name="T63" fmla="*/ 151 h 320"/>
                <a:gd name="T64" fmla="*/ 93 w 272"/>
                <a:gd name="T65" fmla="*/ 98 h 320"/>
                <a:gd name="T66" fmla="*/ 152 w 272"/>
                <a:gd name="T67" fmla="*/ 68 h 320"/>
                <a:gd name="T68" fmla="*/ 84 w 272"/>
                <a:gd name="T69" fmla="*/ 124 h 320"/>
                <a:gd name="T70" fmla="*/ 74 w 272"/>
                <a:gd name="T71" fmla="*/ 95 h 320"/>
                <a:gd name="T72" fmla="*/ 84 w 272"/>
                <a:gd name="T73" fmla="*/ 124 h 320"/>
                <a:gd name="T74" fmla="*/ 76 w 272"/>
                <a:gd name="T75" fmla="*/ 206 h 320"/>
                <a:gd name="T76" fmla="*/ 92 w 272"/>
                <a:gd name="T77" fmla="*/ 172 h 320"/>
                <a:gd name="T78" fmla="*/ 100 w 272"/>
                <a:gd name="T79" fmla="*/ 186 h 320"/>
                <a:gd name="T80" fmla="*/ 113 w 272"/>
                <a:gd name="T81" fmla="*/ 206 h 320"/>
                <a:gd name="T82" fmla="*/ 76 w 272"/>
                <a:gd name="T83" fmla="*/ 206 h 320"/>
                <a:gd name="T84" fmla="*/ 128 w 272"/>
                <a:gd name="T85" fmla="*/ 304 h 320"/>
                <a:gd name="T86" fmla="*/ 94 w 272"/>
                <a:gd name="T87" fmla="*/ 219 h 320"/>
                <a:gd name="T88" fmla="*/ 121 w 272"/>
                <a:gd name="T89" fmla="*/ 220 h 320"/>
                <a:gd name="T90" fmla="*/ 135 w 272"/>
                <a:gd name="T91" fmla="*/ 257 h 320"/>
                <a:gd name="T92" fmla="*/ 149 w 272"/>
                <a:gd name="T93" fmla="*/ 220 h 320"/>
                <a:gd name="T94" fmla="*/ 176 w 272"/>
                <a:gd name="T95" fmla="*/ 219 h 320"/>
                <a:gd name="T96" fmla="*/ 143 w 272"/>
                <a:gd name="T97" fmla="*/ 304 h 320"/>
                <a:gd name="T98" fmla="*/ 128 w 272"/>
                <a:gd name="T99" fmla="*/ 304 h 320"/>
                <a:gd name="T100" fmla="*/ 215 w 272"/>
                <a:gd name="T101" fmla="*/ 269 h 320"/>
                <a:gd name="T102" fmla="*/ 171 w 272"/>
                <a:gd name="T103" fmla="*/ 275 h 320"/>
                <a:gd name="T104" fmla="*/ 174 w 272"/>
                <a:gd name="T105" fmla="*/ 269 h 320"/>
                <a:gd name="T106" fmla="*/ 216 w 272"/>
                <a:gd name="T107" fmla="*/ 261 h 320"/>
                <a:gd name="T108" fmla="*/ 215 w 272"/>
                <a:gd name="T109" fmla="*/ 269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2" h="320">
                  <a:moveTo>
                    <a:pt x="206" y="171"/>
                  </a:moveTo>
                  <a:cubicBezTo>
                    <a:pt x="205" y="126"/>
                    <a:pt x="213" y="74"/>
                    <a:pt x="184" y="35"/>
                  </a:cubicBezTo>
                  <a:cubicBezTo>
                    <a:pt x="158" y="0"/>
                    <a:pt x="96" y="8"/>
                    <a:pt x="77" y="47"/>
                  </a:cubicBezTo>
                  <a:cubicBezTo>
                    <a:pt x="58" y="86"/>
                    <a:pt x="63" y="130"/>
                    <a:pt x="63" y="172"/>
                  </a:cubicBezTo>
                  <a:cubicBezTo>
                    <a:pt x="25" y="190"/>
                    <a:pt x="0" y="231"/>
                    <a:pt x="4" y="274"/>
                  </a:cubicBezTo>
                  <a:cubicBezTo>
                    <a:pt x="4" y="274"/>
                    <a:pt x="4" y="274"/>
                    <a:pt x="5" y="275"/>
                  </a:cubicBezTo>
                  <a:cubicBezTo>
                    <a:pt x="13" y="292"/>
                    <a:pt x="33" y="293"/>
                    <a:pt x="49" y="295"/>
                  </a:cubicBezTo>
                  <a:cubicBezTo>
                    <a:pt x="63" y="302"/>
                    <a:pt x="76" y="310"/>
                    <a:pt x="91" y="312"/>
                  </a:cubicBezTo>
                  <a:cubicBezTo>
                    <a:pt x="133" y="320"/>
                    <a:pt x="180" y="319"/>
                    <a:pt x="218" y="296"/>
                  </a:cubicBezTo>
                  <a:cubicBezTo>
                    <a:pt x="234" y="292"/>
                    <a:pt x="258" y="294"/>
                    <a:pt x="265" y="275"/>
                  </a:cubicBezTo>
                  <a:cubicBezTo>
                    <a:pt x="272" y="232"/>
                    <a:pt x="244" y="190"/>
                    <a:pt x="206" y="171"/>
                  </a:cubicBezTo>
                  <a:close/>
                  <a:moveTo>
                    <a:pt x="179" y="172"/>
                  </a:moveTo>
                  <a:cubicBezTo>
                    <a:pt x="184" y="183"/>
                    <a:pt x="190" y="194"/>
                    <a:pt x="196" y="206"/>
                  </a:cubicBezTo>
                  <a:cubicBezTo>
                    <a:pt x="183" y="206"/>
                    <a:pt x="170" y="207"/>
                    <a:pt x="157" y="206"/>
                  </a:cubicBezTo>
                  <a:cubicBezTo>
                    <a:pt x="164" y="195"/>
                    <a:pt x="171" y="184"/>
                    <a:pt x="179" y="172"/>
                  </a:cubicBezTo>
                  <a:close/>
                  <a:moveTo>
                    <a:pt x="135" y="219"/>
                  </a:moveTo>
                  <a:cubicBezTo>
                    <a:pt x="128" y="203"/>
                    <a:pt x="108" y="174"/>
                    <a:pt x="108" y="174"/>
                  </a:cubicBezTo>
                  <a:cubicBezTo>
                    <a:pt x="108" y="174"/>
                    <a:pt x="107" y="166"/>
                    <a:pt x="106" y="162"/>
                  </a:cubicBezTo>
                  <a:cubicBezTo>
                    <a:pt x="117" y="167"/>
                    <a:pt x="129" y="173"/>
                    <a:pt x="141" y="171"/>
                  </a:cubicBezTo>
                  <a:cubicBezTo>
                    <a:pt x="150" y="170"/>
                    <a:pt x="157" y="164"/>
                    <a:pt x="165" y="160"/>
                  </a:cubicBezTo>
                  <a:cubicBezTo>
                    <a:pt x="165" y="162"/>
                    <a:pt x="165" y="165"/>
                    <a:pt x="165" y="167"/>
                  </a:cubicBezTo>
                  <a:cubicBezTo>
                    <a:pt x="158" y="186"/>
                    <a:pt x="143" y="200"/>
                    <a:pt x="135" y="219"/>
                  </a:cubicBezTo>
                  <a:close/>
                  <a:moveTo>
                    <a:pt x="191" y="91"/>
                  </a:moveTo>
                  <a:cubicBezTo>
                    <a:pt x="200" y="102"/>
                    <a:pt x="192" y="115"/>
                    <a:pt x="185" y="124"/>
                  </a:cubicBezTo>
                  <a:cubicBezTo>
                    <a:pt x="186" y="117"/>
                    <a:pt x="189" y="102"/>
                    <a:pt x="189" y="102"/>
                  </a:cubicBezTo>
                  <a:lnTo>
                    <a:pt x="191" y="91"/>
                  </a:lnTo>
                  <a:close/>
                  <a:moveTo>
                    <a:pt x="152" y="68"/>
                  </a:moveTo>
                  <a:cubicBezTo>
                    <a:pt x="157" y="77"/>
                    <a:pt x="165" y="85"/>
                    <a:pt x="173" y="91"/>
                  </a:cubicBezTo>
                  <a:cubicBezTo>
                    <a:pt x="176" y="93"/>
                    <a:pt x="180" y="95"/>
                    <a:pt x="180" y="95"/>
                  </a:cubicBezTo>
                  <a:cubicBezTo>
                    <a:pt x="177" y="101"/>
                    <a:pt x="177" y="101"/>
                    <a:pt x="177" y="101"/>
                  </a:cubicBezTo>
                  <a:cubicBezTo>
                    <a:pt x="177" y="101"/>
                    <a:pt x="168" y="138"/>
                    <a:pt x="153" y="151"/>
                  </a:cubicBezTo>
                  <a:cubicBezTo>
                    <a:pt x="144" y="160"/>
                    <a:pt x="126" y="162"/>
                    <a:pt x="117" y="151"/>
                  </a:cubicBezTo>
                  <a:cubicBezTo>
                    <a:pt x="102" y="137"/>
                    <a:pt x="96" y="117"/>
                    <a:pt x="93" y="98"/>
                  </a:cubicBezTo>
                  <a:cubicBezTo>
                    <a:pt x="116" y="95"/>
                    <a:pt x="137" y="84"/>
                    <a:pt x="152" y="68"/>
                  </a:cubicBezTo>
                  <a:close/>
                  <a:moveTo>
                    <a:pt x="84" y="124"/>
                  </a:moveTo>
                  <a:cubicBezTo>
                    <a:pt x="78" y="115"/>
                    <a:pt x="74" y="105"/>
                    <a:pt x="74" y="95"/>
                  </a:cubicBezTo>
                  <a:cubicBezTo>
                    <a:pt x="86" y="99"/>
                    <a:pt x="82" y="114"/>
                    <a:pt x="84" y="124"/>
                  </a:cubicBezTo>
                  <a:close/>
                  <a:moveTo>
                    <a:pt x="76" y="206"/>
                  </a:moveTo>
                  <a:cubicBezTo>
                    <a:pt x="76" y="206"/>
                    <a:pt x="82" y="186"/>
                    <a:pt x="92" y="172"/>
                  </a:cubicBezTo>
                  <a:cubicBezTo>
                    <a:pt x="100" y="186"/>
                    <a:pt x="100" y="186"/>
                    <a:pt x="100" y="186"/>
                  </a:cubicBezTo>
                  <a:cubicBezTo>
                    <a:pt x="100" y="186"/>
                    <a:pt x="109" y="199"/>
                    <a:pt x="113" y="206"/>
                  </a:cubicBezTo>
                  <a:cubicBezTo>
                    <a:pt x="101" y="207"/>
                    <a:pt x="76" y="206"/>
                    <a:pt x="76" y="206"/>
                  </a:cubicBezTo>
                  <a:close/>
                  <a:moveTo>
                    <a:pt x="128" y="304"/>
                  </a:moveTo>
                  <a:cubicBezTo>
                    <a:pt x="128" y="304"/>
                    <a:pt x="104" y="248"/>
                    <a:pt x="94" y="219"/>
                  </a:cubicBezTo>
                  <a:cubicBezTo>
                    <a:pt x="103" y="219"/>
                    <a:pt x="112" y="220"/>
                    <a:pt x="121" y="220"/>
                  </a:cubicBezTo>
                  <a:cubicBezTo>
                    <a:pt x="126" y="232"/>
                    <a:pt x="130" y="245"/>
                    <a:pt x="135" y="257"/>
                  </a:cubicBezTo>
                  <a:cubicBezTo>
                    <a:pt x="140" y="245"/>
                    <a:pt x="145" y="232"/>
                    <a:pt x="149" y="220"/>
                  </a:cubicBezTo>
                  <a:cubicBezTo>
                    <a:pt x="158" y="220"/>
                    <a:pt x="167" y="219"/>
                    <a:pt x="176" y="219"/>
                  </a:cubicBezTo>
                  <a:cubicBezTo>
                    <a:pt x="166" y="246"/>
                    <a:pt x="143" y="304"/>
                    <a:pt x="143" y="304"/>
                  </a:cubicBezTo>
                  <a:lnTo>
                    <a:pt x="128" y="304"/>
                  </a:lnTo>
                  <a:close/>
                  <a:moveTo>
                    <a:pt x="215" y="269"/>
                  </a:moveTo>
                  <a:cubicBezTo>
                    <a:pt x="201" y="273"/>
                    <a:pt x="186" y="275"/>
                    <a:pt x="171" y="275"/>
                  </a:cubicBezTo>
                  <a:cubicBezTo>
                    <a:pt x="171" y="273"/>
                    <a:pt x="173" y="270"/>
                    <a:pt x="174" y="269"/>
                  </a:cubicBezTo>
                  <a:cubicBezTo>
                    <a:pt x="188" y="268"/>
                    <a:pt x="203" y="268"/>
                    <a:pt x="216" y="261"/>
                  </a:cubicBezTo>
                  <a:cubicBezTo>
                    <a:pt x="216" y="263"/>
                    <a:pt x="216" y="267"/>
                    <a:pt x="215" y="269"/>
                  </a:cubicBezTo>
                  <a:close/>
                </a:path>
              </a:pathLst>
            </a:custGeom>
            <a:grpFill/>
            <a:ln>
              <a:noFill/>
            </a:ln>
          </p:spPr>
          <p:txBody>
            <a:bodyPr vert="horz" wrap="square" lIns="68580" tIns="34290" rIns="68580" bIns="34290" numCol="1" anchor="t" anchorCtr="0" compatLnSpc="1">
              <a:prstTxWarp prst="textNoShape">
                <a:avLst/>
              </a:prstTxWarp>
            </a:bodyPr>
            <a:lstStyle/>
            <a:p>
              <a:endParaRPr lang="zh-CN" altLang="en-US" sz="1013"/>
            </a:p>
          </p:txBody>
        </p:sp>
      </p:grpSp>
      <p:grpSp>
        <p:nvGrpSpPr>
          <p:cNvPr id="336" name="组合 335"/>
          <p:cNvGrpSpPr/>
          <p:nvPr/>
        </p:nvGrpSpPr>
        <p:grpSpPr>
          <a:xfrm>
            <a:off x="7270930" y="4305444"/>
            <a:ext cx="236318" cy="742800"/>
            <a:chOff x="2319652" y="1231704"/>
            <a:chExt cx="361995" cy="1137830"/>
          </a:xfrm>
          <a:solidFill>
            <a:srgbClr val="00B050"/>
          </a:solidFill>
        </p:grpSpPr>
        <p:sp>
          <p:nvSpPr>
            <p:cNvPr id="337" name="圆角矩形 336"/>
            <p:cNvSpPr/>
            <p:nvPr/>
          </p:nvSpPr>
          <p:spPr>
            <a:xfrm>
              <a:off x="2386569" y="1593243"/>
              <a:ext cx="226979"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8" name="圆角矩形 337"/>
            <p:cNvSpPr/>
            <p:nvPr/>
          </p:nvSpPr>
          <p:spPr>
            <a:xfrm rot="457219">
              <a:off x="2319652" y="1521106"/>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9" name="圆角矩形 338"/>
            <p:cNvSpPr/>
            <p:nvPr/>
          </p:nvSpPr>
          <p:spPr>
            <a:xfrm rot="21142781" flipH="1">
              <a:off x="2615225" y="1521089"/>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0" name="组合 339"/>
            <p:cNvGrpSpPr/>
            <p:nvPr/>
          </p:nvGrpSpPr>
          <p:grpSpPr>
            <a:xfrm>
              <a:off x="2373129" y="1784512"/>
              <a:ext cx="251524" cy="585022"/>
              <a:chOff x="2373129" y="1782336"/>
              <a:chExt cx="251524" cy="585022"/>
            </a:xfrm>
            <a:grpFill/>
          </p:grpSpPr>
          <p:sp>
            <p:nvSpPr>
              <p:cNvPr id="342" name="圆角矩形 341"/>
              <p:cNvSpPr/>
              <p:nvPr/>
            </p:nvSpPr>
            <p:spPr>
              <a:xfrm rot="21437231" flipH="1">
                <a:off x="2518880"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3" name="圆角矩形 342"/>
              <p:cNvSpPr/>
              <p:nvPr/>
            </p:nvSpPr>
            <p:spPr>
              <a:xfrm rot="162769">
                <a:off x="2373129"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1" name="Freeform 17"/>
            <p:cNvSpPr>
              <a:spLocks noEditPoints="1"/>
            </p:cNvSpPr>
            <p:nvPr/>
          </p:nvSpPr>
          <p:spPr bwMode="auto">
            <a:xfrm>
              <a:off x="2336154" y="1231704"/>
              <a:ext cx="334161" cy="392185"/>
            </a:xfrm>
            <a:custGeom>
              <a:avLst/>
              <a:gdLst>
                <a:gd name="T0" fmla="*/ 206 w 272"/>
                <a:gd name="T1" fmla="*/ 171 h 320"/>
                <a:gd name="T2" fmla="*/ 184 w 272"/>
                <a:gd name="T3" fmla="*/ 35 h 320"/>
                <a:gd name="T4" fmla="*/ 77 w 272"/>
                <a:gd name="T5" fmla="*/ 47 h 320"/>
                <a:gd name="T6" fmla="*/ 63 w 272"/>
                <a:gd name="T7" fmla="*/ 172 h 320"/>
                <a:gd name="T8" fmla="*/ 4 w 272"/>
                <a:gd name="T9" fmla="*/ 274 h 320"/>
                <a:gd name="T10" fmla="*/ 5 w 272"/>
                <a:gd name="T11" fmla="*/ 275 h 320"/>
                <a:gd name="T12" fmla="*/ 49 w 272"/>
                <a:gd name="T13" fmla="*/ 295 h 320"/>
                <a:gd name="T14" fmla="*/ 91 w 272"/>
                <a:gd name="T15" fmla="*/ 312 h 320"/>
                <a:gd name="T16" fmla="*/ 218 w 272"/>
                <a:gd name="T17" fmla="*/ 296 h 320"/>
                <a:gd name="T18" fmla="*/ 265 w 272"/>
                <a:gd name="T19" fmla="*/ 275 h 320"/>
                <a:gd name="T20" fmla="*/ 206 w 272"/>
                <a:gd name="T21" fmla="*/ 171 h 320"/>
                <a:gd name="T22" fmla="*/ 179 w 272"/>
                <a:gd name="T23" fmla="*/ 172 h 320"/>
                <a:gd name="T24" fmla="*/ 196 w 272"/>
                <a:gd name="T25" fmla="*/ 206 h 320"/>
                <a:gd name="T26" fmla="*/ 157 w 272"/>
                <a:gd name="T27" fmla="*/ 206 h 320"/>
                <a:gd name="T28" fmla="*/ 179 w 272"/>
                <a:gd name="T29" fmla="*/ 172 h 320"/>
                <a:gd name="T30" fmla="*/ 135 w 272"/>
                <a:gd name="T31" fmla="*/ 219 h 320"/>
                <a:gd name="T32" fmla="*/ 108 w 272"/>
                <a:gd name="T33" fmla="*/ 174 h 320"/>
                <a:gd name="T34" fmla="*/ 106 w 272"/>
                <a:gd name="T35" fmla="*/ 162 h 320"/>
                <a:gd name="T36" fmla="*/ 141 w 272"/>
                <a:gd name="T37" fmla="*/ 171 h 320"/>
                <a:gd name="T38" fmla="*/ 165 w 272"/>
                <a:gd name="T39" fmla="*/ 160 h 320"/>
                <a:gd name="T40" fmla="*/ 165 w 272"/>
                <a:gd name="T41" fmla="*/ 167 h 320"/>
                <a:gd name="T42" fmla="*/ 135 w 272"/>
                <a:gd name="T43" fmla="*/ 219 h 320"/>
                <a:gd name="T44" fmla="*/ 191 w 272"/>
                <a:gd name="T45" fmla="*/ 91 h 320"/>
                <a:gd name="T46" fmla="*/ 185 w 272"/>
                <a:gd name="T47" fmla="*/ 124 h 320"/>
                <a:gd name="T48" fmla="*/ 189 w 272"/>
                <a:gd name="T49" fmla="*/ 102 h 320"/>
                <a:gd name="T50" fmla="*/ 191 w 272"/>
                <a:gd name="T51" fmla="*/ 91 h 320"/>
                <a:gd name="T52" fmla="*/ 152 w 272"/>
                <a:gd name="T53" fmla="*/ 68 h 320"/>
                <a:gd name="T54" fmla="*/ 173 w 272"/>
                <a:gd name="T55" fmla="*/ 91 h 320"/>
                <a:gd name="T56" fmla="*/ 180 w 272"/>
                <a:gd name="T57" fmla="*/ 95 h 320"/>
                <a:gd name="T58" fmla="*/ 177 w 272"/>
                <a:gd name="T59" fmla="*/ 101 h 320"/>
                <a:gd name="T60" fmla="*/ 153 w 272"/>
                <a:gd name="T61" fmla="*/ 151 h 320"/>
                <a:gd name="T62" fmla="*/ 117 w 272"/>
                <a:gd name="T63" fmla="*/ 151 h 320"/>
                <a:gd name="T64" fmla="*/ 93 w 272"/>
                <a:gd name="T65" fmla="*/ 98 h 320"/>
                <a:gd name="T66" fmla="*/ 152 w 272"/>
                <a:gd name="T67" fmla="*/ 68 h 320"/>
                <a:gd name="T68" fmla="*/ 84 w 272"/>
                <a:gd name="T69" fmla="*/ 124 h 320"/>
                <a:gd name="T70" fmla="*/ 74 w 272"/>
                <a:gd name="T71" fmla="*/ 95 h 320"/>
                <a:gd name="T72" fmla="*/ 84 w 272"/>
                <a:gd name="T73" fmla="*/ 124 h 320"/>
                <a:gd name="T74" fmla="*/ 76 w 272"/>
                <a:gd name="T75" fmla="*/ 206 h 320"/>
                <a:gd name="T76" fmla="*/ 92 w 272"/>
                <a:gd name="T77" fmla="*/ 172 h 320"/>
                <a:gd name="T78" fmla="*/ 100 w 272"/>
                <a:gd name="T79" fmla="*/ 186 h 320"/>
                <a:gd name="T80" fmla="*/ 113 w 272"/>
                <a:gd name="T81" fmla="*/ 206 h 320"/>
                <a:gd name="T82" fmla="*/ 76 w 272"/>
                <a:gd name="T83" fmla="*/ 206 h 320"/>
                <a:gd name="T84" fmla="*/ 128 w 272"/>
                <a:gd name="T85" fmla="*/ 304 h 320"/>
                <a:gd name="T86" fmla="*/ 94 w 272"/>
                <a:gd name="T87" fmla="*/ 219 h 320"/>
                <a:gd name="T88" fmla="*/ 121 w 272"/>
                <a:gd name="T89" fmla="*/ 220 h 320"/>
                <a:gd name="T90" fmla="*/ 135 w 272"/>
                <a:gd name="T91" fmla="*/ 257 h 320"/>
                <a:gd name="T92" fmla="*/ 149 w 272"/>
                <a:gd name="T93" fmla="*/ 220 h 320"/>
                <a:gd name="T94" fmla="*/ 176 w 272"/>
                <a:gd name="T95" fmla="*/ 219 h 320"/>
                <a:gd name="T96" fmla="*/ 143 w 272"/>
                <a:gd name="T97" fmla="*/ 304 h 320"/>
                <a:gd name="T98" fmla="*/ 128 w 272"/>
                <a:gd name="T99" fmla="*/ 304 h 320"/>
                <a:gd name="T100" fmla="*/ 215 w 272"/>
                <a:gd name="T101" fmla="*/ 269 h 320"/>
                <a:gd name="T102" fmla="*/ 171 w 272"/>
                <a:gd name="T103" fmla="*/ 275 h 320"/>
                <a:gd name="T104" fmla="*/ 174 w 272"/>
                <a:gd name="T105" fmla="*/ 269 h 320"/>
                <a:gd name="T106" fmla="*/ 216 w 272"/>
                <a:gd name="T107" fmla="*/ 261 h 320"/>
                <a:gd name="T108" fmla="*/ 215 w 272"/>
                <a:gd name="T109" fmla="*/ 269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2" h="320">
                  <a:moveTo>
                    <a:pt x="206" y="171"/>
                  </a:moveTo>
                  <a:cubicBezTo>
                    <a:pt x="205" y="126"/>
                    <a:pt x="213" y="74"/>
                    <a:pt x="184" y="35"/>
                  </a:cubicBezTo>
                  <a:cubicBezTo>
                    <a:pt x="158" y="0"/>
                    <a:pt x="96" y="8"/>
                    <a:pt x="77" y="47"/>
                  </a:cubicBezTo>
                  <a:cubicBezTo>
                    <a:pt x="58" y="86"/>
                    <a:pt x="63" y="130"/>
                    <a:pt x="63" y="172"/>
                  </a:cubicBezTo>
                  <a:cubicBezTo>
                    <a:pt x="25" y="190"/>
                    <a:pt x="0" y="231"/>
                    <a:pt x="4" y="274"/>
                  </a:cubicBezTo>
                  <a:cubicBezTo>
                    <a:pt x="4" y="274"/>
                    <a:pt x="4" y="274"/>
                    <a:pt x="5" y="275"/>
                  </a:cubicBezTo>
                  <a:cubicBezTo>
                    <a:pt x="13" y="292"/>
                    <a:pt x="33" y="293"/>
                    <a:pt x="49" y="295"/>
                  </a:cubicBezTo>
                  <a:cubicBezTo>
                    <a:pt x="63" y="302"/>
                    <a:pt x="76" y="310"/>
                    <a:pt x="91" y="312"/>
                  </a:cubicBezTo>
                  <a:cubicBezTo>
                    <a:pt x="133" y="320"/>
                    <a:pt x="180" y="319"/>
                    <a:pt x="218" y="296"/>
                  </a:cubicBezTo>
                  <a:cubicBezTo>
                    <a:pt x="234" y="292"/>
                    <a:pt x="258" y="294"/>
                    <a:pt x="265" y="275"/>
                  </a:cubicBezTo>
                  <a:cubicBezTo>
                    <a:pt x="272" y="232"/>
                    <a:pt x="244" y="190"/>
                    <a:pt x="206" y="171"/>
                  </a:cubicBezTo>
                  <a:close/>
                  <a:moveTo>
                    <a:pt x="179" y="172"/>
                  </a:moveTo>
                  <a:cubicBezTo>
                    <a:pt x="184" y="183"/>
                    <a:pt x="190" y="194"/>
                    <a:pt x="196" y="206"/>
                  </a:cubicBezTo>
                  <a:cubicBezTo>
                    <a:pt x="183" y="206"/>
                    <a:pt x="170" y="207"/>
                    <a:pt x="157" y="206"/>
                  </a:cubicBezTo>
                  <a:cubicBezTo>
                    <a:pt x="164" y="195"/>
                    <a:pt x="171" y="184"/>
                    <a:pt x="179" y="172"/>
                  </a:cubicBezTo>
                  <a:close/>
                  <a:moveTo>
                    <a:pt x="135" y="219"/>
                  </a:moveTo>
                  <a:cubicBezTo>
                    <a:pt x="128" y="203"/>
                    <a:pt x="108" y="174"/>
                    <a:pt x="108" y="174"/>
                  </a:cubicBezTo>
                  <a:cubicBezTo>
                    <a:pt x="108" y="174"/>
                    <a:pt x="107" y="166"/>
                    <a:pt x="106" y="162"/>
                  </a:cubicBezTo>
                  <a:cubicBezTo>
                    <a:pt x="117" y="167"/>
                    <a:pt x="129" y="173"/>
                    <a:pt x="141" y="171"/>
                  </a:cubicBezTo>
                  <a:cubicBezTo>
                    <a:pt x="150" y="170"/>
                    <a:pt x="157" y="164"/>
                    <a:pt x="165" y="160"/>
                  </a:cubicBezTo>
                  <a:cubicBezTo>
                    <a:pt x="165" y="162"/>
                    <a:pt x="165" y="165"/>
                    <a:pt x="165" y="167"/>
                  </a:cubicBezTo>
                  <a:cubicBezTo>
                    <a:pt x="158" y="186"/>
                    <a:pt x="143" y="200"/>
                    <a:pt x="135" y="219"/>
                  </a:cubicBezTo>
                  <a:close/>
                  <a:moveTo>
                    <a:pt x="191" y="91"/>
                  </a:moveTo>
                  <a:cubicBezTo>
                    <a:pt x="200" y="102"/>
                    <a:pt x="192" y="115"/>
                    <a:pt x="185" y="124"/>
                  </a:cubicBezTo>
                  <a:cubicBezTo>
                    <a:pt x="186" y="117"/>
                    <a:pt x="189" y="102"/>
                    <a:pt x="189" y="102"/>
                  </a:cubicBezTo>
                  <a:lnTo>
                    <a:pt x="191" y="91"/>
                  </a:lnTo>
                  <a:close/>
                  <a:moveTo>
                    <a:pt x="152" y="68"/>
                  </a:moveTo>
                  <a:cubicBezTo>
                    <a:pt x="157" y="77"/>
                    <a:pt x="165" y="85"/>
                    <a:pt x="173" y="91"/>
                  </a:cubicBezTo>
                  <a:cubicBezTo>
                    <a:pt x="176" y="93"/>
                    <a:pt x="180" y="95"/>
                    <a:pt x="180" y="95"/>
                  </a:cubicBezTo>
                  <a:cubicBezTo>
                    <a:pt x="177" y="101"/>
                    <a:pt x="177" y="101"/>
                    <a:pt x="177" y="101"/>
                  </a:cubicBezTo>
                  <a:cubicBezTo>
                    <a:pt x="177" y="101"/>
                    <a:pt x="168" y="138"/>
                    <a:pt x="153" y="151"/>
                  </a:cubicBezTo>
                  <a:cubicBezTo>
                    <a:pt x="144" y="160"/>
                    <a:pt x="126" y="162"/>
                    <a:pt x="117" y="151"/>
                  </a:cubicBezTo>
                  <a:cubicBezTo>
                    <a:pt x="102" y="137"/>
                    <a:pt x="96" y="117"/>
                    <a:pt x="93" y="98"/>
                  </a:cubicBezTo>
                  <a:cubicBezTo>
                    <a:pt x="116" y="95"/>
                    <a:pt x="137" y="84"/>
                    <a:pt x="152" y="68"/>
                  </a:cubicBezTo>
                  <a:close/>
                  <a:moveTo>
                    <a:pt x="84" y="124"/>
                  </a:moveTo>
                  <a:cubicBezTo>
                    <a:pt x="78" y="115"/>
                    <a:pt x="74" y="105"/>
                    <a:pt x="74" y="95"/>
                  </a:cubicBezTo>
                  <a:cubicBezTo>
                    <a:pt x="86" y="99"/>
                    <a:pt x="82" y="114"/>
                    <a:pt x="84" y="124"/>
                  </a:cubicBezTo>
                  <a:close/>
                  <a:moveTo>
                    <a:pt x="76" y="206"/>
                  </a:moveTo>
                  <a:cubicBezTo>
                    <a:pt x="76" y="206"/>
                    <a:pt x="82" y="186"/>
                    <a:pt x="92" y="172"/>
                  </a:cubicBezTo>
                  <a:cubicBezTo>
                    <a:pt x="100" y="186"/>
                    <a:pt x="100" y="186"/>
                    <a:pt x="100" y="186"/>
                  </a:cubicBezTo>
                  <a:cubicBezTo>
                    <a:pt x="100" y="186"/>
                    <a:pt x="109" y="199"/>
                    <a:pt x="113" y="206"/>
                  </a:cubicBezTo>
                  <a:cubicBezTo>
                    <a:pt x="101" y="207"/>
                    <a:pt x="76" y="206"/>
                    <a:pt x="76" y="206"/>
                  </a:cubicBezTo>
                  <a:close/>
                  <a:moveTo>
                    <a:pt x="128" y="304"/>
                  </a:moveTo>
                  <a:cubicBezTo>
                    <a:pt x="128" y="304"/>
                    <a:pt x="104" y="248"/>
                    <a:pt x="94" y="219"/>
                  </a:cubicBezTo>
                  <a:cubicBezTo>
                    <a:pt x="103" y="219"/>
                    <a:pt x="112" y="220"/>
                    <a:pt x="121" y="220"/>
                  </a:cubicBezTo>
                  <a:cubicBezTo>
                    <a:pt x="126" y="232"/>
                    <a:pt x="130" y="245"/>
                    <a:pt x="135" y="257"/>
                  </a:cubicBezTo>
                  <a:cubicBezTo>
                    <a:pt x="140" y="245"/>
                    <a:pt x="145" y="232"/>
                    <a:pt x="149" y="220"/>
                  </a:cubicBezTo>
                  <a:cubicBezTo>
                    <a:pt x="158" y="220"/>
                    <a:pt x="167" y="219"/>
                    <a:pt x="176" y="219"/>
                  </a:cubicBezTo>
                  <a:cubicBezTo>
                    <a:pt x="166" y="246"/>
                    <a:pt x="143" y="304"/>
                    <a:pt x="143" y="304"/>
                  </a:cubicBezTo>
                  <a:lnTo>
                    <a:pt x="128" y="304"/>
                  </a:lnTo>
                  <a:close/>
                  <a:moveTo>
                    <a:pt x="215" y="269"/>
                  </a:moveTo>
                  <a:cubicBezTo>
                    <a:pt x="201" y="273"/>
                    <a:pt x="186" y="275"/>
                    <a:pt x="171" y="275"/>
                  </a:cubicBezTo>
                  <a:cubicBezTo>
                    <a:pt x="171" y="273"/>
                    <a:pt x="173" y="270"/>
                    <a:pt x="174" y="269"/>
                  </a:cubicBezTo>
                  <a:cubicBezTo>
                    <a:pt x="188" y="268"/>
                    <a:pt x="203" y="268"/>
                    <a:pt x="216" y="261"/>
                  </a:cubicBezTo>
                  <a:cubicBezTo>
                    <a:pt x="216" y="263"/>
                    <a:pt x="216" y="267"/>
                    <a:pt x="215" y="269"/>
                  </a:cubicBezTo>
                  <a:close/>
                </a:path>
              </a:pathLst>
            </a:custGeom>
            <a:grpFill/>
            <a:ln>
              <a:noFill/>
            </a:ln>
          </p:spPr>
          <p:txBody>
            <a:bodyPr vert="horz" wrap="square" lIns="68580" tIns="34290" rIns="68580" bIns="34290" numCol="1" anchor="t" anchorCtr="0" compatLnSpc="1">
              <a:prstTxWarp prst="textNoShape">
                <a:avLst/>
              </a:prstTxWarp>
            </a:bodyPr>
            <a:lstStyle/>
            <a:p>
              <a:endParaRPr lang="zh-CN" altLang="en-US" sz="1013"/>
            </a:p>
          </p:txBody>
        </p:sp>
      </p:grpSp>
      <p:grpSp>
        <p:nvGrpSpPr>
          <p:cNvPr id="344" name="组合 343"/>
          <p:cNvGrpSpPr/>
          <p:nvPr/>
        </p:nvGrpSpPr>
        <p:grpSpPr>
          <a:xfrm>
            <a:off x="7734135" y="4305444"/>
            <a:ext cx="236318" cy="742800"/>
            <a:chOff x="2319652" y="1231704"/>
            <a:chExt cx="361995" cy="1137830"/>
          </a:xfrm>
          <a:solidFill>
            <a:srgbClr val="00B050"/>
          </a:solidFill>
        </p:grpSpPr>
        <p:sp>
          <p:nvSpPr>
            <p:cNvPr id="345" name="圆角矩形 344"/>
            <p:cNvSpPr/>
            <p:nvPr/>
          </p:nvSpPr>
          <p:spPr>
            <a:xfrm>
              <a:off x="2386569" y="1593243"/>
              <a:ext cx="226979"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6" name="圆角矩形 345"/>
            <p:cNvSpPr/>
            <p:nvPr/>
          </p:nvSpPr>
          <p:spPr>
            <a:xfrm rot="457219">
              <a:off x="2319652" y="1521106"/>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7" name="圆角矩形 346"/>
            <p:cNvSpPr/>
            <p:nvPr/>
          </p:nvSpPr>
          <p:spPr>
            <a:xfrm rot="21142781" flipH="1">
              <a:off x="2615225" y="1521089"/>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8" name="组合 347"/>
            <p:cNvGrpSpPr/>
            <p:nvPr/>
          </p:nvGrpSpPr>
          <p:grpSpPr>
            <a:xfrm>
              <a:off x="2373129" y="1784512"/>
              <a:ext cx="251524" cy="585022"/>
              <a:chOff x="2373129" y="1782336"/>
              <a:chExt cx="251524" cy="585022"/>
            </a:xfrm>
            <a:grpFill/>
          </p:grpSpPr>
          <p:sp>
            <p:nvSpPr>
              <p:cNvPr id="350" name="圆角矩形 349"/>
              <p:cNvSpPr/>
              <p:nvPr/>
            </p:nvSpPr>
            <p:spPr>
              <a:xfrm rot="21437231" flipH="1">
                <a:off x="2518880"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1" name="圆角矩形 350"/>
              <p:cNvSpPr/>
              <p:nvPr/>
            </p:nvSpPr>
            <p:spPr>
              <a:xfrm rot="162769">
                <a:off x="2373129"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9" name="Freeform 17"/>
            <p:cNvSpPr>
              <a:spLocks noEditPoints="1"/>
            </p:cNvSpPr>
            <p:nvPr/>
          </p:nvSpPr>
          <p:spPr bwMode="auto">
            <a:xfrm>
              <a:off x="2336154" y="1231704"/>
              <a:ext cx="334161" cy="392185"/>
            </a:xfrm>
            <a:custGeom>
              <a:avLst/>
              <a:gdLst>
                <a:gd name="T0" fmla="*/ 206 w 272"/>
                <a:gd name="T1" fmla="*/ 171 h 320"/>
                <a:gd name="T2" fmla="*/ 184 w 272"/>
                <a:gd name="T3" fmla="*/ 35 h 320"/>
                <a:gd name="T4" fmla="*/ 77 w 272"/>
                <a:gd name="T5" fmla="*/ 47 h 320"/>
                <a:gd name="T6" fmla="*/ 63 w 272"/>
                <a:gd name="T7" fmla="*/ 172 h 320"/>
                <a:gd name="T8" fmla="*/ 4 w 272"/>
                <a:gd name="T9" fmla="*/ 274 h 320"/>
                <a:gd name="T10" fmla="*/ 5 w 272"/>
                <a:gd name="T11" fmla="*/ 275 h 320"/>
                <a:gd name="T12" fmla="*/ 49 w 272"/>
                <a:gd name="T13" fmla="*/ 295 h 320"/>
                <a:gd name="T14" fmla="*/ 91 w 272"/>
                <a:gd name="T15" fmla="*/ 312 h 320"/>
                <a:gd name="T16" fmla="*/ 218 w 272"/>
                <a:gd name="T17" fmla="*/ 296 h 320"/>
                <a:gd name="T18" fmla="*/ 265 w 272"/>
                <a:gd name="T19" fmla="*/ 275 h 320"/>
                <a:gd name="T20" fmla="*/ 206 w 272"/>
                <a:gd name="T21" fmla="*/ 171 h 320"/>
                <a:gd name="T22" fmla="*/ 179 w 272"/>
                <a:gd name="T23" fmla="*/ 172 h 320"/>
                <a:gd name="T24" fmla="*/ 196 w 272"/>
                <a:gd name="T25" fmla="*/ 206 h 320"/>
                <a:gd name="T26" fmla="*/ 157 w 272"/>
                <a:gd name="T27" fmla="*/ 206 h 320"/>
                <a:gd name="T28" fmla="*/ 179 w 272"/>
                <a:gd name="T29" fmla="*/ 172 h 320"/>
                <a:gd name="T30" fmla="*/ 135 w 272"/>
                <a:gd name="T31" fmla="*/ 219 h 320"/>
                <a:gd name="T32" fmla="*/ 108 w 272"/>
                <a:gd name="T33" fmla="*/ 174 h 320"/>
                <a:gd name="T34" fmla="*/ 106 w 272"/>
                <a:gd name="T35" fmla="*/ 162 h 320"/>
                <a:gd name="T36" fmla="*/ 141 w 272"/>
                <a:gd name="T37" fmla="*/ 171 h 320"/>
                <a:gd name="T38" fmla="*/ 165 w 272"/>
                <a:gd name="T39" fmla="*/ 160 h 320"/>
                <a:gd name="T40" fmla="*/ 165 w 272"/>
                <a:gd name="T41" fmla="*/ 167 h 320"/>
                <a:gd name="T42" fmla="*/ 135 w 272"/>
                <a:gd name="T43" fmla="*/ 219 h 320"/>
                <a:gd name="T44" fmla="*/ 191 w 272"/>
                <a:gd name="T45" fmla="*/ 91 h 320"/>
                <a:gd name="T46" fmla="*/ 185 w 272"/>
                <a:gd name="T47" fmla="*/ 124 h 320"/>
                <a:gd name="T48" fmla="*/ 189 w 272"/>
                <a:gd name="T49" fmla="*/ 102 h 320"/>
                <a:gd name="T50" fmla="*/ 191 w 272"/>
                <a:gd name="T51" fmla="*/ 91 h 320"/>
                <a:gd name="T52" fmla="*/ 152 w 272"/>
                <a:gd name="T53" fmla="*/ 68 h 320"/>
                <a:gd name="T54" fmla="*/ 173 w 272"/>
                <a:gd name="T55" fmla="*/ 91 h 320"/>
                <a:gd name="T56" fmla="*/ 180 w 272"/>
                <a:gd name="T57" fmla="*/ 95 h 320"/>
                <a:gd name="T58" fmla="*/ 177 w 272"/>
                <a:gd name="T59" fmla="*/ 101 h 320"/>
                <a:gd name="T60" fmla="*/ 153 w 272"/>
                <a:gd name="T61" fmla="*/ 151 h 320"/>
                <a:gd name="T62" fmla="*/ 117 w 272"/>
                <a:gd name="T63" fmla="*/ 151 h 320"/>
                <a:gd name="T64" fmla="*/ 93 w 272"/>
                <a:gd name="T65" fmla="*/ 98 h 320"/>
                <a:gd name="T66" fmla="*/ 152 w 272"/>
                <a:gd name="T67" fmla="*/ 68 h 320"/>
                <a:gd name="T68" fmla="*/ 84 w 272"/>
                <a:gd name="T69" fmla="*/ 124 h 320"/>
                <a:gd name="T70" fmla="*/ 74 w 272"/>
                <a:gd name="T71" fmla="*/ 95 h 320"/>
                <a:gd name="T72" fmla="*/ 84 w 272"/>
                <a:gd name="T73" fmla="*/ 124 h 320"/>
                <a:gd name="T74" fmla="*/ 76 w 272"/>
                <a:gd name="T75" fmla="*/ 206 h 320"/>
                <a:gd name="T76" fmla="*/ 92 w 272"/>
                <a:gd name="T77" fmla="*/ 172 h 320"/>
                <a:gd name="T78" fmla="*/ 100 w 272"/>
                <a:gd name="T79" fmla="*/ 186 h 320"/>
                <a:gd name="T80" fmla="*/ 113 w 272"/>
                <a:gd name="T81" fmla="*/ 206 h 320"/>
                <a:gd name="T82" fmla="*/ 76 w 272"/>
                <a:gd name="T83" fmla="*/ 206 h 320"/>
                <a:gd name="T84" fmla="*/ 128 w 272"/>
                <a:gd name="T85" fmla="*/ 304 h 320"/>
                <a:gd name="T86" fmla="*/ 94 w 272"/>
                <a:gd name="T87" fmla="*/ 219 h 320"/>
                <a:gd name="T88" fmla="*/ 121 w 272"/>
                <a:gd name="T89" fmla="*/ 220 h 320"/>
                <a:gd name="T90" fmla="*/ 135 w 272"/>
                <a:gd name="T91" fmla="*/ 257 h 320"/>
                <a:gd name="T92" fmla="*/ 149 w 272"/>
                <a:gd name="T93" fmla="*/ 220 h 320"/>
                <a:gd name="T94" fmla="*/ 176 w 272"/>
                <a:gd name="T95" fmla="*/ 219 h 320"/>
                <a:gd name="T96" fmla="*/ 143 w 272"/>
                <a:gd name="T97" fmla="*/ 304 h 320"/>
                <a:gd name="T98" fmla="*/ 128 w 272"/>
                <a:gd name="T99" fmla="*/ 304 h 320"/>
                <a:gd name="T100" fmla="*/ 215 w 272"/>
                <a:gd name="T101" fmla="*/ 269 h 320"/>
                <a:gd name="T102" fmla="*/ 171 w 272"/>
                <a:gd name="T103" fmla="*/ 275 h 320"/>
                <a:gd name="T104" fmla="*/ 174 w 272"/>
                <a:gd name="T105" fmla="*/ 269 h 320"/>
                <a:gd name="T106" fmla="*/ 216 w 272"/>
                <a:gd name="T107" fmla="*/ 261 h 320"/>
                <a:gd name="T108" fmla="*/ 215 w 272"/>
                <a:gd name="T109" fmla="*/ 269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2" h="320">
                  <a:moveTo>
                    <a:pt x="206" y="171"/>
                  </a:moveTo>
                  <a:cubicBezTo>
                    <a:pt x="205" y="126"/>
                    <a:pt x="213" y="74"/>
                    <a:pt x="184" y="35"/>
                  </a:cubicBezTo>
                  <a:cubicBezTo>
                    <a:pt x="158" y="0"/>
                    <a:pt x="96" y="8"/>
                    <a:pt x="77" y="47"/>
                  </a:cubicBezTo>
                  <a:cubicBezTo>
                    <a:pt x="58" y="86"/>
                    <a:pt x="63" y="130"/>
                    <a:pt x="63" y="172"/>
                  </a:cubicBezTo>
                  <a:cubicBezTo>
                    <a:pt x="25" y="190"/>
                    <a:pt x="0" y="231"/>
                    <a:pt x="4" y="274"/>
                  </a:cubicBezTo>
                  <a:cubicBezTo>
                    <a:pt x="4" y="274"/>
                    <a:pt x="4" y="274"/>
                    <a:pt x="5" y="275"/>
                  </a:cubicBezTo>
                  <a:cubicBezTo>
                    <a:pt x="13" y="292"/>
                    <a:pt x="33" y="293"/>
                    <a:pt x="49" y="295"/>
                  </a:cubicBezTo>
                  <a:cubicBezTo>
                    <a:pt x="63" y="302"/>
                    <a:pt x="76" y="310"/>
                    <a:pt x="91" y="312"/>
                  </a:cubicBezTo>
                  <a:cubicBezTo>
                    <a:pt x="133" y="320"/>
                    <a:pt x="180" y="319"/>
                    <a:pt x="218" y="296"/>
                  </a:cubicBezTo>
                  <a:cubicBezTo>
                    <a:pt x="234" y="292"/>
                    <a:pt x="258" y="294"/>
                    <a:pt x="265" y="275"/>
                  </a:cubicBezTo>
                  <a:cubicBezTo>
                    <a:pt x="272" y="232"/>
                    <a:pt x="244" y="190"/>
                    <a:pt x="206" y="171"/>
                  </a:cubicBezTo>
                  <a:close/>
                  <a:moveTo>
                    <a:pt x="179" y="172"/>
                  </a:moveTo>
                  <a:cubicBezTo>
                    <a:pt x="184" y="183"/>
                    <a:pt x="190" y="194"/>
                    <a:pt x="196" y="206"/>
                  </a:cubicBezTo>
                  <a:cubicBezTo>
                    <a:pt x="183" y="206"/>
                    <a:pt x="170" y="207"/>
                    <a:pt x="157" y="206"/>
                  </a:cubicBezTo>
                  <a:cubicBezTo>
                    <a:pt x="164" y="195"/>
                    <a:pt x="171" y="184"/>
                    <a:pt x="179" y="172"/>
                  </a:cubicBezTo>
                  <a:close/>
                  <a:moveTo>
                    <a:pt x="135" y="219"/>
                  </a:moveTo>
                  <a:cubicBezTo>
                    <a:pt x="128" y="203"/>
                    <a:pt x="108" y="174"/>
                    <a:pt x="108" y="174"/>
                  </a:cubicBezTo>
                  <a:cubicBezTo>
                    <a:pt x="108" y="174"/>
                    <a:pt x="107" y="166"/>
                    <a:pt x="106" y="162"/>
                  </a:cubicBezTo>
                  <a:cubicBezTo>
                    <a:pt x="117" y="167"/>
                    <a:pt x="129" y="173"/>
                    <a:pt x="141" y="171"/>
                  </a:cubicBezTo>
                  <a:cubicBezTo>
                    <a:pt x="150" y="170"/>
                    <a:pt x="157" y="164"/>
                    <a:pt x="165" y="160"/>
                  </a:cubicBezTo>
                  <a:cubicBezTo>
                    <a:pt x="165" y="162"/>
                    <a:pt x="165" y="165"/>
                    <a:pt x="165" y="167"/>
                  </a:cubicBezTo>
                  <a:cubicBezTo>
                    <a:pt x="158" y="186"/>
                    <a:pt x="143" y="200"/>
                    <a:pt x="135" y="219"/>
                  </a:cubicBezTo>
                  <a:close/>
                  <a:moveTo>
                    <a:pt x="191" y="91"/>
                  </a:moveTo>
                  <a:cubicBezTo>
                    <a:pt x="200" y="102"/>
                    <a:pt x="192" y="115"/>
                    <a:pt x="185" y="124"/>
                  </a:cubicBezTo>
                  <a:cubicBezTo>
                    <a:pt x="186" y="117"/>
                    <a:pt x="189" y="102"/>
                    <a:pt x="189" y="102"/>
                  </a:cubicBezTo>
                  <a:lnTo>
                    <a:pt x="191" y="91"/>
                  </a:lnTo>
                  <a:close/>
                  <a:moveTo>
                    <a:pt x="152" y="68"/>
                  </a:moveTo>
                  <a:cubicBezTo>
                    <a:pt x="157" y="77"/>
                    <a:pt x="165" y="85"/>
                    <a:pt x="173" y="91"/>
                  </a:cubicBezTo>
                  <a:cubicBezTo>
                    <a:pt x="176" y="93"/>
                    <a:pt x="180" y="95"/>
                    <a:pt x="180" y="95"/>
                  </a:cubicBezTo>
                  <a:cubicBezTo>
                    <a:pt x="177" y="101"/>
                    <a:pt x="177" y="101"/>
                    <a:pt x="177" y="101"/>
                  </a:cubicBezTo>
                  <a:cubicBezTo>
                    <a:pt x="177" y="101"/>
                    <a:pt x="168" y="138"/>
                    <a:pt x="153" y="151"/>
                  </a:cubicBezTo>
                  <a:cubicBezTo>
                    <a:pt x="144" y="160"/>
                    <a:pt x="126" y="162"/>
                    <a:pt x="117" y="151"/>
                  </a:cubicBezTo>
                  <a:cubicBezTo>
                    <a:pt x="102" y="137"/>
                    <a:pt x="96" y="117"/>
                    <a:pt x="93" y="98"/>
                  </a:cubicBezTo>
                  <a:cubicBezTo>
                    <a:pt x="116" y="95"/>
                    <a:pt x="137" y="84"/>
                    <a:pt x="152" y="68"/>
                  </a:cubicBezTo>
                  <a:close/>
                  <a:moveTo>
                    <a:pt x="84" y="124"/>
                  </a:moveTo>
                  <a:cubicBezTo>
                    <a:pt x="78" y="115"/>
                    <a:pt x="74" y="105"/>
                    <a:pt x="74" y="95"/>
                  </a:cubicBezTo>
                  <a:cubicBezTo>
                    <a:pt x="86" y="99"/>
                    <a:pt x="82" y="114"/>
                    <a:pt x="84" y="124"/>
                  </a:cubicBezTo>
                  <a:close/>
                  <a:moveTo>
                    <a:pt x="76" y="206"/>
                  </a:moveTo>
                  <a:cubicBezTo>
                    <a:pt x="76" y="206"/>
                    <a:pt x="82" y="186"/>
                    <a:pt x="92" y="172"/>
                  </a:cubicBezTo>
                  <a:cubicBezTo>
                    <a:pt x="100" y="186"/>
                    <a:pt x="100" y="186"/>
                    <a:pt x="100" y="186"/>
                  </a:cubicBezTo>
                  <a:cubicBezTo>
                    <a:pt x="100" y="186"/>
                    <a:pt x="109" y="199"/>
                    <a:pt x="113" y="206"/>
                  </a:cubicBezTo>
                  <a:cubicBezTo>
                    <a:pt x="101" y="207"/>
                    <a:pt x="76" y="206"/>
                    <a:pt x="76" y="206"/>
                  </a:cubicBezTo>
                  <a:close/>
                  <a:moveTo>
                    <a:pt x="128" y="304"/>
                  </a:moveTo>
                  <a:cubicBezTo>
                    <a:pt x="128" y="304"/>
                    <a:pt x="104" y="248"/>
                    <a:pt x="94" y="219"/>
                  </a:cubicBezTo>
                  <a:cubicBezTo>
                    <a:pt x="103" y="219"/>
                    <a:pt x="112" y="220"/>
                    <a:pt x="121" y="220"/>
                  </a:cubicBezTo>
                  <a:cubicBezTo>
                    <a:pt x="126" y="232"/>
                    <a:pt x="130" y="245"/>
                    <a:pt x="135" y="257"/>
                  </a:cubicBezTo>
                  <a:cubicBezTo>
                    <a:pt x="140" y="245"/>
                    <a:pt x="145" y="232"/>
                    <a:pt x="149" y="220"/>
                  </a:cubicBezTo>
                  <a:cubicBezTo>
                    <a:pt x="158" y="220"/>
                    <a:pt x="167" y="219"/>
                    <a:pt x="176" y="219"/>
                  </a:cubicBezTo>
                  <a:cubicBezTo>
                    <a:pt x="166" y="246"/>
                    <a:pt x="143" y="304"/>
                    <a:pt x="143" y="304"/>
                  </a:cubicBezTo>
                  <a:lnTo>
                    <a:pt x="128" y="304"/>
                  </a:lnTo>
                  <a:close/>
                  <a:moveTo>
                    <a:pt x="215" y="269"/>
                  </a:moveTo>
                  <a:cubicBezTo>
                    <a:pt x="201" y="273"/>
                    <a:pt x="186" y="275"/>
                    <a:pt x="171" y="275"/>
                  </a:cubicBezTo>
                  <a:cubicBezTo>
                    <a:pt x="171" y="273"/>
                    <a:pt x="173" y="270"/>
                    <a:pt x="174" y="269"/>
                  </a:cubicBezTo>
                  <a:cubicBezTo>
                    <a:pt x="188" y="268"/>
                    <a:pt x="203" y="268"/>
                    <a:pt x="216" y="261"/>
                  </a:cubicBezTo>
                  <a:cubicBezTo>
                    <a:pt x="216" y="263"/>
                    <a:pt x="216" y="267"/>
                    <a:pt x="215" y="269"/>
                  </a:cubicBezTo>
                  <a:close/>
                </a:path>
              </a:pathLst>
            </a:custGeom>
            <a:grpFill/>
            <a:ln>
              <a:noFill/>
            </a:ln>
          </p:spPr>
          <p:txBody>
            <a:bodyPr vert="horz" wrap="square" lIns="68580" tIns="34290" rIns="68580" bIns="34290" numCol="1" anchor="t" anchorCtr="0" compatLnSpc="1">
              <a:prstTxWarp prst="textNoShape">
                <a:avLst/>
              </a:prstTxWarp>
            </a:bodyPr>
            <a:lstStyle/>
            <a:p>
              <a:endParaRPr lang="zh-CN" altLang="en-US" sz="1013"/>
            </a:p>
          </p:txBody>
        </p:sp>
      </p:grpSp>
      <p:grpSp>
        <p:nvGrpSpPr>
          <p:cNvPr id="352" name="组合 351"/>
          <p:cNvGrpSpPr/>
          <p:nvPr/>
        </p:nvGrpSpPr>
        <p:grpSpPr>
          <a:xfrm>
            <a:off x="8197339" y="4305444"/>
            <a:ext cx="236318" cy="742800"/>
            <a:chOff x="2319652" y="1231704"/>
            <a:chExt cx="361995" cy="1137830"/>
          </a:xfrm>
          <a:solidFill>
            <a:srgbClr val="00B050"/>
          </a:solidFill>
        </p:grpSpPr>
        <p:sp>
          <p:nvSpPr>
            <p:cNvPr id="353" name="圆角矩形 352"/>
            <p:cNvSpPr/>
            <p:nvPr/>
          </p:nvSpPr>
          <p:spPr>
            <a:xfrm>
              <a:off x="2386569" y="1593243"/>
              <a:ext cx="226979"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4" name="圆角矩形 353"/>
            <p:cNvSpPr/>
            <p:nvPr/>
          </p:nvSpPr>
          <p:spPr>
            <a:xfrm rot="457219">
              <a:off x="2319652" y="1521106"/>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5" name="圆角矩形 354"/>
            <p:cNvSpPr/>
            <p:nvPr/>
          </p:nvSpPr>
          <p:spPr>
            <a:xfrm rot="21142781" flipH="1">
              <a:off x="2615225" y="1521089"/>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6" name="组合 355"/>
            <p:cNvGrpSpPr/>
            <p:nvPr/>
          </p:nvGrpSpPr>
          <p:grpSpPr>
            <a:xfrm>
              <a:off x="2373129" y="1784512"/>
              <a:ext cx="251524" cy="585022"/>
              <a:chOff x="2373129" y="1782336"/>
              <a:chExt cx="251524" cy="585022"/>
            </a:xfrm>
            <a:grpFill/>
          </p:grpSpPr>
          <p:sp>
            <p:nvSpPr>
              <p:cNvPr id="358" name="圆角矩形 357"/>
              <p:cNvSpPr/>
              <p:nvPr/>
            </p:nvSpPr>
            <p:spPr>
              <a:xfrm rot="21437231" flipH="1">
                <a:off x="2518880"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9" name="圆角矩形 358"/>
              <p:cNvSpPr/>
              <p:nvPr/>
            </p:nvSpPr>
            <p:spPr>
              <a:xfrm rot="162769">
                <a:off x="2373129"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7" name="Freeform 17"/>
            <p:cNvSpPr>
              <a:spLocks noEditPoints="1"/>
            </p:cNvSpPr>
            <p:nvPr/>
          </p:nvSpPr>
          <p:spPr bwMode="auto">
            <a:xfrm>
              <a:off x="2336154" y="1231704"/>
              <a:ext cx="334161" cy="392185"/>
            </a:xfrm>
            <a:custGeom>
              <a:avLst/>
              <a:gdLst>
                <a:gd name="T0" fmla="*/ 206 w 272"/>
                <a:gd name="T1" fmla="*/ 171 h 320"/>
                <a:gd name="T2" fmla="*/ 184 w 272"/>
                <a:gd name="T3" fmla="*/ 35 h 320"/>
                <a:gd name="T4" fmla="*/ 77 w 272"/>
                <a:gd name="T5" fmla="*/ 47 h 320"/>
                <a:gd name="T6" fmla="*/ 63 w 272"/>
                <a:gd name="T7" fmla="*/ 172 h 320"/>
                <a:gd name="T8" fmla="*/ 4 w 272"/>
                <a:gd name="T9" fmla="*/ 274 h 320"/>
                <a:gd name="T10" fmla="*/ 5 w 272"/>
                <a:gd name="T11" fmla="*/ 275 h 320"/>
                <a:gd name="T12" fmla="*/ 49 w 272"/>
                <a:gd name="T13" fmla="*/ 295 h 320"/>
                <a:gd name="T14" fmla="*/ 91 w 272"/>
                <a:gd name="T15" fmla="*/ 312 h 320"/>
                <a:gd name="T16" fmla="*/ 218 w 272"/>
                <a:gd name="T17" fmla="*/ 296 h 320"/>
                <a:gd name="T18" fmla="*/ 265 w 272"/>
                <a:gd name="T19" fmla="*/ 275 h 320"/>
                <a:gd name="T20" fmla="*/ 206 w 272"/>
                <a:gd name="T21" fmla="*/ 171 h 320"/>
                <a:gd name="T22" fmla="*/ 179 w 272"/>
                <a:gd name="T23" fmla="*/ 172 h 320"/>
                <a:gd name="T24" fmla="*/ 196 w 272"/>
                <a:gd name="T25" fmla="*/ 206 h 320"/>
                <a:gd name="T26" fmla="*/ 157 w 272"/>
                <a:gd name="T27" fmla="*/ 206 h 320"/>
                <a:gd name="T28" fmla="*/ 179 w 272"/>
                <a:gd name="T29" fmla="*/ 172 h 320"/>
                <a:gd name="T30" fmla="*/ 135 w 272"/>
                <a:gd name="T31" fmla="*/ 219 h 320"/>
                <a:gd name="T32" fmla="*/ 108 w 272"/>
                <a:gd name="T33" fmla="*/ 174 h 320"/>
                <a:gd name="T34" fmla="*/ 106 w 272"/>
                <a:gd name="T35" fmla="*/ 162 h 320"/>
                <a:gd name="T36" fmla="*/ 141 w 272"/>
                <a:gd name="T37" fmla="*/ 171 h 320"/>
                <a:gd name="T38" fmla="*/ 165 w 272"/>
                <a:gd name="T39" fmla="*/ 160 h 320"/>
                <a:gd name="T40" fmla="*/ 165 w 272"/>
                <a:gd name="T41" fmla="*/ 167 h 320"/>
                <a:gd name="T42" fmla="*/ 135 w 272"/>
                <a:gd name="T43" fmla="*/ 219 h 320"/>
                <a:gd name="T44" fmla="*/ 191 w 272"/>
                <a:gd name="T45" fmla="*/ 91 h 320"/>
                <a:gd name="T46" fmla="*/ 185 w 272"/>
                <a:gd name="T47" fmla="*/ 124 h 320"/>
                <a:gd name="T48" fmla="*/ 189 w 272"/>
                <a:gd name="T49" fmla="*/ 102 h 320"/>
                <a:gd name="T50" fmla="*/ 191 w 272"/>
                <a:gd name="T51" fmla="*/ 91 h 320"/>
                <a:gd name="T52" fmla="*/ 152 w 272"/>
                <a:gd name="T53" fmla="*/ 68 h 320"/>
                <a:gd name="T54" fmla="*/ 173 w 272"/>
                <a:gd name="T55" fmla="*/ 91 h 320"/>
                <a:gd name="T56" fmla="*/ 180 w 272"/>
                <a:gd name="T57" fmla="*/ 95 h 320"/>
                <a:gd name="T58" fmla="*/ 177 w 272"/>
                <a:gd name="T59" fmla="*/ 101 h 320"/>
                <a:gd name="T60" fmla="*/ 153 w 272"/>
                <a:gd name="T61" fmla="*/ 151 h 320"/>
                <a:gd name="T62" fmla="*/ 117 w 272"/>
                <a:gd name="T63" fmla="*/ 151 h 320"/>
                <a:gd name="T64" fmla="*/ 93 w 272"/>
                <a:gd name="T65" fmla="*/ 98 h 320"/>
                <a:gd name="T66" fmla="*/ 152 w 272"/>
                <a:gd name="T67" fmla="*/ 68 h 320"/>
                <a:gd name="T68" fmla="*/ 84 w 272"/>
                <a:gd name="T69" fmla="*/ 124 h 320"/>
                <a:gd name="T70" fmla="*/ 74 w 272"/>
                <a:gd name="T71" fmla="*/ 95 h 320"/>
                <a:gd name="T72" fmla="*/ 84 w 272"/>
                <a:gd name="T73" fmla="*/ 124 h 320"/>
                <a:gd name="T74" fmla="*/ 76 w 272"/>
                <a:gd name="T75" fmla="*/ 206 h 320"/>
                <a:gd name="T76" fmla="*/ 92 w 272"/>
                <a:gd name="T77" fmla="*/ 172 h 320"/>
                <a:gd name="T78" fmla="*/ 100 w 272"/>
                <a:gd name="T79" fmla="*/ 186 h 320"/>
                <a:gd name="T80" fmla="*/ 113 w 272"/>
                <a:gd name="T81" fmla="*/ 206 h 320"/>
                <a:gd name="T82" fmla="*/ 76 w 272"/>
                <a:gd name="T83" fmla="*/ 206 h 320"/>
                <a:gd name="T84" fmla="*/ 128 w 272"/>
                <a:gd name="T85" fmla="*/ 304 h 320"/>
                <a:gd name="T86" fmla="*/ 94 w 272"/>
                <a:gd name="T87" fmla="*/ 219 h 320"/>
                <a:gd name="T88" fmla="*/ 121 w 272"/>
                <a:gd name="T89" fmla="*/ 220 h 320"/>
                <a:gd name="T90" fmla="*/ 135 w 272"/>
                <a:gd name="T91" fmla="*/ 257 h 320"/>
                <a:gd name="T92" fmla="*/ 149 w 272"/>
                <a:gd name="T93" fmla="*/ 220 h 320"/>
                <a:gd name="T94" fmla="*/ 176 w 272"/>
                <a:gd name="T95" fmla="*/ 219 h 320"/>
                <a:gd name="T96" fmla="*/ 143 w 272"/>
                <a:gd name="T97" fmla="*/ 304 h 320"/>
                <a:gd name="T98" fmla="*/ 128 w 272"/>
                <a:gd name="T99" fmla="*/ 304 h 320"/>
                <a:gd name="T100" fmla="*/ 215 w 272"/>
                <a:gd name="T101" fmla="*/ 269 h 320"/>
                <a:gd name="T102" fmla="*/ 171 w 272"/>
                <a:gd name="T103" fmla="*/ 275 h 320"/>
                <a:gd name="T104" fmla="*/ 174 w 272"/>
                <a:gd name="T105" fmla="*/ 269 h 320"/>
                <a:gd name="T106" fmla="*/ 216 w 272"/>
                <a:gd name="T107" fmla="*/ 261 h 320"/>
                <a:gd name="T108" fmla="*/ 215 w 272"/>
                <a:gd name="T109" fmla="*/ 269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2" h="320">
                  <a:moveTo>
                    <a:pt x="206" y="171"/>
                  </a:moveTo>
                  <a:cubicBezTo>
                    <a:pt x="205" y="126"/>
                    <a:pt x="213" y="74"/>
                    <a:pt x="184" y="35"/>
                  </a:cubicBezTo>
                  <a:cubicBezTo>
                    <a:pt x="158" y="0"/>
                    <a:pt x="96" y="8"/>
                    <a:pt x="77" y="47"/>
                  </a:cubicBezTo>
                  <a:cubicBezTo>
                    <a:pt x="58" y="86"/>
                    <a:pt x="63" y="130"/>
                    <a:pt x="63" y="172"/>
                  </a:cubicBezTo>
                  <a:cubicBezTo>
                    <a:pt x="25" y="190"/>
                    <a:pt x="0" y="231"/>
                    <a:pt x="4" y="274"/>
                  </a:cubicBezTo>
                  <a:cubicBezTo>
                    <a:pt x="4" y="274"/>
                    <a:pt x="4" y="274"/>
                    <a:pt x="5" y="275"/>
                  </a:cubicBezTo>
                  <a:cubicBezTo>
                    <a:pt x="13" y="292"/>
                    <a:pt x="33" y="293"/>
                    <a:pt x="49" y="295"/>
                  </a:cubicBezTo>
                  <a:cubicBezTo>
                    <a:pt x="63" y="302"/>
                    <a:pt x="76" y="310"/>
                    <a:pt x="91" y="312"/>
                  </a:cubicBezTo>
                  <a:cubicBezTo>
                    <a:pt x="133" y="320"/>
                    <a:pt x="180" y="319"/>
                    <a:pt x="218" y="296"/>
                  </a:cubicBezTo>
                  <a:cubicBezTo>
                    <a:pt x="234" y="292"/>
                    <a:pt x="258" y="294"/>
                    <a:pt x="265" y="275"/>
                  </a:cubicBezTo>
                  <a:cubicBezTo>
                    <a:pt x="272" y="232"/>
                    <a:pt x="244" y="190"/>
                    <a:pt x="206" y="171"/>
                  </a:cubicBezTo>
                  <a:close/>
                  <a:moveTo>
                    <a:pt x="179" y="172"/>
                  </a:moveTo>
                  <a:cubicBezTo>
                    <a:pt x="184" y="183"/>
                    <a:pt x="190" y="194"/>
                    <a:pt x="196" y="206"/>
                  </a:cubicBezTo>
                  <a:cubicBezTo>
                    <a:pt x="183" y="206"/>
                    <a:pt x="170" y="207"/>
                    <a:pt x="157" y="206"/>
                  </a:cubicBezTo>
                  <a:cubicBezTo>
                    <a:pt x="164" y="195"/>
                    <a:pt x="171" y="184"/>
                    <a:pt x="179" y="172"/>
                  </a:cubicBezTo>
                  <a:close/>
                  <a:moveTo>
                    <a:pt x="135" y="219"/>
                  </a:moveTo>
                  <a:cubicBezTo>
                    <a:pt x="128" y="203"/>
                    <a:pt x="108" y="174"/>
                    <a:pt x="108" y="174"/>
                  </a:cubicBezTo>
                  <a:cubicBezTo>
                    <a:pt x="108" y="174"/>
                    <a:pt x="107" y="166"/>
                    <a:pt x="106" y="162"/>
                  </a:cubicBezTo>
                  <a:cubicBezTo>
                    <a:pt x="117" y="167"/>
                    <a:pt x="129" y="173"/>
                    <a:pt x="141" y="171"/>
                  </a:cubicBezTo>
                  <a:cubicBezTo>
                    <a:pt x="150" y="170"/>
                    <a:pt x="157" y="164"/>
                    <a:pt x="165" y="160"/>
                  </a:cubicBezTo>
                  <a:cubicBezTo>
                    <a:pt x="165" y="162"/>
                    <a:pt x="165" y="165"/>
                    <a:pt x="165" y="167"/>
                  </a:cubicBezTo>
                  <a:cubicBezTo>
                    <a:pt x="158" y="186"/>
                    <a:pt x="143" y="200"/>
                    <a:pt x="135" y="219"/>
                  </a:cubicBezTo>
                  <a:close/>
                  <a:moveTo>
                    <a:pt x="191" y="91"/>
                  </a:moveTo>
                  <a:cubicBezTo>
                    <a:pt x="200" y="102"/>
                    <a:pt x="192" y="115"/>
                    <a:pt x="185" y="124"/>
                  </a:cubicBezTo>
                  <a:cubicBezTo>
                    <a:pt x="186" y="117"/>
                    <a:pt x="189" y="102"/>
                    <a:pt x="189" y="102"/>
                  </a:cubicBezTo>
                  <a:lnTo>
                    <a:pt x="191" y="91"/>
                  </a:lnTo>
                  <a:close/>
                  <a:moveTo>
                    <a:pt x="152" y="68"/>
                  </a:moveTo>
                  <a:cubicBezTo>
                    <a:pt x="157" y="77"/>
                    <a:pt x="165" y="85"/>
                    <a:pt x="173" y="91"/>
                  </a:cubicBezTo>
                  <a:cubicBezTo>
                    <a:pt x="176" y="93"/>
                    <a:pt x="180" y="95"/>
                    <a:pt x="180" y="95"/>
                  </a:cubicBezTo>
                  <a:cubicBezTo>
                    <a:pt x="177" y="101"/>
                    <a:pt x="177" y="101"/>
                    <a:pt x="177" y="101"/>
                  </a:cubicBezTo>
                  <a:cubicBezTo>
                    <a:pt x="177" y="101"/>
                    <a:pt x="168" y="138"/>
                    <a:pt x="153" y="151"/>
                  </a:cubicBezTo>
                  <a:cubicBezTo>
                    <a:pt x="144" y="160"/>
                    <a:pt x="126" y="162"/>
                    <a:pt x="117" y="151"/>
                  </a:cubicBezTo>
                  <a:cubicBezTo>
                    <a:pt x="102" y="137"/>
                    <a:pt x="96" y="117"/>
                    <a:pt x="93" y="98"/>
                  </a:cubicBezTo>
                  <a:cubicBezTo>
                    <a:pt x="116" y="95"/>
                    <a:pt x="137" y="84"/>
                    <a:pt x="152" y="68"/>
                  </a:cubicBezTo>
                  <a:close/>
                  <a:moveTo>
                    <a:pt x="84" y="124"/>
                  </a:moveTo>
                  <a:cubicBezTo>
                    <a:pt x="78" y="115"/>
                    <a:pt x="74" y="105"/>
                    <a:pt x="74" y="95"/>
                  </a:cubicBezTo>
                  <a:cubicBezTo>
                    <a:pt x="86" y="99"/>
                    <a:pt x="82" y="114"/>
                    <a:pt x="84" y="124"/>
                  </a:cubicBezTo>
                  <a:close/>
                  <a:moveTo>
                    <a:pt x="76" y="206"/>
                  </a:moveTo>
                  <a:cubicBezTo>
                    <a:pt x="76" y="206"/>
                    <a:pt x="82" y="186"/>
                    <a:pt x="92" y="172"/>
                  </a:cubicBezTo>
                  <a:cubicBezTo>
                    <a:pt x="100" y="186"/>
                    <a:pt x="100" y="186"/>
                    <a:pt x="100" y="186"/>
                  </a:cubicBezTo>
                  <a:cubicBezTo>
                    <a:pt x="100" y="186"/>
                    <a:pt x="109" y="199"/>
                    <a:pt x="113" y="206"/>
                  </a:cubicBezTo>
                  <a:cubicBezTo>
                    <a:pt x="101" y="207"/>
                    <a:pt x="76" y="206"/>
                    <a:pt x="76" y="206"/>
                  </a:cubicBezTo>
                  <a:close/>
                  <a:moveTo>
                    <a:pt x="128" y="304"/>
                  </a:moveTo>
                  <a:cubicBezTo>
                    <a:pt x="128" y="304"/>
                    <a:pt x="104" y="248"/>
                    <a:pt x="94" y="219"/>
                  </a:cubicBezTo>
                  <a:cubicBezTo>
                    <a:pt x="103" y="219"/>
                    <a:pt x="112" y="220"/>
                    <a:pt x="121" y="220"/>
                  </a:cubicBezTo>
                  <a:cubicBezTo>
                    <a:pt x="126" y="232"/>
                    <a:pt x="130" y="245"/>
                    <a:pt x="135" y="257"/>
                  </a:cubicBezTo>
                  <a:cubicBezTo>
                    <a:pt x="140" y="245"/>
                    <a:pt x="145" y="232"/>
                    <a:pt x="149" y="220"/>
                  </a:cubicBezTo>
                  <a:cubicBezTo>
                    <a:pt x="158" y="220"/>
                    <a:pt x="167" y="219"/>
                    <a:pt x="176" y="219"/>
                  </a:cubicBezTo>
                  <a:cubicBezTo>
                    <a:pt x="166" y="246"/>
                    <a:pt x="143" y="304"/>
                    <a:pt x="143" y="304"/>
                  </a:cubicBezTo>
                  <a:lnTo>
                    <a:pt x="128" y="304"/>
                  </a:lnTo>
                  <a:close/>
                  <a:moveTo>
                    <a:pt x="215" y="269"/>
                  </a:moveTo>
                  <a:cubicBezTo>
                    <a:pt x="201" y="273"/>
                    <a:pt x="186" y="275"/>
                    <a:pt x="171" y="275"/>
                  </a:cubicBezTo>
                  <a:cubicBezTo>
                    <a:pt x="171" y="273"/>
                    <a:pt x="173" y="270"/>
                    <a:pt x="174" y="269"/>
                  </a:cubicBezTo>
                  <a:cubicBezTo>
                    <a:pt x="188" y="268"/>
                    <a:pt x="203" y="268"/>
                    <a:pt x="216" y="261"/>
                  </a:cubicBezTo>
                  <a:cubicBezTo>
                    <a:pt x="216" y="263"/>
                    <a:pt x="216" y="267"/>
                    <a:pt x="215" y="269"/>
                  </a:cubicBezTo>
                  <a:close/>
                </a:path>
              </a:pathLst>
            </a:custGeom>
            <a:grpFill/>
            <a:ln>
              <a:noFill/>
            </a:ln>
          </p:spPr>
          <p:txBody>
            <a:bodyPr vert="horz" wrap="square" lIns="68580" tIns="34290" rIns="68580" bIns="34290" numCol="1" anchor="t" anchorCtr="0" compatLnSpc="1">
              <a:prstTxWarp prst="textNoShape">
                <a:avLst/>
              </a:prstTxWarp>
            </a:bodyPr>
            <a:lstStyle/>
            <a:p>
              <a:endParaRPr lang="zh-CN" altLang="en-US" sz="1013"/>
            </a:p>
          </p:txBody>
        </p:sp>
      </p:grpSp>
      <p:grpSp>
        <p:nvGrpSpPr>
          <p:cNvPr id="360" name="组合 359"/>
          <p:cNvGrpSpPr/>
          <p:nvPr/>
        </p:nvGrpSpPr>
        <p:grpSpPr>
          <a:xfrm>
            <a:off x="8660544" y="4305444"/>
            <a:ext cx="236318" cy="742800"/>
            <a:chOff x="2319652" y="1231704"/>
            <a:chExt cx="361995" cy="1137830"/>
          </a:xfrm>
          <a:solidFill>
            <a:srgbClr val="00B050"/>
          </a:solidFill>
        </p:grpSpPr>
        <p:sp>
          <p:nvSpPr>
            <p:cNvPr id="361" name="圆角矩形 360"/>
            <p:cNvSpPr/>
            <p:nvPr/>
          </p:nvSpPr>
          <p:spPr>
            <a:xfrm>
              <a:off x="2386569" y="1593243"/>
              <a:ext cx="226979"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2" name="圆角矩形 361"/>
            <p:cNvSpPr/>
            <p:nvPr/>
          </p:nvSpPr>
          <p:spPr>
            <a:xfrm rot="457219">
              <a:off x="2319652" y="1521106"/>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3" name="圆角矩形 362"/>
            <p:cNvSpPr/>
            <p:nvPr/>
          </p:nvSpPr>
          <p:spPr>
            <a:xfrm rot="21142781" flipH="1">
              <a:off x="2615225" y="1521089"/>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4" name="组合 363"/>
            <p:cNvGrpSpPr/>
            <p:nvPr/>
          </p:nvGrpSpPr>
          <p:grpSpPr>
            <a:xfrm>
              <a:off x="2373129" y="1784512"/>
              <a:ext cx="251524" cy="585022"/>
              <a:chOff x="2373129" y="1782336"/>
              <a:chExt cx="251524" cy="585022"/>
            </a:xfrm>
            <a:grpFill/>
          </p:grpSpPr>
          <p:sp>
            <p:nvSpPr>
              <p:cNvPr id="366" name="圆角矩形 365"/>
              <p:cNvSpPr/>
              <p:nvPr/>
            </p:nvSpPr>
            <p:spPr>
              <a:xfrm rot="21437231" flipH="1">
                <a:off x="2518880"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7" name="圆角矩形 366"/>
              <p:cNvSpPr/>
              <p:nvPr/>
            </p:nvSpPr>
            <p:spPr>
              <a:xfrm rot="162769">
                <a:off x="2373129"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5" name="Freeform 17"/>
            <p:cNvSpPr>
              <a:spLocks noEditPoints="1"/>
            </p:cNvSpPr>
            <p:nvPr/>
          </p:nvSpPr>
          <p:spPr bwMode="auto">
            <a:xfrm>
              <a:off x="2336154" y="1231704"/>
              <a:ext cx="334161" cy="392185"/>
            </a:xfrm>
            <a:custGeom>
              <a:avLst/>
              <a:gdLst>
                <a:gd name="T0" fmla="*/ 206 w 272"/>
                <a:gd name="T1" fmla="*/ 171 h 320"/>
                <a:gd name="T2" fmla="*/ 184 w 272"/>
                <a:gd name="T3" fmla="*/ 35 h 320"/>
                <a:gd name="T4" fmla="*/ 77 w 272"/>
                <a:gd name="T5" fmla="*/ 47 h 320"/>
                <a:gd name="T6" fmla="*/ 63 w 272"/>
                <a:gd name="T7" fmla="*/ 172 h 320"/>
                <a:gd name="T8" fmla="*/ 4 w 272"/>
                <a:gd name="T9" fmla="*/ 274 h 320"/>
                <a:gd name="T10" fmla="*/ 5 w 272"/>
                <a:gd name="T11" fmla="*/ 275 h 320"/>
                <a:gd name="T12" fmla="*/ 49 w 272"/>
                <a:gd name="T13" fmla="*/ 295 h 320"/>
                <a:gd name="T14" fmla="*/ 91 w 272"/>
                <a:gd name="T15" fmla="*/ 312 h 320"/>
                <a:gd name="T16" fmla="*/ 218 w 272"/>
                <a:gd name="T17" fmla="*/ 296 h 320"/>
                <a:gd name="T18" fmla="*/ 265 w 272"/>
                <a:gd name="T19" fmla="*/ 275 h 320"/>
                <a:gd name="T20" fmla="*/ 206 w 272"/>
                <a:gd name="T21" fmla="*/ 171 h 320"/>
                <a:gd name="T22" fmla="*/ 179 w 272"/>
                <a:gd name="T23" fmla="*/ 172 h 320"/>
                <a:gd name="T24" fmla="*/ 196 w 272"/>
                <a:gd name="T25" fmla="*/ 206 h 320"/>
                <a:gd name="T26" fmla="*/ 157 w 272"/>
                <a:gd name="T27" fmla="*/ 206 h 320"/>
                <a:gd name="T28" fmla="*/ 179 w 272"/>
                <a:gd name="T29" fmla="*/ 172 h 320"/>
                <a:gd name="T30" fmla="*/ 135 w 272"/>
                <a:gd name="T31" fmla="*/ 219 h 320"/>
                <a:gd name="T32" fmla="*/ 108 w 272"/>
                <a:gd name="T33" fmla="*/ 174 h 320"/>
                <a:gd name="T34" fmla="*/ 106 w 272"/>
                <a:gd name="T35" fmla="*/ 162 h 320"/>
                <a:gd name="T36" fmla="*/ 141 w 272"/>
                <a:gd name="T37" fmla="*/ 171 h 320"/>
                <a:gd name="T38" fmla="*/ 165 w 272"/>
                <a:gd name="T39" fmla="*/ 160 h 320"/>
                <a:gd name="T40" fmla="*/ 165 w 272"/>
                <a:gd name="T41" fmla="*/ 167 h 320"/>
                <a:gd name="T42" fmla="*/ 135 w 272"/>
                <a:gd name="T43" fmla="*/ 219 h 320"/>
                <a:gd name="T44" fmla="*/ 191 w 272"/>
                <a:gd name="T45" fmla="*/ 91 h 320"/>
                <a:gd name="T46" fmla="*/ 185 w 272"/>
                <a:gd name="T47" fmla="*/ 124 h 320"/>
                <a:gd name="T48" fmla="*/ 189 w 272"/>
                <a:gd name="T49" fmla="*/ 102 h 320"/>
                <a:gd name="T50" fmla="*/ 191 w 272"/>
                <a:gd name="T51" fmla="*/ 91 h 320"/>
                <a:gd name="T52" fmla="*/ 152 w 272"/>
                <a:gd name="T53" fmla="*/ 68 h 320"/>
                <a:gd name="T54" fmla="*/ 173 w 272"/>
                <a:gd name="T55" fmla="*/ 91 h 320"/>
                <a:gd name="T56" fmla="*/ 180 w 272"/>
                <a:gd name="T57" fmla="*/ 95 h 320"/>
                <a:gd name="T58" fmla="*/ 177 w 272"/>
                <a:gd name="T59" fmla="*/ 101 h 320"/>
                <a:gd name="T60" fmla="*/ 153 w 272"/>
                <a:gd name="T61" fmla="*/ 151 h 320"/>
                <a:gd name="T62" fmla="*/ 117 w 272"/>
                <a:gd name="T63" fmla="*/ 151 h 320"/>
                <a:gd name="T64" fmla="*/ 93 w 272"/>
                <a:gd name="T65" fmla="*/ 98 h 320"/>
                <a:gd name="T66" fmla="*/ 152 w 272"/>
                <a:gd name="T67" fmla="*/ 68 h 320"/>
                <a:gd name="T68" fmla="*/ 84 w 272"/>
                <a:gd name="T69" fmla="*/ 124 h 320"/>
                <a:gd name="T70" fmla="*/ 74 w 272"/>
                <a:gd name="T71" fmla="*/ 95 h 320"/>
                <a:gd name="T72" fmla="*/ 84 w 272"/>
                <a:gd name="T73" fmla="*/ 124 h 320"/>
                <a:gd name="T74" fmla="*/ 76 w 272"/>
                <a:gd name="T75" fmla="*/ 206 h 320"/>
                <a:gd name="T76" fmla="*/ 92 w 272"/>
                <a:gd name="T77" fmla="*/ 172 h 320"/>
                <a:gd name="T78" fmla="*/ 100 w 272"/>
                <a:gd name="T79" fmla="*/ 186 h 320"/>
                <a:gd name="T80" fmla="*/ 113 w 272"/>
                <a:gd name="T81" fmla="*/ 206 h 320"/>
                <a:gd name="T82" fmla="*/ 76 w 272"/>
                <a:gd name="T83" fmla="*/ 206 h 320"/>
                <a:gd name="T84" fmla="*/ 128 w 272"/>
                <a:gd name="T85" fmla="*/ 304 h 320"/>
                <a:gd name="T86" fmla="*/ 94 w 272"/>
                <a:gd name="T87" fmla="*/ 219 h 320"/>
                <a:gd name="T88" fmla="*/ 121 w 272"/>
                <a:gd name="T89" fmla="*/ 220 h 320"/>
                <a:gd name="T90" fmla="*/ 135 w 272"/>
                <a:gd name="T91" fmla="*/ 257 h 320"/>
                <a:gd name="T92" fmla="*/ 149 w 272"/>
                <a:gd name="T93" fmla="*/ 220 h 320"/>
                <a:gd name="T94" fmla="*/ 176 w 272"/>
                <a:gd name="T95" fmla="*/ 219 h 320"/>
                <a:gd name="T96" fmla="*/ 143 w 272"/>
                <a:gd name="T97" fmla="*/ 304 h 320"/>
                <a:gd name="T98" fmla="*/ 128 w 272"/>
                <a:gd name="T99" fmla="*/ 304 h 320"/>
                <a:gd name="T100" fmla="*/ 215 w 272"/>
                <a:gd name="T101" fmla="*/ 269 h 320"/>
                <a:gd name="T102" fmla="*/ 171 w 272"/>
                <a:gd name="T103" fmla="*/ 275 h 320"/>
                <a:gd name="T104" fmla="*/ 174 w 272"/>
                <a:gd name="T105" fmla="*/ 269 h 320"/>
                <a:gd name="T106" fmla="*/ 216 w 272"/>
                <a:gd name="T107" fmla="*/ 261 h 320"/>
                <a:gd name="T108" fmla="*/ 215 w 272"/>
                <a:gd name="T109" fmla="*/ 269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2" h="320">
                  <a:moveTo>
                    <a:pt x="206" y="171"/>
                  </a:moveTo>
                  <a:cubicBezTo>
                    <a:pt x="205" y="126"/>
                    <a:pt x="213" y="74"/>
                    <a:pt x="184" y="35"/>
                  </a:cubicBezTo>
                  <a:cubicBezTo>
                    <a:pt x="158" y="0"/>
                    <a:pt x="96" y="8"/>
                    <a:pt x="77" y="47"/>
                  </a:cubicBezTo>
                  <a:cubicBezTo>
                    <a:pt x="58" y="86"/>
                    <a:pt x="63" y="130"/>
                    <a:pt x="63" y="172"/>
                  </a:cubicBezTo>
                  <a:cubicBezTo>
                    <a:pt x="25" y="190"/>
                    <a:pt x="0" y="231"/>
                    <a:pt x="4" y="274"/>
                  </a:cubicBezTo>
                  <a:cubicBezTo>
                    <a:pt x="4" y="274"/>
                    <a:pt x="4" y="274"/>
                    <a:pt x="5" y="275"/>
                  </a:cubicBezTo>
                  <a:cubicBezTo>
                    <a:pt x="13" y="292"/>
                    <a:pt x="33" y="293"/>
                    <a:pt x="49" y="295"/>
                  </a:cubicBezTo>
                  <a:cubicBezTo>
                    <a:pt x="63" y="302"/>
                    <a:pt x="76" y="310"/>
                    <a:pt x="91" y="312"/>
                  </a:cubicBezTo>
                  <a:cubicBezTo>
                    <a:pt x="133" y="320"/>
                    <a:pt x="180" y="319"/>
                    <a:pt x="218" y="296"/>
                  </a:cubicBezTo>
                  <a:cubicBezTo>
                    <a:pt x="234" y="292"/>
                    <a:pt x="258" y="294"/>
                    <a:pt x="265" y="275"/>
                  </a:cubicBezTo>
                  <a:cubicBezTo>
                    <a:pt x="272" y="232"/>
                    <a:pt x="244" y="190"/>
                    <a:pt x="206" y="171"/>
                  </a:cubicBezTo>
                  <a:close/>
                  <a:moveTo>
                    <a:pt x="179" y="172"/>
                  </a:moveTo>
                  <a:cubicBezTo>
                    <a:pt x="184" y="183"/>
                    <a:pt x="190" y="194"/>
                    <a:pt x="196" y="206"/>
                  </a:cubicBezTo>
                  <a:cubicBezTo>
                    <a:pt x="183" y="206"/>
                    <a:pt x="170" y="207"/>
                    <a:pt x="157" y="206"/>
                  </a:cubicBezTo>
                  <a:cubicBezTo>
                    <a:pt x="164" y="195"/>
                    <a:pt x="171" y="184"/>
                    <a:pt x="179" y="172"/>
                  </a:cubicBezTo>
                  <a:close/>
                  <a:moveTo>
                    <a:pt x="135" y="219"/>
                  </a:moveTo>
                  <a:cubicBezTo>
                    <a:pt x="128" y="203"/>
                    <a:pt x="108" y="174"/>
                    <a:pt x="108" y="174"/>
                  </a:cubicBezTo>
                  <a:cubicBezTo>
                    <a:pt x="108" y="174"/>
                    <a:pt x="107" y="166"/>
                    <a:pt x="106" y="162"/>
                  </a:cubicBezTo>
                  <a:cubicBezTo>
                    <a:pt x="117" y="167"/>
                    <a:pt x="129" y="173"/>
                    <a:pt x="141" y="171"/>
                  </a:cubicBezTo>
                  <a:cubicBezTo>
                    <a:pt x="150" y="170"/>
                    <a:pt x="157" y="164"/>
                    <a:pt x="165" y="160"/>
                  </a:cubicBezTo>
                  <a:cubicBezTo>
                    <a:pt x="165" y="162"/>
                    <a:pt x="165" y="165"/>
                    <a:pt x="165" y="167"/>
                  </a:cubicBezTo>
                  <a:cubicBezTo>
                    <a:pt x="158" y="186"/>
                    <a:pt x="143" y="200"/>
                    <a:pt x="135" y="219"/>
                  </a:cubicBezTo>
                  <a:close/>
                  <a:moveTo>
                    <a:pt x="191" y="91"/>
                  </a:moveTo>
                  <a:cubicBezTo>
                    <a:pt x="200" y="102"/>
                    <a:pt x="192" y="115"/>
                    <a:pt x="185" y="124"/>
                  </a:cubicBezTo>
                  <a:cubicBezTo>
                    <a:pt x="186" y="117"/>
                    <a:pt x="189" y="102"/>
                    <a:pt x="189" y="102"/>
                  </a:cubicBezTo>
                  <a:lnTo>
                    <a:pt x="191" y="91"/>
                  </a:lnTo>
                  <a:close/>
                  <a:moveTo>
                    <a:pt x="152" y="68"/>
                  </a:moveTo>
                  <a:cubicBezTo>
                    <a:pt x="157" y="77"/>
                    <a:pt x="165" y="85"/>
                    <a:pt x="173" y="91"/>
                  </a:cubicBezTo>
                  <a:cubicBezTo>
                    <a:pt x="176" y="93"/>
                    <a:pt x="180" y="95"/>
                    <a:pt x="180" y="95"/>
                  </a:cubicBezTo>
                  <a:cubicBezTo>
                    <a:pt x="177" y="101"/>
                    <a:pt x="177" y="101"/>
                    <a:pt x="177" y="101"/>
                  </a:cubicBezTo>
                  <a:cubicBezTo>
                    <a:pt x="177" y="101"/>
                    <a:pt x="168" y="138"/>
                    <a:pt x="153" y="151"/>
                  </a:cubicBezTo>
                  <a:cubicBezTo>
                    <a:pt x="144" y="160"/>
                    <a:pt x="126" y="162"/>
                    <a:pt x="117" y="151"/>
                  </a:cubicBezTo>
                  <a:cubicBezTo>
                    <a:pt x="102" y="137"/>
                    <a:pt x="96" y="117"/>
                    <a:pt x="93" y="98"/>
                  </a:cubicBezTo>
                  <a:cubicBezTo>
                    <a:pt x="116" y="95"/>
                    <a:pt x="137" y="84"/>
                    <a:pt x="152" y="68"/>
                  </a:cubicBezTo>
                  <a:close/>
                  <a:moveTo>
                    <a:pt x="84" y="124"/>
                  </a:moveTo>
                  <a:cubicBezTo>
                    <a:pt x="78" y="115"/>
                    <a:pt x="74" y="105"/>
                    <a:pt x="74" y="95"/>
                  </a:cubicBezTo>
                  <a:cubicBezTo>
                    <a:pt x="86" y="99"/>
                    <a:pt x="82" y="114"/>
                    <a:pt x="84" y="124"/>
                  </a:cubicBezTo>
                  <a:close/>
                  <a:moveTo>
                    <a:pt x="76" y="206"/>
                  </a:moveTo>
                  <a:cubicBezTo>
                    <a:pt x="76" y="206"/>
                    <a:pt x="82" y="186"/>
                    <a:pt x="92" y="172"/>
                  </a:cubicBezTo>
                  <a:cubicBezTo>
                    <a:pt x="100" y="186"/>
                    <a:pt x="100" y="186"/>
                    <a:pt x="100" y="186"/>
                  </a:cubicBezTo>
                  <a:cubicBezTo>
                    <a:pt x="100" y="186"/>
                    <a:pt x="109" y="199"/>
                    <a:pt x="113" y="206"/>
                  </a:cubicBezTo>
                  <a:cubicBezTo>
                    <a:pt x="101" y="207"/>
                    <a:pt x="76" y="206"/>
                    <a:pt x="76" y="206"/>
                  </a:cubicBezTo>
                  <a:close/>
                  <a:moveTo>
                    <a:pt x="128" y="304"/>
                  </a:moveTo>
                  <a:cubicBezTo>
                    <a:pt x="128" y="304"/>
                    <a:pt x="104" y="248"/>
                    <a:pt x="94" y="219"/>
                  </a:cubicBezTo>
                  <a:cubicBezTo>
                    <a:pt x="103" y="219"/>
                    <a:pt x="112" y="220"/>
                    <a:pt x="121" y="220"/>
                  </a:cubicBezTo>
                  <a:cubicBezTo>
                    <a:pt x="126" y="232"/>
                    <a:pt x="130" y="245"/>
                    <a:pt x="135" y="257"/>
                  </a:cubicBezTo>
                  <a:cubicBezTo>
                    <a:pt x="140" y="245"/>
                    <a:pt x="145" y="232"/>
                    <a:pt x="149" y="220"/>
                  </a:cubicBezTo>
                  <a:cubicBezTo>
                    <a:pt x="158" y="220"/>
                    <a:pt x="167" y="219"/>
                    <a:pt x="176" y="219"/>
                  </a:cubicBezTo>
                  <a:cubicBezTo>
                    <a:pt x="166" y="246"/>
                    <a:pt x="143" y="304"/>
                    <a:pt x="143" y="304"/>
                  </a:cubicBezTo>
                  <a:lnTo>
                    <a:pt x="128" y="304"/>
                  </a:lnTo>
                  <a:close/>
                  <a:moveTo>
                    <a:pt x="215" y="269"/>
                  </a:moveTo>
                  <a:cubicBezTo>
                    <a:pt x="201" y="273"/>
                    <a:pt x="186" y="275"/>
                    <a:pt x="171" y="275"/>
                  </a:cubicBezTo>
                  <a:cubicBezTo>
                    <a:pt x="171" y="273"/>
                    <a:pt x="173" y="270"/>
                    <a:pt x="174" y="269"/>
                  </a:cubicBezTo>
                  <a:cubicBezTo>
                    <a:pt x="188" y="268"/>
                    <a:pt x="203" y="268"/>
                    <a:pt x="216" y="261"/>
                  </a:cubicBezTo>
                  <a:cubicBezTo>
                    <a:pt x="216" y="263"/>
                    <a:pt x="216" y="267"/>
                    <a:pt x="215" y="269"/>
                  </a:cubicBezTo>
                  <a:close/>
                </a:path>
              </a:pathLst>
            </a:custGeom>
            <a:grpFill/>
            <a:ln>
              <a:noFill/>
            </a:ln>
          </p:spPr>
          <p:txBody>
            <a:bodyPr vert="horz" wrap="square" lIns="68580" tIns="34290" rIns="68580" bIns="34290" numCol="1" anchor="t" anchorCtr="0" compatLnSpc="1">
              <a:prstTxWarp prst="textNoShape">
                <a:avLst/>
              </a:prstTxWarp>
            </a:bodyPr>
            <a:lstStyle/>
            <a:p>
              <a:endParaRPr lang="zh-CN" altLang="en-US" sz="1013"/>
            </a:p>
          </p:txBody>
        </p:sp>
      </p:grpSp>
      <p:grpSp>
        <p:nvGrpSpPr>
          <p:cNvPr id="368" name="组合 367"/>
          <p:cNvGrpSpPr/>
          <p:nvPr/>
        </p:nvGrpSpPr>
        <p:grpSpPr>
          <a:xfrm>
            <a:off x="9123749" y="4305444"/>
            <a:ext cx="236318" cy="742800"/>
            <a:chOff x="2319652" y="1231704"/>
            <a:chExt cx="361995" cy="1137830"/>
          </a:xfrm>
          <a:solidFill>
            <a:srgbClr val="00B050"/>
          </a:solidFill>
        </p:grpSpPr>
        <p:sp>
          <p:nvSpPr>
            <p:cNvPr id="369" name="圆角矩形 368"/>
            <p:cNvSpPr/>
            <p:nvPr/>
          </p:nvSpPr>
          <p:spPr>
            <a:xfrm>
              <a:off x="2386569" y="1593243"/>
              <a:ext cx="226979"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0" name="圆角矩形 369"/>
            <p:cNvSpPr/>
            <p:nvPr/>
          </p:nvSpPr>
          <p:spPr>
            <a:xfrm rot="457219">
              <a:off x="2319652" y="1521106"/>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1" name="圆角矩形 370"/>
            <p:cNvSpPr/>
            <p:nvPr/>
          </p:nvSpPr>
          <p:spPr>
            <a:xfrm rot="21142781" flipH="1">
              <a:off x="2615225" y="1521089"/>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2" name="组合 371"/>
            <p:cNvGrpSpPr/>
            <p:nvPr/>
          </p:nvGrpSpPr>
          <p:grpSpPr>
            <a:xfrm>
              <a:off x="2373129" y="1784512"/>
              <a:ext cx="251524" cy="585022"/>
              <a:chOff x="2373129" y="1782336"/>
              <a:chExt cx="251524" cy="585022"/>
            </a:xfrm>
            <a:grpFill/>
          </p:grpSpPr>
          <p:sp>
            <p:nvSpPr>
              <p:cNvPr id="374" name="圆角矩形 373"/>
              <p:cNvSpPr/>
              <p:nvPr/>
            </p:nvSpPr>
            <p:spPr>
              <a:xfrm rot="21437231" flipH="1">
                <a:off x="2518880"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5" name="圆角矩形 374"/>
              <p:cNvSpPr/>
              <p:nvPr/>
            </p:nvSpPr>
            <p:spPr>
              <a:xfrm rot="162769">
                <a:off x="2373129"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3" name="Freeform 17"/>
            <p:cNvSpPr>
              <a:spLocks noEditPoints="1"/>
            </p:cNvSpPr>
            <p:nvPr/>
          </p:nvSpPr>
          <p:spPr bwMode="auto">
            <a:xfrm>
              <a:off x="2336154" y="1231704"/>
              <a:ext cx="334161" cy="392185"/>
            </a:xfrm>
            <a:custGeom>
              <a:avLst/>
              <a:gdLst>
                <a:gd name="T0" fmla="*/ 206 w 272"/>
                <a:gd name="T1" fmla="*/ 171 h 320"/>
                <a:gd name="T2" fmla="*/ 184 w 272"/>
                <a:gd name="T3" fmla="*/ 35 h 320"/>
                <a:gd name="T4" fmla="*/ 77 w 272"/>
                <a:gd name="T5" fmla="*/ 47 h 320"/>
                <a:gd name="T6" fmla="*/ 63 w 272"/>
                <a:gd name="T7" fmla="*/ 172 h 320"/>
                <a:gd name="T8" fmla="*/ 4 w 272"/>
                <a:gd name="T9" fmla="*/ 274 h 320"/>
                <a:gd name="T10" fmla="*/ 5 w 272"/>
                <a:gd name="T11" fmla="*/ 275 h 320"/>
                <a:gd name="T12" fmla="*/ 49 w 272"/>
                <a:gd name="T13" fmla="*/ 295 h 320"/>
                <a:gd name="T14" fmla="*/ 91 w 272"/>
                <a:gd name="T15" fmla="*/ 312 h 320"/>
                <a:gd name="T16" fmla="*/ 218 w 272"/>
                <a:gd name="T17" fmla="*/ 296 h 320"/>
                <a:gd name="T18" fmla="*/ 265 w 272"/>
                <a:gd name="T19" fmla="*/ 275 h 320"/>
                <a:gd name="T20" fmla="*/ 206 w 272"/>
                <a:gd name="T21" fmla="*/ 171 h 320"/>
                <a:gd name="T22" fmla="*/ 179 w 272"/>
                <a:gd name="T23" fmla="*/ 172 h 320"/>
                <a:gd name="T24" fmla="*/ 196 w 272"/>
                <a:gd name="T25" fmla="*/ 206 h 320"/>
                <a:gd name="T26" fmla="*/ 157 w 272"/>
                <a:gd name="T27" fmla="*/ 206 h 320"/>
                <a:gd name="T28" fmla="*/ 179 w 272"/>
                <a:gd name="T29" fmla="*/ 172 h 320"/>
                <a:gd name="T30" fmla="*/ 135 w 272"/>
                <a:gd name="T31" fmla="*/ 219 h 320"/>
                <a:gd name="T32" fmla="*/ 108 w 272"/>
                <a:gd name="T33" fmla="*/ 174 h 320"/>
                <a:gd name="T34" fmla="*/ 106 w 272"/>
                <a:gd name="T35" fmla="*/ 162 h 320"/>
                <a:gd name="T36" fmla="*/ 141 w 272"/>
                <a:gd name="T37" fmla="*/ 171 h 320"/>
                <a:gd name="T38" fmla="*/ 165 w 272"/>
                <a:gd name="T39" fmla="*/ 160 h 320"/>
                <a:gd name="T40" fmla="*/ 165 w 272"/>
                <a:gd name="T41" fmla="*/ 167 h 320"/>
                <a:gd name="T42" fmla="*/ 135 w 272"/>
                <a:gd name="T43" fmla="*/ 219 h 320"/>
                <a:gd name="T44" fmla="*/ 191 w 272"/>
                <a:gd name="T45" fmla="*/ 91 h 320"/>
                <a:gd name="T46" fmla="*/ 185 w 272"/>
                <a:gd name="T47" fmla="*/ 124 h 320"/>
                <a:gd name="T48" fmla="*/ 189 w 272"/>
                <a:gd name="T49" fmla="*/ 102 h 320"/>
                <a:gd name="T50" fmla="*/ 191 w 272"/>
                <a:gd name="T51" fmla="*/ 91 h 320"/>
                <a:gd name="T52" fmla="*/ 152 w 272"/>
                <a:gd name="T53" fmla="*/ 68 h 320"/>
                <a:gd name="T54" fmla="*/ 173 w 272"/>
                <a:gd name="T55" fmla="*/ 91 h 320"/>
                <a:gd name="T56" fmla="*/ 180 w 272"/>
                <a:gd name="T57" fmla="*/ 95 h 320"/>
                <a:gd name="T58" fmla="*/ 177 w 272"/>
                <a:gd name="T59" fmla="*/ 101 h 320"/>
                <a:gd name="T60" fmla="*/ 153 w 272"/>
                <a:gd name="T61" fmla="*/ 151 h 320"/>
                <a:gd name="T62" fmla="*/ 117 w 272"/>
                <a:gd name="T63" fmla="*/ 151 h 320"/>
                <a:gd name="T64" fmla="*/ 93 w 272"/>
                <a:gd name="T65" fmla="*/ 98 h 320"/>
                <a:gd name="T66" fmla="*/ 152 w 272"/>
                <a:gd name="T67" fmla="*/ 68 h 320"/>
                <a:gd name="T68" fmla="*/ 84 w 272"/>
                <a:gd name="T69" fmla="*/ 124 h 320"/>
                <a:gd name="T70" fmla="*/ 74 w 272"/>
                <a:gd name="T71" fmla="*/ 95 h 320"/>
                <a:gd name="T72" fmla="*/ 84 w 272"/>
                <a:gd name="T73" fmla="*/ 124 h 320"/>
                <a:gd name="T74" fmla="*/ 76 w 272"/>
                <a:gd name="T75" fmla="*/ 206 h 320"/>
                <a:gd name="T76" fmla="*/ 92 w 272"/>
                <a:gd name="T77" fmla="*/ 172 h 320"/>
                <a:gd name="T78" fmla="*/ 100 w 272"/>
                <a:gd name="T79" fmla="*/ 186 h 320"/>
                <a:gd name="T80" fmla="*/ 113 w 272"/>
                <a:gd name="T81" fmla="*/ 206 h 320"/>
                <a:gd name="T82" fmla="*/ 76 w 272"/>
                <a:gd name="T83" fmla="*/ 206 h 320"/>
                <a:gd name="T84" fmla="*/ 128 w 272"/>
                <a:gd name="T85" fmla="*/ 304 h 320"/>
                <a:gd name="T86" fmla="*/ 94 w 272"/>
                <a:gd name="T87" fmla="*/ 219 h 320"/>
                <a:gd name="T88" fmla="*/ 121 w 272"/>
                <a:gd name="T89" fmla="*/ 220 h 320"/>
                <a:gd name="T90" fmla="*/ 135 w 272"/>
                <a:gd name="T91" fmla="*/ 257 h 320"/>
                <a:gd name="T92" fmla="*/ 149 w 272"/>
                <a:gd name="T93" fmla="*/ 220 h 320"/>
                <a:gd name="T94" fmla="*/ 176 w 272"/>
                <a:gd name="T95" fmla="*/ 219 h 320"/>
                <a:gd name="T96" fmla="*/ 143 w 272"/>
                <a:gd name="T97" fmla="*/ 304 h 320"/>
                <a:gd name="T98" fmla="*/ 128 w 272"/>
                <a:gd name="T99" fmla="*/ 304 h 320"/>
                <a:gd name="T100" fmla="*/ 215 w 272"/>
                <a:gd name="T101" fmla="*/ 269 h 320"/>
                <a:gd name="T102" fmla="*/ 171 w 272"/>
                <a:gd name="T103" fmla="*/ 275 h 320"/>
                <a:gd name="T104" fmla="*/ 174 w 272"/>
                <a:gd name="T105" fmla="*/ 269 h 320"/>
                <a:gd name="T106" fmla="*/ 216 w 272"/>
                <a:gd name="T107" fmla="*/ 261 h 320"/>
                <a:gd name="T108" fmla="*/ 215 w 272"/>
                <a:gd name="T109" fmla="*/ 269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2" h="320">
                  <a:moveTo>
                    <a:pt x="206" y="171"/>
                  </a:moveTo>
                  <a:cubicBezTo>
                    <a:pt x="205" y="126"/>
                    <a:pt x="213" y="74"/>
                    <a:pt x="184" y="35"/>
                  </a:cubicBezTo>
                  <a:cubicBezTo>
                    <a:pt x="158" y="0"/>
                    <a:pt x="96" y="8"/>
                    <a:pt x="77" y="47"/>
                  </a:cubicBezTo>
                  <a:cubicBezTo>
                    <a:pt x="58" y="86"/>
                    <a:pt x="63" y="130"/>
                    <a:pt x="63" y="172"/>
                  </a:cubicBezTo>
                  <a:cubicBezTo>
                    <a:pt x="25" y="190"/>
                    <a:pt x="0" y="231"/>
                    <a:pt x="4" y="274"/>
                  </a:cubicBezTo>
                  <a:cubicBezTo>
                    <a:pt x="4" y="274"/>
                    <a:pt x="4" y="274"/>
                    <a:pt x="5" y="275"/>
                  </a:cubicBezTo>
                  <a:cubicBezTo>
                    <a:pt x="13" y="292"/>
                    <a:pt x="33" y="293"/>
                    <a:pt x="49" y="295"/>
                  </a:cubicBezTo>
                  <a:cubicBezTo>
                    <a:pt x="63" y="302"/>
                    <a:pt x="76" y="310"/>
                    <a:pt x="91" y="312"/>
                  </a:cubicBezTo>
                  <a:cubicBezTo>
                    <a:pt x="133" y="320"/>
                    <a:pt x="180" y="319"/>
                    <a:pt x="218" y="296"/>
                  </a:cubicBezTo>
                  <a:cubicBezTo>
                    <a:pt x="234" y="292"/>
                    <a:pt x="258" y="294"/>
                    <a:pt x="265" y="275"/>
                  </a:cubicBezTo>
                  <a:cubicBezTo>
                    <a:pt x="272" y="232"/>
                    <a:pt x="244" y="190"/>
                    <a:pt x="206" y="171"/>
                  </a:cubicBezTo>
                  <a:close/>
                  <a:moveTo>
                    <a:pt x="179" y="172"/>
                  </a:moveTo>
                  <a:cubicBezTo>
                    <a:pt x="184" y="183"/>
                    <a:pt x="190" y="194"/>
                    <a:pt x="196" y="206"/>
                  </a:cubicBezTo>
                  <a:cubicBezTo>
                    <a:pt x="183" y="206"/>
                    <a:pt x="170" y="207"/>
                    <a:pt x="157" y="206"/>
                  </a:cubicBezTo>
                  <a:cubicBezTo>
                    <a:pt x="164" y="195"/>
                    <a:pt x="171" y="184"/>
                    <a:pt x="179" y="172"/>
                  </a:cubicBezTo>
                  <a:close/>
                  <a:moveTo>
                    <a:pt x="135" y="219"/>
                  </a:moveTo>
                  <a:cubicBezTo>
                    <a:pt x="128" y="203"/>
                    <a:pt x="108" y="174"/>
                    <a:pt x="108" y="174"/>
                  </a:cubicBezTo>
                  <a:cubicBezTo>
                    <a:pt x="108" y="174"/>
                    <a:pt x="107" y="166"/>
                    <a:pt x="106" y="162"/>
                  </a:cubicBezTo>
                  <a:cubicBezTo>
                    <a:pt x="117" y="167"/>
                    <a:pt x="129" y="173"/>
                    <a:pt x="141" y="171"/>
                  </a:cubicBezTo>
                  <a:cubicBezTo>
                    <a:pt x="150" y="170"/>
                    <a:pt x="157" y="164"/>
                    <a:pt x="165" y="160"/>
                  </a:cubicBezTo>
                  <a:cubicBezTo>
                    <a:pt x="165" y="162"/>
                    <a:pt x="165" y="165"/>
                    <a:pt x="165" y="167"/>
                  </a:cubicBezTo>
                  <a:cubicBezTo>
                    <a:pt x="158" y="186"/>
                    <a:pt x="143" y="200"/>
                    <a:pt x="135" y="219"/>
                  </a:cubicBezTo>
                  <a:close/>
                  <a:moveTo>
                    <a:pt x="191" y="91"/>
                  </a:moveTo>
                  <a:cubicBezTo>
                    <a:pt x="200" y="102"/>
                    <a:pt x="192" y="115"/>
                    <a:pt x="185" y="124"/>
                  </a:cubicBezTo>
                  <a:cubicBezTo>
                    <a:pt x="186" y="117"/>
                    <a:pt x="189" y="102"/>
                    <a:pt x="189" y="102"/>
                  </a:cubicBezTo>
                  <a:lnTo>
                    <a:pt x="191" y="91"/>
                  </a:lnTo>
                  <a:close/>
                  <a:moveTo>
                    <a:pt x="152" y="68"/>
                  </a:moveTo>
                  <a:cubicBezTo>
                    <a:pt x="157" y="77"/>
                    <a:pt x="165" y="85"/>
                    <a:pt x="173" y="91"/>
                  </a:cubicBezTo>
                  <a:cubicBezTo>
                    <a:pt x="176" y="93"/>
                    <a:pt x="180" y="95"/>
                    <a:pt x="180" y="95"/>
                  </a:cubicBezTo>
                  <a:cubicBezTo>
                    <a:pt x="177" y="101"/>
                    <a:pt x="177" y="101"/>
                    <a:pt x="177" y="101"/>
                  </a:cubicBezTo>
                  <a:cubicBezTo>
                    <a:pt x="177" y="101"/>
                    <a:pt x="168" y="138"/>
                    <a:pt x="153" y="151"/>
                  </a:cubicBezTo>
                  <a:cubicBezTo>
                    <a:pt x="144" y="160"/>
                    <a:pt x="126" y="162"/>
                    <a:pt x="117" y="151"/>
                  </a:cubicBezTo>
                  <a:cubicBezTo>
                    <a:pt x="102" y="137"/>
                    <a:pt x="96" y="117"/>
                    <a:pt x="93" y="98"/>
                  </a:cubicBezTo>
                  <a:cubicBezTo>
                    <a:pt x="116" y="95"/>
                    <a:pt x="137" y="84"/>
                    <a:pt x="152" y="68"/>
                  </a:cubicBezTo>
                  <a:close/>
                  <a:moveTo>
                    <a:pt x="84" y="124"/>
                  </a:moveTo>
                  <a:cubicBezTo>
                    <a:pt x="78" y="115"/>
                    <a:pt x="74" y="105"/>
                    <a:pt x="74" y="95"/>
                  </a:cubicBezTo>
                  <a:cubicBezTo>
                    <a:pt x="86" y="99"/>
                    <a:pt x="82" y="114"/>
                    <a:pt x="84" y="124"/>
                  </a:cubicBezTo>
                  <a:close/>
                  <a:moveTo>
                    <a:pt x="76" y="206"/>
                  </a:moveTo>
                  <a:cubicBezTo>
                    <a:pt x="76" y="206"/>
                    <a:pt x="82" y="186"/>
                    <a:pt x="92" y="172"/>
                  </a:cubicBezTo>
                  <a:cubicBezTo>
                    <a:pt x="100" y="186"/>
                    <a:pt x="100" y="186"/>
                    <a:pt x="100" y="186"/>
                  </a:cubicBezTo>
                  <a:cubicBezTo>
                    <a:pt x="100" y="186"/>
                    <a:pt x="109" y="199"/>
                    <a:pt x="113" y="206"/>
                  </a:cubicBezTo>
                  <a:cubicBezTo>
                    <a:pt x="101" y="207"/>
                    <a:pt x="76" y="206"/>
                    <a:pt x="76" y="206"/>
                  </a:cubicBezTo>
                  <a:close/>
                  <a:moveTo>
                    <a:pt x="128" y="304"/>
                  </a:moveTo>
                  <a:cubicBezTo>
                    <a:pt x="128" y="304"/>
                    <a:pt x="104" y="248"/>
                    <a:pt x="94" y="219"/>
                  </a:cubicBezTo>
                  <a:cubicBezTo>
                    <a:pt x="103" y="219"/>
                    <a:pt x="112" y="220"/>
                    <a:pt x="121" y="220"/>
                  </a:cubicBezTo>
                  <a:cubicBezTo>
                    <a:pt x="126" y="232"/>
                    <a:pt x="130" y="245"/>
                    <a:pt x="135" y="257"/>
                  </a:cubicBezTo>
                  <a:cubicBezTo>
                    <a:pt x="140" y="245"/>
                    <a:pt x="145" y="232"/>
                    <a:pt x="149" y="220"/>
                  </a:cubicBezTo>
                  <a:cubicBezTo>
                    <a:pt x="158" y="220"/>
                    <a:pt x="167" y="219"/>
                    <a:pt x="176" y="219"/>
                  </a:cubicBezTo>
                  <a:cubicBezTo>
                    <a:pt x="166" y="246"/>
                    <a:pt x="143" y="304"/>
                    <a:pt x="143" y="304"/>
                  </a:cubicBezTo>
                  <a:lnTo>
                    <a:pt x="128" y="304"/>
                  </a:lnTo>
                  <a:close/>
                  <a:moveTo>
                    <a:pt x="215" y="269"/>
                  </a:moveTo>
                  <a:cubicBezTo>
                    <a:pt x="201" y="273"/>
                    <a:pt x="186" y="275"/>
                    <a:pt x="171" y="275"/>
                  </a:cubicBezTo>
                  <a:cubicBezTo>
                    <a:pt x="171" y="273"/>
                    <a:pt x="173" y="270"/>
                    <a:pt x="174" y="269"/>
                  </a:cubicBezTo>
                  <a:cubicBezTo>
                    <a:pt x="188" y="268"/>
                    <a:pt x="203" y="268"/>
                    <a:pt x="216" y="261"/>
                  </a:cubicBezTo>
                  <a:cubicBezTo>
                    <a:pt x="216" y="263"/>
                    <a:pt x="216" y="267"/>
                    <a:pt x="215" y="269"/>
                  </a:cubicBezTo>
                  <a:close/>
                </a:path>
              </a:pathLst>
            </a:custGeom>
            <a:grpFill/>
            <a:ln>
              <a:noFill/>
            </a:ln>
          </p:spPr>
          <p:txBody>
            <a:bodyPr vert="horz" wrap="square" lIns="68580" tIns="34290" rIns="68580" bIns="34290" numCol="1" anchor="t" anchorCtr="0" compatLnSpc="1">
              <a:prstTxWarp prst="textNoShape">
                <a:avLst/>
              </a:prstTxWarp>
            </a:bodyPr>
            <a:lstStyle/>
            <a:p>
              <a:endParaRPr lang="zh-CN" altLang="en-US" sz="1013"/>
            </a:p>
          </p:txBody>
        </p:sp>
      </p:grpSp>
      <p:grpSp>
        <p:nvGrpSpPr>
          <p:cNvPr id="376" name="组合 375"/>
          <p:cNvGrpSpPr/>
          <p:nvPr/>
        </p:nvGrpSpPr>
        <p:grpSpPr>
          <a:xfrm>
            <a:off x="9586953" y="4305444"/>
            <a:ext cx="236318" cy="742800"/>
            <a:chOff x="2319652" y="1231704"/>
            <a:chExt cx="361995" cy="1137830"/>
          </a:xfrm>
          <a:solidFill>
            <a:srgbClr val="CFF0DE"/>
          </a:solidFill>
        </p:grpSpPr>
        <p:sp>
          <p:nvSpPr>
            <p:cNvPr id="377" name="圆角矩形 376"/>
            <p:cNvSpPr/>
            <p:nvPr/>
          </p:nvSpPr>
          <p:spPr>
            <a:xfrm>
              <a:off x="2386569" y="1593243"/>
              <a:ext cx="226979"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8" name="圆角矩形 377"/>
            <p:cNvSpPr/>
            <p:nvPr/>
          </p:nvSpPr>
          <p:spPr>
            <a:xfrm rot="457219">
              <a:off x="2319652" y="1521106"/>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9" name="圆角矩形 378"/>
            <p:cNvSpPr/>
            <p:nvPr/>
          </p:nvSpPr>
          <p:spPr>
            <a:xfrm rot="21142781" flipH="1">
              <a:off x="2615225" y="1521089"/>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0" name="组合 379"/>
            <p:cNvGrpSpPr/>
            <p:nvPr/>
          </p:nvGrpSpPr>
          <p:grpSpPr>
            <a:xfrm>
              <a:off x="2373129" y="1784512"/>
              <a:ext cx="251524" cy="585022"/>
              <a:chOff x="2373129" y="1782336"/>
              <a:chExt cx="251524" cy="585022"/>
            </a:xfrm>
            <a:grpFill/>
          </p:grpSpPr>
          <p:sp>
            <p:nvSpPr>
              <p:cNvPr id="382" name="圆角矩形 381"/>
              <p:cNvSpPr/>
              <p:nvPr/>
            </p:nvSpPr>
            <p:spPr>
              <a:xfrm rot="21437231" flipH="1">
                <a:off x="2518880"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3" name="圆角矩形 382"/>
              <p:cNvSpPr/>
              <p:nvPr/>
            </p:nvSpPr>
            <p:spPr>
              <a:xfrm rot="162769">
                <a:off x="2373129"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1" name="Freeform 17"/>
            <p:cNvSpPr>
              <a:spLocks noEditPoints="1"/>
            </p:cNvSpPr>
            <p:nvPr/>
          </p:nvSpPr>
          <p:spPr bwMode="auto">
            <a:xfrm>
              <a:off x="2336154" y="1231704"/>
              <a:ext cx="334161" cy="392185"/>
            </a:xfrm>
            <a:custGeom>
              <a:avLst/>
              <a:gdLst>
                <a:gd name="T0" fmla="*/ 206 w 272"/>
                <a:gd name="T1" fmla="*/ 171 h 320"/>
                <a:gd name="T2" fmla="*/ 184 w 272"/>
                <a:gd name="T3" fmla="*/ 35 h 320"/>
                <a:gd name="T4" fmla="*/ 77 w 272"/>
                <a:gd name="T5" fmla="*/ 47 h 320"/>
                <a:gd name="T6" fmla="*/ 63 w 272"/>
                <a:gd name="T7" fmla="*/ 172 h 320"/>
                <a:gd name="T8" fmla="*/ 4 w 272"/>
                <a:gd name="T9" fmla="*/ 274 h 320"/>
                <a:gd name="T10" fmla="*/ 5 w 272"/>
                <a:gd name="T11" fmla="*/ 275 h 320"/>
                <a:gd name="T12" fmla="*/ 49 w 272"/>
                <a:gd name="T13" fmla="*/ 295 h 320"/>
                <a:gd name="T14" fmla="*/ 91 w 272"/>
                <a:gd name="T15" fmla="*/ 312 h 320"/>
                <a:gd name="T16" fmla="*/ 218 w 272"/>
                <a:gd name="T17" fmla="*/ 296 h 320"/>
                <a:gd name="T18" fmla="*/ 265 w 272"/>
                <a:gd name="T19" fmla="*/ 275 h 320"/>
                <a:gd name="T20" fmla="*/ 206 w 272"/>
                <a:gd name="T21" fmla="*/ 171 h 320"/>
                <a:gd name="T22" fmla="*/ 179 w 272"/>
                <a:gd name="T23" fmla="*/ 172 h 320"/>
                <a:gd name="T24" fmla="*/ 196 w 272"/>
                <a:gd name="T25" fmla="*/ 206 h 320"/>
                <a:gd name="T26" fmla="*/ 157 w 272"/>
                <a:gd name="T27" fmla="*/ 206 h 320"/>
                <a:gd name="T28" fmla="*/ 179 w 272"/>
                <a:gd name="T29" fmla="*/ 172 h 320"/>
                <a:gd name="T30" fmla="*/ 135 w 272"/>
                <a:gd name="T31" fmla="*/ 219 h 320"/>
                <a:gd name="T32" fmla="*/ 108 w 272"/>
                <a:gd name="T33" fmla="*/ 174 h 320"/>
                <a:gd name="T34" fmla="*/ 106 w 272"/>
                <a:gd name="T35" fmla="*/ 162 h 320"/>
                <a:gd name="T36" fmla="*/ 141 w 272"/>
                <a:gd name="T37" fmla="*/ 171 h 320"/>
                <a:gd name="T38" fmla="*/ 165 w 272"/>
                <a:gd name="T39" fmla="*/ 160 h 320"/>
                <a:gd name="T40" fmla="*/ 165 w 272"/>
                <a:gd name="T41" fmla="*/ 167 h 320"/>
                <a:gd name="T42" fmla="*/ 135 w 272"/>
                <a:gd name="T43" fmla="*/ 219 h 320"/>
                <a:gd name="T44" fmla="*/ 191 w 272"/>
                <a:gd name="T45" fmla="*/ 91 h 320"/>
                <a:gd name="T46" fmla="*/ 185 w 272"/>
                <a:gd name="T47" fmla="*/ 124 h 320"/>
                <a:gd name="T48" fmla="*/ 189 w 272"/>
                <a:gd name="T49" fmla="*/ 102 h 320"/>
                <a:gd name="T50" fmla="*/ 191 w 272"/>
                <a:gd name="T51" fmla="*/ 91 h 320"/>
                <a:gd name="T52" fmla="*/ 152 w 272"/>
                <a:gd name="T53" fmla="*/ 68 h 320"/>
                <a:gd name="T54" fmla="*/ 173 w 272"/>
                <a:gd name="T55" fmla="*/ 91 h 320"/>
                <a:gd name="T56" fmla="*/ 180 w 272"/>
                <a:gd name="T57" fmla="*/ 95 h 320"/>
                <a:gd name="T58" fmla="*/ 177 w 272"/>
                <a:gd name="T59" fmla="*/ 101 h 320"/>
                <a:gd name="T60" fmla="*/ 153 w 272"/>
                <a:gd name="T61" fmla="*/ 151 h 320"/>
                <a:gd name="T62" fmla="*/ 117 w 272"/>
                <a:gd name="T63" fmla="*/ 151 h 320"/>
                <a:gd name="T64" fmla="*/ 93 w 272"/>
                <a:gd name="T65" fmla="*/ 98 h 320"/>
                <a:gd name="T66" fmla="*/ 152 w 272"/>
                <a:gd name="T67" fmla="*/ 68 h 320"/>
                <a:gd name="T68" fmla="*/ 84 w 272"/>
                <a:gd name="T69" fmla="*/ 124 h 320"/>
                <a:gd name="T70" fmla="*/ 74 w 272"/>
                <a:gd name="T71" fmla="*/ 95 h 320"/>
                <a:gd name="T72" fmla="*/ 84 w 272"/>
                <a:gd name="T73" fmla="*/ 124 h 320"/>
                <a:gd name="T74" fmla="*/ 76 w 272"/>
                <a:gd name="T75" fmla="*/ 206 h 320"/>
                <a:gd name="T76" fmla="*/ 92 w 272"/>
                <a:gd name="T77" fmla="*/ 172 h 320"/>
                <a:gd name="T78" fmla="*/ 100 w 272"/>
                <a:gd name="T79" fmla="*/ 186 h 320"/>
                <a:gd name="T80" fmla="*/ 113 w 272"/>
                <a:gd name="T81" fmla="*/ 206 h 320"/>
                <a:gd name="T82" fmla="*/ 76 w 272"/>
                <a:gd name="T83" fmla="*/ 206 h 320"/>
                <a:gd name="T84" fmla="*/ 128 w 272"/>
                <a:gd name="T85" fmla="*/ 304 h 320"/>
                <a:gd name="T86" fmla="*/ 94 w 272"/>
                <a:gd name="T87" fmla="*/ 219 h 320"/>
                <a:gd name="T88" fmla="*/ 121 w 272"/>
                <a:gd name="T89" fmla="*/ 220 h 320"/>
                <a:gd name="T90" fmla="*/ 135 w 272"/>
                <a:gd name="T91" fmla="*/ 257 h 320"/>
                <a:gd name="T92" fmla="*/ 149 w 272"/>
                <a:gd name="T93" fmla="*/ 220 h 320"/>
                <a:gd name="T94" fmla="*/ 176 w 272"/>
                <a:gd name="T95" fmla="*/ 219 h 320"/>
                <a:gd name="T96" fmla="*/ 143 w 272"/>
                <a:gd name="T97" fmla="*/ 304 h 320"/>
                <a:gd name="T98" fmla="*/ 128 w 272"/>
                <a:gd name="T99" fmla="*/ 304 h 320"/>
                <a:gd name="T100" fmla="*/ 215 w 272"/>
                <a:gd name="T101" fmla="*/ 269 h 320"/>
                <a:gd name="T102" fmla="*/ 171 w 272"/>
                <a:gd name="T103" fmla="*/ 275 h 320"/>
                <a:gd name="T104" fmla="*/ 174 w 272"/>
                <a:gd name="T105" fmla="*/ 269 h 320"/>
                <a:gd name="T106" fmla="*/ 216 w 272"/>
                <a:gd name="T107" fmla="*/ 261 h 320"/>
                <a:gd name="T108" fmla="*/ 215 w 272"/>
                <a:gd name="T109" fmla="*/ 269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2" h="320">
                  <a:moveTo>
                    <a:pt x="206" y="171"/>
                  </a:moveTo>
                  <a:cubicBezTo>
                    <a:pt x="205" y="126"/>
                    <a:pt x="213" y="74"/>
                    <a:pt x="184" y="35"/>
                  </a:cubicBezTo>
                  <a:cubicBezTo>
                    <a:pt x="158" y="0"/>
                    <a:pt x="96" y="8"/>
                    <a:pt x="77" y="47"/>
                  </a:cubicBezTo>
                  <a:cubicBezTo>
                    <a:pt x="58" y="86"/>
                    <a:pt x="63" y="130"/>
                    <a:pt x="63" y="172"/>
                  </a:cubicBezTo>
                  <a:cubicBezTo>
                    <a:pt x="25" y="190"/>
                    <a:pt x="0" y="231"/>
                    <a:pt x="4" y="274"/>
                  </a:cubicBezTo>
                  <a:cubicBezTo>
                    <a:pt x="4" y="274"/>
                    <a:pt x="4" y="274"/>
                    <a:pt x="5" y="275"/>
                  </a:cubicBezTo>
                  <a:cubicBezTo>
                    <a:pt x="13" y="292"/>
                    <a:pt x="33" y="293"/>
                    <a:pt x="49" y="295"/>
                  </a:cubicBezTo>
                  <a:cubicBezTo>
                    <a:pt x="63" y="302"/>
                    <a:pt x="76" y="310"/>
                    <a:pt x="91" y="312"/>
                  </a:cubicBezTo>
                  <a:cubicBezTo>
                    <a:pt x="133" y="320"/>
                    <a:pt x="180" y="319"/>
                    <a:pt x="218" y="296"/>
                  </a:cubicBezTo>
                  <a:cubicBezTo>
                    <a:pt x="234" y="292"/>
                    <a:pt x="258" y="294"/>
                    <a:pt x="265" y="275"/>
                  </a:cubicBezTo>
                  <a:cubicBezTo>
                    <a:pt x="272" y="232"/>
                    <a:pt x="244" y="190"/>
                    <a:pt x="206" y="171"/>
                  </a:cubicBezTo>
                  <a:close/>
                  <a:moveTo>
                    <a:pt x="179" y="172"/>
                  </a:moveTo>
                  <a:cubicBezTo>
                    <a:pt x="184" y="183"/>
                    <a:pt x="190" y="194"/>
                    <a:pt x="196" y="206"/>
                  </a:cubicBezTo>
                  <a:cubicBezTo>
                    <a:pt x="183" y="206"/>
                    <a:pt x="170" y="207"/>
                    <a:pt x="157" y="206"/>
                  </a:cubicBezTo>
                  <a:cubicBezTo>
                    <a:pt x="164" y="195"/>
                    <a:pt x="171" y="184"/>
                    <a:pt x="179" y="172"/>
                  </a:cubicBezTo>
                  <a:close/>
                  <a:moveTo>
                    <a:pt x="135" y="219"/>
                  </a:moveTo>
                  <a:cubicBezTo>
                    <a:pt x="128" y="203"/>
                    <a:pt x="108" y="174"/>
                    <a:pt x="108" y="174"/>
                  </a:cubicBezTo>
                  <a:cubicBezTo>
                    <a:pt x="108" y="174"/>
                    <a:pt x="107" y="166"/>
                    <a:pt x="106" y="162"/>
                  </a:cubicBezTo>
                  <a:cubicBezTo>
                    <a:pt x="117" y="167"/>
                    <a:pt x="129" y="173"/>
                    <a:pt x="141" y="171"/>
                  </a:cubicBezTo>
                  <a:cubicBezTo>
                    <a:pt x="150" y="170"/>
                    <a:pt x="157" y="164"/>
                    <a:pt x="165" y="160"/>
                  </a:cubicBezTo>
                  <a:cubicBezTo>
                    <a:pt x="165" y="162"/>
                    <a:pt x="165" y="165"/>
                    <a:pt x="165" y="167"/>
                  </a:cubicBezTo>
                  <a:cubicBezTo>
                    <a:pt x="158" y="186"/>
                    <a:pt x="143" y="200"/>
                    <a:pt x="135" y="219"/>
                  </a:cubicBezTo>
                  <a:close/>
                  <a:moveTo>
                    <a:pt x="191" y="91"/>
                  </a:moveTo>
                  <a:cubicBezTo>
                    <a:pt x="200" y="102"/>
                    <a:pt x="192" y="115"/>
                    <a:pt x="185" y="124"/>
                  </a:cubicBezTo>
                  <a:cubicBezTo>
                    <a:pt x="186" y="117"/>
                    <a:pt x="189" y="102"/>
                    <a:pt x="189" y="102"/>
                  </a:cubicBezTo>
                  <a:lnTo>
                    <a:pt x="191" y="91"/>
                  </a:lnTo>
                  <a:close/>
                  <a:moveTo>
                    <a:pt x="152" y="68"/>
                  </a:moveTo>
                  <a:cubicBezTo>
                    <a:pt x="157" y="77"/>
                    <a:pt x="165" y="85"/>
                    <a:pt x="173" y="91"/>
                  </a:cubicBezTo>
                  <a:cubicBezTo>
                    <a:pt x="176" y="93"/>
                    <a:pt x="180" y="95"/>
                    <a:pt x="180" y="95"/>
                  </a:cubicBezTo>
                  <a:cubicBezTo>
                    <a:pt x="177" y="101"/>
                    <a:pt x="177" y="101"/>
                    <a:pt x="177" y="101"/>
                  </a:cubicBezTo>
                  <a:cubicBezTo>
                    <a:pt x="177" y="101"/>
                    <a:pt x="168" y="138"/>
                    <a:pt x="153" y="151"/>
                  </a:cubicBezTo>
                  <a:cubicBezTo>
                    <a:pt x="144" y="160"/>
                    <a:pt x="126" y="162"/>
                    <a:pt x="117" y="151"/>
                  </a:cubicBezTo>
                  <a:cubicBezTo>
                    <a:pt x="102" y="137"/>
                    <a:pt x="96" y="117"/>
                    <a:pt x="93" y="98"/>
                  </a:cubicBezTo>
                  <a:cubicBezTo>
                    <a:pt x="116" y="95"/>
                    <a:pt x="137" y="84"/>
                    <a:pt x="152" y="68"/>
                  </a:cubicBezTo>
                  <a:close/>
                  <a:moveTo>
                    <a:pt x="84" y="124"/>
                  </a:moveTo>
                  <a:cubicBezTo>
                    <a:pt x="78" y="115"/>
                    <a:pt x="74" y="105"/>
                    <a:pt x="74" y="95"/>
                  </a:cubicBezTo>
                  <a:cubicBezTo>
                    <a:pt x="86" y="99"/>
                    <a:pt x="82" y="114"/>
                    <a:pt x="84" y="124"/>
                  </a:cubicBezTo>
                  <a:close/>
                  <a:moveTo>
                    <a:pt x="76" y="206"/>
                  </a:moveTo>
                  <a:cubicBezTo>
                    <a:pt x="76" y="206"/>
                    <a:pt x="82" y="186"/>
                    <a:pt x="92" y="172"/>
                  </a:cubicBezTo>
                  <a:cubicBezTo>
                    <a:pt x="100" y="186"/>
                    <a:pt x="100" y="186"/>
                    <a:pt x="100" y="186"/>
                  </a:cubicBezTo>
                  <a:cubicBezTo>
                    <a:pt x="100" y="186"/>
                    <a:pt x="109" y="199"/>
                    <a:pt x="113" y="206"/>
                  </a:cubicBezTo>
                  <a:cubicBezTo>
                    <a:pt x="101" y="207"/>
                    <a:pt x="76" y="206"/>
                    <a:pt x="76" y="206"/>
                  </a:cubicBezTo>
                  <a:close/>
                  <a:moveTo>
                    <a:pt x="128" y="304"/>
                  </a:moveTo>
                  <a:cubicBezTo>
                    <a:pt x="128" y="304"/>
                    <a:pt x="104" y="248"/>
                    <a:pt x="94" y="219"/>
                  </a:cubicBezTo>
                  <a:cubicBezTo>
                    <a:pt x="103" y="219"/>
                    <a:pt x="112" y="220"/>
                    <a:pt x="121" y="220"/>
                  </a:cubicBezTo>
                  <a:cubicBezTo>
                    <a:pt x="126" y="232"/>
                    <a:pt x="130" y="245"/>
                    <a:pt x="135" y="257"/>
                  </a:cubicBezTo>
                  <a:cubicBezTo>
                    <a:pt x="140" y="245"/>
                    <a:pt x="145" y="232"/>
                    <a:pt x="149" y="220"/>
                  </a:cubicBezTo>
                  <a:cubicBezTo>
                    <a:pt x="158" y="220"/>
                    <a:pt x="167" y="219"/>
                    <a:pt x="176" y="219"/>
                  </a:cubicBezTo>
                  <a:cubicBezTo>
                    <a:pt x="166" y="246"/>
                    <a:pt x="143" y="304"/>
                    <a:pt x="143" y="304"/>
                  </a:cubicBezTo>
                  <a:lnTo>
                    <a:pt x="128" y="304"/>
                  </a:lnTo>
                  <a:close/>
                  <a:moveTo>
                    <a:pt x="215" y="269"/>
                  </a:moveTo>
                  <a:cubicBezTo>
                    <a:pt x="201" y="273"/>
                    <a:pt x="186" y="275"/>
                    <a:pt x="171" y="275"/>
                  </a:cubicBezTo>
                  <a:cubicBezTo>
                    <a:pt x="171" y="273"/>
                    <a:pt x="173" y="270"/>
                    <a:pt x="174" y="269"/>
                  </a:cubicBezTo>
                  <a:cubicBezTo>
                    <a:pt x="188" y="268"/>
                    <a:pt x="203" y="268"/>
                    <a:pt x="216" y="261"/>
                  </a:cubicBezTo>
                  <a:cubicBezTo>
                    <a:pt x="216" y="263"/>
                    <a:pt x="216" y="267"/>
                    <a:pt x="215" y="269"/>
                  </a:cubicBezTo>
                  <a:close/>
                </a:path>
              </a:pathLst>
            </a:custGeom>
            <a:grpFill/>
            <a:ln>
              <a:noFill/>
            </a:ln>
          </p:spPr>
          <p:txBody>
            <a:bodyPr vert="horz" wrap="square" lIns="68580" tIns="34290" rIns="68580" bIns="34290" numCol="1" anchor="t" anchorCtr="0" compatLnSpc="1">
              <a:prstTxWarp prst="textNoShape">
                <a:avLst/>
              </a:prstTxWarp>
            </a:bodyPr>
            <a:lstStyle/>
            <a:p>
              <a:endParaRPr lang="zh-CN" altLang="en-US" sz="1013"/>
            </a:p>
          </p:txBody>
        </p:sp>
      </p:grpSp>
      <p:grpSp>
        <p:nvGrpSpPr>
          <p:cNvPr id="384" name="组合 383"/>
          <p:cNvGrpSpPr/>
          <p:nvPr/>
        </p:nvGrpSpPr>
        <p:grpSpPr>
          <a:xfrm>
            <a:off x="10050158" y="4305444"/>
            <a:ext cx="236318" cy="742800"/>
            <a:chOff x="2319652" y="1231704"/>
            <a:chExt cx="361995" cy="1137830"/>
          </a:xfrm>
          <a:solidFill>
            <a:srgbClr val="CFF0DE"/>
          </a:solidFill>
        </p:grpSpPr>
        <p:sp>
          <p:nvSpPr>
            <p:cNvPr id="385" name="圆角矩形 384"/>
            <p:cNvSpPr/>
            <p:nvPr/>
          </p:nvSpPr>
          <p:spPr>
            <a:xfrm>
              <a:off x="2386569" y="1593243"/>
              <a:ext cx="226979"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6" name="圆角矩形 385"/>
            <p:cNvSpPr/>
            <p:nvPr/>
          </p:nvSpPr>
          <p:spPr>
            <a:xfrm rot="457219">
              <a:off x="2319652" y="1521106"/>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7" name="圆角矩形 386"/>
            <p:cNvSpPr/>
            <p:nvPr/>
          </p:nvSpPr>
          <p:spPr>
            <a:xfrm rot="21142781" flipH="1">
              <a:off x="2615225" y="1521089"/>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8" name="组合 387"/>
            <p:cNvGrpSpPr/>
            <p:nvPr/>
          </p:nvGrpSpPr>
          <p:grpSpPr>
            <a:xfrm>
              <a:off x="2373129" y="1784512"/>
              <a:ext cx="251524" cy="585022"/>
              <a:chOff x="2373129" y="1782336"/>
              <a:chExt cx="251524" cy="585022"/>
            </a:xfrm>
            <a:grpFill/>
          </p:grpSpPr>
          <p:sp>
            <p:nvSpPr>
              <p:cNvPr id="390" name="圆角矩形 389"/>
              <p:cNvSpPr/>
              <p:nvPr/>
            </p:nvSpPr>
            <p:spPr>
              <a:xfrm rot="21437231" flipH="1">
                <a:off x="2518880"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1" name="圆角矩形 390"/>
              <p:cNvSpPr/>
              <p:nvPr/>
            </p:nvSpPr>
            <p:spPr>
              <a:xfrm rot="162769">
                <a:off x="2373129"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9" name="Freeform 17"/>
            <p:cNvSpPr>
              <a:spLocks noEditPoints="1"/>
            </p:cNvSpPr>
            <p:nvPr/>
          </p:nvSpPr>
          <p:spPr bwMode="auto">
            <a:xfrm>
              <a:off x="2336154" y="1231704"/>
              <a:ext cx="334161" cy="392185"/>
            </a:xfrm>
            <a:custGeom>
              <a:avLst/>
              <a:gdLst>
                <a:gd name="T0" fmla="*/ 206 w 272"/>
                <a:gd name="T1" fmla="*/ 171 h 320"/>
                <a:gd name="T2" fmla="*/ 184 w 272"/>
                <a:gd name="T3" fmla="*/ 35 h 320"/>
                <a:gd name="T4" fmla="*/ 77 w 272"/>
                <a:gd name="T5" fmla="*/ 47 h 320"/>
                <a:gd name="T6" fmla="*/ 63 w 272"/>
                <a:gd name="T7" fmla="*/ 172 h 320"/>
                <a:gd name="T8" fmla="*/ 4 w 272"/>
                <a:gd name="T9" fmla="*/ 274 h 320"/>
                <a:gd name="T10" fmla="*/ 5 w 272"/>
                <a:gd name="T11" fmla="*/ 275 h 320"/>
                <a:gd name="T12" fmla="*/ 49 w 272"/>
                <a:gd name="T13" fmla="*/ 295 h 320"/>
                <a:gd name="T14" fmla="*/ 91 w 272"/>
                <a:gd name="T15" fmla="*/ 312 h 320"/>
                <a:gd name="T16" fmla="*/ 218 w 272"/>
                <a:gd name="T17" fmla="*/ 296 h 320"/>
                <a:gd name="T18" fmla="*/ 265 w 272"/>
                <a:gd name="T19" fmla="*/ 275 h 320"/>
                <a:gd name="T20" fmla="*/ 206 w 272"/>
                <a:gd name="T21" fmla="*/ 171 h 320"/>
                <a:gd name="T22" fmla="*/ 179 w 272"/>
                <a:gd name="T23" fmla="*/ 172 h 320"/>
                <a:gd name="T24" fmla="*/ 196 w 272"/>
                <a:gd name="T25" fmla="*/ 206 h 320"/>
                <a:gd name="T26" fmla="*/ 157 w 272"/>
                <a:gd name="T27" fmla="*/ 206 h 320"/>
                <a:gd name="T28" fmla="*/ 179 w 272"/>
                <a:gd name="T29" fmla="*/ 172 h 320"/>
                <a:gd name="T30" fmla="*/ 135 w 272"/>
                <a:gd name="T31" fmla="*/ 219 h 320"/>
                <a:gd name="T32" fmla="*/ 108 w 272"/>
                <a:gd name="T33" fmla="*/ 174 h 320"/>
                <a:gd name="T34" fmla="*/ 106 w 272"/>
                <a:gd name="T35" fmla="*/ 162 h 320"/>
                <a:gd name="T36" fmla="*/ 141 w 272"/>
                <a:gd name="T37" fmla="*/ 171 h 320"/>
                <a:gd name="T38" fmla="*/ 165 w 272"/>
                <a:gd name="T39" fmla="*/ 160 h 320"/>
                <a:gd name="T40" fmla="*/ 165 w 272"/>
                <a:gd name="T41" fmla="*/ 167 h 320"/>
                <a:gd name="T42" fmla="*/ 135 w 272"/>
                <a:gd name="T43" fmla="*/ 219 h 320"/>
                <a:gd name="T44" fmla="*/ 191 w 272"/>
                <a:gd name="T45" fmla="*/ 91 h 320"/>
                <a:gd name="T46" fmla="*/ 185 w 272"/>
                <a:gd name="T47" fmla="*/ 124 h 320"/>
                <a:gd name="T48" fmla="*/ 189 w 272"/>
                <a:gd name="T49" fmla="*/ 102 h 320"/>
                <a:gd name="T50" fmla="*/ 191 w 272"/>
                <a:gd name="T51" fmla="*/ 91 h 320"/>
                <a:gd name="T52" fmla="*/ 152 w 272"/>
                <a:gd name="T53" fmla="*/ 68 h 320"/>
                <a:gd name="T54" fmla="*/ 173 w 272"/>
                <a:gd name="T55" fmla="*/ 91 h 320"/>
                <a:gd name="T56" fmla="*/ 180 w 272"/>
                <a:gd name="T57" fmla="*/ 95 h 320"/>
                <a:gd name="T58" fmla="*/ 177 w 272"/>
                <a:gd name="T59" fmla="*/ 101 h 320"/>
                <a:gd name="T60" fmla="*/ 153 w 272"/>
                <a:gd name="T61" fmla="*/ 151 h 320"/>
                <a:gd name="T62" fmla="*/ 117 w 272"/>
                <a:gd name="T63" fmla="*/ 151 h 320"/>
                <a:gd name="T64" fmla="*/ 93 w 272"/>
                <a:gd name="T65" fmla="*/ 98 h 320"/>
                <a:gd name="T66" fmla="*/ 152 w 272"/>
                <a:gd name="T67" fmla="*/ 68 h 320"/>
                <a:gd name="T68" fmla="*/ 84 w 272"/>
                <a:gd name="T69" fmla="*/ 124 h 320"/>
                <a:gd name="T70" fmla="*/ 74 w 272"/>
                <a:gd name="T71" fmla="*/ 95 h 320"/>
                <a:gd name="T72" fmla="*/ 84 w 272"/>
                <a:gd name="T73" fmla="*/ 124 h 320"/>
                <a:gd name="T74" fmla="*/ 76 w 272"/>
                <a:gd name="T75" fmla="*/ 206 h 320"/>
                <a:gd name="T76" fmla="*/ 92 w 272"/>
                <a:gd name="T77" fmla="*/ 172 h 320"/>
                <a:gd name="T78" fmla="*/ 100 w 272"/>
                <a:gd name="T79" fmla="*/ 186 h 320"/>
                <a:gd name="T80" fmla="*/ 113 w 272"/>
                <a:gd name="T81" fmla="*/ 206 h 320"/>
                <a:gd name="T82" fmla="*/ 76 w 272"/>
                <a:gd name="T83" fmla="*/ 206 h 320"/>
                <a:gd name="T84" fmla="*/ 128 w 272"/>
                <a:gd name="T85" fmla="*/ 304 h 320"/>
                <a:gd name="T86" fmla="*/ 94 w 272"/>
                <a:gd name="T87" fmla="*/ 219 h 320"/>
                <a:gd name="T88" fmla="*/ 121 w 272"/>
                <a:gd name="T89" fmla="*/ 220 h 320"/>
                <a:gd name="T90" fmla="*/ 135 w 272"/>
                <a:gd name="T91" fmla="*/ 257 h 320"/>
                <a:gd name="T92" fmla="*/ 149 w 272"/>
                <a:gd name="T93" fmla="*/ 220 h 320"/>
                <a:gd name="T94" fmla="*/ 176 w 272"/>
                <a:gd name="T95" fmla="*/ 219 h 320"/>
                <a:gd name="T96" fmla="*/ 143 w 272"/>
                <a:gd name="T97" fmla="*/ 304 h 320"/>
                <a:gd name="T98" fmla="*/ 128 w 272"/>
                <a:gd name="T99" fmla="*/ 304 h 320"/>
                <a:gd name="T100" fmla="*/ 215 w 272"/>
                <a:gd name="T101" fmla="*/ 269 h 320"/>
                <a:gd name="T102" fmla="*/ 171 w 272"/>
                <a:gd name="T103" fmla="*/ 275 h 320"/>
                <a:gd name="T104" fmla="*/ 174 w 272"/>
                <a:gd name="T105" fmla="*/ 269 h 320"/>
                <a:gd name="T106" fmla="*/ 216 w 272"/>
                <a:gd name="T107" fmla="*/ 261 h 320"/>
                <a:gd name="T108" fmla="*/ 215 w 272"/>
                <a:gd name="T109" fmla="*/ 269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2" h="320">
                  <a:moveTo>
                    <a:pt x="206" y="171"/>
                  </a:moveTo>
                  <a:cubicBezTo>
                    <a:pt x="205" y="126"/>
                    <a:pt x="213" y="74"/>
                    <a:pt x="184" y="35"/>
                  </a:cubicBezTo>
                  <a:cubicBezTo>
                    <a:pt x="158" y="0"/>
                    <a:pt x="96" y="8"/>
                    <a:pt x="77" y="47"/>
                  </a:cubicBezTo>
                  <a:cubicBezTo>
                    <a:pt x="58" y="86"/>
                    <a:pt x="63" y="130"/>
                    <a:pt x="63" y="172"/>
                  </a:cubicBezTo>
                  <a:cubicBezTo>
                    <a:pt x="25" y="190"/>
                    <a:pt x="0" y="231"/>
                    <a:pt x="4" y="274"/>
                  </a:cubicBezTo>
                  <a:cubicBezTo>
                    <a:pt x="4" y="274"/>
                    <a:pt x="4" y="274"/>
                    <a:pt x="5" y="275"/>
                  </a:cubicBezTo>
                  <a:cubicBezTo>
                    <a:pt x="13" y="292"/>
                    <a:pt x="33" y="293"/>
                    <a:pt x="49" y="295"/>
                  </a:cubicBezTo>
                  <a:cubicBezTo>
                    <a:pt x="63" y="302"/>
                    <a:pt x="76" y="310"/>
                    <a:pt x="91" y="312"/>
                  </a:cubicBezTo>
                  <a:cubicBezTo>
                    <a:pt x="133" y="320"/>
                    <a:pt x="180" y="319"/>
                    <a:pt x="218" y="296"/>
                  </a:cubicBezTo>
                  <a:cubicBezTo>
                    <a:pt x="234" y="292"/>
                    <a:pt x="258" y="294"/>
                    <a:pt x="265" y="275"/>
                  </a:cubicBezTo>
                  <a:cubicBezTo>
                    <a:pt x="272" y="232"/>
                    <a:pt x="244" y="190"/>
                    <a:pt x="206" y="171"/>
                  </a:cubicBezTo>
                  <a:close/>
                  <a:moveTo>
                    <a:pt x="179" y="172"/>
                  </a:moveTo>
                  <a:cubicBezTo>
                    <a:pt x="184" y="183"/>
                    <a:pt x="190" y="194"/>
                    <a:pt x="196" y="206"/>
                  </a:cubicBezTo>
                  <a:cubicBezTo>
                    <a:pt x="183" y="206"/>
                    <a:pt x="170" y="207"/>
                    <a:pt x="157" y="206"/>
                  </a:cubicBezTo>
                  <a:cubicBezTo>
                    <a:pt x="164" y="195"/>
                    <a:pt x="171" y="184"/>
                    <a:pt x="179" y="172"/>
                  </a:cubicBezTo>
                  <a:close/>
                  <a:moveTo>
                    <a:pt x="135" y="219"/>
                  </a:moveTo>
                  <a:cubicBezTo>
                    <a:pt x="128" y="203"/>
                    <a:pt x="108" y="174"/>
                    <a:pt x="108" y="174"/>
                  </a:cubicBezTo>
                  <a:cubicBezTo>
                    <a:pt x="108" y="174"/>
                    <a:pt x="107" y="166"/>
                    <a:pt x="106" y="162"/>
                  </a:cubicBezTo>
                  <a:cubicBezTo>
                    <a:pt x="117" y="167"/>
                    <a:pt x="129" y="173"/>
                    <a:pt x="141" y="171"/>
                  </a:cubicBezTo>
                  <a:cubicBezTo>
                    <a:pt x="150" y="170"/>
                    <a:pt x="157" y="164"/>
                    <a:pt x="165" y="160"/>
                  </a:cubicBezTo>
                  <a:cubicBezTo>
                    <a:pt x="165" y="162"/>
                    <a:pt x="165" y="165"/>
                    <a:pt x="165" y="167"/>
                  </a:cubicBezTo>
                  <a:cubicBezTo>
                    <a:pt x="158" y="186"/>
                    <a:pt x="143" y="200"/>
                    <a:pt x="135" y="219"/>
                  </a:cubicBezTo>
                  <a:close/>
                  <a:moveTo>
                    <a:pt x="191" y="91"/>
                  </a:moveTo>
                  <a:cubicBezTo>
                    <a:pt x="200" y="102"/>
                    <a:pt x="192" y="115"/>
                    <a:pt x="185" y="124"/>
                  </a:cubicBezTo>
                  <a:cubicBezTo>
                    <a:pt x="186" y="117"/>
                    <a:pt x="189" y="102"/>
                    <a:pt x="189" y="102"/>
                  </a:cubicBezTo>
                  <a:lnTo>
                    <a:pt x="191" y="91"/>
                  </a:lnTo>
                  <a:close/>
                  <a:moveTo>
                    <a:pt x="152" y="68"/>
                  </a:moveTo>
                  <a:cubicBezTo>
                    <a:pt x="157" y="77"/>
                    <a:pt x="165" y="85"/>
                    <a:pt x="173" y="91"/>
                  </a:cubicBezTo>
                  <a:cubicBezTo>
                    <a:pt x="176" y="93"/>
                    <a:pt x="180" y="95"/>
                    <a:pt x="180" y="95"/>
                  </a:cubicBezTo>
                  <a:cubicBezTo>
                    <a:pt x="177" y="101"/>
                    <a:pt x="177" y="101"/>
                    <a:pt x="177" y="101"/>
                  </a:cubicBezTo>
                  <a:cubicBezTo>
                    <a:pt x="177" y="101"/>
                    <a:pt x="168" y="138"/>
                    <a:pt x="153" y="151"/>
                  </a:cubicBezTo>
                  <a:cubicBezTo>
                    <a:pt x="144" y="160"/>
                    <a:pt x="126" y="162"/>
                    <a:pt x="117" y="151"/>
                  </a:cubicBezTo>
                  <a:cubicBezTo>
                    <a:pt x="102" y="137"/>
                    <a:pt x="96" y="117"/>
                    <a:pt x="93" y="98"/>
                  </a:cubicBezTo>
                  <a:cubicBezTo>
                    <a:pt x="116" y="95"/>
                    <a:pt x="137" y="84"/>
                    <a:pt x="152" y="68"/>
                  </a:cubicBezTo>
                  <a:close/>
                  <a:moveTo>
                    <a:pt x="84" y="124"/>
                  </a:moveTo>
                  <a:cubicBezTo>
                    <a:pt x="78" y="115"/>
                    <a:pt x="74" y="105"/>
                    <a:pt x="74" y="95"/>
                  </a:cubicBezTo>
                  <a:cubicBezTo>
                    <a:pt x="86" y="99"/>
                    <a:pt x="82" y="114"/>
                    <a:pt x="84" y="124"/>
                  </a:cubicBezTo>
                  <a:close/>
                  <a:moveTo>
                    <a:pt x="76" y="206"/>
                  </a:moveTo>
                  <a:cubicBezTo>
                    <a:pt x="76" y="206"/>
                    <a:pt x="82" y="186"/>
                    <a:pt x="92" y="172"/>
                  </a:cubicBezTo>
                  <a:cubicBezTo>
                    <a:pt x="100" y="186"/>
                    <a:pt x="100" y="186"/>
                    <a:pt x="100" y="186"/>
                  </a:cubicBezTo>
                  <a:cubicBezTo>
                    <a:pt x="100" y="186"/>
                    <a:pt x="109" y="199"/>
                    <a:pt x="113" y="206"/>
                  </a:cubicBezTo>
                  <a:cubicBezTo>
                    <a:pt x="101" y="207"/>
                    <a:pt x="76" y="206"/>
                    <a:pt x="76" y="206"/>
                  </a:cubicBezTo>
                  <a:close/>
                  <a:moveTo>
                    <a:pt x="128" y="304"/>
                  </a:moveTo>
                  <a:cubicBezTo>
                    <a:pt x="128" y="304"/>
                    <a:pt x="104" y="248"/>
                    <a:pt x="94" y="219"/>
                  </a:cubicBezTo>
                  <a:cubicBezTo>
                    <a:pt x="103" y="219"/>
                    <a:pt x="112" y="220"/>
                    <a:pt x="121" y="220"/>
                  </a:cubicBezTo>
                  <a:cubicBezTo>
                    <a:pt x="126" y="232"/>
                    <a:pt x="130" y="245"/>
                    <a:pt x="135" y="257"/>
                  </a:cubicBezTo>
                  <a:cubicBezTo>
                    <a:pt x="140" y="245"/>
                    <a:pt x="145" y="232"/>
                    <a:pt x="149" y="220"/>
                  </a:cubicBezTo>
                  <a:cubicBezTo>
                    <a:pt x="158" y="220"/>
                    <a:pt x="167" y="219"/>
                    <a:pt x="176" y="219"/>
                  </a:cubicBezTo>
                  <a:cubicBezTo>
                    <a:pt x="166" y="246"/>
                    <a:pt x="143" y="304"/>
                    <a:pt x="143" y="304"/>
                  </a:cubicBezTo>
                  <a:lnTo>
                    <a:pt x="128" y="304"/>
                  </a:lnTo>
                  <a:close/>
                  <a:moveTo>
                    <a:pt x="215" y="269"/>
                  </a:moveTo>
                  <a:cubicBezTo>
                    <a:pt x="201" y="273"/>
                    <a:pt x="186" y="275"/>
                    <a:pt x="171" y="275"/>
                  </a:cubicBezTo>
                  <a:cubicBezTo>
                    <a:pt x="171" y="273"/>
                    <a:pt x="173" y="270"/>
                    <a:pt x="174" y="269"/>
                  </a:cubicBezTo>
                  <a:cubicBezTo>
                    <a:pt x="188" y="268"/>
                    <a:pt x="203" y="268"/>
                    <a:pt x="216" y="261"/>
                  </a:cubicBezTo>
                  <a:cubicBezTo>
                    <a:pt x="216" y="263"/>
                    <a:pt x="216" y="267"/>
                    <a:pt x="215" y="269"/>
                  </a:cubicBezTo>
                  <a:close/>
                </a:path>
              </a:pathLst>
            </a:custGeom>
            <a:grpFill/>
            <a:ln>
              <a:noFill/>
            </a:ln>
          </p:spPr>
          <p:txBody>
            <a:bodyPr vert="horz" wrap="square" lIns="68580" tIns="34290" rIns="68580" bIns="34290" numCol="1" anchor="t" anchorCtr="0" compatLnSpc="1">
              <a:prstTxWarp prst="textNoShape">
                <a:avLst/>
              </a:prstTxWarp>
            </a:bodyPr>
            <a:lstStyle/>
            <a:p>
              <a:endParaRPr lang="zh-CN" altLang="en-US" sz="1013"/>
            </a:p>
          </p:txBody>
        </p:sp>
      </p:grpSp>
      <p:grpSp>
        <p:nvGrpSpPr>
          <p:cNvPr id="392" name="组合 391"/>
          <p:cNvGrpSpPr/>
          <p:nvPr/>
        </p:nvGrpSpPr>
        <p:grpSpPr>
          <a:xfrm>
            <a:off x="10513363" y="4305444"/>
            <a:ext cx="236318" cy="742800"/>
            <a:chOff x="2319652" y="1231704"/>
            <a:chExt cx="361995" cy="1137830"/>
          </a:xfrm>
          <a:solidFill>
            <a:srgbClr val="CFF0DE"/>
          </a:solidFill>
        </p:grpSpPr>
        <p:sp>
          <p:nvSpPr>
            <p:cNvPr id="393" name="圆角矩形 392"/>
            <p:cNvSpPr/>
            <p:nvPr/>
          </p:nvSpPr>
          <p:spPr>
            <a:xfrm>
              <a:off x="2386569" y="1593243"/>
              <a:ext cx="226979"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4" name="圆角矩形 393"/>
            <p:cNvSpPr/>
            <p:nvPr/>
          </p:nvSpPr>
          <p:spPr>
            <a:xfrm rot="457219">
              <a:off x="2319652" y="1521106"/>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5" name="圆角矩形 394"/>
            <p:cNvSpPr/>
            <p:nvPr/>
          </p:nvSpPr>
          <p:spPr>
            <a:xfrm rot="21142781" flipH="1">
              <a:off x="2615225" y="1521089"/>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6" name="组合 395"/>
            <p:cNvGrpSpPr/>
            <p:nvPr/>
          </p:nvGrpSpPr>
          <p:grpSpPr>
            <a:xfrm>
              <a:off x="2373129" y="1784512"/>
              <a:ext cx="251524" cy="585022"/>
              <a:chOff x="2373129" y="1782336"/>
              <a:chExt cx="251524" cy="585022"/>
            </a:xfrm>
            <a:grpFill/>
          </p:grpSpPr>
          <p:sp>
            <p:nvSpPr>
              <p:cNvPr id="398" name="圆角矩形 397"/>
              <p:cNvSpPr/>
              <p:nvPr/>
            </p:nvSpPr>
            <p:spPr>
              <a:xfrm rot="21437231" flipH="1">
                <a:off x="2518880"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 name="圆角矩形 398"/>
              <p:cNvSpPr/>
              <p:nvPr/>
            </p:nvSpPr>
            <p:spPr>
              <a:xfrm rot="162769">
                <a:off x="2373129"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7" name="Freeform 17"/>
            <p:cNvSpPr>
              <a:spLocks noEditPoints="1"/>
            </p:cNvSpPr>
            <p:nvPr/>
          </p:nvSpPr>
          <p:spPr bwMode="auto">
            <a:xfrm>
              <a:off x="2336154" y="1231704"/>
              <a:ext cx="334161" cy="392185"/>
            </a:xfrm>
            <a:custGeom>
              <a:avLst/>
              <a:gdLst>
                <a:gd name="T0" fmla="*/ 206 w 272"/>
                <a:gd name="T1" fmla="*/ 171 h 320"/>
                <a:gd name="T2" fmla="*/ 184 w 272"/>
                <a:gd name="T3" fmla="*/ 35 h 320"/>
                <a:gd name="T4" fmla="*/ 77 w 272"/>
                <a:gd name="T5" fmla="*/ 47 h 320"/>
                <a:gd name="T6" fmla="*/ 63 w 272"/>
                <a:gd name="T7" fmla="*/ 172 h 320"/>
                <a:gd name="T8" fmla="*/ 4 w 272"/>
                <a:gd name="T9" fmla="*/ 274 h 320"/>
                <a:gd name="T10" fmla="*/ 5 w 272"/>
                <a:gd name="T11" fmla="*/ 275 h 320"/>
                <a:gd name="T12" fmla="*/ 49 w 272"/>
                <a:gd name="T13" fmla="*/ 295 h 320"/>
                <a:gd name="T14" fmla="*/ 91 w 272"/>
                <a:gd name="T15" fmla="*/ 312 h 320"/>
                <a:gd name="T16" fmla="*/ 218 w 272"/>
                <a:gd name="T17" fmla="*/ 296 h 320"/>
                <a:gd name="T18" fmla="*/ 265 w 272"/>
                <a:gd name="T19" fmla="*/ 275 h 320"/>
                <a:gd name="T20" fmla="*/ 206 w 272"/>
                <a:gd name="T21" fmla="*/ 171 h 320"/>
                <a:gd name="T22" fmla="*/ 179 w 272"/>
                <a:gd name="T23" fmla="*/ 172 h 320"/>
                <a:gd name="T24" fmla="*/ 196 w 272"/>
                <a:gd name="T25" fmla="*/ 206 h 320"/>
                <a:gd name="T26" fmla="*/ 157 w 272"/>
                <a:gd name="T27" fmla="*/ 206 h 320"/>
                <a:gd name="T28" fmla="*/ 179 w 272"/>
                <a:gd name="T29" fmla="*/ 172 h 320"/>
                <a:gd name="T30" fmla="*/ 135 w 272"/>
                <a:gd name="T31" fmla="*/ 219 h 320"/>
                <a:gd name="T32" fmla="*/ 108 w 272"/>
                <a:gd name="T33" fmla="*/ 174 h 320"/>
                <a:gd name="T34" fmla="*/ 106 w 272"/>
                <a:gd name="T35" fmla="*/ 162 h 320"/>
                <a:gd name="T36" fmla="*/ 141 w 272"/>
                <a:gd name="T37" fmla="*/ 171 h 320"/>
                <a:gd name="T38" fmla="*/ 165 w 272"/>
                <a:gd name="T39" fmla="*/ 160 h 320"/>
                <a:gd name="T40" fmla="*/ 165 w 272"/>
                <a:gd name="T41" fmla="*/ 167 h 320"/>
                <a:gd name="T42" fmla="*/ 135 w 272"/>
                <a:gd name="T43" fmla="*/ 219 h 320"/>
                <a:gd name="T44" fmla="*/ 191 w 272"/>
                <a:gd name="T45" fmla="*/ 91 h 320"/>
                <a:gd name="T46" fmla="*/ 185 w 272"/>
                <a:gd name="T47" fmla="*/ 124 h 320"/>
                <a:gd name="T48" fmla="*/ 189 w 272"/>
                <a:gd name="T49" fmla="*/ 102 h 320"/>
                <a:gd name="T50" fmla="*/ 191 w 272"/>
                <a:gd name="T51" fmla="*/ 91 h 320"/>
                <a:gd name="T52" fmla="*/ 152 w 272"/>
                <a:gd name="T53" fmla="*/ 68 h 320"/>
                <a:gd name="T54" fmla="*/ 173 w 272"/>
                <a:gd name="T55" fmla="*/ 91 h 320"/>
                <a:gd name="T56" fmla="*/ 180 w 272"/>
                <a:gd name="T57" fmla="*/ 95 h 320"/>
                <a:gd name="T58" fmla="*/ 177 w 272"/>
                <a:gd name="T59" fmla="*/ 101 h 320"/>
                <a:gd name="T60" fmla="*/ 153 w 272"/>
                <a:gd name="T61" fmla="*/ 151 h 320"/>
                <a:gd name="T62" fmla="*/ 117 w 272"/>
                <a:gd name="T63" fmla="*/ 151 h 320"/>
                <a:gd name="T64" fmla="*/ 93 w 272"/>
                <a:gd name="T65" fmla="*/ 98 h 320"/>
                <a:gd name="T66" fmla="*/ 152 w 272"/>
                <a:gd name="T67" fmla="*/ 68 h 320"/>
                <a:gd name="T68" fmla="*/ 84 w 272"/>
                <a:gd name="T69" fmla="*/ 124 h 320"/>
                <a:gd name="T70" fmla="*/ 74 w 272"/>
                <a:gd name="T71" fmla="*/ 95 h 320"/>
                <a:gd name="T72" fmla="*/ 84 w 272"/>
                <a:gd name="T73" fmla="*/ 124 h 320"/>
                <a:gd name="T74" fmla="*/ 76 w 272"/>
                <a:gd name="T75" fmla="*/ 206 h 320"/>
                <a:gd name="T76" fmla="*/ 92 w 272"/>
                <a:gd name="T77" fmla="*/ 172 h 320"/>
                <a:gd name="T78" fmla="*/ 100 w 272"/>
                <a:gd name="T79" fmla="*/ 186 h 320"/>
                <a:gd name="T80" fmla="*/ 113 w 272"/>
                <a:gd name="T81" fmla="*/ 206 h 320"/>
                <a:gd name="T82" fmla="*/ 76 w 272"/>
                <a:gd name="T83" fmla="*/ 206 h 320"/>
                <a:gd name="T84" fmla="*/ 128 w 272"/>
                <a:gd name="T85" fmla="*/ 304 h 320"/>
                <a:gd name="T86" fmla="*/ 94 w 272"/>
                <a:gd name="T87" fmla="*/ 219 h 320"/>
                <a:gd name="T88" fmla="*/ 121 w 272"/>
                <a:gd name="T89" fmla="*/ 220 h 320"/>
                <a:gd name="T90" fmla="*/ 135 w 272"/>
                <a:gd name="T91" fmla="*/ 257 h 320"/>
                <a:gd name="T92" fmla="*/ 149 w 272"/>
                <a:gd name="T93" fmla="*/ 220 h 320"/>
                <a:gd name="T94" fmla="*/ 176 w 272"/>
                <a:gd name="T95" fmla="*/ 219 h 320"/>
                <a:gd name="T96" fmla="*/ 143 w 272"/>
                <a:gd name="T97" fmla="*/ 304 h 320"/>
                <a:gd name="T98" fmla="*/ 128 w 272"/>
                <a:gd name="T99" fmla="*/ 304 h 320"/>
                <a:gd name="T100" fmla="*/ 215 w 272"/>
                <a:gd name="T101" fmla="*/ 269 h 320"/>
                <a:gd name="T102" fmla="*/ 171 w 272"/>
                <a:gd name="T103" fmla="*/ 275 h 320"/>
                <a:gd name="T104" fmla="*/ 174 w 272"/>
                <a:gd name="T105" fmla="*/ 269 h 320"/>
                <a:gd name="T106" fmla="*/ 216 w 272"/>
                <a:gd name="T107" fmla="*/ 261 h 320"/>
                <a:gd name="T108" fmla="*/ 215 w 272"/>
                <a:gd name="T109" fmla="*/ 269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2" h="320">
                  <a:moveTo>
                    <a:pt x="206" y="171"/>
                  </a:moveTo>
                  <a:cubicBezTo>
                    <a:pt x="205" y="126"/>
                    <a:pt x="213" y="74"/>
                    <a:pt x="184" y="35"/>
                  </a:cubicBezTo>
                  <a:cubicBezTo>
                    <a:pt x="158" y="0"/>
                    <a:pt x="96" y="8"/>
                    <a:pt x="77" y="47"/>
                  </a:cubicBezTo>
                  <a:cubicBezTo>
                    <a:pt x="58" y="86"/>
                    <a:pt x="63" y="130"/>
                    <a:pt x="63" y="172"/>
                  </a:cubicBezTo>
                  <a:cubicBezTo>
                    <a:pt x="25" y="190"/>
                    <a:pt x="0" y="231"/>
                    <a:pt x="4" y="274"/>
                  </a:cubicBezTo>
                  <a:cubicBezTo>
                    <a:pt x="4" y="274"/>
                    <a:pt x="4" y="274"/>
                    <a:pt x="5" y="275"/>
                  </a:cubicBezTo>
                  <a:cubicBezTo>
                    <a:pt x="13" y="292"/>
                    <a:pt x="33" y="293"/>
                    <a:pt x="49" y="295"/>
                  </a:cubicBezTo>
                  <a:cubicBezTo>
                    <a:pt x="63" y="302"/>
                    <a:pt x="76" y="310"/>
                    <a:pt x="91" y="312"/>
                  </a:cubicBezTo>
                  <a:cubicBezTo>
                    <a:pt x="133" y="320"/>
                    <a:pt x="180" y="319"/>
                    <a:pt x="218" y="296"/>
                  </a:cubicBezTo>
                  <a:cubicBezTo>
                    <a:pt x="234" y="292"/>
                    <a:pt x="258" y="294"/>
                    <a:pt x="265" y="275"/>
                  </a:cubicBezTo>
                  <a:cubicBezTo>
                    <a:pt x="272" y="232"/>
                    <a:pt x="244" y="190"/>
                    <a:pt x="206" y="171"/>
                  </a:cubicBezTo>
                  <a:close/>
                  <a:moveTo>
                    <a:pt x="179" y="172"/>
                  </a:moveTo>
                  <a:cubicBezTo>
                    <a:pt x="184" y="183"/>
                    <a:pt x="190" y="194"/>
                    <a:pt x="196" y="206"/>
                  </a:cubicBezTo>
                  <a:cubicBezTo>
                    <a:pt x="183" y="206"/>
                    <a:pt x="170" y="207"/>
                    <a:pt x="157" y="206"/>
                  </a:cubicBezTo>
                  <a:cubicBezTo>
                    <a:pt x="164" y="195"/>
                    <a:pt x="171" y="184"/>
                    <a:pt x="179" y="172"/>
                  </a:cubicBezTo>
                  <a:close/>
                  <a:moveTo>
                    <a:pt x="135" y="219"/>
                  </a:moveTo>
                  <a:cubicBezTo>
                    <a:pt x="128" y="203"/>
                    <a:pt x="108" y="174"/>
                    <a:pt x="108" y="174"/>
                  </a:cubicBezTo>
                  <a:cubicBezTo>
                    <a:pt x="108" y="174"/>
                    <a:pt x="107" y="166"/>
                    <a:pt x="106" y="162"/>
                  </a:cubicBezTo>
                  <a:cubicBezTo>
                    <a:pt x="117" y="167"/>
                    <a:pt x="129" y="173"/>
                    <a:pt x="141" y="171"/>
                  </a:cubicBezTo>
                  <a:cubicBezTo>
                    <a:pt x="150" y="170"/>
                    <a:pt x="157" y="164"/>
                    <a:pt x="165" y="160"/>
                  </a:cubicBezTo>
                  <a:cubicBezTo>
                    <a:pt x="165" y="162"/>
                    <a:pt x="165" y="165"/>
                    <a:pt x="165" y="167"/>
                  </a:cubicBezTo>
                  <a:cubicBezTo>
                    <a:pt x="158" y="186"/>
                    <a:pt x="143" y="200"/>
                    <a:pt x="135" y="219"/>
                  </a:cubicBezTo>
                  <a:close/>
                  <a:moveTo>
                    <a:pt x="191" y="91"/>
                  </a:moveTo>
                  <a:cubicBezTo>
                    <a:pt x="200" y="102"/>
                    <a:pt x="192" y="115"/>
                    <a:pt x="185" y="124"/>
                  </a:cubicBezTo>
                  <a:cubicBezTo>
                    <a:pt x="186" y="117"/>
                    <a:pt x="189" y="102"/>
                    <a:pt x="189" y="102"/>
                  </a:cubicBezTo>
                  <a:lnTo>
                    <a:pt x="191" y="91"/>
                  </a:lnTo>
                  <a:close/>
                  <a:moveTo>
                    <a:pt x="152" y="68"/>
                  </a:moveTo>
                  <a:cubicBezTo>
                    <a:pt x="157" y="77"/>
                    <a:pt x="165" y="85"/>
                    <a:pt x="173" y="91"/>
                  </a:cubicBezTo>
                  <a:cubicBezTo>
                    <a:pt x="176" y="93"/>
                    <a:pt x="180" y="95"/>
                    <a:pt x="180" y="95"/>
                  </a:cubicBezTo>
                  <a:cubicBezTo>
                    <a:pt x="177" y="101"/>
                    <a:pt x="177" y="101"/>
                    <a:pt x="177" y="101"/>
                  </a:cubicBezTo>
                  <a:cubicBezTo>
                    <a:pt x="177" y="101"/>
                    <a:pt x="168" y="138"/>
                    <a:pt x="153" y="151"/>
                  </a:cubicBezTo>
                  <a:cubicBezTo>
                    <a:pt x="144" y="160"/>
                    <a:pt x="126" y="162"/>
                    <a:pt x="117" y="151"/>
                  </a:cubicBezTo>
                  <a:cubicBezTo>
                    <a:pt x="102" y="137"/>
                    <a:pt x="96" y="117"/>
                    <a:pt x="93" y="98"/>
                  </a:cubicBezTo>
                  <a:cubicBezTo>
                    <a:pt x="116" y="95"/>
                    <a:pt x="137" y="84"/>
                    <a:pt x="152" y="68"/>
                  </a:cubicBezTo>
                  <a:close/>
                  <a:moveTo>
                    <a:pt x="84" y="124"/>
                  </a:moveTo>
                  <a:cubicBezTo>
                    <a:pt x="78" y="115"/>
                    <a:pt x="74" y="105"/>
                    <a:pt x="74" y="95"/>
                  </a:cubicBezTo>
                  <a:cubicBezTo>
                    <a:pt x="86" y="99"/>
                    <a:pt x="82" y="114"/>
                    <a:pt x="84" y="124"/>
                  </a:cubicBezTo>
                  <a:close/>
                  <a:moveTo>
                    <a:pt x="76" y="206"/>
                  </a:moveTo>
                  <a:cubicBezTo>
                    <a:pt x="76" y="206"/>
                    <a:pt x="82" y="186"/>
                    <a:pt x="92" y="172"/>
                  </a:cubicBezTo>
                  <a:cubicBezTo>
                    <a:pt x="100" y="186"/>
                    <a:pt x="100" y="186"/>
                    <a:pt x="100" y="186"/>
                  </a:cubicBezTo>
                  <a:cubicBezTo>
                    <a:pt x="100" y="186"/>
                    <a:pt x="109" y="199"/>
                    <a:pt x="113" y="206"/>
                  </a:cubicBezTo>
                  <a:cubicBezTo>
                    <a:pt x="101" y="207"/>
                    <a:pt x="76" y="206"/>
                    <a:pt x="76" y="206"/>
                  </a:cubicBezTo>
                  <a:close/>
                  <a:moveTo>
                    <a:pt x="128" y="304"/>
                  </a:moveTo>
                  <a:cubicBezTo>
                    <a:pt x="128" y="304"/>
                    <a:pt x="104" y="248"/>
                    <a:pt x="94" y="219"/>
                  </a:cubicBezTo>
                  <a:cubicBezTo>
                    <a:pt x="103" y="219"/>
                    <a:pt x="112" y="220"/>
                    <a:pt x="121" y="220"/>
                  </a:cubicBezTo>
                  <a:cubicBezTo>
                    <a:pt x="126" y="232"/>
                    <a:pt x="130" y="245"/>
                    <a:pt x="135" y="257"/>
                  </a:cubicBezTo>
                  <a:cubicBezTo>
                    <a:pt x="140" y="245"/>
                    <a:pt x="145" y="232"/>
                    <a:pt x="149" y="220"/>
                  </a:cubicBezTo>
                  <a:cubicBezTo>
                    <a:pt x="158" y="220"/>
                    <a:pt x="167" y="219"/>
                    <a:pt x="176" y="219"/>
                  </a:cubicBezTo>
                  <a:cubicBezTo>
                    <a:pt x="166" y="246"/>
                    <a:pt x="143" y="304"/>
                    <a:pt x="143" y="304"/>
                  </a:cubicBezTo>
                  <a:lnTo>
                    <a:pt x="128" y="304"/>
                  </a:lnTo>
                  <a:close/>
                  <a:moveTo>
                    <a:pt x="215" y="269"/>
                  </a:moveTo>
                  <a:cubicBezTo>
                    <a:pt x="201" y="273"/>
                    <a:pt x="186" y="275"/>
                    <a:pt x="171" y="275"/>
                  </a:cubicBezTo>
                  <a:cubicBezTo>
                    <a:pt x="171" y="273"/>
                    <a:pt x="173" y="270"/>
                    <a:pt x="174" y="269"/>
                  </a:cubicBezTo>
                  <a:cubicBezTo>
                    <a:pt x="188" y="268"/>
                    <a:pt x="203" y="268"/>
                    <a:pt x="216" y="261"/>
                  </a:cubicBezTo>
                  <a:cubicBezTo>
                    <a:pt x="216" y="263"/>
                    <a:pt x="216" y="267"/>
                    <a:pt x="215" y="269"/>
                  </a:cubicBezTo>
                  <a:close/>
                </a:path>
              </a:pathLst>
            </a:custGeom>
            <a:grpFill/>
            <a:ln>
              <a:noFill/>
            </a:ln>
          </p:spPr>
          <p:txBody>
            <a:bodyPr vert="horz" wrap="square" lIns="68580" tIns="34290" rIns="68580" bIns="34290" numCol="1" anchor="t" anchorCtr="0" compatLnSpc="1">
              <a:prstTxWarp prst="textNoShape">
                <a:avLst/>
              </a:prstTxWarp>
            </a:bodyPr>
            <a:lstStyle/>
            <a:p>
              <a:endParaRPr lang="zh-CN" altLang="en-US" sz="1013"/>
            </a:p>
          </p:txBody>
        </p:sp>
      </p:grpSp>
      <p:grpSp>
        <p:nvGrpSpPr>
          <p:cNvPr id="400" name="组合 399"/>
          <p:cNvGrpSpPr/>
          <p:nvPr/>
        </p:nvGrpSpPr>
        <p:grpSpPr>
          <a:xfrm>
            <a:off x="10976573" y="4305444"/>
            <a:ext cx="236318" cy="742800"/>
            <a:chOff x="2319652" y="1231704"/>
            <a:chExt cx="361995" cy="1137830"/>
          </a:xfrm>
          <a:solidFill>
            <a:srgbClr val="CFF0DE"/>
          </a:solidFill>
        </p:grpSpPr>
        <p:sp>
          <p:nvSpPr>
            <p:cNvPr id="401" name="圆角矩形 400"/>
            <p:cNvSpPr/>
            <p:nvPr/>
          </p:nvSpPr>
          <p:spPr>
            <a:xfrm>
              <a:off x="2386569" y="1593243"/>
              <a:ext cx="226979" cy="255846"/>
            </a:xfrm>
            <a:prstGeom prst="roundRect">
              <a:avLst>
                <a:gd name="adj" fmla="val 3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2" name="圆角矩形 401"/>
            <p:cNvSpPr/>
            <p:nvPr/>
          </p:nvSpPr>
          <p:spPr>
            <a:xfrm rot="457219">
              <a:off x="2319652" y="1521106"/>
              <a:ext cx="66422" cy="36724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3" name="圆角矩形 402"/>
            <p:cNvSpPr/>
            <p:nvPr/>
          </p:nvSpPr>
          <p:spPr>
            <a:xfrm rot="21142781" flipH="1">
              <a:off x="2615225" y="1521089"/>
              <a:ext cx="66422" cy="3706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4" name="组合 403"/>
            <p:cNvGrpSpPr/>
            <p:nvPr/>
          </p:nvGrpSpPr>
          <p:grpSpPr>
            <a:xfrm>
              <a:off x="2373129" y="1784512"/>
              <a:ext cx="251524" cy="585022"/>
              <a:chOff x="2373129" y="1782336"/>
              <a:chExt cx="251524" cy="585022"/>
            </a:xfrm>
            <a:grpFill/>
          </p:grpSpPr>
          <p:sp>
            <p:nvSpPr>
              <p:cNvPr id="406" name="圆角矩形 405"/>
              <p:cNvSpPr/>
              <p:nvPr/>
            </p:nvSpPr>
            <p:spPr>
              <a:xfrm rot="21437231" flipH="1">
                <a:off x="2518880"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7" name="圆角矩形 406"/>
              <p:cNvSpPr/>
              <p:nvPr/>
            </p:nvSpPr>
            <p:spPr>
              <a:xfrm rot="162769">
                <a:off x="2373129" y="1782336"/>
                <a:ext cx="105773" cy="5850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5" name="Freeform 17"/>
            <p:cNvSpPr>
              <a:spLocks noEditPoints="1"/>
            </p:cNvSpPr>
            <p:nvPr/>
          </p:nvSpPr>
          <p:spPr bwMode="auto">
            <a:xfrm>
              <a:off x="2336154" y="1231704"/>
              <a:ext cx="334161" cy="392185"/>
            </a:xfrm>
            <a:custGeom>
              <a:avLst/>
              <a:gdLst>
                <a:gd name="T0" fmla="*/ 206 w 272"/>
                <a:gd name="T1" fmla="*/ 171 h 320"/>
                <a:gd name="T2" fmla="*/ 184 w 272"/>
                <a:gd name="T3" fmla="*/ 35 h 320"/>
                <a:gd name="T4" fmla="*/ 77 w 272"/>
                <a:gd name="T5" fmla="*/ 47 h 320"/>
                <a:gd name="T6" fmla="*/ 63 w 272"/>
                <a:gd name="T7" fmla="*/ 172 h 320"/>
                <a:gd name="T8" fmla="*/ 4 w 272"/>
                <a:gd name="T9" fmla="*/ 274 h 320"/>
                <a:gd name="T10" fmla="*/ 5 w 272"/>
                <a:gd name="T11" fmla="*/ 275 h 320"/>
                <a:gd name="T12" fmla="*/ 49 w 272"/>
                <a:gd name="T13" fmla="*/ 295 h 320"/>
                <a:gd name="T14" fmla="*/ 91 w 272"/>
                <a:gd name="T15" fmla="*/ 312 h 320"/>
                <a:gd name="T16" fmla="*/ 218 w 272"/>
                <a:gd name="T17" fmla="*/ 296 h 320"/>
                <a:gd name="T18" fmla="*/ 265 w 272"/>
                <a:gd name="T19" fmla="*/ 275 h 320"/>
                <a:gd name="T20" fmla="*/ 206 w 272"/>
                <a:gd name="T21" fmla="*/ 171 h 320"/>
                <a:gd name="T22" fmla="*/ 179 w 272"/>
                <a:gd name="T23" fmla="*/ 172 h 320"/>
                <a:gd name="T24" fmla="*/ 196 w 272"/>
                <a:gd name="T25" fmla="*/ 206 h 320"/>
                <a:gd name="T26" fmla="*/ 157 w 272"/>
                <a:gd name="T27" fmla="*/ 206 h 320"/>
                <a:gd name="T28" fmla="*/ 179 w 272"/>
                <a:gd name="T29" fmla="*/ 172 h 320"/>
                <a:gd name="T30" fmla="*/ 135 w 272"/>
                <a:gd name="T31" fmla="*/ 219 h 320"/>
                <a:gd name="T32" fmla="*/ 108 w 272"/>
                <a:gd name="T33" fmla="*/ 174 h 320"/>
                <a:gd name="T34" fmla="*/ 106 w 272"/>
                <a:gd name="T35" fmla="*/ 162 h 320"/>
                <a:gd name="T36" fmla="*/ 141 w 272"/>
                <a:gd name="T37" fmla="*/ 171 h 320"/>
                <a:gd name="T38" fmla="*/ 165 w 272"/>
                <a:gd name="T39" fmla="*/ 160 h 320"/>
                <a:gd name="T40" fmla="*/ 165 w 272"/>
                <a:gd name="T41" fmla="*/ 167 h 320"/>
                <a:gd name="T42" fmla="*/ 135 w 272"/>
                <a:gd name="T43" fmla="*/ 219 h 320"/>
                <a:gd name="T44" fmla="*/ 191 w 272"/>
                <a:gd name="T45" fmla="*/ 91 h 320"/>
                <a:gd name="T46" fmla="*/ 185 w 272"/>
                <a:gd name="T47" fmla="*/ 124 h 320"/>
                <a:gd name="T48" fmla="*/ 189 w 272"/>
                <a:gd name="T49" fmla="*/ 102 h 320"/>
                <a:gd name="T50" fmla="*/ 191 w 272"/>
                <a:gd name="T51" fmla="*/ 91 h 320"/>
                <a:gd name="T52" fmla="*/ 152 w 272"/>
                <a:gd name="T53" fmla="*/ 68 h 320"/>
                <a:gd name="T54" fmla="*/ 173 w 272"/>
                <a:gd name="T55" fmla="*/ 91 h 320"/>
                <a:gd name="T56" fmla="*/ 180 w 272"/>
                <a:gd name="T57" fmla="*/ 95 h 320"/>
                <a:gd name="T58" fmla="*/ 177 w 272"/>
                <a:gd name="T59" fmla="*/ 101 h 320"/>
                <a:gd name="T60" fmla="*/ 153 w 272"/>
                <a:gd name="T61" fmla="*/ 151 h 320"/>
                <a:gd name="T62" fmla="*/ 117 w 272"/>
                <a:gd name="T63" fmla="*/ 151 h 320"/>
                <a:gd name="T64" fmla="*/ 93 w 272"/>
                <a:gd name="T65" fmla="*/ 98 h 320"/>
                <a:gd name="T66" fmla="*/ 152 w 272"/>
                <a:gd name="T67" fmla="*/ 68 h 320"/>
                <a:gd name="T68" fmla="*/ 84 w 272"/>
                <a:gd name="T69" fmla="*/ 124 h 320"/>
                <a:gd name="T70" fmla="*/ 74 w 272"/>
                <a:gd name="T71" fmla="*/ 95 h 320"/>
                <a:gd name="T72" fmla="*/ 84 w 272"/>
                <a:gd name="T73" fmla="*/ 124 h 320"/>
                <a:gd name="T74" fmla="*/ 76 w 272"/>
                <a:gd name="T75" fmla="*/ 206 h 320"/>
                <a:gd name="T76" fmla="*/ 92 w 272"/>
                <a:gd name="T77" fmla="*/ 172 h 320"/>
                <a:gd name="T78" fmla="*/ 100 w 272"/>
                <a:gd name="T79" fmla="*/ 186 h 320"/>
                <a:gd name="T80" fmla="*/ 113 w 272"/>
                <a:gd name="T81" fmla="*/ 206 h 320"/>
                <a:gd name="T82" fmla="*/ 76 w 272"/>
                <a:gd name="T83" fmla="*/ 206 h 320"/>
                <a:gd name="T84" fmla="*/ 128 w 272"/>
                <a:gd name="T85" fmla="*/ 304 h 320"/>
                <a:gd name="T86" fmla="*/ 94 w 272"/>
                <a:gd name="T87" fmla="*/ 219 h 320"/>
                <a:gd name="T88" fmla="*/ 121 w 272"/>
                <a:gd name="T89" fmla="*/ 220 h 320"/>
                <a:gd name="T90" fmla="*/ 135 w 272"/>
                <a:gd name="T91" fmla="*/ 257 h 320"/>
                <a:gd name="T92" fmla="*/ 149 w 272"/>
                <a:gd name="T93" fmla="*/ 220 h 320"/>
                <a:gd name="T94" fmla="*/ 176 w 272"/>
                <a:gd name="T95" fmla="*/ 219 h 320"/>
                <a:gd name="T96" fmla="*/ 143 w 272"/>
                <a:gd name="T97" fmla="*/ 304 h 320"/>
                <a:gd name="T98" fmla="*/ 128 w 272"/>
                <a:gd name="T99" fmla="*/ 304 h 320"/>
                <a:gd name="T100" fmla="*/ 215 w 272"/>
                <a:gd name="T101" fmla="*/ 269 h 320"/>
                <a:gd name="T102" fmla="*/ 171 w 272"/>
                <a:gd name="T103" fmla="*/ 275 h 320"/>
                <a:gd name="T104" fmla="*/ 174 w 272"/>
                <a:gd name="T105" fmla="*/ 269 h 320"/>
                <a:gd name="T106" fmla="*/ 216 w 272"/>
                <a:gd name="T107" fmla="*/ 261 h 320"/>
                <a:gd name="T108" fmla="*/ 215 w 272"/>
                <a:gd name="T109" fmla="*/ 269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2" h="320">
                  <a:moveTo>
                    <a:pt x="206" y="171"/>
                  </a:moveTo>
                  <a:cubicBezTo>
                    <a:pt x="205" y="126"/>
                    <a:pt x="213" y="74"/>
                    <a:pt x="184" y="35"/>
                  </a:cubicBezTo>
                  <a:cubicBezTo>
                    <a:pt x="158" y="0"/>
                    <a:pt x="96" y="8"/>
                    <a:pt x="77" y="47"/>
                  </a:cubicBezTo>
                  <a:cubicBezTo>
                    <a:pt x="58" y="86"/>
                    <a:pt x="63" y="130"/>
                    <a:pt x="63" y="172"/>
                  </a:cubicBezTo>
                  <a:cubicBezTo>
                    <a:pt x="25" y="190"/>
                    <a:pt x="0" y="231"/>
                    <a:pt x="4" y="274"/>
                  </a:cubicBezTo>
                  <a:cubicBezTo>
                    <a:pt x="4" y="274"/>
                    <a:pt x="4" y="274"/>
                    <a:pt x="5" y="275"/>
                  </a:cubicBezTo>
                  <a:cubicBezTo>
                    <a:pt x="13" y="292"/>
                    <a:pt x="33" y="293"/>
                    <a:pt x="49" y="295"/>
                  </a:cubicBezTo>
                  <a:cubicBezTo>
                    <a:pt x="63" y="302"/>
                    <a:pt x="76" y="310"/>
                    <a:pt x="91" y="312"/>
                  </a:cubicBezTo>
                  <a:cubicBezTo>
                    <a:pt x="133" y="320"/>
                    <a:pt x="180" y="319"/>
                    <a:pt x="218" y="296"/>
                  </a:cubicBezTo>
                  <a:cubicBezTo>
                    <a:pt x="234" y="292"/>
                    <a:pt x="258" y="294"/>
                    <a:pt x="265" y="275"/>
                  </a:cubicBezTo>
                  <a:cubicBezTo>
                    <a:pt x="272" y="232"/>
                    <a:pt x="244" y="190"/>
                    <a:pt x="206" y="171"/>
                  </a:cubicBezTo>
                  <a:close/>
                  <a:moveTo>
                    <a:pt x="179" y="172"/>
                  </a:moveTo>
                  <a:cubicBezTo>
                    <a:pt x="184" y="183"/>
                    <a:pt x="190" y="194"/>
                    <a:pt x="196" y="206"/>
                  </a:cubicBezTo>
                  <a:cubicBezTo>
                    <a:pt x="183" y="206"/>
                    <a:pt x="170" y="207"/>
                    <a:pt x="157" y="206"/>
                  </a:cubicBezTo>
                  <a:cubicBezTo>
                    <a:pt x="164" y="195"/>
                    <a:pt x="171" y="184"/>
                    <a:pt x="179" y="172"/>
                  </a:cubicBezTo>
                  <a:close/>
                  <a:moveTo>
                    <a:pt x="135" y="219"/>
                  </a:moveTo>
                  <a:cubicBezTo>
                    <a:pt x="128" y="203"/>
                    <a:pt x="108" y="174"/>
                    <a:pt x="108" y="174"/>
                  </a:cubicBezTo>
                  <a:cubicBezTo>
                    <a:pt x="108" y="174"/>
                    <a:pt x="107" y="166"/>
                    <a:pt x="106" y="162"/>
                  </a:cubicBezTo>
                  <a:cubicBezTo>
                    <a:pt x="117" y="167"/>
                    <a:pt x="129" y="173"/>
                    <a:pt x="141" y="171"/>
                  </a:cubicBezTo>
                  <a:cubicBezTo>
                    <a:pt x="150" y="170"/>
                    <a:pt x="157" y="164"/>
                    <a:pt x="165" y="160"/>
                  </a:cubicBezTo>
                  <a:cubicBezTo>
                    <a:pt x="165" y="162"/>
                    <a:pt x="165" y="165"/>
                    <a:pt x="165" y="167"/>
                  </a:cubicBezTo>
                  <a:cubicBezTo>
                    <a:pt x="158" y="186"/>
                    <a:pt x="143" y="200"/>
                    <a:pt x="135" y="219"/>
                  </a:cubicBezTo>
                  <a:close/>
                  <a:moveTo>
                    <a:pt x="191" y="91"/>
                  </a:moveTo>
                  <a:cubicBezTo>
                    <a:pt x="200" y="102"/>
                    <a:pt x="192" y="115"/>
                    <a:pt x="185" y="124"/>
                  </a:cubicBezTo>
                  <a:cubicBezTo>
                    <a:pt x="186" y="117"/>
                    <a:pt x="189" y="102"/>
                    <a:pt x="189" y="102"/>
                  </a:cubicBezTo>
                  <a:lnTo>
                    <a:pt x="191" y="91"/>
                  </a:lnTo>
                  <a:close/>
                  <a:moveTo>
                    <a:pt x="152" y="68"/>
                  </a:moveTo>
                  <a:cubicBezTo>
                    <a:pt x="157" y="77"/>
                    <a:pt x="165" y="85"/>
                    <a:pt x="173" y="91"/>
                  </a:cubicBezTo>
                  <a:cubicBezTo>
                    <a:pt x="176" y="93"/>
                    <a:pt x="180" y="95"/>
                    <a:pt x="180" y="95"/>
                  </a:cubicBezTo>
                  <a:cubicBezTo>
                    <a:pt x="177" y="101"/>
                    <a:pt x="177" y="101"/>
                    <a:pt x="177" y="101"/>
                  </a:cubicBezTo>
                  <a:cubicBezTo>
                    <a:pt x="177" y="101"/>
                    <a:pt x="168" y="138"/>
                    <a:pt x="153" y="151"/>
                  </a:cubicBezTo>
                  <a:cubicBezTo>
                    <a:pt x="144" y="160"/>
                    <a:pt x="126" y="162"/>
                    <a:pt x="117" y="151"/>
                  </a:cubicBezTo>
                  <a:cubicBezTo>
                    <a:pt x="102" y="137"/>
                    <a:pt x="96" y="117"/>
                    <a:pt x="93" y="98"/>
                  </a:cubicBezTo>
                  <a:cubicBezTo>
                    <a:pt x="116" y="95"/>
                    <a:pt x="137" y="84"/>
                    <a:pt x="152" y="68"/>
                  </a:cubicBezTo>
                  <a:close/>
                  <a:moveTo>
                    <a:pt x="84" y="124"/>
                  </a:moveTo>
                  <a:cubicBezTo>
                    <a:pt x="78" y="115"/>
                    <a:pt x="74" y="105"/>
                    <a:pt x="74" y="95"/>
                  </a:cubicBezTo>
                  <a:cubicBezTo>
                    <a:pt x="86" y="99"/>
                    <a:pt x="82" y="114"/>
                    <a:pt x="84" y="124"/>
                  </a:cubicBezTo>
                  <a:close/>
                  <a:moveTo>
                    <a:pt x="76" y="206"/>
                  </a:moveTo>
                  <a:cubicBezTo>
                    <a:pt x="76" y="206"/>
                    <a:pt x="82" y="186"/>
                    <a:pt x="92" y="172"/>
                  </a:cubicBezTo>
                  <a:cubicBezTo>
                    <a:pt x="100" y="186"/>
                    <a:pt x="100" y="186"/>
                    <a:pt x="100" y="186"/>
                  </a:cubicBezTo>
                  <a:cubicBezTo>
                    <a:pt x="100" y="186"/>
                    <a:pt x="109" y="199"/>
                    <a:pt x="113" y="206"/>
                  </a:cubicBezTo>
                  <a:cubicBezTo>
                    <a:pt x="101" y="207"/>
                    <a:pt x="76" y="206"/>
                    <a:pt x="76" y="206"/>
                  </a:cubicBezTo>
                  <a:close/>
                  <a:moveTo>
                    <a:pt x="128" y="304"/>
                  </a:moveTo>
                  <a:cubicBezTo>
                    <a:pt x="128" y="304"/>
                    <a:pt x="104" y="248"/>
                    <a:pt x="94" y="219"/>
                  </a:cubicBezTo>
                  <a:cubicBezTo>
                    <a:pt x="103" y="219"/>
                    <a:pt x="112" y="220"/>
                    <a:pt x="121" y="220"/>
                  </a:cubicBezTo>
                  <a:cubicBezTo>
                    <a:pt x="126" y="232"/>
                    <a:pt x="130" y="245"/>
                    <a:pt x="135" y="257"/>
                  </a:cubicBezTo>
                  <a:cubicBezTo>
                    <a:pt x="140" y="245"/>
                    <a:pt x="145" y="232"/>
                    <a:pt x="149" y="220"/>
                  </a:cubicBezTo>
                  <a:cubicBezTo>
                    <a:pt x="158" y="220"/>
                    <a:pt x="167" y="219"/>
                    <a:pt x="176" y="219"/>
                  </a:cubicBezTo>
                  <a:cubicBezTo>
                    <a:pt x="166" y="246"/>
                    <a:pt x="143" y="304"/>
                    <a:pt x="143" y="304"/>
                  </a:cubicBezTo>
                  <a:lnTo>
                    <a:pt x="128" y="304"/>
                  </a:lnTo>
                  <a:close/>
                  <a:moveTo>
                    <a:pt x="215" y="269"/>
                  </a:moveTo>
                  <a:cubicBezTo>
                    <a:pt x="201" y="273"/>
                    <a:pt x="186" y="275"/>
                    <a:pt x="171" y="275"/>
                  </a:cubicBezTo>
                  <a:cubicBezTo>
                    <a:pt x="171" y="273"/>
                    <a:pt x="173" y="270"/>
                    <a:pt x="174" y="269"/>
                  </a:cubicBezTo>
                  <a:cubicBezTo>
                    <a:pt x="188" y="268"/>
                    <a:pt x="203" y="268"/>
                    <a:pt x="216" y="261"/>
                  </a:cubicBezTo>
                  <a:cubicBezTo>
                    <a:pt x="216" y="263"/>
                    <a:pt x="216" y="267"/>
                    <a:pt x="215" y="269"/>
                  </a:cubicBezTo>
                  <a:close/>
                </a:path>
              </a:pathLst>
            </a:custGeom>
            <a:grpFill/>
            <a:ln>
              <a:noFill/>
            </a:ln>
          </p:spPr>
          <p:txBody>
            <a:bodyPr vert="horz" wrap="square" lIns="68580" tIns="34290" rIns="68580" bIns="34290" numCol="1" anchor="t" anchorCtr="0" compatLnSpc="1">
              <a:prstTxWarp prst="textNoShape">
                <a:avLst/>
              </a:prstTxWarp>
            </a:bodyPr>
            <a:lstStyle/>
            <a:p>
              <a:endParaRPr lang="zh-CN" altLang="en-US" sz="1013"/>
            </a:p>
          </p:txBody>
        </p:sp>
      </p:grpSp>
      <p:sp>
        <p:nvSpPr>
          <p:cNvPr id="408" name="矩形 55"/>
          <p:cNvSpPr/>
          <p:nvPr/>
        </p:nvSpPr>
        <p:spPr>
          <a:xfrm>
            <a:off x="692335" y="5249000"/>
            <a:ext cx="4775817" cy="904863"/>
          </a:xfrm>
          <a:prstGeom prst="rect">
            <a:avLst/>
          </a:prstGeom>
        </p:spPr>
        <p:txBody>
          <a:bodyPr wrap="square">
            <a:spAutoFit/>
          </a:bodyPr>
          <a:lstStyle/>
          <a:p>
            <a:pPr>
              <a:lnSpc>
                <a:spcPct val="120000"/>
              </a:lnSpc>
            </a:pPr>
            <a:r>
              <a:rPr lang="zh-CN" altLang="zh-CN" sz="1100" dirty="0">
                <a:latin typeface="华文细黑" panose="02010600040101010101" pitchFamily="2" charset="-122"/>
                <a:ea typeface="华文细黑" panose="02010600040101010101" pitchFamily="2" charset="-122"/>
                <a:cs typeface="Open Sans" panose="020B0606030504020204" pitchFamily="34" charset="0"/>
                <a:sym typeface="News Gothic MT" charset="0"/>
              </a:rPr>
              <a:t>Lorem ipsum dolor sit amet, consectetur adipisicing elit, sed do eiusmod tempor incididunt ut labore et dolore </a:t>
            </a:r>
            <a:r>
              <a:rPr lang="zh-CN" altLang="zh-CN" sz="1100" dirty="0" smtClean="0">
                <a:latin typeface="华文细黑" panose="02010600040101010101" pitchFamily="2" charset="-122"/>
                <a:ea typeface="华文细黑" panose="02010600040101010101" pitchFamily="2" charset="-122"/>
                <a:cs typeface="Open Sans" panose="020B0606030504020204" pitchFamily="34" charset="0"/>
                <a:sym typeface="News Gothic MT" charset="0"/>
              </a:rPr>
              <a:t>magnaLorem ipsum dolor sit amet, consectetur adipisicing elit, sed do eiusmod tempor incididunt ut labore et dolore magna</a:t>
            </a:r>
            <a:endParaRPr lang="zh-CN" altLang="en-US" sz="1100" dirty="0" smtClean="0">
              <a:latin typeface="华文细黑" panose="02010600040101010101" pitchFamily="2" charset="-122"/>
              <a:ea typeface="华文细黑" panose="02010600040101010101" pitchFamily="2" charset="-122"/>
              <a:cs typeface="Open Sans" panose="020B0606030504020204" pitchFamily="34" charset="0"/>
            </a:endParaRPr>
          </a:p>
        </p:txBody>
      </p:sp>
      <p:sp>
        <p:nvSpPr>
          <p:cNvPr id="409" name="矩形 55"/>
          <p:cNvSpPr/>
          <p:nvPr/>
        </p:nvSpPr>
        <p:spPr>
          <a:xfrm>
            <a:off x="6723850" y="5249000"/>
            <a:ext cx="4775817" cy="904863"/>
          </a:xfrm>
          <a:prstGeom prst="rect">
            <a:avLst/>
          </a:prstGeom>
        </p:spPr>
        <p:txBody>
          <a:bodyPr wrap="square">
            <a:spAutoFit/>
          </a:bodyPr>
          <a:lstStyle/>
          <a:p>
            <a:pPr>
              <a:lnSpc>
                <a:spcPct val="120000"/>
              </a:lnSpc>
            </a:pPr>
            <a:r>
              <a:rPr lang="zh-CN" altLang="zh-CN" sz="1100" dirty="0">
                <a:latin typeface="华文细黑" panose="02010600040101010101" pitchFamily="2" charset="-122"/>
                <a:ea typeface="华文细黑" panose="02010600040101010101" pitchFamily="2" charset="-122"/>
                <a:cs typeface="Open Sans" panose="020B0606030504020204" pitchFamily="34" charset="0"/>
                <a:sym typeface="News Gothic MT" charset="0"/>
              </a:rPr>
              <a:t>Lorem ipsum dolor sit amet, consectetur adipisicing elit, sed do eiusmod tempor incididunt ut labore et dolore </a:t>
            </a:r>
            <a:r>
              <a:rPr lang="zh-CN" altLang="zh-CN" sz="1100" dirty="0" smtClean="0">
                <a:latin typeface="华文细黑" panose="02010600040101010101" pitchFamily="2" charset="-122"/>
                <a:ea typeface="华文细黑" panose="02010600040101010101" pitchFamily="2" charset="-122"/>
                <a:cs typeface="Open Sans" panose="020B0606030504020204" pitchFamily="34" charset="0"/>
                <a:sym typeface="News Gothic MT" charset="0"/>
              </a:rPr>
              <a:t>magnaLorem ipsum dolor sit amet, consectetur adipisicing elit, sed do eiusmod tempor incididunt ut labore et dolore magna</a:t>
            </a:r>
            <a:endParaRPr lang="zh-CN" altLang="en-US" sz="1100" dirty="0" smtClean="0">
              <a:latin typeface="华文细黑" panose="02010600040101010101" pitchFamily="2" charset="-122"/>
              <a:ea typeface="华文细黑" panose="02010600040101010101" pitchFamily="2" charset="-122"/>
              <a:cs typeface="Open Sans" panose="020B0606030504020204" pitchFamily="34" charset="0"/>
            </a:endParaRPr>
          </a:p>
        </p:txBody>
      </p:sp>
    </p:spTree>
    <p:extLst>
      <p:ext uri="{BB962C8B-B14F-4D97-AF65-F5344CB8AC3E}">
        <p14:creationId xmlns:p14="http://schemas.microsoft.com/office/powerpoint/2010/main" val="24432333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2547393" y="1511190"/>
            <a:ext cx="407762" cy="407762"/>
          </a:xfrm>
          <a:prstGeom prst="rect">
            <a:avLst/>
          </a:prstGeom>
          <a:solidFill>
            <a:srgbClr val="5B9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12479405" y="1185702"/>
            <a:ext cx="543739" cy="307777"/>
          </a:xfrm>
          <a:prstGeom prst="rect">
            <a:avLst/>
          </a:prstGeom>
          <a:noFill/>
        </p:spPr>
        <p:txBody>
          <a:bodyPr wrap="none" rtlCol="0">
            <a:spAutoFit/>
          </a:bodyPr>
          <a:lstStyle/>
          <a:p>
            <a:pPr algn="ctr"/>
            <a:r>
              <a:rPr lang="zh-CN" altLang="en-US" sz="1400" dirty="0" smtClean="0">
                <a:latin typeface="微软雅黑" panose="020B0503020204020204" pitchFamily="34" charset="-122"/>
                <a:ea typeface="微软雅黑" panose="020B0503020204020204" pitchFamily="34" charset="-122"/>
              </a:rPr>
              <a:t>文字</a:t>
            </a:r>
            <a:endParaRPr lang="zh-CN" altLang="en-US" sz="1400" dirty="0">
              <a:latin typeface="微软雅黑" panose="020B0503020204020204" pitchFamily="34" charset="-122"/>
              <a:ea typeface="微软雅黑" panose="020B0503020204020204" pitchFamily="34" charset="-122"/>
            </a:endParaRPr>
          </a:p>
        </p:txBody>
      </p:sp>
      <p:sp>
        <p:nvSpPr>
          <p:cNvPr id="39" name="矩形 38"/>
          <p:cNvSpPr/>
          <p:nvPr/>
        </p:nvSpPr>
        <p:spPr>
          <a:xfrm>
            <a:off x="12547393" y="1970554"/>
            <a:ext cx="407762" cy="407762"/>
          </a:xfrm>
          <a:prstGeom prst="rect">
            <a:avLst/>
          </a:prstGeom>
          <a:solidFill>
            <a:srgbClr val="2A42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2547393" y="3939752"/>
            <a:ext cx="407762" cy="407762"/>
          </a:xfrm>
          <a:prstGeom prst="rect">
            <a:avLst/>
          </a:prstGeom>
          <a:solidFill>
            <a:srgbClr val="397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12479404" y="3614264"/>
            <a:ext cx="543739" cy="307777"/>
          </a:xfrm>
          <a:prstGeom prst="rect">
            <a:avLst/>
          </a:prstGeom>
          <a:noFill/>
        </p:spPr>
        <p:txBody>
          <a:bodyPr wrap="none" rtlCol="0">
            <a:spAutoFit/>
          </a:bodyPr>
          <a:lstStyle/>
          <a:p>
            <a:pPr algn="ctr"/>
            <a:r>
              <a:rPr lang="zh-CN" altLang="en-US" sz="1400" dirty="0" smtClean="0">
                <a:latin typeface="微软雅黑" panose="020B0503020204020204" pitchFamily="34" charset="-122"/>
                <a:ea typeface="微软雅黑" panose="020B0503020204020204" pitchFamily="34" charset="-122"/>
              </a:rPr>
              <a:t>边框</a:t>
            </a:r>
            <a:endParaRPr lang="zh-CN" altLang="en-US" sz="1400" dirty="0">
              <a:latin typeface="微软雅黑" panose="020B0503020204020204" pitchFamily="34" charset="-122"/>
              <a:ea typeface="微软雅黑" panose="020B0503020204020204" pitchFamily="34" charset="-122"/>
            </a:endParaRPr>
          </a:p>
        </p:txBody>
      </p:sp>
      <p:sp>
        <p:nvSpPr>
          <p:cNvPr id="23" name="矩形 9"/>
          <p:cNvSpPr/>
          <p:nvPr/>
        </p:nvSpPr>
        <p:spPr>
          <a:xfrm>
            <a:off x="-1538" y="1257430"/>
            <a:ext cx="11509566" cy="5600570"/>
          </a:xfrm>
          <a:custGeom>
            <a:avLst/>
            <a:gdLst>
              <a:gd name="connsiteX0" fmla="*/ 0 w 11014364"/>
              <a:gd name="connsiteY0" fmla="*/ 0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0 w 11014364"/>
              <a:gd name="connsiteY4" fmla="*/ 0 h 5653155"/>
              <a:gd name="connsiteX0" fmla="*/ 859316 w 11014364"/>
              <a:gd name="connsiteY0" fmla="*/ 0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59316 w 11014364"/>
              <a:gd name="connsiteY4" fmla="*/ 0 h 5653155"/>
              <a:gd name="connsiteX0" fmla="*/ 881349 w 11014364"/>
              <a:gd name="connsiteY0" fmla="*/ 11016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81349 w 11014364"/>
              <a:gd name="connsiteY4" fmla="*/ 11016 h 5653155"/>
              <a:gd name="connsiteX0" fmla="*/ 893420 w 11014364"/>
              <a:gd name="connsiteY0" fmla="*/ 11016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3420 w 11014364"/>
              <a:gd name="connsiteY4" fmla="*/ 11016 h 5653155"/>
              <a:gd name="connsiteX0" fmla="*/ 893420 w 11014364"/>
              <a:gd name="connsiteY0" fmla="*/ 7998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3420 w 11014364"/>
              <a:gd name="connsiteY4" fmla="*/ 7998 h 5653155"/>
              <a:gd name="connsiteX0" fmla="*/ 899456 w 11014364"/>
              <a:gd name="connsiteY0" fmla="*/ 7998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9456 w 11014364"/>
              <a:gd name="connsiteY4" fmla="*/ 7998 h 5653155"/>
              <a:gd name="connsiteX0" fmla="*/ 899456 w 11014364"/>
              <a:gd name="connsiteY0" fmla="*/ 0 h 5645157"/>
              <a:gd name="connsiteX1" fmla="*/ 11014364 w 11014364"/>
              <a:gd name="connsiteY1" fmla="*/ 3096538 h 5645157"/>
              <a:gd name="connsiteX2" fmla="*/ 11014364 w 11014364"/>
              <a:gd name="connsiteY2" fmla="*/ 5645157 h 5645157"/>
              <a:gd name="connsiteX3" fmla="*/ 0 w 11014364"/>
              <a:gd name="connsiteY3" fmla="*/ 5645157 h 5645157"/>
              <a:gd name="connsiteX4" fmla="*/ 899456 w 11014364"/>
              <a:gd name="connsiteY4"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899456 w 11014364"/>
              <a:gd name="connsiteY4"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693868 w 11014364"/>
              <a:gd name="connsiteY4" fmla="*/ 1299068 h 5645157"/>
              <a:gd name="connsiteX5" fmla="*/ 899456 w 11014364"/>
              <a:gd name="connsiteY5"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0 w 11014364"/>
              <a:gd name="connsiteY4" fmla="*/ 949445 h 5645157"/>
              <a:gd name="connsiteX5" fmla="*/ 899456 w 11014364"/>
              <a:gd name="connsiteY5" fmla="*/ 0 h 5645157"/>
              <a:gd name="connsiteX0" fmla="*/ 899456 w 11014364"/>
              <a:gd name="connsiteY0" fmla="*/ 0 h 5645157"/>
              <a:gd name="connsiteX1" fmla="*/ 11014364 w 11014364"/>
              <a:gd name="connsiteY1" fmla="*/ 3010477 h 5645157"/>
              <a:gd name="connsiteX2" fmla="*/ 9383868 w 11014364"/>
              <a:gd name="connsiteY2" fmla="*/ 5645157 h 5645157"/>
              <a:gd name="connsiteX3" fmla="*/ 0 w 11014364"/>
              <a:gd name="connsiteY3" fmla="*/ 5645157 h 5645157"/>
              <a:gd name="connsiteX4" fmla="*/ 0 w 11014364"/>
              <a:gd name="connsiteY4" fmla="*/ 949445 h 5645157"/>
              <a:gd name="connsiteX5" fmla="*/ 899456 w 11014364"/>
              <a:gd name="connsiteY5" fmla="*/ 0 h 5645157"/>
              <a:gd name="connsiteX0" fmla="*/ 899456 w 11014364"/>
              <a:gd name="connsiteY0" fmla="*/ 0 h 5645157"/>
              <a:gd name="connsiteX1" fmla="*/ 11014364 w 11014364"/>
              <a:gd name="connsiteY1" fmla="*/ 3010477 h 5645157"/>
              <a:gd name="connsiteX2" fmla="*/ 9383868 w 11014364"/>
              <a:gd name="connsiteY2" fmla="*/ 5645157 h 5645157"/>
              <a:gd name="connsiteX3" fmla="*/ 0 w 11014364"/>
              <a:gd name="connsiteY3" fmla="*/ 5645157 h 5645157"/>
              <a:gd name="connsiteX4" fmla="*/ 0 w 11014364"/>
              <a:gd name="connsiteY4" fmla="*/ 1268934 h 5645157"/>
              <a:gd name="connsiteX5" fmla="*/ 899456 w 11014364"/>
              <a:gd name="connsiteY5" fmla="*/ 0 h 5645157"/>
              <a:gd name="connsiteX0" fmla="*/ 337596 w 11014364"/>
              <a:gd name="connsiteY0" fmla="*/ 0 h 6383288"/>
              <a:gd name="connsiteX1" fmla="*/ 11014364 w 11014364"/>
              <a:gd name="connsiteY1" fmla="*/ 3748608 h 6383288"/>
              <a:gd name="connsiteX2" fmla="*/ 9383868 w 11014364"/>
              <a:gd name="connsiteY2" fmla="*/ 6383288 h 6383288"/>
              <a:gd name="connsiteX3" fmla="*/ 0 w 11014364"/>
              <a:gd name="connsiteY3" fmla="*/ 6383288 h 6383288"/>
              <a:gd name="connsiteX4" fmla="*/ 0 w 11014364"/>
              <a:gd name="connsiteY4" fmla="*/ 2007065 h 6383288"/>
              <a:gd name="connsiteX5" fmla="*/ 337596 w 11014364"/>
              <a:gd name="connsiteY5" fmla="*/ 0 h 6383288"/>
              <a:gd name="connsiteX0" fmla="*/ 337596 w 11532157"/>
              <a:gd name="connsiteY0" fmla="*/ 0 h 6383288"/>
              <a:gd name="connsiteX1" fmla="*/ 11532157 w 11532157"/>
              <a:gd name="connsiteY1" fmla="*/ 6161302 h 6383288"/>
              <a:gd name="connsiteX2" fmla="*/ 9383868 w 11532157"/>
              <a:gd name="connsiteY2" fmla="*/ 6383288 h 6383288"/>
              <a:gd name="connsiteX3" fmla="*/ 0 w 11532157"/>
              <a:gd name="connsiteY3" fmla="*/ 6383288 h 6383288"/>
              <a:gd name="connsiteX4" fmla="*/ 0 w 11532157"/>
              <a:gd name="connsiteY4" fmla="*/ 2007065 h 6383288"/>
              <a:gd name="connsiteX5" fmla="*/ 337596 w 11532157"/>
              <a:gd name="connsiteY5" fmla="*/ 0 h 6383288"/>
              <a:gd name="connsiteX0" fmla="*/ 349628 w 11532157"/>
              <a:gd name="connsiteY0" fmla="*/ 0 h 6383288"/>
              <a:gd name="connsiteX1" fmla="*/ 11532157 w 11532157"/>
              <a:gd name="connsiteY1" fmla="*/ 6161302 h 6383288"/>
              <a:gd name="connsiteX2" fmla="*/ 9383868 w 11532157"/>
              <a:gd name="connsiteY2" fmla="*/ 6383288 h 6383288"/>
              <a:gd name="connsiteX3" fmla="*/ 0 w 11532157"/>
              <a:gd name="connsiteY3" fmla="*/ 6383288 h 6383288"/>
              <a:gd name="connsiteX4" fmla="*/ 0 w 11532157"/>
              <a:gd name="connsiteY4" fmla="*/ 2007065 h 6383288"/>
              <a:gd name="connsiteX5" fmla="*/ 349628 w 11532157"/>
              <a:gd name="connsiteY5" fmla="*/ 0 h 6383288"/>
              <a:gd name="connsiteX0" fmla="*/ 349628 w 11532157"/>
              <a:gd name="connsiteY0" fmla="*/ 0 h 6383288"/>
              <a:gd name="connsiteX1" fmla="*/ 11532157 w 11532157"/>
              <a:gd name="connsiteY1" fmla="*/ 6181354 h 6383288"/>
              <a:gd name="connsiteX2" fmla="*/ 9383868 w 11532157"/>
              <a:gd name="connsiteY2" fmla="*/ 6383288 h 6383288"/>
              <a:gd name="connsiteX3" fmla="*/ 0 w 11532157"/>
              <a:gd name="connsiteY3" fmla="*/ 6383288 h 6383288"/>
              <a:gd name="connsiteX4" fmla="*/ 0 w 11532157"/>
              <a:gd name="connsiteY4" fmla="*/ 2007065 h 6383288"/>
              <a:gd name="connsiteX5" fmla="*/ 349628 w 11532157"/>
              <a:gd name="connsiteY5" fmla="*/ 0 h 6383288"/>
              <a:gd name="connsiteX0" fmla="*/ 363482 w 11546011"/>
              <a:gd name="connsiteY0" fmla="*/ 0 h 6383288"/>
              <a:gd name="connsiteX1" fmla="*/ 11546011 w 11546011"/>
              <a:gd name="connsiteY1" fmla="*/ 6181354 h 6383288"/>
              <a:gd name="connsiteX2" fmla="*/ 9397722 w 11546011"/>
              <a:gd name="connsiteY2" fmla="*/ 6383288 h 6383288"/>
              <a:gd name="connsiteX3" fmla="*/ 13854 w 11546011"/>
              <a:gd name="connsiteY3" fmla="*/ 6383288 h 6383288"/>
              <a:gd name="connsiteX4" fmla="*/ 0 w 11546011"/>
              <a:gd name="connsiteY4" fmla="*/ 677029 h 6383288"/>
              <a:gd name="connsiteX5" fmla="*/ 363482 w 11546011"/>
              <a:gd name="connsiteY5" fmla="*/ 0 h 6383288"/>
              <a:gd name="connsiteX0" fmla="*/ 363482 w 11546011"/>
              <a:gd name="connsiteY0" fmla="*/ 0 h 6383288"/>
              <a:gd name="connsiteX1" fmla="*/ 11546011 w 11546011"/>
              <a:gd name="connsiteY1" fmla="*/ 6181354 h 6383288"/>
              <a:gd name="connsiteX2" fmla="*/ 9397722 w 11546011"/>
              <a:gd name="connsiteY2" fmla="*/ 6383288 h 6383288"/>
              <a:gd name="connsiteX3" fmla="*/ 13854 w 11546011"/>
              <a:gd name="connsiteY3" fmla="*/ 6383288 h 6383288"/>
              <a:gd name="connsiteX4" fmla="*/ 0 w 11546011"/>
              <a:gd name="connsiteY4" fmla="*/ 677029 h 6383288"/>
              <a:gd name="connsiteX5" fmla="*/ 363482 w 11546011"/>
              <a:gd name="connsiteY5" fmla="*/ 0 h 6383288"/>
              <a:gd name="connsiteX0" fmla="*/ 351167 w 11533696"/>
              <a:gd name="connsiteY0" fmla="*/ 0 h 6383288"/>
              <a:gd name="connsiteX1" fmla="*/ 11533696 w 11533696"/>
              <a:gd name="connsiteY1" fmla="*/ 6181354 h 6383288"/>
              <a:gd name="connsiteX2" fmla="*/ 9385407 w 11533696"/>
              <a:gd name="connsiteY2" fmla="*/ 6383288 h 6383288"/>
              <a:gd name="connsiteX3" fmla="*/ 1539 w 11533696"/>
              <a:gd name="connsiteY3" fmla="*/ 6383288 h 6383288"/>
              <a:gd name="connsiteX4" fmla="*/ 0 w 11533696"/>
              <a:gd name="connsiteY4" fmla="*/ 673951 h 6383288"/>
              <a:gd name="connsiteX5" fmla="*/ 351167 w 11533696"/>
              <a:gd name="connsiteY5" fmla="*/ 0 h 6383288"/>
              <a:gd name="connsiteX0" fmla="*/ 351167 w 11533696"/>
              <a:gd name="connsiteY0" fmla="*/ 0 h 6383288"/>
              <a:gd name="connsiteX1" fmla="*/ 11533696 w 11533696"/>
              <a:gd name="connsiteY1" fmla="*/ 6181354 h 6383288"/>
              <a:gd name="connsiteX2" fmla="*/ 10955589 w 11533696"/>
              <a:gd name="connsiteY2" fmla="*/ 6383288 h 6383288"/>
              <a:gd name="connsiteX3" fmla="*/ 1539 w 11533696"/>
              <a:gd name="connsiteY3" fmla="*/ 6383288 h 6383288"/>
              <a:gd name="connsiteX4" fmla="*/ 0 w 11533696"/>
              <a:gd name="connsiteY4" fmla="*/ 673951 h 6383288"/>
              <a:gd name="connsiteX5" fmla="*/ 351167 w 11533696"/>
              <a:gd name="connsiteY5" fmla="*/ 0 h 6383288"/>
              <a:gd name="connsiteX0" fmla="*/ 351167 w 11533696"/>
              <a:gd name="connsiteY0" fmla="*/ 0 h 6383288"/>
              <a:gd name="connsiteX1" fmla="*/ 11533696 w 11533696"/>
              <a:gd name="connsiteY1" fmla="*/ 6181354 h 6383288"/>
              <a:gd name="connsiteX2" fmla="*/ 11315663 w 11533696"/>
              <a:gd name="connsiteY2" fmla="*/ 6383288 h 6383288"/>
              <a:gd name="connsiteX3" fmla="*/ 1539 w 11533696"/>
              <a:gd name="connsiteY3" fmla="*/ 6383288 h 6383288"/>
              <a:gd name="connsiteX4" fmla="*/ 0 w 11533696"/>
              <a:gd name="connsiteY4" fmla="*/ 673951 h 6383288"/>
              <a:gd name="connsiteX5" fmla="*/ 351167 w 11533696"/>
              <a:gd name="connsiteY5" fmla="*/ 0 h 6383288"/>
              <a:gd name="connsiteX0" fmla="*/ 351167 w 11547077"/>
              <a:gd name="connsiteY0" fmla="*/ 0 h 6383288"/>
              <a:gd name="connsiteX1" fmla="*/ 11547077 w 11547077"/>
              <a:gd name="connsiteY1" fmla="*/ 6085343 h 6383288"/>
              <a:gd name="connsiteX2" fmla="*/ 11315663 w 11547077"/>
              <a:gd name="connsiteY2" fmla="*/ 6383288 h 6383288"/>
              <a:gd name="connsiteX3" fmla="*/ 1539 w 11547077"/>
              <a:gd name="connsiteY3" fmla="*/ 6383288 h 6383288"/>
              <a:gd name="connsiteX4" fmla="*/ 0 w 11547077"/>
              <a:gd name="connsiteY4" fmla="*/ 673951 h 6383288"/>
              <a:gd name="connsiteX5" fmla="*/ 351167 w 11547077"/>
              <a:gd name="connsiteY5" fmla="*/ 0 h 6383288"/>
              <a:gd name="connsiteX0" fmla="*/ 351167 w 11542617"/>
              <a:gd name="connsiteY0" fmla="*/ 0 h 6383288"/>
              <a:gd name="connsiteX1" fmla="*/ 11542617 w 11542617"/>
              <a:gd name="connsiteY1" fmla="*/ 6070942 h 6383288"/>
              <a:gd name="connsiteX2" fmla="*/ 11315663 w 11542617"/>
              <a:gd name="connsiteY2" fmla="*/ 6383288 h 6383288"/>
              <a:gd name="connsiteX3" fmla="*/ 1539 w 11542617"/>
              <a:gd name="connsiteY3" fmla="*/ 6383288 h 6383288"/>
              <a:gd name="connsiteX4" fmla="*/ 0 w 11542617"/>
              <a:gd name="connsiteY4" fmla="*/ 673951 h 6383288"/>
              <a:gd name="connsiteX5" fmla="*/ 351167 w 11542617"/>
              <a:gd name="connsiteY5" fmla="*/ 0 h 6383288"/>
              <a:gd name="connsiteX0" fmla="*/ 351167 w 11509566"/>
              <a:gd name="connsiteY0" fmla="*/ 0 h 6383288"/>
              <a:gd name="connsiteX1" fmla="*/ 11509566 w 11509566"/>
              <a:gd name="connsiteY1" fmla="*/ 5774521 h 6383288"/>
              <a:gd name="connsiteX2" fmla="*/ 11315663 w 11509566"/>
              <a:gd name="connsiteY2" fmla="*/ 6383288 h 6383288"/>
              <a:gd name="connsiteX3" fmla="*/ 1539 w 11509566"/>
              <a:gd name="connsiteY3" fmla="*/ 6383288 h 6383288"/>
              <a:gd name="connsiteX4" fmla="*/ 0 w 11509566"/>
              <a:gd name="connsiteY4" fmla="*/ 673951 h 6383288"/>
              <a:gd name="connsiteX5" fmla="*/ 351167 w 11509566"/>
              <a:gd name="connsiteY5" fmla="*/ 0 h 6383288"/>
              <a:gd name="connsiteX0" fmla="*/ 351167 w 11509566"/>
              <a:gd name="connsiteY0" fmla="*/ 0 h 6383288"/>
              <a:gd name="connsiteX1" fmla="*/ 11509566 w 11509566"/>
              <a:gd name="connsiteY1" fmla="*/ 5774521 h 6383288"/>
              <a:gd name="connsiteX2" fmla="*/ 11315663 w 11509566"/>
              <a:gd name="connsiteY2" fmla="*/ 6383288 h 6383288"/>
              <a:gd name="connsiteX3" fmla="*/ 1539 w 11509566"/>
              <a:gd name="connsiteY3" fmla="*/ 6383288 h 6383288"/>
              <a:gd name="connsiteX4" fmla="*/ 0 w 11509566"/>
              <a:gd name="connsiteY4" fmla="*/ 673951 h 6383288"/>
              <a:gd name="connsiteX5" fmla="*/ 351167 w 11509566"/>
              <a:gd name="connsiteY5" fmla="*/ 0 h 6383288"/>
              <a:gd name="connsiteX0" fmla="*/ 362184 w 11509566"/>
              <a:gd name="connsiteY0" fmla="*/ 0 h 6027583"/>
              <a:gd name="connsiteX1" fmla="*/ 11509566 w 11509566"/>
              <a:gd name="connsiteY1" fmla="*/ 5418816 h 6027583"/>
              <a:gd name="connsiteX2" fmla="*/ 11315663 w 11509566"/>
              <a:gd name="connsiteY2" fmla="*/ 6027583 h 6027583"/>
              <a:gd name="connsiteX3" fmla="*/ 1539 w 11509566"/>
              <a:gd name="connsiteY3" fmla="*/ 6027583 h 6027583"/>
              <a:gd name="connsiteX4" fmla="*/ 0 w 11509566"/>
              <a:gd name="connsiteY4" fmla="*/ 318246 h 6027583"/>
              <a:gd name="connsiteX5" fmla="*/ 362184 w 11509566"/>
              <a:gd name="connsiteY5" fmla="*/ 0 h 6027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09566" h="6027583">
                <a:moveTo>
                  <a:pt x="362184" y="0"/>
                </a:moveTo>
                <a:lnTo>
                  <a:pt x="11509566" y="5418816"/>
                </a:lnTo>
                <a:lnTo>
                  <a:pt x="11315663" y="6027583"/>
                </a:lnTo>
                <a:lnTo>
                  <a:pt x="1539" y="6027583"/>
                </a:lnTo>
                <a:lnTo>
                  <a:pt x="0" y="318246"/>
                </a:lnTo>
                <a:lnTo>
                  <a:pt x="362184" y="0"/>
                </a:lnTo>
                <a:close/>
              </a:path>
            </a:pathLst>
          </a:custGeom>
          <a:gradFill flip="none" rotWithShape="0">
            <a:gsLst>
              <a:gs pos="0">
                <a:schemeClr val="tx1">
                  <a:alpha val="50000"/>
                </a:schemeClr>
              </a:gs>
              <a:gs pos="100000">
                <a:schemeClr val="tx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56238" y="926924"/>
            <a:ext cx="11479527" cy="5629586"/>
          </a:xfrm>
          <a:prstGeom prst="roundRect">
            <a:avLst>
              <a:gd name="adj" fmla="val 0"/>
            </a:avLst>
          </a:prstGeom>
          <a:gradFill flip="none" rotWithShape="1">
            <a:gsLst>
              <a:gs pos="100000">
                <a:srgbClr val="D0D8CD"/>
              </a:gs>
              <a:gs pos="0">
                <a:srgbClr val="FFFFFF"/>
              </a:gs>
              <a:gs pos="50000">
                <a:srgbClr val="F4F4F4"/>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rgbClr val="1A94A2"/>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27" name="圆角矩形 26"/>
          <p:cNvSpPr/>
          <p:nvPr/>
        </p:nvSpPr>
        <p:spPr>
          <a:xfrm>
            <a:off x="468388" y="1033428"/>
            <a:ext cx="11255227" cy="5416578"/>
          </a:xfrm>
          <a:prstGeom prst="roundRect">
            <a:avLst>
              <a:gd name="adj" fmla="val 0"/>
            </a:avLst>
          </a:prstGeom>
          <a:gradFill flip="none" rotWithShape="1">
            <a:gsLst>
              <a:gs pos="100000">
                <a:srgbClr val="D0D8CD"/>
              </a:gs>
              <a:gs pos="0">
                <a:srgbClr val="FFFFFF"/>
              </a:gs>
              <a:gs pos="50000">
                <a:srgbClr val="F4F4F4"/>
              </a:gs>
            </a:gsLst>
            <a:lin ang="16200000" scaled="1"/>
            <a:tileRect/>
          </a:gradFill>
          <a:ln w="28575">
            <a:solidFill>
              <a:srgbClr val="397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900" b="1" dirty="0">
              <a:solidFill>
                <a:srgbClr val="6298BF"/>
              </a:solidFill>
              <a:effectLst>
                <a:innerShdw blurRad="63500" dist="50800" dir="16200000">
                  <a:prstClr val="black">
                    <a:alpha val="50000"/>
                  </a:prstClr>
                </a:innerShdw>
              </a:effectLst>
              <a:latin typeface="Trajan Pro" panose="02020502050506020301" pitchFamily="18" charset="0"/>
              <a:ea typeface="Adobe Gothic Std B" panose="020B0800000000000000" pitchFamily="34" charset="-128"/>
            </a:endParaRPr>
          </a:p>
        </p:txBody>
      </p:sp>
      <p:sp>
        <p:nvSpPr>
          <p:cNvPr id="12" name="矩形 11"/>
          <p:cNvSpPr/>
          <p:nvPr/>
        </p:nvSpPr>
        <p:spPr>
          <a:xfrm>
            <a:off x="3311432" y="46022"/>
            <a:ext cx="5569153" cy="646331"/>
          </a:xfrm>
          <a:prstGeom prst="rect">
            <a:avLst/>
          </a:prstGeom>
        </p:spPr>
        <p:txBody>
          <a:bodyPr wrap="none">
            <a:spAutoFit/>
          </a:bodyPr>
          <a:lstStyle/>
          <a:p>
            <a:pPr algn="ctr"/>
            <a:r>
              <a:rPr lang="en-US" altLang="zh-CN" sz="3600" dirty="0" smtClean="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Segoe UI Black" panose="020B0A02040204020203" pitchFamily="34" charset="0"/>
              </a:rPr>
              <a:t>Add Your Headline Here</a:t>
            </a:r>
            <a:endParaRPr lang="en-US" altLang="zh-CN" sz="3600" dirty="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Segoe UI Black" panose="020B0A02040204020203" pitchFamily="34" charset="0"/>
            </a:endParaRPr>
          </a:p>
        </p:txBody>
      </p:sp>
      <p:sp>
        <p:nvSpPr>
          <p:cNvPr id="13" name="矩形 12"/>
          <p:cNvSpPr/>
          <p:nvPr/>
        </p:nvSpPr>
        <p:spPr>
          <a:xfrm>
            <a:off x="4362034" y="592146"/>
            <a:ext cx="3467937" cy="295466"/>
          </a:xfrm>
          <a:prstGeom prst="rect">
            <a:avLst/>
          </a:prstGeom>
        </p:spPr>
        <p:txBody>
          <a:bodyPr wrap="none">
            <a:spAutoFit/>
          </a:bodyPr>
          <a:lstStyle/>
          <a:p>
            <a:pPr lvl="0" algn="ctr">
              <a:lnSpc>
                <a:spcPct val="110000"/>
              </a:lnSpc>
            </a:pPr>
            <a:r>
              <a:rPr lang="en-US" altLang="zh-CN" sz="1200" dirty="0">
                <a:solidFill>
                  <a:schemeClr val="bg1"/>
                </a:solidFill>
                <a:latin typeface="Segoe UI Light" panose="020B0502040204020203" pitchFamily="34" charset="0"/>
                <a:ea typeface="华文细黑" panose="02010600040101010101" pitchFamily="2" charset="-122"/>
                <a:cs typeface="Segoe UI Light" panose="020B0502040204020203" pitchFamily="34" charset="0"/>
                <a:sym typeface="+mn-lt"/>
              </a:rPr>
              <a:t>What we hope to achieve in the short and long run</a:t>
            </a:r>
          </a:p>
        </p:txBody>
      </p:sp>
      <p:grpSp>
        <p:nvGrpSpPr>
          <p:cNvPr id="84" name="组合 83"/>
          <p:cNvGrpSpPr/>
          <p:nvPr/>
        </p:nvGrpSpPr>
        <p:grpSpPr>
          <a:xfrm>
            <a:off x="1822342" y="1725008"/>
            <a:ext cx="4096328" cy="792401"/>
            <a:chOff x="1740584" y="1618441"/>
            <a:chExt cx="4096328" cy="792401"/>
          </a:xfrm>
        </p:grpSpPr>
        <p:sp>
          <p:nvSpPr>
            <p:cNvPr id="85" name="文本框 84"/>
            <p:cNvSpPr txBox="1"/>
            <p:nvPr/>
          </p:nvSpPr>
          <p:spPr>
            <a:xfrm>
              <a:off x="1740584" y="1618441"/>
              <a:ext cx="2163084"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u="none" strike="noStrike" kern="0" cap="none" spc="0" normalizeH="0" baseline="0" noProof="0" dirty="0" smtClean="0">
                  <a:ln>
                    <a:noFill/>
                  </a:ln>
                  <a:solidFill>
                    <a:srgbClr val="00B050"/>
                  </a:solidFill>
                  <a:effectLst/>
                  <a:uLnTx/>
                  <a:uFillTx/>
                  <a:latin typeface="Segoe UI Semibold" panose="020B0702040204020203" pitchFamily="34" charset="0"/>
                  <a:cs typeface="Segoe UI Semibold" panose="020B0702040204020203" pitchFamily="34" charset="0"/>
                </a:rPr>
                <a:t>Cloud automatic</a:t>
              </a:r>
            </a:p>
          </p:txBody>
        </p:sp>
        <p:sp>
          <p:nvSpPr>
            <p:cNvPr id="86" name="文本框 85"/>
            <p:cNvSpPr txBox="1"/>
            <p:nvPr/>
          </p:nvSpPr>
          <p:spPr>
            <a:xfrm>
              <a:off x="1747457" y="1979955"/>
              <a:ext cx="4089455" cy="430887"/>
            </a:xfrm>
            <a:prstGeom prst="rect">
              <a:avLst/>
            </a:prstGeom>
            <a:noFill/>
          </p:spPr>
          <p:txBody>
            <a:bodyPr wrap="square" rtlCol="0">
              <a:spAutoFit/>
            </a:bodyPr>
            <a:lstStyle/>
            <a:p>
              <a:pPr lvl="0"/>
              <a:r>
                <a:rPr lang="en-US" altLang="zh-CN" sz="1100" dirty="0">
                  <a:latin typeface="华文细黑" panose="02010600040101010101" pitchFamily="2" charset="-122"/>
                  <a:ea typeface="华文细黑" panose="02010600040101010101" pitchFamily="2" charset="-122"/>
                  <a:cs typeface="Open Sans" panose="020B0606030504020204" pitchFamily="34" charset="0"/>
                </a:rPr>
                <a:t>This is an example text. example text. go ahead and replace it.</a:t>
              </a:r>
            </a:p>
          </p:txBody>
        </p:sp>
      </p:grpSp>
      <p:grpSp>
        <p:nvGrpSpPr>
          <p:cNvPr id="87" name="组合 86"/>
          <p:cNvGrpSpPr/>
          <p:nvPr/>
        </p:nvGrpSpPr>
        <p:grpSpPr>
          <a:xfrm>
            <a:off x="617424" y="1741384"/>
            <a:ext cx="759650" cy="759649"/>
            <a:chOff x="3424768" y="1611109"/>
            <a:chExt cx="759650" cy="759649"/>
          </a:xfrm>
        </p:grpSpPr>
        <p:sp>
          <p:nvSpPr>
            <p:cNvPr id="88" name="椭圆 87"/>
            <p:cNvSpPr/>
            <p:nvPr/>
          </p:nvSpPr>
          <p:spPr>
            <a:xfrm>
              <a:off x="3424768" y="1611109"/>
              <a:ext cx="759650" cy="759649"/>
            </a:xfrm>
            <a:prstGeom prst="ellipse">
              <a:avLst/>
            </a:prstGeom>
            <a:solidFill>
              <a:srgbClr val="00B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89" name="Freeform 5"/>
            <p:cNvSpPr>
              <a:spLocks noEditPoints="1"/>
            </p:cNvSpPr>
            <p:nvPr/>
          </p:nvSpPr>
          <p:spPr bwMode="auto">
            <a:xfrm>
              <a:off x="3524311" y="1805900"/>
              <a:ext cx="555723" cy="348110"/>
            </a:xfrm>
            <a:custGeom>
              <a:avLst/>
              <a:gdLst>
                <a:gd name="T0" fmla="*/ 211 w 260"/>
                <a:gd name="T1" fmla="*/ 65 h 162"/>
                <a:gd name="T2" fmla="*/ 146 w 260"/>
                <a:gd name="T3" fmla="*/ 0 h 162"/>
                <a:gd name="T4" fmla="*/ 90 w 260"/>
                <a:gd name="T5" fmla="*/ 33 h 162"/>
                <a:gd name="T6" fmla="*/ 81 w 260"/>
                <a:gd name="T7" fmla="*/ 32 h 162"/>
                <a:gd name="T8" fmla="*/ 35 w 260"/>
                <a:gd name="T9" fmla="*/ 67 h 162"/>
                <a:gd name="T10" fmla="*/ 0 w 260"/>
                <a:gd name="T11" fmla="*/ 114 h 162"/>
                <a:gd name="T12" fmla="*/ 49 w 260"/>
                <a:gd name="T13" fmla="*/ 162 h 162"/>
                <a:gd name="T14" fmla="*/ 211 w 260"/>
                <a:gd name="T15" fmla="*/ 162 h 162"/>
                <a:gd name="T16" fmla="*/ 260 w 260"/>
                <a:gd name="T17" fmla="*/ 114 h 162"/>
                <a:gd name="T18" fmla="*/ 211 w 260"/>
                <a:gd name="T19" fmla="*/ 65 h 162"/>
                <a:gd name="T20" fmla="*/ 130 w 260"/>
                <a:gd name="T21" fmla="*/ 146 h 162"/>
                <a:gd name="T22" fmla="*/ 81 w 260"/>
                <a:gd name="T23" fmla="*/ 81 h 162"/>
                <a:gd name="T24" fmla="*/ 114 w 260"/>
                <a:gd name="T25" fmla="*/ 81 h 162"/>
                <a:gd name="T26" fmla="*/ 114 w 260"/>
                <a:gd name="T27" fmla="*/ 32 h 162"/>
                <a:gd name="T28" fmla="*/ 146 w 260"/>
                <a:gd name="T29" fmla="*/ 32 h 162"/>
                <a:gd name="T30" fmla="*/ 146 w 260"/>
                <a:gd name="T31" fmla="*/ 81 h 162"/>
                <a:gd name="T32" fmla="*/ 179 w 260"/>
                <a:gd name="T33" fmla="*/ 81 h 162"/>
                <a:gd name="T34" fmla="*/ 130 w 260"/>
                <a:gd name="T35" fmla="*/ 146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0" h="162">
                  <a:moveTo>
                    <a:pt x="211" y="65"/>
                  </a:moveTo>
                  <a:cubicBezTo>
                    <a:pt x="211" y="29"/>
                    <a:pt x="182" y="0"/>
                    <a:pt x="146" y="0"/>
                  </a:cubicBezTo>
                  <a:cubicBezTo>
                    <a:pt x="122" y="0"/>
                    <a:pt x="101" y="13"/>
                    <a:pt x="90" y="33"/>
                  </a:cubicBezTo>
                  <a:cubicBezTo>
                    <a:pt x="87" y="33"/>
                    <a:pt x="84" y="32"/>
                    <a:pt x="81" y="32"/>
                  </a:cubicBezTo>
                  <a:cubicBezTo>
                    <a:pt x="59" y="32"/>
                    <a:pt x="41" y="47"/>
                    <a:pt x="35" y="67"/>
                  </a:cubicBezTo>
                  <a:cubicBezTo>
                    <a:pt x="15" y="73"/>
                    <a:pt x="0" y="92"/>
                    <a:pt x="0" y="114"/>
                  </a:cubicBezTo>
                  <a:cubicBezTo>
                    <a:pt x="0" y="140"/>
                    <a:pt x="22" y="162"/>
                    <a:pt x="49" y="162"/>
                  </a:cubicBezTo>
                  <a:cubicBezTo>
                    <a:pt x="211" y="162"/>
                    <a:pt x="211" y="162"/>
                    <a:pt x="211" y="162"/>
                  </a:cubicBezTo>
                  <a:cubicBezTo>
                    <a:pt x="238" y="162"/>
                    <a:pt x="260" y="140"/>
                    <a:pt x="260" y="114"/>
                  </a:cubicBezTo>
                  <a:cubicBezTo>
                    <a:pt x="260" y="87"/>
                    <a:pt x="238" y="65"/>
                    <a:pt x="211" y="65"/>
                  </a:cubicBezTo>
                  <a:close/>
                  <a:moveTo>
                    <a:pt x="130" y="146"/>
                  </a:moveTo>
                  <a:cubicBezTo>
                    <a:pt x="81" y="81"/>
                    <a:pt x="81" y="81"/>
                    <a:pt x="81" y="81"/>
                  </a:cubicBezTo>
                  <a:cubicBezTo>
                    <a:pt x="114" y="81"/>
                    <a:pt x="114" y="81"/>
                    <a:pt x="114" y="81"/>
                  </a:cubicBezTo>
                  <a:cubicBezTo>
                    <a:pt x="114" y="32"/>
                    <a:pt x="114" y="32"/>
                    <a:pt x="114" y="32"/>
                  </a:cubicBezTo>
                  <a:cubicBezTo>
                    <a:pt x="146" y="32"/>
                    <a:pt x="146" y="32"/>
                    <a:pt x="146" y="32"/>
                  </a:cubicBezTo>
                  <a:cubicBezTo>
                    <a:pt x="146" y="81"/>
                    <a:pt x="146" y="81"/>
                    <a:pt x="146" y="81"/>
                  </a:cubicBezTo>
                  <a:cubicBezTo>
                    <a:pt x="179" y="81"/>
                    <a:pt x="179" y="81"/>
                    <a:pt x="179" y="81"/>
                  </a:cubicBezTo>
                  <a:lnTo>
                    <a:pt x="130" y="1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u="none" strike="noStrike" kern="0" cap="none" spc="0" normalizeH="0" baseline="0" noProof="0">
                <a:ln>
                  <a:noFill/>
                </a:ln>
                <a:solidFill>
                  <a:srgbClr val="000000"/>
                </a:solidFill>
                <a:effectLst/>
                <a:uLnTx/>
                <a:uFillTx/>
              </a:endParaRPr>
            </a:p>
          </p:txBody>
        </p:sp>
      </p:grpSp>
      <p:grpSp>
        <p:nvGrpSpPr>
          <p:cNvPr id="90" name="组合 89"/>
          <p:cNvGrpSpPr/>
          <p:nvPr/>
        </p:nvGrpSpPr>
        <p:grpSpPr>
          <a:xfrm>
            <a:off x="1822342" y="4980818"/>
            <a:ext cx="4102614" cy="795992"/>
            <a:chOff x="945667" y="3120446"/>
            <a:chExt cx="4102614" cy="795992"/>
          </a:xfrm>
        </p:grpSpPr>
        <p:sp>
          <p:nvSpPr>
            <p:cNvPr id="91" name="文本框 90"/>
            <p:cNvSpPr txBox="1"/>
            <p:nvPr/>
          </p:nvSpPr>
          <p:spPr>
            <a:xfrm>
              <a:off x="945667" y="3120446"/>
              <a:ext cx="2163084"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u="none" strike="noStrike" kern="0" cap="none" spc="0" normalizeH="0" baseline="0" noProof="0" dirty="0" smtClean="0">
                  <a:ln>
                    <a:noFill/>
                  </a:ln>
                  <a:solidFill>
                    <a:srgbClr val="00B050"/>
                  </a:solidFill>
                  <a:effectLst/>
                  <a:uLnTx/>
                  <a:uFillTx/>
                  <a:latin typeface="Segoe UI Semibold" panose="020B0702040204020203" pitchFamily="34" charset="0"/>
                  <a:cs typeface="Segoe UI Semibold" panose="020B0702040204020203" pitchFamily="34" charset="0"/>
                </a:rPr>
                <a:t>Visual graphic</a:t>
              </a:r>
            </a:p>
          </p:txBody>
        </p:sp>
        <p:sp>
          <p:nvSpPr>
            <p:cNvPr id="92" name="文本框 91"/>
            <p:cNvSpPr txBox="1"/>
            <p:nvPr/>
          </p:nvSpPr>
          <p:spPr>
            <a:xfrm>
              <a:off x="990456" y="3485551"/>
              <a:ext cx="4057825" cy="430887"/>
            </a:xfrm>
            <a:prstGeom prst="rect">
              <a:avLst/>
            </a:prstGeom>
            <a:noFill/>
          </p:spPr>
          <p:txBody>
            <a:bodyPr wrap="square" rtlCol="0">
              <a:spAutoFit/>
            </a:bodyPr>
            <a:lstStyle/>
            <a:p>
              <a:pPr lvl="0"/>
              <a:r>
                <a:rPr lang="en-US" altLang="zh-CN" sz="1100" dirty="0">
                  <a:latin typeface="华文细黑" panose="02010600040101010101" pitchFamily="2" charset="-122"/>
                  <a:ea typeface="华文细黑" panose="02010600040101010101" pitchFamily="2" charset="-122"/>
                  <a:cs typeface="Open Sans" panose="020B0606030504020204" pitchFamily="34" charset="0"/>
                </a:rPr>
                <a:t>This is an example text. example text. go ahead and replace it.</a:t>
              </a:r>
            </a:p>
          </p:txBody>
        </p:sp>
      </p:grpSp>
      <p:grpSp>
        <p:nvGrpSpPr>
          <p:cNvPr id="93" name="组合 92"/>
          <p:cNvGrpSpPr/>
          <p:nvPr/>
        </p:nvGrpSpPr>
        <p:grpSpPr>
          <a:xfrm>
            <a:off x="617424" y="4998990"/>
            <a:ext cx="759650" cy="759649"/>
            <a:chOff x="617423" y="4931143"/>
            <a:chExt cx="759650" cy="759649"/>
          </a:xfrm>
        </p:grpSpPr>
        <p:sp>
          <p:nvSpPr>
            <p:cNvPr id="94" name="椭圆 93"/>
            <p:cNvSpPr/>
            <p:nvPr/>
          </p:nvSpPr>
          <p:spPr>
            <a:xfrm>
              <a:off x="617423" y="4931143"/>
              <a:ext cx="759650" cy="759649"/>
            </a:xfrm>
            <a:prstGeom prst="ellipse">
              <a:avLst/>
            </a:prstGeom>
            <a:solidFill>
              <a:srgbClr val="00B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p:nvGrpSpPr>
            <p:cNvPr id="95" name="组合 94"/>
            <p:cNvGrpSpPr/>
            <p:nvPr/>
          </p:nvGrpSpPr>
          <p:grpSpPr>
            <a:xfrm>
              <a:off x="778568" y="5104701"/>
              <a:ext cx="437360" cy="412532"/>
              <a:chOff x="244475" y="2743200"/>
              <a:chExt cx="727075" cy="685800"/>
            </a:xfrm>
            <a:solidFill>
              <a:schemeClr val="bg1"/>
            </a:solidFill>
          </p:grpSpPr>
          <p:sp>
            <p:nvSpPr>
              <p:cNvPr id="96" name="Freeform 15"/>
              <p:cNvSpPr>
                <a:spLocks noEditPoints="1"/>
              </p:cNvSpPr>
              <p:nvPr/>
            </p:nvSpPr>
            <p:spPr bwMode="auto">
              <a:xfrm>
                <a:off x="244475" y="3013075"/>
                <a:ext cx="204788" cy="415925"/>
              </a:xfrm>
              <a:custGeom>
                <a:avLst/>
                <a:gdLst>
                  <a:gd name="T0" fmla="*/ 41 w 54"/>
                  <a:gd name="T1" fmla="*/ 13 h 109"/>
                  <a:gd name="T2" fmla="*/ 41 w 54"/>
                  <a:gd name="T3" fmla="*/ 47 h 109"/>
                  <a:gd name="T4" fmla="*/ 13 w 54"/>
                  <a:gd name="T5" fmla="*/ 47 h 109"/>
                  <a:gd name="T6" fmla="*/ 13 w 54"/>
                  <a:gd name="T7" fmla="*/ 13 h 109"/>
                  <a:gd name="T8" fmla="*/ 41 w 54"/>
                  <a:gd name="T9" fmla="*/ 13 h 109"/>
                  <a:gd name="T10" fmla="*/ 50 w 54"/>
                  <a:gd name="T11" fmla="*/ 0 h 109"/>
                  <a:gd name="T12" fmla="*/ 4 w 54"/>
                  <a:gd name="T13" fmla="*/ 0 h 109"/>
                  <a:gd name="T14" fmla="*/ 0 w 54"/>
                  <a:gd name="T15" fmla="*/ 5 h 109"/>
                  <a:gd name="T16" fmla="*/ 0 w 54"/>
                  <a:gd name="T17" fmla="*/ 105 h 109"/>
                  <a:gd name="T18" fmla="*/ 4 w 54"/>
                  <a:gd name="T19" fmla="*/ 109 h 109"/>
                  <a:gd name="T20" fmla="*/ 50 w 54"/>
                  <a:gd name="T21" fmla="*/ 109 h 109"/>
                  <a:gd name="T22" fmla="*/ 54 w 54"/>
                  <a:gd name="T23" fmla="*/ 105 h 109"/>
                  <a:gd name="T24" fmla="*/ 54 w 54"/>
                  <a:gd name="T25" fmla="*/ 5 h 109"/>
                  <a:gd name="T26" fmla="*/ 50 w 54"/>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109">
                    <a:moveTo>
                      <a:pt x="41" y="13"/>
                    </a:moveTo>
                    <a:cubicBezTo>
                      <a:pt x="41" y="47"/>
                      <a:pt x="41" y="47"/>
                      <a:pt x="41" y="47"/>
                    </a:cubicBezTo>
                    <a:cubicBezTo>
                      <a:pt x="13" y="47"/>
                      <a:pt x="13" y="47"/>
                      <a:pt x="13" y="47"/>
                    </a:cubicBezTo>
                    <a:cubicBezTo>
                      <a:pt x="13" y="13"/>
                      <a:pt x="13" y="13"/>
                      <a:pt x="13" y="13"/>
                    </a:cubicBezTo>
                    <a:cubicBezTo>
                      <a:pt x="41" y="13"/>
                      <a:pt x="41" y="13"/>
                      <a:pt x="41" y="13"/>
                    </a:cubicBezTo>
                    <a:moveTo>
                      <a:pt x="50" y="0"/>
                    </a:moveTo>
                    <a:cubicBezTo>
                      <a:pt x="4" y="0"/>
                      <a:pt x="4" y="0"/>
                      <a:pt x="4" y="0"/>
                    </a:cubicBezTo>
                    <a:cubicBezTo>
                      <a:pt x="2" y="0"/>
                      <a:pt x="0" y="2"/>
                      <a:pt x="0" y="5"/>
                    </a:cubicBezTo>
                    <a:cubicBezTo>
                      <a:pt x="0" y="105"/>
                      <a:pt x="0" y="105"/>
                      <a:pt x="0" y="105"/>
                    </a:cubicBezTo>
                    <a:cubicBezTo>
                      <a:pt x="0" y="107"/>
                      <a:pt x="2" y="109"/>
                      <a:pt x="4" y="109"/>
                    </a:cubicBezTo>
                    <a:cubicBezTo>
                      <a:pt x="50" y="109"/>
                      <a:pt x="50" y="109"/>
                      <a:pt x="50" y="109"/>
                    </a:cubicBezTo>
                    <a:cubicBezTo>
                      <a:pt x="52" y="109"/>
                      <a:pt x="54" y="107"/>
                      <a:pt x="54" y="105"/>
                    </a:cubicBezTo>
                    <a:cubicBezTo>
                      <a:pt x="54" y="5"/>
                      <a:pt x="54" y="5"/>
                      <a:pt x="54" y="5"/>
                    </a:cubicBezTo>
                    <a:cubicBezTo>
                      <a:pt x="54" y="2"/>
                      <a:pt x="52" y="0"/>
                      <a:pt x="5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u="none" strike="noStrike" kern="0" cap="none" spc="0" normalizeH="0" baseline="0" noProof="0">
                  <a:ln>
                    <a:noFill/>
                  </a:ln>
                  <a:solidFill>
                    <a:srgbClr val="000000"/>
                  </a:solidFill>
                  <a:effectLst/>
                  <a:uLnTx/>
                  <a:uFillTx/>
                </a:endParaRPr>
              </a:p>
            </p:txBody>
          </p:sp>
          <p:sp>
            <p:nvSpPr>
              <p:cNvPr id="97" name="Freeform 16"/>
              <p:cNvSpPr>
                <a:spLocks noEditPoints="1"/>
              </p:cNvSpPr>
              <p:nvPr/>
            </p:nvSpPr>
            <p:spPr bwMode="auto">
              <a:xfrm>
                <a:off x="500063" y="2914650"/>
                <a:ext cx="207963" cy="514350"/>
              </a:xfrm>
              <a:custGeom>
                <a:avLst/>
                <a:gdLst>
                  <a:gd name="T0" fmla="*/ 42 w 55"/>
                  <a:gd name="T1" fmla="*/ 13 h 135"/>
                  <a:gd name="T2" fmla="*/ 42 w 55"/>
                  <a:gd name="T3" fmla="*/ 81 h 135"/>
                  <a:gd name="T4" fmla="*/ 13 w 55"/>
                  <a:gd name="T5" fmla="*/ 81 h 135"/>
                  <a:gd name="T6" fmla="*/ 13 w 55"/>
                  <a:gd name="T7" fmla="*/ 13 h 135"/>
                  <a:gd name="T8" fmla="*/ 42 w 55"/>
                  <a:gd name="T9" fmla="*/ 13 h 135"/>
                  <a:gd name="T10" fmla="*/ 51 w 55"/>
                  <a:gd name="T11" fmla="*/ 0 h 135"/>
                  <a:gd name="T12" fmla="*/ 5 w 55"/>
                  <a:gd name="T13" fmla="*/ 0 h 135"/>
                  <a:gd name="T14" fmla="*/ 0 w 55"/>
                  <a:gd name="T15" fmla="*/ 5 h 135"/>
                  <a:gd name="T16" fmla="*/ 0 w 55"/>
                  <a:gd name="T17" fmla="*/ 131 h 135"/>
                  <a:gd name="T18" fmla="*/ 5 w 55"/>
                  <a:gd name="T19" fmla="*/ 135 h 135"/>
                  <a:gd name="T20" fmla="*/ 51 w 55"/>
                  <a:gd name="T21" fmla="*/ 135 h 135"/>
                  <a:gd name="T22" fmla="*/ 55 w 55"/>
                  <a:gd name="T23" fmla="*/ 131 h 135"/>
                  <a:gd name="T24" fmla="*/ 55 w 55"/>
                  <a:gd name="T25" fmla="*/ 5 h 135"/>
                  <a:gd name="T26" fmla="*/ 51 w 55"/>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35">
                    <a:moveTo>
                      <a:pt x="42" y="13"/>
                    </a:moveTo>
                    <a:cubicBezTo>
                      <a:pt x="42" y="81"/>
                      <a:pt x="42" y="81"/>
                      <a:pt x="42" y="81"/>
                    </a:cubicBezTo>
                    <a:cubicBezTo>
                      <a:pt x="13" y="81"/>
                      <a:pt x="13" y="81"/>
                      <a:pt x="13" y="81"/>
                    </a:cubicBezTo>
                    <a:cubicBezTo>
                      <a:pt x="13" y="13"/>
                      <a:pt x="13" y="13"/>
                      <a:pt x="13" y="13"/>
                    </a:cubicBezTo>
                    <a:cubicBezTo>
                      <a:pt x="42" y="13"/>
                      <a:pt x="42" y="13"/>
                      <a:pt x="42" y="13"/>
                    </a:cubicBezTo>
                    <a:moveTo>
                      <a:pt x="51" y="0"/>
                    </a:moveTo>
                    <a:cubicBezTo>
                      <a:pt x="5" y="0"/>
                      <a:pt x="5" y="0"/>
                      <a:pt x="5" y="0"/>
                    </a:cubicBezTo>
                    <a:cubicBezTo>
                      <a:pt x="2" y="0"/>
                      <a:pt x="0" y="2"/>
                      <a:pt x="0" y="5"/>
                    </a:cubicBezTo>
                    <a:cubicBezTo>
                      <a:pt x="0" y="131"/>
                      <a:pt x="0" y="131"/>
                      <a:pt x="0" y="131"/>
                    </a:cubicBezTo>
                    <a:cubicBezTo>
                      <a:pt x="0" y="133"/>
                      <a:pt x="2" y="135"/>
                      <a:pt x="5" y="135"/>
                    </a:cubicBezTo>
                    <a:cubicBezTo>
                      <a:pt x="51" y="135"/>
                      <a:pt x="51" y="135"/>
                      <a:pt x="51" y="135"/>
                    </a:cubicBezTo>
                    <a:cubicBezTo>
                      <a:pt x="53" y="135"/>
                      <a:pt x="55" y="133"/>
                      <a:pt x="55" y="131"/>
                    </a:cubicBezTo>
                    <a:cubicBezTo>
                      <a:pt x="55" y="5"/>
                      <a:pt x="55" y="5"/>
                      <a:pt x="55" y="5"/>
                    </a:cubicBezTo>
                    <a:cubicBezTo>
                      <a:pt x="55" y="2"/>
                      <a:pt x="53" y="0"/>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u="none" strike="noStrike" kern="0" cap="none" spc="0" normalizeH="0" baseline="0" noProof="0">
                  <a:ln>
                    <a:noFill/>
                  </a:ln>
                  <a:solidFill>
                    <a:srgbClr val="000000"/>
                  </a:solidFill>
                  <a:effectLst/>
                  <a:uLnTx/>
                  <a:uFillTx/>
                </a:endParaRPr>
              </a:p>
            </p:txBody>
          </p:sp>
          <p:sp>
            <p:nvSpPr>
              <p:cNvPr id="98" name="Freeform 17"/>
              <p:cNvSpPr>
                <a:spLocks noEditPoints="1"/>
              </p:cNvSpPr>
              <p:nvPr/>
            </p:nvSpPr>
            <p:spPr bwMode="auto">
              <a:xfrm>
                <a:off x="762000" y="2743200"/>
                <a:ext cx="209550" cy="685800"/>
              </a:xfrm>
              <a:custGeom>
                <a:avLst/>
                <a:gdLst>
                  <a:gd name="T0" fmla="*/ 42 w 55"/>
                  <a:gd name="T1" fmla="*/ 13 h 180"/>
                  <a:gd name="T2" fmla="*/ 42 w 55"/>
                  <a:gd name="T3" fmla="*/ 96 h 180"/>
                  <a:gd name="T4" fmla="*/ 13 w 55"/>
                  <a:gd name="T5" fmla="*/ 96 h 180"/>
                  <a:gd name="T6" fmla="*/ 13 w 55"/>
                  <a:gd name="T7" fmla="*/ 13 h 180"/>
                  <a:gd name="T8" fmla="*/ 42 w 55"/>
                  <a:gd name="T9" fmla="*/ 13 h 180"/>
                  <a:gd name="T10" fmla="*/ 50 w 55"/>
                  <a:gd name="T11" fmla="*/ 0 h 180"/>
                  <a:gd name="T12" fmla="*/ 4 w 55"/>
                  <a:gd name="T13" fmla="*/ 0 h 180"/>
                  <a:gd name="T14" fmla="*/ 0 w 55"/>
                  <a:gd name="T15" fmla="*/ 4 h 180"/>
                  <a:gd name="T16" fmla="*/ 0 w 55"/>
                  <a:gd name="T17" fmla="*/ 176 h 180"/>
                  <a:gd name="T18" fmla="*/ 4 w 55"/>
                  <a:gd name="T19" fmla="*/ 180 h 180"/>
                  <a:gd name="T20" fmla="*/ 50 w 55"/>
                  <a:gd name="T21" fmla="*/ 180 h 180"/>
                  <a:gd name="T22" fmla="*/ 55 w 55"/>
                  <a:gd name="T23" fmla="*/ 176 h 180"/>
                  <a:gd name="T24" fmla="*/ 55 w 55"/>
                  <a:gd name="T25" fmla="*/ 4 h 180"/>
                  <a:gd name="T26" fmla="*/ 50 w 55"/>
                  <a:gd name="T27"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80">
                    <a:moveTo>
                      <a:pt x="42" y="13"/>
                    </a:moveTo>
                    <a:cubicBezTo>
                      <a:pt x="42" y="96"/>
                      <a:pt x="42" y="96"/>
                      <a:pt x="42" y="96"/>
                    </a:cubicBezTo>
                    <a:cubicBezTo>
                      <a:pt x="13" y="96"/>
                      <a:pt x="13" y="96"/>
                      <a:pt x="13" y="96"/>
                    </a:cubicBezTo>
                    <a:cubicBezTo>
                      <a:pt x="13" y="13"/>
                      <a:pt x="13" y="13"/>
                      <a:pt x="13" y="13"/>
                    </a:cubicBezTo>
                    <a:cubicBezTo>
                      <a:pt x="42" y="13"/>
                      <a:pt x="42" y="13"/>
                      <a:pt x="42" y="13"/>
                    </a:cubicBezTo>
                    <a:moveTo>
                      <a:pt x="50" y="0"/>
                    </a:moveTo>
                    <a:cubicBezTo>
                      <a:pt x="4" y="0"/>
                      <a:pt x="4" y="0"/>
                      <a:pt x="4" y="0"/>
                    </a:cubicBezTo>
                    <a:cubicBezTo>
                      <a:pt x="2" y="0"/>
                      <a:pt x="0" y="2"/>
                      <a:pt x="0" y="4"/>
                    </a:cubicBezTo>
                    <a:cubicBezTo>
                      <a:pt x="0" y="176"/>
                      <a:pt x="0" y="176"/>
                      <a:pt x="0" y="176"/>
                    </a:cubicBezTo>
                    <a:cubicBezTo>
                      <a:pt x="0" y="178"/>
                      <a:pt x="2" y="180"/>
                      <a:pt x="4" y="180"/>
                    </a:cubicBezTo>
                    <a:cubicBezTo>
                      <a:pt x="50" y="180"/>
                      <a:pt x="50" y="180"/>
                      <a:pt x="50" y="180"/>
                    </a:cubicBezTo>
                    <a:cubicBezTo>
                      <a:pt x="53" y="180"/>
                      <a:pt x="55" y="178"/>
                      <a:pt x="55" y="176"/>
                    </a:cubicBezTo>
                    <a:cubicBezTo>
                      <a:pt x="55" y="4"/>
                      <a:pt x="55" y="4"/>
                      <a:pt x="55" y="4"/>
                    </a:cubicBezTo>
                    <a:cubicBezTo>
                      <a:pt x="55" y="2"/>
                      <a:pt x="53" y="0"/>
                      <a:pt x="5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u="none" strike="noStrike" kern="0" cap="none" spc="0" normalizeH="0" baseline="0" noProof="0">
                  <a:ln>
                    <a:noFill/>
                  </a:ln>
                  <a:solidFill>
                    <a:srgbClr val="000000"/>
                  </a:solidFill>
                  <a:effectLst/>
                  <a:uLnTx/>
                  <a:uFillTx/>
                </a:endParaRPr>
              </a:p>
            </p:txBody>
          </p:sp>
        </p:grpSp>
      </p:grpSp>
      <p:grpSp>
        <p:nvGrpSpPr>
          <p:cNvPr id="99" name="组合 98"/>
          <p:cNvGrpSpPr/>
          <p:nvPr/>
        </p:nvGrpSpPr>
        <p:grpSpPr>
          <a:xfrm>
            <a:off x="1822342" y="3318426"/>
            <a:ext cx="3975963" cy="849632"/>
            <a:chOff x="998341" y="3119210"/>
            <a:chExt cx="3975963" cy="849632"/>
          </a:xfrm>
        </p:grpSpPr>
        <p:sp>
          <p:nvSpPr>
            <p:cNvPr id="100" name="文本框 99"/>
            <p:cNvSpPr txBox="1"/>
            <p:nvPr/>
          </p:nvSpPr>
          <p:spPr>
            <a:xfrm>
              <a:off x="998341" y="3119210"/>
              <a:ext cx="2163084"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u="none" strike="noStrike" kern="0" cap="none" spc="0" normalizeH="0" baseline="0" noProof="0" dirty="0" smtClean="0">
                  <a:ln>
                    <a:noFill/>
                  </a:ln>
                  <a:solidFill>
                    <a:srgbClr val="00B050"/>
                  </a:solidFill>
                  <a:effectLst/>
                  <a:uLnTx/>
                  <a:uFillTx/>
                  <a:latin typeface="Segoe UI Semibold" panose="020B0702040204020203" pitchFamily="34" charset="0"/>
                  <a:cs typeface="Segoe UI Semibold" panose="020B0702040204020203" pitchFamily="34" charset="0"/>
                </a:rPr>
                <a:t>Date reliable</a:t>
              </a:r>
            </a:p>
          </p:txBody>
        </p:sp>
        <p:sp>
          <p:nvSpPr>
            <p:cNvPr id="101" name="文本框 100"/>
            <p:cNvSpPr txBox="1"/>
            <p:nvPr/>
          </p:nvSpPr>
          <p:spPr>
            <a:xfrm>
              <a:off x="1026999" y="3537955"/>
              <a:ext cx="3947305" cy="430887"/>
            </a:xfrm>
            <a:prstGeom prst="rect">
              <a:avLst/>
            </a:prstGeom>
            <a:noFill/>
          </p:spPr>
          <p:txBody>
            <a:bodyPr wrap="square" rtlCol="0">
              <a:spAutoFit/>
            </a:bodyPr>
            <a:lstStyle/>
            <a:p>
              <a:r>
                <a:rPr lang="en-US" altLang="zh-CN" sz="1100" dirty="0">
                  <a:latin typeface="华文细黑" panose="02010600040101010101" pitchFamily="2" charset="-122"/>
                  <a:ea typeface="华文细黑" panose="02010600040101010101" pitchFamily="2" charset="-122"/>
                  <a:cs typeface="Open Sans" panose="020B0606030504020204" pitchFamily="34" charset="0"/>
                </a:rPr>
                <a:t>This is an example text. example text. go ahead and replace it.</a:t>
              </a:r>
            </a:p>
          </p:txBody>
        </p:sp>
      </p:grpSp>
      <p:grpSp>
        <p:nvGrpSpPr>
          <p:cNvPr id="102" name="组合 101"/>
          <p:cNvGrpSpPr/>
          <p:nvPr/>
        </p:nvGrpSpPr>
        <p:grpSpPr>
          <a:xfrm>
            <a:off x="617424" y="3363418"/>
            <a:ext cx="759650" cy="759649"/>
            <a:chOff x="617423" y="3306571"/>
            <a:chExt cx="759650" cy="759649"/>
          </a:xfrm>
        </p:grpSpPr>
        <p:sp>
          <p:nvSpPr>
            <p:cNvPr id="103" name="椭圆 102"/>
            <p:cNvSpPr/>
            <p:nvPr/>
          </p:nvSpPr>
          <p:spPr>
            <a:xfrm>
              <a:off x="617423" y="3306571"/>
              <a:ext cx="759650" cy="759649"/>
            </a:xfrm>
            <a:prstGeom prst="ellipse">
              <a:avLst/>
            </a:prstGeom>
            <a:solidFill>
              <a:srgbClr val="00B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p:nvGrpSpPr>
            <p:cNvPr id="104" name="组合 103"/>
            <p:cNvGrpSpPr/>
            <p:nvPr/>
          </p:nvGrpSpPr>
          <p:grpSpPr>
            <a:xfrm>
              <a:off x="794575" y="3445057"/>
              <a:ext cx="405347" cy="482677"/>
              <a:chOff x="10787673" y="2508217"/>
              <a:chExt cx="478426" cy="569698"/>
            </a:xfrm>
            <a:solidFill>
              <a:schemeClr val="bg1"/>
            </a:solidFill>
          </p:grpSpPr>
          <p:sp>
            <p:nvSpPr>
              <p:cNvPr id="105" name="Freeform 25"/>
              <p:cNvSpPr>
                <a:spLocks noEditPoints="1"/>
              </p:cNvSpPr>
              <p:nvPr/>
            </p:nvSpPr>
            <p:spPr bwMode="auto">
              <a:xfrm>
                <a:off x="10787673" y="2508217"/>
                <a:ext cx="478426" cy="569698"/>
              </a:xfrm>
              <a:custGeom>
                <a:avLst/>
                <a:gdLst>
                  <a:gd name="T0" fmla="*/ 145 w 156"/>
                  <a:gd name="T1" fmla="*/ 22 h 178"/>
                  <a:gd name="T2" fmla="*/ 134 w 156"/>
                  <a:gd name="T3" fmla="*/ 22 h 178"/>
                  <a:gd name="T4" fmla="*/ 134 w 156"/>
                  <a:gd name="T5" fmla="*/ 11 h 178"/>
                  <a:gd name="T6" fmla="*/ 123 w 156"/>
                  <a:gd name="T7" fmla="*/ 0 h 178"/>
                  <a:gd name="T8" fmla="*/ 11 w 156"/>
                  <a:gd name="T9" fmla="*/ 0 h 178"/>
                  <a:gd name="T10" fmla="*/ 0 w 156"/>
                  <a:gd name="T11" fmla="*/ 11 h 178"/>
                  <a:gd name="T12" fmla="*/ 0 w 156"/>
                  <a:gd name="T13" fmla="*/ 145 h 178"/>
                  <a:gd name="T14" fmla="*/ 11 w 156"/>
                  <a:gd name="T15" fmla="*/ 156 h 178"/>
                  <a:gd name="T16" fmla="*/ 22 w 156"/>
                  <a:gd name="T17" fmla="*/ 156 h 178"/>
                  <a:gd name="T18" fmla="*/ 22 w 156"/>
                  <a:gd name="T19" fmla="*/ 167 h 178"/>
                  <a:gd name="T20" fmla="*/ 33 w 156"/>
                  <a:gd name="T21" fmla="*/ 178 h 178"/>
                  <a:gd name="T22" fmla="*/ 145 w 156"/>
                  <a:gd name="T23" fmla="*/ 178 h 178"/>
                  <a:gd name="T24" fmla="*/ 156 w 156"/>
                  <a:gd name="T25" fmla="*/ 167 h 178"/>
                  <a:gd name="T26" fmla="*/ 156 w 156"/>
                  <a:gd name="T27" fmla="*/ 33 h 178"/>
                  <a:gd name="T28" fmla="*/ 145 w 156"/>
                  <a:gd name="T29" fmla="*/ 22 h 178"/>
                  <a:gd name="T30" fmla="*/ 11 w 156"/>
                  <a:gd name="T31" fmla="*/ 145 h 178"/>
                  <a:gd name="T32" fmla="*/ 11 w 156"/>
                  <a:gd name="T33" fmla="*/ 11 h 178"/>
                  <a:gd name="T34" fmla="*/ 123 w 156"/>
                  <a:gd name="T35" fmla="*/ 11 h 178"/>
                  <a:gd name="T36" fmla="*/ 123 w 156"/>
                  <a:gd name="T37" fmla="*/ 145 h 178"/>
                  <a:gd name="T38" fmla="*/ 11 w 156"/>
                  <a:gd name="T39" fmla="*/ 145 h 178"/>
                  <a:gd name="T40" fmla="*/ 145 w 156"/>
                  <a:gd name="T41" fmla="*/ 167 h 178"/>
                  <a:gd name="T42" fmla="*/ 33 w 156"/>
                  <a:gd name="T43" fmla="*/ 167 h 178"/>
                  <a:gd name="T44" fmla="*/ 33 w 156"/>
                  <a:gd name="T45" fmla="*/ 156 h 178"/>
                  <a:gd name="T46" fmla="*/ 123 w 156"/>
                  <a:gd name="T47" fmla="*/ 156 h 178"/>
                  <a:gd name="T48" fmla="*/ 134 w 156"/>
                  <a:gd name="T49" fmla="*/ 145 h 178"/>
                  <a:gd name="T50" fmla="*/ 134 w 156"/>
                  <a:gd name="T51" fmla="*/ 33 h 178"/>
                  <a:gd name="T52" fmla="*/ 145 w 156"/>
                  <a:gd name="T53" fmla="*/ 33 h 178"/>
                  <a:gd name="T54" fmla="*/ 145 w 156"/>
                  <a:gd name="T55" fmla="*/ 16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6" h="178">
                    <a:moveTo>
                      <a:pt x="145" y="22"/>
                    </a:moveTo>
                    <a:cubicBezTo>
                      <a:pt x="134" y="22"/>
                      <a:pt x="134" y="22"/>
                      <a:pt x="134" y="22"/>
                    </a:cubicBezTo>
                    <a:cubicBezTo>
                      <a:pt x="134" y="11"/>
                      <a:pt x="134" y="11"/>
                      <a:pt x="134" y="11"/>
                    </a:cubicBezTo>
                    <a:cubicBezTo>
                      <a:pt x="134" y="5"/>
                      <a:pt x="129" y="0"/>
                      <a:pt x="123" y="0"/>
                    </a:cubicBezTo>
                    <a:cubicBezTo>
                      <a:pt x="11" y="0"/>
                      <a:pt x="11" y="0"/>
                      <a:pt x="11" y="0"/>
                    </a:cubicBezTo>
                    <a:cubicBezTo>
                      <a:pt x="5" y="0"/>
                      <a:pt x="0" y="5"/>
                      <a:pt x="0" y="11"/>
                    </a:cubicBezTo>
                    <a:cubicBezTo>
                      <a:pt x="0" y="145"/>
                      <a:pt x="0" y="145"/>
                      <a:pt x="0" y="145"/>
                    </a:cubicBezTo>
                    <a:cubicBezTo>
                      <a:pt x="0" y="151"/>
                      <a:pt x="5" y="156"/>
                      <a:pt x="11" y="156"/>
                    </a:cubicBezTo>
                    <a:cubicBezTo>
                      <a:pt x="22" y="156"/>
                      <a:pt x="22" y="156"/>
                      <a:pt x="22" y="156"/>
                    </a:cubicBezTo>
                    <a:cubicBezTo>
                      <a:pt x="22" y="167"/>
                      <a:pt x="22" y="167"/>
                      <a:pt x="22" y="167"/>
                    </a:cubicBezTo>
                    <a:cubicBezTo>
                      <a:pt x="22" y="173"/>
                      <a:pt x="27" y="178"/>
                      <a:pt x="33" y="178"/>
                    </a:cubicBezTo>
                    <a:cubicBezTo>
                      <a:pt x="145" y="178"/>
                      <a:pt x="145" y="178"/>
                      <a:pt x="145" y="178"/>
                    </a:cubicBezTo>
                    <a:cubicBezTo>
                      <a:pt x="151" y="178"/>
                      <a:pt x="156" y="173"/>
                      <a:pt x="156" y="167"/>
                    </a:cubicBezTo>
                    <a:cubicBezTo>
                      <a:pt x="156" y="33"/>
                      <a:pt x="156" y="33"/>
                      <a:pt x="156" y="33"/>
                    </a:cubicBezTo>
                    <a:cubicBezTo>
                      <a:pt x="156" y="27"/>
                      <a:pt x="151" y="22"/>
                      <a:pt x="145" y="22"/>
                    </a:cubicBezTo>
                    <a:close/>
                    <a:moveTo>
                      <a:pt x="11" y="145"/>
                    </a:moveTo>
                    <a:cubicBezTo>
                      <a:pt x="11" y="11"/>
                      <a:pt x="11" y="11"/>
                      <a:pt x="11" y="11"/>
                    </a:cubicBezTo>
                    <a:cubicBezTo>
                      <a:pt x="123" y="11"/>
                      <a:pt x="123" y="11"/>
                      <a:pt x="123" y="11"/>
                    </a:cubicBezTo>
                    <a:cubicBezTo>
                      <a:pt x="123" y="145"/>
                      <a:pt x="123" y="145"/>
                      <a:pt x="123" y="145"/>
                    </a:cubicBezTo>
                    <a:lnTo>
                      <a:pt x="11" y="145"/>
                    </a:lnTo>
                    <a:close/>
                    <a:moveTo>
                      <a:pt x="145" y="167"/>
                    </a:moveTo>
                    <a:cubicBezTo>
                      <a:pt x="33" y="167"/>
                      <a:pt x="33" y="167"/>
                      <a:pt x="33" y="167"/>
                    </a:cubicBezTo>
                    <a:cubicBezTo>
                      <a:pt x="33" y="156"/>
                      <a:pt x="33" y="156"/>
                      <a:pt x="33" y="156"/>
                    </a:cubicBezTo>
                    <a:cubicBezTo>
                      <a:pt x="123" y="156"/>
                      <a:pt x="123" y="156"/>
                      <a:pt x="123" y="156"/>
                    </a:cubicBezTo>
                    <a:cubicBezTo>
                      <a:pt x="129" y="156"/>
                      <a:pt x="134" y="151"/>
                      <a:pt x="134" y="145"/>
                    </a:cubicBezTo>
                    <a:cubicBezTo>
                      <a:pt x="134" y="33"/>
                      <a:pt x="134" y="33"/>
                      <a:pt x="134" y="33"/>
                    </a:cubicBezTo>
                    <a:cubicBezTo>
                      <a:pt x="145" y="33"/>
                      <a:pt x="145" y="33"/>
                      <a:pt x="145" y="33"/>
                    </a:cubicBezTo>
                    <a:lnTo>
                      <a:pt x="145" y="1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u="none" strike="noStrike" kern="0" cap="none" spc="0" normalizeH="0" baseline="0" noProof="0">
                  <a:ln>
                    <a:noFill/>
                  </a:ln>
                  <a:solidFill>
                    <a:srgbClr val="000000"/>
                  </a:solidFill>
                  <a:effectLst/>
                  <a:uLnTx/>
                  <a:uFillTx/>
                </a:endParaRPr>
              </a:p>
            </p:txBody>
          </p:sp>
          <p:sp>
            <p:nvSpPr>
              <p:cNvPr id="106" name="Freeform 26"/>
              <p:cNvSpPr>
                <a:spLocks/>
              </p:cNvSpPr>
              <p:nvPr/>
            </p:nvSpPr>
            <p:spPr bwMode="auto">
              <a:xfrm>
                <a:off x="10925460" y="2614454"/>
                <a:ext cx="205404" cy="34527"/>
              </a:xfrm>
              <a:custGeom>
                <a:avLst/>
                <a:gdLst>
                  <a:gd name="T0" fmla="*/ 61 w 67"/>
                  <a:gd name="T1" fmla="*/ 0 h 11"/>
                  <a:gd name="T2" fmla="*/ 5 w 67"/>
                  <a:gd name="T3" fmla="*/ 0 h 11"/>
                  <a:gd name="T4" fmla="*/ 0 w 67"/>
                  <a:gd name="T5" fmla="*/ 6 h 11"/>
                  <a:gd name="T6" fmla="*/ 5 w 67"/>
                  <a:gd name="T7" fmla="*/ 11 h 11"/>
                  <a:gd name="T8" fmla="*/ 61 w 67"/>
                  <a:gd name="T9" fmla="*/ 11 h 11"/>
                  <a:gd name="T10" fmla="*/ 67 w 67"/>
                  <a:gd name="T11" fmla="*/ 6 h 11"/>
                  <a:gd name="T12" fmla="*/ 61 w 67"/>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7" h="11">
                    <a:moveTo>
                      <a:pt x="61" y="0"/>
                    </a:moveTo>
                    <a:cubicBezTo>
                      <a:pt x="5" y="0"/>
                      <a:pt x="5" y="0"/>
                      <a:pt x="5" y="0"/>
                    </a:cubicBezTo>
                    <a:cubicBezTo>
                      <a:pt x="2" y="0"/>
                      <a:pt x="0" y="3"/>
                      <a:pt x="0" y="6"/>
                    </a:cubicBezTo>
                    <a:cubicBezTo>
                      <a:pt x="0" y="9"/>
                      <a:pt x="2" y="11"/>
                      <a:pt x="5" y="11"/>
                    </a:cubicBezTo>
                    <a:cubicBezTo>
                      <a:pt x="61" y="11"/>
                      <a:pt x="61" y="11"/>
                      <a:pt x="61" y="11"/>
                    </a:cubicBezTo>
                    <a:cubicBezTo>
                      <a:pt x="64" y="11"/>
                      <a:pt x="67" y="9"/>
                      <a:pt x="67" y="6"/>
                    </a:cubicBezTo>
                    <a:cubicBezTo>
                      <a:pt x="67" y="3"/>
                      <a:pt x="64" y="0"/>
                      <a:pt x="6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u="none" strike="noStrike" kern="0" cap="none" spc="0" normalizeH="0" baseline="0" noProof="0">
                  <a:ln>
                    <a:noFill/>
                  </a:ln>
                  <a:solidFill>
                    <a:srgbClr val="000000"/>
                  </a:solidFill>
                  <a:effectLst/>
                  <a:uLnTx/>
                  <a:uFillTx/>
                </a:endParaRPr>
              </a:p>
            </p:txBody>
          </p:sp>
          <p:sp>
            <p:nvSpPr>
              <p:cNvPr id="107" name="Freeform 27"/>
              <p:cNvSpPr>
                <a:spLocks/>
              </p:cNvSpPr>
              <p:nvPr/>
            </p:nvSpPr>
            <p:spPr bwMode="auto">
              <a:xfrm>
                <a:off x="10854015" y="2723348"/>
                <a:ext cx="276849" cy="34527"/>
              </a:xfrm>
              <a:custGeom>
                <a:avLst/>
                <a:gdLst>
                  <a:gd name="T0" fmla="*/ 84 w 90"/>
                  <a:gd name="T1" fmla="*/ 0 h 11"/>
                  <a:gd name="T2" fmla="*/ 6 w 90"/>
                  <a:gd name="T3" fmla="*/ 0 h 11"/>
                  <a:gd name="T4" fmla="*/ 0 w 90"/>
                  <a:gd name="T5" fmla="*/ 5 h 11"/>
                  <a:gd name="T6" fmla="*/ 6 w 90"/>
                  <a:gd name="T7" fmla="*/ 11 h 11"/>
                  <a:gd name="T8" fmla="*/ 84 w 90"/>
                  <a:gd name="T9" fmla="*/ 11 h 11"/>
                  <a:gd name="T10" fmla="*/ 90 w 90"/>
                  <a:gd name="T11" fmla="*/ 5 h 11"/>
                  <a:gd name="T12" fmla="*/ 84 w 9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0" h="11">
                    <a:moveTo>
                      <a:pt x="84" y="0"/>
                    </a:moveTo>
                    <a:cubicBezTo>
                      <a:pt x="6" y="0"/>
                      <a:pt x="6" y="0"/>
                      <a:pt x="6" y="0"/>
                    </a:cubicBezTo>
                    <a:cubicBezTo>
                      <a:pt x="3" y="0"/>
                      <a:pt x="0" y="2"/>
                      <a:pt x="0" y="5"/>
                    </a:cubicBezTo>
                    <a:cubicBezTo>
                      <a:pt x="0" y="8"/>
                      <a:pt x="3" y="11"/>
                      <a:pt x="6" y="11"/>
                    </a:cubicBezTo>
                    <a:cubicBezTo>
                      <a:pt x="84" y="11"/>
                      <a:pt x="84" y="11"/>
                      <a:pt x="84" y="11"/>
                    </a:cubicBezTo>
                    <a:cubicBezTo>
                      <a:pt x="87" y="11"/>
                      <a:pt x="90" y="8"/>
                      <a:pt x="90" y="5"/>
                    </a:cubicBezTo>
                    <a:cubicBezTo>
                      <a:pt x="90" y="2"/>
                      <a:pt x="87"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u="none" strike="noStrike" kern="0" cap="none" spc="0" normalizeH="0" baseline="0" noProof="0">
                  <a:ln>
                    <a:noFill/>
                  </a:ln>
                  <a:solidFill>
                    <a:srgbClr val="000000"/>
                  </a:solidFill>
                  <a:effectLst/>
                  <a:uLnTx/>
                  <a:uFillTx/>
                </a:endParaRPr>
              </a:p>
            </p:txBody>
          </p:sp>
          <p:sp>
            <p:nvSpPr>
              <p:cNvPr id="108" name="Freeform 28"/>
              <p:cNvSpPr>
                <a:spLocks/>
              </p:cNvSpPr>
              <p:nvPr/>
            </p:nvSpPr>
            <p:spPr bwMode="auto">
              <a:xfrm>
                <a:off x="10854015" y="2793730"/>
                <a:ext cx="276849" cy="34527"/>
              </a:xfrm>
              <a:custGeom>
                <a:avLst/>
                <a:gdLst>
                  <a:gd name="T0" fmla="*/ 84 w 90"/>
                  <a:gd name="T1" fmla="*/ 0 h 11"/>
                  <a:gd name="T2" fmla="*/ 6 w 90"/>
                  <a:gd name="T3" fmla="*/ 0 h 11"/>
                  <a:gd name="T4" fmla="*/ 0 w 90"/>
                  <a:gd name="T5" fmla="*/ 6 h 11"/>
                  <a:gd name="T6" fmla="*/ 6 w 90"/>
                  <a:gd name="T7" fmla="*/ 11 h 11"/>
                  <a:gd name="T8" fmla="*/ 84 w 90"/>
                  <a:gd name="T9" fmla="*/ 11 h 11"/>
                  <a:gd name="T10" fmla="*/ 90 w 90"/>
                  <a:gd name="T11" fmla="*/ 6 h 11"/>
                  <a:gd name="T12" fmla="*/ 84 w 9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0" h="11">
                    <a:moveTo>
                      <a:pt x="84" y="0"/>
                    </a:moveTo>
                    <a:cubicBezTo>
                      <a:pt x="6" y="0"/>
                      <a:pt x="6" y="0"/>
                      <a:pt x="6" y="0"/>
                    </a:cubicBezTo>
                    <a:cubicBezTo>
                      <a:pt x="3" y="0"/>
                      <a:pt x="0" y="3"/>
                      <a:pt x="0" y="6"/>
                    </a:cubicBezTo>
                    <a:cubicBezTo>
                      <a:pt x="0" y="9"/>
                      <a:pt x="3" y="11"/>
                      <a:pt x="6" y="11"/>
                    </a:cubicBezTo>
                    <a:cubicBezTo>
                      <a:pt x="84" y="11"/>
                      <a:pt x="84" y="11"/>
                      <a:pt x="84" y="11"/>
                    </a:cubicBezTo>
                    <a:cubicBezTo>
                      <a:pt x="87" y="11"/>
                      <a:pt x="90" y="9"/>
                      <a:pt x="90" y="6"/>
                    </a:cubicBezTo>
                    <a:cubicBezTo>
                      <a:pt x="90" y="3"/>
                      <a:pt x="87"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u="none" strike="noStrike" kern="0" cap="none" spc="0" normalizeH="0" baseline="0" noProof="0">
                  <a:ln>
                    <a:noFill/>
                  </a:ln>
                  <a:solidFill>
                    <a:srgbClr val="000000"/>
                  </a:solidFill>
                  <a:effectLst/>
                  <a:uLnTx/>
                  <a:uFillTx/>
                </a:endParaRPr>
              </a:p>
            </p:txBody>
          </p:sp>
          <p:sp>
            <p:nvSpPr>
              <p:cNvPr id="109" name="Freeform 29"/>
              <p:cNvSpPr>
                <a:spLocks/>
              </p:cNvSpPr>
              <p:nvPr/>
            </p:nvSpPr>
            <p:spPr bwMode="auto">
              <a:xfrm>
                <a:off x="10854015" y="2862784"/>
                <a:ext cx="276849" cy="38511"/>
              </a:xfrm>
              <a:custGeom>
                <a:avLst/>
                <a:gdLst>
                  <a:gd name="T0" fmla="*/ 84 w 90"/>
                  <a:gd name="T1" fmla="*/ 0 h 12"/>
                  <a:gd name="T2" fmla="*/ 6 w 90"/>
                  <a:gd name="T3" fmla="*/ 0 h 12"/>
                  <a:gd name="T4" fmla="*/ 0 w 90"/>
                  <a:gd name="T5" fmla="*/ 6 h 12"/>
                  <a:gd name="T6" fmla="*/ 6 w 90"/>
                  <a:gd name="T7" fmla="*/ 12 h 12"/>
                  <a:gd name="T8" fmla="*/ 84 w 90"/>
                  <a:gd name="T9" fmla="*/ 12 h 12"/>
                  <a:gd name="T10" fmla="*/ 90 w 90"/>
                  <a:gd name="T11" fmla="*/ 6 h 12"/>
                  <a:gd name="T12" fmla="*/ 84 w 9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90" h="12">
                    <a:moveTo>
                      <a:pt x="84" y="0"/>
                    </a:moveTo>
                    <a:cubicBezTo>
                      <a:pt x="6" y="0"/>
                      <a:pt x="6" y="0"/>
                      <a:pt x="6" y="0"/>
                    </a:cubicBezTo>
                    <a:cubicBezTo>
                      <a:pt x="3" y="0"/>
                      <a:pt x="0" y="3"/>
                      <a:pt x="0" y="6"/>
                    </a:cubicBezTo>
                    <a:cubicBezTo>
                      <a:pt x="0" y="9"/>
                      <a:pt x="3" y="12"/>
                      <a:pt x="6" y="12"/>
                    </a:cubicBezTo>
                    <a:cubicBezTo>
                      <a:pt x="84" y="12"/>
                      <a:pt x="84" y="12"/>
                      <a:pt x="84" y="12"/>
                    </a:cubicBezTo>
                    <a:cubicBezTo>
                      <a:pt x="87" y="12"/>
                      <a:pt x="90" y="9"/>
                      <a:pt x="90" y="6"/>
                    </a:cubicBezTo>
                    <a:cubicBezTo>
                      <a:pt x="90" y="3"/>
                      <a:pt x="87"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u="none" strike="noStrike" kern="0" cap="none" spc="0" normalizeH="0" baseline="0" noProof="0">
                  <a:ln>
                    <a:noFill/>
                  </a:ln>
                  <a:solidFill>
                    <a:srgbClr val="000000"/>
                  </a:solidFill>
                  <a:effectLst/>
                  <a:uLnTx/>
                  <a:uFillTx/>
                </a:endParaRPr>
              </a:p>
            </p:txBody>
          </p:sp>
        </p:grpSp>
      </p:grpSp>
      <p:grpSp>
        <p:nvGrpSpPr>
          <p:cNvPr id="110" name="组合 109"/>
          <p:cNvGrpSpPr/>
          <p:nvPr/>
        </p:nvGrpSpPr>
        <p:grpSpPr>
          <a:xfrm>
            <a:off x="6408727" y="1745614"/>
            <a:ext cx="751188" cy="751188"/>
            <a:chOff x="6443245" y="1611109"/>
            <a:chExt cx="751188" cy="751188"/>
          </a:xfrm>
        </p:grpSpPr>
        <p:sp>
          <p:nvSpPr>
            <p:cNvPr id="111" name="椭圆 110"/>
            <p:cNvSpPr/>
            <p:nvPr/>
          </p:nvSpPr>
          <p:spPr>
            <a:xfrm>
              <a:off x="6443245" y="1611109"/>
              <a:ext cx="751188" cy="751188"/>
            </a:xfrm>
            <a:prstGeom prst="ellipse">
              <a:avLst/>
            </a:prstGeom>
            <a:solidFill>
              <a:srgbClr val="00B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112" name="Freeform 21"/>
            <p:cNvSpPr>
              <a:spLocks noEditPoints="1"/>
            </p:cNvSpPr>
            <p:nvPr/>
          </p:nvSpPr>
          <p:spPr bwMode="auto">
            <a:xfrm>
              <a:off x="6602953" y="1780982"/>
              <a:ext cx="425755" cy="418061"/>
            </a:xfrm>
            <a:custGeom>
              <a:avLst/>
              <a:gdLst>
                <a:gd name="T0" fmla="*/ 179 w 208"/>
                <a:gd name="T1" fmla="*/ 79 h 204"/>
                <a:gd name="T2" fmla="*/ 174 w 208"/>
                <a:gd name="T3" fmla="*/ 66 h 204"/>
                <a:gd name="T4" fmla="*/ 185 w 208"/>
                <a:gd name="T5" fmla="*/ 38 h 204"/>
                <a:gd name="T6" fmla="*/ 169 w 208"/>
                <a:gd name="T7" fmla="*/ 22 h 204"/>
                <a:gd name="T8" fmla="*/ 140 w 208"/>
                <a:gd name="T9" fmla="*/ 33 h 204"/>
                <a:gd name="T10" fmla="*/ 128 w 208"/>
                <a:gd name="T11" fmla="*/ 28 h 204"/>
                <a:gd name="T12" fmla="*/ 115 w 208"/>
                <a:gd name="T13" fmla="*/ 0 h 204"/>
                <a:gd name="T14" fmla="*/ 92 w 208"/>
                <a:gd name="T15" fmla="*/ 0 h 204"/>
                <a:gd name="T16" fmla="*/ 80 w 208"/>
                <a:gd name="T17" fmla="*/ 28 h 204"/>
                <a:gd name="T18" fmla="*/ 67 w 208"/>
                <a:gd name="T19" fmla="*/ 33 h 204"/>
                <a:gd name="T20" fmla="*/ 38 w 208"/>
                <a:gd name="T21" fmla="*/ 22 h 204"/>
                <a:gd name="T22" fmla="*/ 22 w 208"/>
                <a:gd name="T23" fmla="*/ 38 h 204"/>
                <a:gd name="T24" fmla="*/ 34 w 208"/>
                <a:gd name="T25" fmla="*/ 66 h 204"/>
                <a:gd name="T26" fmla="*/ 28 w 208"/>
                <a:gd name="T27" fmla="*/ 79 h 204"/>
                <a:gd name="T28" fmla="*/ 0 w 208"/>
                <a:gd name="T29" fmla="*/ 91 h 204"/>
                <a:gd name="T30" fmla="*/ 0 w 208"/>
                <a:gd name="T31" fmla="*/ 114 h 204"/>
                <a:gd name="T32" fmla="*/ 28 w 208"/>
                <a:gd name="T33" fmla="*/ 126 h 204"/>
                <a:gd name="T34" fmla="*/ 34 w 208"/>
                <a:gd name="T35" fmla="*/ 138 h 204"/>
                <a:gd name="T36" fmla="*/ 23 w 208"/>
                <a:gd name="T37" fmla="*/ 167 h 204"/>
                <a:gd name="T38" fmla="*/ 39 w 208"/>
                <a:gd name="T39" fmla="*/ 182 h 204"/>
                <a:gd name="T40" fmla="*/ 67 w 208"/>
                <a:gd name="T41" fmla="*/ 171 h 204"/>
                <a:gd name="T42" fmla="*/ 80 w 208"/>
                <a:gd name="T43" fmla="*/ 176 h 204"/>
                <a:gd name="T44" fmla="*/ 93 w 208"/>
                <a:gd name="T45" fmla="*/ 204 h 204"/>
                <a:gd name="T46" fmla="*/ 116 w 208"/>
                <a:gd name="T47" fmla="*/ 204 h 204"/>
                <a:gd name="T48" fmla="*/ 128 w 208"/>
                <a:gd name="T49" fmla="*/ 176 h 204"/>
                <a:gd name="T50" fmla="*/ 141 w 208"/>
                <a:gd name="T51" fmla="*/ 171 h 204"/>
                <a:gd name="T52" fmla="*/ 170 w 208"/>
                <a:gd name="T53" fmla="*/ 182 h 204"/>
                <a:gd name="T54" fmla="*/ 186 w 208"/>
                <a:gd name="T55" fmla="*/ 166 h 204"/>
                <a:gd name="T56" fmla="*/ 174 w 208"/>
                <a:gd name="T57" fmla="*/ 138 h 204"/>
                <a:gd name="T58" fmla="*/ 179 w 208"/>
                <a:gd name="T59" fmla="*/ 125 h 204"/>
                <a:gd name="T60" fmla="*/ 208 w 208"/>
                <a:gd name="T61" fmla="*/ 113 h 204"/>
                <a:gd name="T62" fmla="*/ 208 w 208"/>
                <a:gd name="T63" fmla="*/ 90 h 204"/>
                <a:gd name="T64" fmla="*/ 179 w 208"/>
                <a:gd name="T65" fmla="*/ 79 h 204"/>
                <a:gd name="T66" fmla="*/ 137 w 208"/>
                <a:gd name="T67" fmla="*/ 102 h 204"/>
                <a:gd name="T68" fmla="*/ 104 w 208"/>
                <a:gd name="T69" fmla="*/ 135 h 204"/>
                <a:gd name="T70" fmla="*/ 71 w 208"/>
                <a:gd name="T71" fmla="*/ 102 h 204"/>
                <a:gd name="T72" fmla="*/ 104 w 208"/>
                <a:gd name="T73" fmla="*/ 69 h 204"/>
                <a:gd name="T74" fmla="*/ 137 w 208"/>
                <a:gd name="T75" fmla="*/ 1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8" h="204">
                  <a:moveTo>
                    <a:pt x="179" y="79"/>
                  </a:moveTo>
                  <a:cubicBezTo>
                    <a:pt x="174" y="66"/>
                    <a:pt x="174" y="66"/>
                    <a:pt x="174" y="66"/>
                  </a:cubicBezTo>
                  <a:cubicBezTo>
                    <a:pt x="174" y="66"/>
                    <a:pt x="186" y="39"/>
                    <a:pt x="185" y="38"/>
                  </a:cubicBezTo>
                  <a:cubicBezTo>
                    <a:pt x="169" y="22"/>
                    <a:pt x="169" y="22"/>
                    <a:pt x="169" y="22"/>
                  </a:cubicBezTo>
                  <a:cubicBezTo>
                    <a:pt x="168" y="21"/>
                    <a:pt x="140" y="33"/>
                    <a:pt x="140" y="33"/>
                  </a:cubicBezTo>
                  <a:cubicBezTo>
                    <a:pt x="128" y="28"/>
                    <a:pt x="128" y="28"/>
                    <a:pt x="128" y="28"/>
                  </a:cubicBezTo>
                  <a:cubicBezTo>
                    <a:pt x="128" y="28"/>
                    <a:pt x="116" y="0"/>
                    <a:pt x="115" y="0"/>
                  </a:cubicBezTo>
                  <a:cubicBezTo>
                    <a:pt x="92" y="0"/>
                    <a:pt x="92" y="0"/>
                    <a:pt x="92" y="0"/>
                  </a:cubicBezTo>
                  <a:cubicBezTo>
                    <a:pt x="90" y="0"/>
                    <a:pt x="80" y="28"/>
                    <a:pt x="80" y="28"/>
                  </a:cubicBezTo>
                  <a:cubicBezTo>
                    <a:pt x="67" y="33"/>
                    <a:pt x="67" y="33"/>
                    <a:pt x="67" y="33"/>
                  </a:cubicBezTo>
                  <a:cubicBezTo>
                    <a:pt x="67" y="33"/>
                    <a:pt x="39" y="21"/>
                    <a:pt x="38" y="22"/>
                  </a:cubicBezTo>
                  <a:cubicBezTo>
                    <a:pt x="22" y="38"/>
                    <a:pt x="22" y="38"/>
                    <a:pt x="22" y="38"/>
                  </a:cubicBezTo>
                  <a:cubicBezTo>
                    <a:pt x="21" y="39"/>
                    <a:pt x="34" y="66"/>
                    <a:pt x="34" y="66"/>
                  </a:cubicBezTo>
                  <a:cubicBezTo>
                    <a:pt x="28" y="79"/>
                    <a:pt x="28" y="79"/>
                    <a:pt x="28" y="79"/>
                  </a:cubicBezTo>
                  <a:cubicBezTo>
                    <a:pt x="28" y="79"/>
                    <a:pt x="0" y="90"/>
                    <a:pt x="0" y="91"/>
                  </a:cubicBezTo>
                  <a:cubicBezTo>
                    <a:pt x="0" y="114"/>
                    <a:pt x="0" y="114"/>
                    <a:pt x="0" y="114"/>
                  </a:cubicBezTo>
                  <a:cubicBezTo>
                    <a:pt x="0" y="115"/>
                    <a:pt x="28" y="126"/>
                    <a:pt x="28" y="126"/>
                  </a:cubicBezTo>
                  <a:cubicBezTo>
                    <a:pt x="34" y="138"/>
                    <a:pt x="34" y="138"/>
                    <a:pt x="34" y="138"/>
                  </a:cubicBezTo>
                  <a:cubicBezTo>
                    <a:pt x="34" y="138"/>
                    <a:pt x="21" y="166"/>
                    <a:pt x="23" y="167"/>
                  </a:cubicBezTo>
                  <a:cubicBezTo>
                    <a:pt x="39" y="182"/>
                    <a:pt x="39" y="182"/>
                    <a:pt x="39" y="182"/>
                  </a:cubicBezTo>
                  <a:cubicBezTo>
                    <a:pt x="40" y="184"/>
                    <a:pt x="67" y="171"/>
                    <a:pt x="67" y="171"/>
                  </a:cubicBezTo>
                  <a:cubicBezTo>
                    <a:pt x="80" y="176"/>
                    <a:pt x="80" y="176"/>
                    <a:pt x="80" y="176"/>
                  </a:cubicBezTo>
                  <a:cubicBezTo>
                    <a:pt x="80" y="176"/>
                    <a:pt x="91" y="204"/>
                    <a:pt x="93" y="204"/>
                  </a:cubicBezTo>
                  <a:cubicBezTo>
                    <a:pt x="116" y="204"/>
                    <a:pt x="116" y="204"/>
                    <a:pt x="116" y="204"/>
                  </a:cubicBezTo>
                  <a:cubicBezTo>
                    <a:pt x="117" y="204"/>
                    <a:pt x="128" y="176"/>
                    <a:pt x="128" y="176"/>
                  </a:cubicBezTo>
                  <a:cubicBezTo>
                    <a:pt x="141" y="171"/>
                    <a:pt x="141" y="171"/>
                    <a:pt x="141" y="171"/>
                  </a:cubicBezTo>
                  <a:cubicBezTo>
                    <a:pt x="141" y="171"/>
                    <a:pt x="169" y="183"/>
                    <a:pt x="170" y="182"/>
                  </a:cubicBezTo>
                  <a:cubicBezTo>
                    <a:pt x="186" y="166"/>
                    <a:pt x="186" y="166"/>
                    <a:pt x="186" y="166"/>
                  </a:cubicBezTo>
                  <a:cubicBezTo>
                    <a:pt x="187" y="165"/>
                    <a:pt x="174" y="138"/>
                    <a:pt x="174" y="138"/>
                  </a:cubicBezTo>
                  <a:cubicBezTo>
                    <a:pt x="179" y="125"/>
                    <a:pt x="179" y="125"/>
                    <a:pt x="179" y="125"/>
                  </a:cubicBezTo>
                  <a:cubicBezTo>
                    <a:pt x="179" y="125"/>
                    <a:pt x="208" y="114"/>
                    <a:pt x="208" y="113"/>
                  </a:cubicBezTo>
                  <a:cubicBezTo>
                    <a:pt x="208" y="90"/>
                    <a:pt x="208" y="90"/>
                    <a:pt x="208" y="90"/>
                  </a:cubicBezTo>
                  <a:cubicBezTo>
                    <a:pt x="208" y="89"/>
                    <a:pt x="179" y="79"/>
                    <a:pt x="179" y="79"/>
                  </a:cubicBezTo>
                  <a:close/>
                  <a:moveTo>
                    <a:pt x="137" y="102"/>
                  </a:moveTo>
                  <a:cubicBezTo>
                    <a:pt x="137" y="120"/>
                    <a:pt x="122" y="135"/>
                    <a:pt x="104" y="135"/>
                  </a:cubicBezTo>
                  <a:cubicBezTo>
                    <a:pt x="86" y="135"/>
                    <a:pt x="71" y="120"/>
                    <a:pt x="71" y="102"/>
                  </a:cubicBezTo>
                  <a:cubicBezTo>
                    <a:pt x="71" y="84"/>
                    <a:pt x="86" y="69"/>
                    <a:pt x="104" y="69"/>
                  </a:cubicBezTo>
                  <a:cubicBezTo>
                    <a:pt x="122" y="69"/>
                    <a:pt x="137" y="84"/>
                    <a:pt x="137" y="10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u="none" strike="noStrike" kern="0" cap="none" spc="0" normalizeH="0" baseline="0" noProof="0">
                <a:ln>
                  <a:noFill/>
                </a:ln>
                <a:solidFill>
                  <a:srgbClr val="000000"/>
                </a:solidFill>
                <a:effectLst/>
                <a:uLnTx/>
                <a:uFillTx/>
              </a:endParaRPr>
            </a:p>
          </p:txBody>
        </p:sp>
      </p:grpSp>
      <p:grpSp>
        <p:nvGrpSpPr>
          <p:cNvPr id="113" name="组合 112"/>
          <p:cNvGrpSpPr/>
          <p:nvPr/>
        </p:nvGrpSpPr>
        <p:grpSpPr>
          <a:xfrm>
            <a:off x="7609414" y="1706624"/>
            <a:ext cx="3965165" cy="829168"/>
            <a:chOff x="7421701" y="1550774"/>
            <a:chExt cx="3965165" cy="829168"/>
          </a:xfrm>
        </p:grpSpPr>
        <p:sp>
          <p:nvSpPr>
            <p:cNvPr id="114" name="文本框 113"/>
            <p:cNvSpPr txBox="1"/>
            <p:nvPr/>
          </p:nvSpPr>
          <p:spPr>
            <a:xfrm>
              <a:off x="7421701" y="1550774"/>
              <a:ext cx="2163084"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u="none" strike="noStrike" kern="0" cap="none" spc="0" normalizeH="0" baseline="0" noProof="0" dirty="0" smtClean="0">
                  <a:ln>
                    <a:noFill/>
                  </a:ln>
                  <a:solidFill>
                    <a:srgbClr val="00B050"/>
                  </a:solidFill>
                  <a:effectLst/>
                  <a:uLnTx/>
                  <a:uFillTx/>
                  <a:latin typeface="Segoe UI Semibold" panose="020B0702040204020203" pitchFamily="34" charset="0"/>
                  <a:cs typeface="Segoe UI Semibold" panose="020B0702040204020203" pitchFamily="34" charset="0"/>
                </a:rPr>
                <a:t>Coordinate</a:t>
              </a:r>
            </a:p>
          </p:txBody>
        </p:sp>
        <p:sp>
          <p:nvSpPr>
            <p:cNvPr id="115" name="文本框 114"/>
            <p:cNvSpPr txBox="1"/>
            <p:nvPr/>
          </p:nvSpPr>
          <p:spPr>
            <a:xfrm>
              <a:off x="7456505" y="1949055"/>
              <a:ext cx="3930361" cy="430887"/>
            </a:xfrm>
            <a:prstGeom prst="rect">
              <a:avLst/>
            </a:prstGeom>
            <a:noFill/>
          </p:spPr>
          <p:txBody>
            <a:bodyPr wrap="square" rtlCol="0">
              <a:spAutoFit/>
            </a:bodyPr>
            <a:lstStyle/>
            <a:p>
              <a:r>
                <a:rPr lang="en-US" altLang="zh-CN" sz="1100" dirty="0">
                  <a:latin typeface="华文细黑" panose="02010600040101010101" pitchFamily="2" charset="-122"/>
                  <a:ea typeface="华文细黑" panose="02010600040101010101" pitchFamily="2" charset="-122"/>
                  <a:cs typeface="Open Sans" panose="020B0606030504020204" pitchFamily="34" charset="0"/>
                </a:rPr>
                <a:t>This is an example text. example text. go ahead and replace it.</a:t>
              </a:r>
            </a:p>
          </p:txBody>
        </p:sp>
      </p:grpSp>
      <p:grpSp>
        <p:nvGrpSpPr>
          <p:cNvPr id="116" name="组合 115"/>
          <p:cNvGrpSpPr/>
          <p:nvPr/>
        </p:nvGrpSpPr>
        <p:grpSpPr>
          <a:xfrm>
            <a:off x="6408727" y="3367648"/>
            <a:ext cx="751188" cy="751188"/>
            <a:chOff x="6443245" y="3204483"/>
            <a:chExt cx="751188" cy="751188"/>
          </a:xfrm>
        </p:grpSpPr>
        <p:sp>
          <p:nvSpPr>
            <p:cNvPr id="117" name="椭圆 116"/>
            <p:cNvSpPr/>
            <p:nvPr/>
          </p:nvSpPr>
          <p:spPr>
            <a:xfrm>
              <a:off x="6443245" y="3204483"/>
              <a:ext cx="751188" cy="751188"/>
            </a:xfrm>
            <a:prstGeom prst="ellipse">
              <a:avLst/>
            </a:prstGeom>
            <a:solidFill>
              <a:srgbClr val="00B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118" name="Freeform 33"/>
            <p:cNvSpPr>
              <a:spLocks noEditPoints="1"/>
            </p:cNvSpPr>
            <p:nvPr/>
          </p:nvSpPr>
          <p:spPr bwMode="auto">
            <a:xfrm>
              <a:off x="6534210" y="3329085"/>
              <a:ext cx="554928" cy="455936"/>
            </a:xfrm>
            <a:custGeom>
              <a:avLst/>
              <a:gdLst>
                <a:gd name="T0" fmla="*/ 221 w 244"/>
                <a:gd name="T1" fmla="*/ 66 h 200"/>
                <a:gd name="T2" fmla="*/ 207 w 244"/>
                <a:gd name="T3" fmla="*/ 80 h 200"/>
                <a:gd name="T4" fmla="*/ 221 w 244"/>
                <a:gd name="T5" fmla="*/ 93 h 200"/>
                <a:gd name="T6" fmla="*/ 235 w 244"/>
                <a:gd name="T7" fmla="*/ 80 h 200"/>
                <a:gd name="T8" fmla="*/ 221 w 244"/>
                <a:gd name="T9" fmla="*/ 66 h 200"/>
                <a:gd name="T10" fmla="*/ 23 w 244"/>
                <a:gd name="T11" fmla="*/ 66 h 200"/>
                <a:gd name="T12" fmla="*/ 9 w 244"/>
                <a:gd name="T13" fmla="*/ 80 h 200"/>
                <a:gd name="T14" fmla="*/ 23 w 244"/>
                <a:gd name="T15" fmla="*/ 93 h 200"/>
                <a:gd name="T16" fmla="*/ 37 w 244"/>
                <a:gd name="T17" fmla="*/ 80 h 200"/>
                <a:gd name="T18" fmla="*/ 23 w 244"/>
                <a:gd name="T19" fmla="*/ 66 h 200"/>
                <a:gd name="T20" fmla="*/ 180 w 244"/>
                <a:gd name="T21" fmla="*/ 41 h 200"/>
                <a:gd name="T22" fmla="*/ 160 w 244"/>
                <a:gd name="T23" fmla="*/ 61 h 200"/>
                <a:gd name="T24" fmla="*/ 180 w 244"/>
                <a:gd name="T25" fmla="*/ 82 h 200"/>
                <a:gd name="T26" fmla="*/ 201 w 244"/>
                <a:gd name="T27" fmla="*/ 61 h 200"/>
                <a:gd name="T28" fmla="*/ 180 w 244"/>
                <a:gd name="T29" fmla="*/ 41 h 200"/>
                <a:gd name="T30" fmla="*/ 244 w 244"/>
                <a:gd name="T31" fmla="*/ 166 h 200"/>
                <a:gd name="T32" fmla="*/ 220 w 244"/>
                <a:gd name="T33" fmla="*/ 166 h 200"/>
                <a:gd name="T34" fmla="*/ 220 w 244"/>
                <a:gd name="T35" fmla="*/ 123 h 200"/>
                <a:gd name="T36" fmla="*/ 215 w 244"/>
                <a:gd name="T37" fmla="*/ 102 h 200"/>
                <a:gd name="T38" fmla="*/ 221 w 244"/>
                <a:gd name="T39" fmla="*/ 101 h 200"/>
                <a:gd name="T40" fmla="*/ 244 w 244"/>
                <a:gd name="T41" fmla="*/ 124 h 200"/>
                <a:gd name="T42" fmla="*/ 244 w 244"/>
                <a:gd name="T43" fmla="*/ 166 h 200"/>
                <a:gd name="T44" fmla="*/ 64 w 244"/>
                <a:gd name="T45" fmla="*/ 41 h 200"/>
                <a:gd name="T46" fmla="*/ 43 w 244"/>
                <a:gd name="T47" fmla="*/ 61 h 200"/>
                <a:gd name="T48" fmla="*/ 64 w 244"/>
                <a:gd name="T49" fmla="*/ 82 h 200"/>
                <a:gd name="T50" fmla="*/ 84 w 244"/>
                <a:gd name="T51" fmla="*/ 61 h 200"/>
                <a:gd name="T52" fmla="*/ 64 w 244"/>
                <a:gd name="T53" fmla="*/ 41 h 200"/>
                <a:gd name="T54" fmla="*/ 23 w 244"/>
                <a:gd name="T55" fmla="*/ 101 h 200"/>
                <a:gd name="T56" fmla="*/ 29 w 244"/>
                <a:gd name="T57" fmla="*/ 102 h 200"/>
                <a:gd name="T58" fmla="*/ 24 w 244"/>
                <a:gd name="T59" fmla="*/ 123 h 200"/>
                <a:gd name="T60" fmla="*/ 24 w 244"/>
                <a:gd name="T61" fmla="*/ 166 h 200"/>
                <a:gd name="T62" fmla="*/ 0 w 244"/>
                <a:gd name="T63" fmla="*/ 166 h 200"/>
                <a:gd name="T64" fmla="*/ 0 w 244"/>
                <a:gd name="T65" fmla="*/ 124 h 200"/>
                <a:gd name="T66" fmla="*/ 23 w 244"/>
                <a:gd name="T67" fmla="*/ 101 h 200"/>
                <a:gd name="T68" fmla="*/ 122 w 244"/>
                <a:gd name="T69" fmla="*/ 0 h 200"/>
                <a:gd name="T70" fmla="*/ 92 w 244"/>
                <a:gd name="T71" fmla="*/ 30 h 200"/>
                <a:gd name="T72" fmla="*/ 122 w 244"/>
                <a:gd name="T73" fmla="*/ 60 h 200"/>
                <a:gd name="T74" fmla="*/ 152 w 244"/>
                <a:gd name="T75" fmla="*/ 30 h 200"/>
                <a:gd name="T76" fmla="*/ 122 w 244"/>
                <a:gd name="T77" fmla="*/ 0 h 200"/>
                <a:gd name="T78" fmla="*/ 213 w 244"/>
                <a:gd name="T79" fmla="*/ 182 h 200"/>
                <a:gd name="T80" fmla="*/ 177 w 244"/>
                <a:gd name="T81" fmla="*/ 182 h 200"/>
                <a:gd name="T82" fmla="*/ 177 w 244"/>
                <a:gd name="T83" fmla="*/ 116 h 200"/>
                <a:gd name="T84" fmla="*/ 171 w 244"/>
                <a:gd name="T85" fmla="*/ 91 h 200"/>
                <a:gd name="T86" fmla="*/ 180 w 244"/>
                <a:gd name="T87" fmla="*/ 90 h 200"/>
                <a:gd name="T88" fmla="*/ 213 w 244"/>
                <a:gd name="T89" fmla="*/ 123 h 200"/>
                <a:gd name="T90" fmla="*/ 213 w 244"/>
                <a:gd name="T91" fmla="*/ 182 h 200"/>
                <a:gd name="T92" fmla="*/ 67 w 244"/>
                <a:gd name="T93" fmla="*/ 116 h 200"/>
                <a:gd name="T94" fmla="*/ 67 w 244"/>
                <a:gd name="T95" fmla="*/ 182 h 200"/>
                <a:gd name="T96" fmla="*/ 31 w 244"/>
                <a:gd name="T97" fmla="*/ 182 h 200"/>
                <a:gd name="T98" fmla="*/ 31 w 244"/>
                <a:gd name="T99" fmla="*/ 123 h 200"/>
                <a:gd name="T100" fmla="*/ 64 w 244"/>
                <a:gd name="T101" fmla="*/ 90 h 200"/>
                <a:gd name="T102" fmla="*/ 73 w 244"/>
                <a:gd name="T103" fmla="*/ 91 h 200"/>
                <a:gd name="T104" fmla="*/ 67 w 244"/>
                <a:gd name="T105" fmla="*/ 116 h 200"/>
                <a:gd name="T106" fmla="*/ 74 w 244"/>
                <a:gd name="T107" fmla="*/ 200 h 200"/>
                <a:gd name="T108" fmla="*/ 170 w 244"/>
                <a:gd name="T109" fmla="*/ 200 h 200"/>
                <a:gd name="T110" fmla="*/ 170 w 244"/>
                <a:gd name="T111" fmla="*/ 116 h 200"/>
                <a:gd name="T112" fmla="*/ 122 w 244"/>
                <a:gd name="T113" fmla="*/ 69 h 200"/>
                <a:gd name="T114" fmla="*/ 74 w 244"/>
                <a:gd name="T115" fmla="*/ 116 h 200"/>
                <a:gd name="T116" fmla="*/ 74 w 244"/>
                <a:gd name="T117"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4" h="200">
                  <a:moveTo>
                    <a:pt x="221" y="66"/>
                  </a:moveTo>
                  <a:cubicBezTo>
                    <a:pt x="214" y="66"/>
                    <a:pt x="207" y="72"/>
                    <a:pt x="207" y="80"/>
                  </a:cubicBezTo>
                  <a:cubicBezTo>
                    <a:pt x="207" y="87"/>
                    <a:pt x="214" y="93"/>
                    <a:pt x="221" y="93"/>
                  </a:cubicBezTo>
                  <a:cubicBezTo>
                    <a:pt x="229" y="93"/>
                    <a:pt x="235" y="87"/>
                    <a:pt x="235" y="80"/>
                  </a:cubicBezTo>
                  <a:cubicBezTo>
                    <a:pt x="235" y="72"/>
                    <a:pt x="229" y="66"/>
                    <a:pt x="221" y="66"/>
                  </a:cubicBezTo>
                  <a:close/>
                  <a:moveTo>
                    <a:pt x="23" y="66"/>
                  </a:moveTo>
                  <a:cubicBezTo>
                    <a:pt x="15" y="66"/>
                    <a:pt x="9" y="72"/>
                    <a:pt x="9" y="80"/>
                  </a:cubicBezTo>
                  <a:cubicBezTo>
                    <a:pt x="9" y="87"/>
                    <a:pt x="15" y="93"/>
                    <a:pt x="23" y="93"/>
                  </a:cubicBezTo>
                  <a:cubicBezTo>
                    <a:pt x="31" y="93"/>
                    <a:pt x="37" y="87"/>
                    <a:pt x="37" y="80"/>
                  </a:cubicBezTo>
                  <a:cubicBezTo>
                    <a:pt x="37" y="72"/>
                    <a:pt x="31" y="66"/>
                    <a:pt x="23" y="66"/>
                  </a:cubicBezTo>
                  <a:close/>
                  <a:moveTo>
                    <a:pt x="180" y="41"/>
                  </a:moveTo>
                  <a:cubicBezTo>
                    <a:pt x="169" y="41"/>
                    <a:pt x="160" y="50"/>
                    <a:pt x="160" y="61"/>
                  </a:cubicBezTo>
                  <a:cubicBezTo>
                    <a:pt x="160" y="73"/>
                    <a:pt x="169" y="82"/>
                    <a:pt x="180" y="82"/>
                  </a:cubicBezTo>
                  <a:cubicBezTo>
                    <a:pt x="191" y="82"/>
                    <a:pt x="201" y="73"/>
                    <a:pt x="201" y="61"/>
                  </a:cubicBezTo>
                  <a:cubicBezTo>
                    <a:pt x="201" y="50"/>
                    <a:pt x="191" y="41"/>
                    <a:pt x="180" y="41"/>
                  </a:cubicBezTo>
                  <a:close/>
                  <a:moveTo>
                    <a:pt x="244" y="166"/>
                  </a:moveTo>
                  <a:cubicBezTo>
                    <a:pt x="220" y="166"/>
                    <a:pt x="220" y="166"/>
                    <a:pt x="220" y="166"/>
                  </a:cubicBezTo>
                  <a:cubicBezTo>
                    <a:pt x="220" y="123"/>
                    <a:pt x="220" y="123"/>
                    <a:pt x="220" y="123"/>
                  </a:cubicBezTo>
                  <a:cubicBezTo>
                    <a:pt x="220" y="115"/>
                    <a:pt x="218" y="108"/>
                    <a:pt x="215" y="102"/>
                  </a:cubicBezTo>
                  <a:cubicBezTo>
                    <a:pt x="217" y="102"/>
                    <a:pt x="219" y="101"/>
                    <a:pt x="221" y="101"/>
                  </a:cubicBezTo>
                  <a:cubicBezTo>
                    <a:pt x="234" y="101"/>
                    <a:pt x="244" y="111"/>
                    <a:pt x="244" y="124"/>
                  </a:cubicBezTo>
                  <a:lnTo>
                    <a:pt x="244" y="166"/>
                  </a:lnTo>
                  <a:close/>
                  <a:moveTo>
                    <a:pt x="64" y="41"/>
                  </a:moveTo>
                  <a:cubicBezTo>
                    <a:pt x="53" y="41"/>
                    <a:pt x="43" y="50"/>
                    <a:pt x="43" y="61"/>
                  </a:cubicBezTo>
                  <a:cubicBezTo>
                    <a:pt x="43" y="73"/>
                    <a:pt x="53" y="82"/>
                    <a:pt x="64" y="82"/>
                  </a:cubicBezTo>
                  <a:cubicBezTo>
                    <a:pt x="75" y="82"/>
                    <a:pt x="84" y="73"/>
                    <a:pt x="84" y="61"/>
                  </a:cubicBezTo>
                  <a:cubicBezTo>
                    <a:pt x="84" y="50"/>
                    <a:pt x="75" y="41"/>
                    <a:pt x="64" y="41"/>
                  </a:cubicBezTo>
                  <a:close/>
                  <a:moveTo>
                    <a:pt x="23" y="101"/>
                  </a:moveTo>
                  <a:cubicBezTo>
                    <a:pt x="25" y="101"/>
                    <a:pt x="27" y="102"/>
                    <a:pt x="29" y="102"/>
                  </a:cubicBezTo>
                  <a:cubicBezTo>
                    <a:pt x="26" y="108"/>
                    <a:pt x="24" y="115"/>
                    <a:pt x="24" y="123"/>
                  </a:cubicBezTo>
                  <a:cubicBezTo>
                    <a:pt x="24" y="166"/>
                    <a:pt x="24" y="166"/>
                    <a:pt x="24" y="166"/>
                  </a:cubicBezTo>
                  <a:cubicBezTo>
                    <a:pt x="0" y="166"/>
                    <a:pt x="0" y="166"/>
                    <a:pt x="0" y="166"/>
                  </a:cubicBezTo>
                  <a:cubicBezTo>
                    <a:pt x="0" y="124"/>
                    <a:pt x="0" y="124"/>
                    <a:pt x="0" y="124"/>
                  </a:cubicBezTo>
                  <a:cubicBezTo>
                    <a:pt x="0" y="111"/>
                    <a:pt x="11" y="101"/>
                    <a:pt x="23" y="101"/>
                  </a:cubicBezTo>
                  <a:close/>
                  <a:moveTo>
                    <a:pt x="122" y="0"/>
                  </a:moveTo>
                  <a:cubicBezTo>
                    <a:pt x="105" y="0"/>
                    <a:pt x="92" y="13"/>
                    <a:pt x="92" y="30"/>
                  </a:cubicBezTo>
                  <a:cubicBezTo>
                    <a:pt x="92" y="47"/>
                    <a:pt x="105" y="60"/>
                    <a:pt x="122" y="60"/>
                  </a:cubicBezTo>
                  <a:cubicBezTo>
                    <a:pt x="139" y="60"/>
                    <a:pt x="152" y="47"/>
                    <a:pt x="152" y="30"/>
                  </a:cubicBezTo>
                  <a:cubicBezTo>
                    <a:pt x="152" y="13"/>
                    <a:pt x="139" y="0"/>
                    <a:pt x="122" y="0"/>
                  </a:cubicBezTo>
                  <a:close/>
                  <a:moveTo>
                    <a:pt x="213" y="182"/>
                  </a:moveTo>
                  <a:cubicBezTo>
                    <a:pt x="177" y="182"/>
                    <a:pt x="177" y="182"/>
                    <a:pt x="177" y="182"/>
                  </a:cubicBezTo>
                  <a:cubicBezTo>
                    <a:pt x="177" y="116"/>
                    <a:pt x="177" y="116"/>
                    <a:pt x="177" y="116"/>
                  </a:cubicBezTo>
                  <a:cubicBezTo>
                    <a:pt x="177" y="107"/>
                    <a:pt x="175" y="99"/>
                    <a:pt x="171" y="91"/>
                  </a:cubicBezTo>
                  <a:cubicBezTo>
                    <a:pt x="174" y="90"/>
                    <a:pt x="177" y="90"/>
                    <a:pt x="180" y="90"/>
                  </a:cubicBezTo>
                  <a:cubicBezTo>
                    <a:pt x="198" y="90"/>
                    <a:pt x="213" y="104"/>
                    <a:pt x="213" y="123"/>
                  </a:cubicBezTo>
                  <a:lnTo>
                    <a:pt x="213" y="182"/>
                  </a:lnTo>
                  <a:close/>
                  <a:moveTo>
                    <a:pt x="67" y="116"/>
                  </a:moveTo>
                  <a:cubicBezTo>
                    <a:pt x="67" y="182"/>
                    <a:pt x="67" y="182"/>
                    <a:pt x="67" y="182"/>
                  </a:cubicBezTo>
                  <a:cubicBezTo>
                    <a:pt x="31" y="182"/>
                    <a:pt x="31" y="182"/>
                    <a:pt x="31" y="182"/>
                  </a:cubicBezTo>
                  <a:cubicBezTo>
                    <a:pt x="31" y="123"/>
                    <a:pt x="31" y="123"/>
                    <a:pt x="31" y="123"/>
                  </a:cubicBezTo>
                  <a:cubicBezTo>
                    <a:pt x="31" y="104"/>
                    <a:pt x="46" y="90"/>
                    <a:pt x="64" y="90"/>
                  </a:cubicBezTo>
                  <a:cubicBezTo>
                    <a:pt x="67" y="90"/>
                    <a:pt x="70" y="90"/>
                    <a:pt x="73" y="91"/>
                  </a:cubicBezTo>
                  <a:cubicBezTo>
                    <a:pt x="69" y="99"/>
                    <a:pt x="67" y="107"/>
                    <a:pt x="67" y="116"/>
                  </a:cubicBezTo>
                  <a:close/>
                  <a:moveTo>
                    <a:pt x="74" y="200"/>
                  </a:moveTo>
                  <a:cubicBezTo>
                    <a:pt x="170" y="200"/>
                    <a:pt x="170" y="200"/>
                    <a:pt x="170" y="200"/>
                  </a:cubicBezTo>
                  <a:cubicBezTo>
                    <a:pt x="170" y="116"/>
                    <a:pt x="170" y="116"/>
                    <a:pt x="170" y="116"/>
                  </a:cubicBezTo>
                  <a:cubicBezTo>
                    <a:pt x="170" y="90"/>
                    <a:pt x="148" y="69"/>
                    <a:pt x="122" y="69"/>
                  </a:cubicBezTo>
                  <a:cubicBezTo>
                    <a:pt x="96" y="69"/>
                    <a:pt x="74" y="90"/>
                    <a:pt x="74" y="116"/>
                  </a:cubicBezTo>
                  <a:lnTo>
                    <a:pt x="74" y="2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u="none" strike="noStrike" kern="0" cap="none" spc="0" normalizeH="0" baseline="0" noProof="0">
                <a:ln>
                  <a:noFill/>
                </a:ln>
                <a:solidFill>
                  <a:srgbClr val="000000"/>
                </a:solidFill>
                <a:effectLst/>
                <a:uLnTx/>
                <a:uFillTx/>
              </a:endParaRPr>
            </a:p>
          </p:txBody>
        </p:sp>
      </p:grpSp>
      <p:grpSp>
        <p:nvGrpSpPr>
          <p:cNvPr id="119" name="组合 118"/>
          <p:cNvGrpSpPr/>
          <p:nvPr/>
        </p:nvGrpSpPr>
        <p:grpSpPr>
          <a:xfrm>
            <a:off x="7609414" y="3323244"/>
            <a:ext cx="3965164" cy="839996"/>
            <a:chOff x="7421701" y="3170968"/>
            <a:chExt cx="3965164" cy="839996"/>
          </a:xfrm>
        </p:grpSpPr>
        <p:sp>
          <p:nvSpPr>
            <p:cNvPr id="120" name="文本框 119"/>
            <p:cNvSpPr txBox="1"/>
            <p:nvPr/>
          </p:nvSpPr>
          <p:spPr>
            <a:xfrm>
              <a:off x="7421701" y="3170968"/>
              <a:ext cx="2163084"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u="none" strike="noStrike" kern="0" cap="none" spc="0" normalizeH="0" baseline="0" noProof="0" dirty="0" smtClean="0">
                  <a:ln>
                    <a:noFill/>
                  </a:ln>
                  <a:solidFill>
                    <a:srgbClr val="00B050"/>
                  </a:solidFill>
                  <a:effectLst/>
                  <a:uLnTx/>
                  <a:uFillTx/>
                  <a:latin typeface="Segoe UI Semibold" panose="020B0702040204020203" pitchFamily="34" charset="0"/>
                  <a:cs typeface="Segoe UI Semibold" panose="020B0702040204020203" pitchFamily="34" charset="0"/>
                </a:rPr>
                <a:t>Team work</a:t>
              </a:r>
            </a:p>
          </p:txBody>
        </p:sp>
        <p:sp>
          <p:nvSpPr>
            <p:cNvPr id="121" name="文本框 120"/>
            <p:cNvSpPr txBox="1"/>
            <p:nvPr/>
          </p:nvSpPr>
          <p:spPr>
            <a:xfrm>
              <a:off x="7456504" y="3580077"/>
              <a:ext cx="3930361" cy="430887"/>
            </a:xfrm>
            <a:prstGeom prst="rect">
              <a:avLst/>
            </a:prstGeom>
            <a:noFill/>
          </p:spPr>
          <p:txBody>
            <a:bodyPr wrap="square" rtlCol="0">
              <a:spAutoFit/>
            </a:bodyPr>
            <a:lstStyle/>
            <a:p>
              <a:pPr lvl="0"/>
              <a:r>
                <a:rPr lang="en-US" altLang="zh-CN" sz="1100" dirty="0">
                  <a:latin typeface="华文细黑" panose="02010600040101010101" pitchFamily="2" charset="-122"/>
                  <a:ea typeface="华文细黑" panose="02010600040101010101" pitchFamily="2" charset="-122"/>
                  <a:cs typeface="Open Sans" panose="020B0606030504020204" pitchFamily="34" charset="0"/>
                </a:rPr>
                <a:t>This is an example text. example text. go ahead and replace it.</a:t>
              </a:r>
            </a:p>
          </p:txBody>
        </p:sp>
      </p:grpSp>
      <p:grpSp>
        <p:nvGrpSpPr>
          <p:cNvPr id="122" name="组合 121"/>
          <p:cNvGrpSpPr/>
          <p:nvPr/>
        </p:nvGrpSpPr>
        <p:grpSpPr>
          <a:xfrm>
            <a:off x="6408727" y="5003220"/>
            <a:ext cx="751188" cy="751188"/>
            <a:chOff x="6408726" y="4948938"/>
            <a:chExt cx="751188" cy="751188"/>
          </a:xfrm>
        </p:grpSpPr>
        <p:sp>
          <p:nvSpPr>
            <p:cNvPr id="123" name="椭圆 122"/>
            <p:cNvSpPr/>
            <p:nvPr/>
          </p:nvSpPr>
          <p:spPr>
            <a:xfrm>
              <a:off x="6408726" y="4948938"/>
              <a:ext cx="751188" cy="751188"/>
            </a:xfrm>
            <a:prstGeom prst="ellipse">
              <a:avLst/>
            </a:prstGeom>
            <a:solidFill>
              <a:srgbClr val="00B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p:nvGrpSpPr>
            <p:cNvPr id="124" name="组合 123"/>
            <p:cNvGrpSpPr/>
            <p:nvPr/>
          </p:nvGrpSpPr>
          <p:grpSpPr>
            <a:xfrm>
              <a:off x="6542859" y="5083605"/>
              <a:ext cx="482923" cy="481855"/>
              <a:chOff x="3175" y="4763"/>
              <a:chExt cx="717550" cy="715963"/>
            </a:xfrm>
            <a:solidFill>
              <a:schemeClr val="bg1"/>
            </a:solidFill>
          </p:grpSpPr>
          <p:sp>
            <p:nvSpPr>
              <p:cNvPr id="125" name="Freeform 9"/>
              <p:cNvSpPr>
                <a:spLocks/>
              </p:cNvSpPr>
              <p:nvPr/>
            </p:nvSpPr>
            <p:spPr bwMode="auto">
              <a:xfrm>
                <a:off x="434975" y="439738"/>
                <a:ext cx="285750" cy="280988"/>
              </a:xfrm>
              <a:custGeom>
                <a:avLst/>
                <a:gdLst>
                  <a:gd name="T0" fmla="*/ 68 w 75"/>
                  <a:gd name="T1" fmla="*/ 42 h 74"/>
                  <a:gd name="T2" fmla="*/ 25 w 75"/>
                  <a:gd name="T3" fmla="*/ 0 h 74"/>
                  <a:gd name="T4" fmla="*/ 0 w 75"/>
                  <a:gd name="T5" fmla="*/ 24 h 74"/>
                  <a:gd name="T6" fmla="*/ 43 w 75"/>
                  <a:gd name="T7" fmla="*/ 67 h 74"/>
                  <a:gd name="T8" fmla="*/ 68 w 75"/>
                  <a:gd name="T9" fmla="*/ 67 h 74"/>
                  <a:gd name="T10" fmla="*/ 68 w 75"/>
                  <a:gd name="T11" fmla="*/ 42 h 74"/>
                </a:gdLst>
                <a:ahLst/>
                <a:cxnLst>
                  <a:cxn ang="0">
                    <a:pos x="T0" y="T1"/>
                  </a:cxn>
                  <a:cxn ang="0">
                    <a:pos x="T2" y="T3"/>
                  </a:cxn>
                  <a:cxn ang="0">
                    <a:pos x="T4" y="T5"/>
                  </a:cxn>
                  <a:cxn ang="0">
                    <a:pos x="T6" y="T7"/>
                  </a:cxn>
                  <a:cxn ang="0">
                    <a:pos x="T8" y="T9"/>
                  </a:cxn>
                  <a:cxn ang="0">
                    <a:pos x="T10" y="T11"/>
                  </a:cxn>
                </a:cxnLst>
                <a:rect l="0" t="0" r="r" b="b"/>
                <a:pathLst>
                  <a:path w="75" h="74">
                    <a:moveTo>
                      <a:pt x="68" y="42"/>
                    </a:moveTo>
                    <a:cubicBezTo>
                      <a:pt x="25" y="0"/>
                      <a:pt x="25" y="0"/>
                      <a:pt x="25" y="0"/>
                    </a:cubicBezTo>
                    <a:cubicBezTo>
                      <a:pt x="19" y="10"/>
                      <a:pt x="10" y="18"/>
                      <a:pt x="0" y="24"/>
                    </a:cubicBezTo>
                    <a:cubicBezTo>
                      <a:pt x="43" y="67"/>
                      <a:pt x="43" y="67"/>
                      <a:pt x="43" y="67"/>
                    </a:cubicBezTo>
                    <a:cubicBezTo>
                      <a:pt x="50" y="74"/>
                      <a:pt x="61" y="74"/>
                      <a:pt x="68" y="67"/>
                    </a:cubicBezTo>
                    <a:cubicBezTo>
                      <a:pt x="75" y="60"/>
                      <a:pt x="75" y="49"/>
                      <a:pt x="6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u="none" strike="noStrike" kern="0" cap="none" spc="0" normalizeH="0" baseline="0" noProof="0">
                  <a:ln>
                    <a:noFill/>
                  </a:ln>
                  <a:solidFill>
                    <a:srgbClr val="000000"/>
                  </a:solidFill>
                  <a:effectLst/>
                  <a:uLnTx/>
                  <a:uFillTx/>
                </a:endParaRPr>
              </a:p>
            </p:txBody>
          </p:sp>
          <p:sp>
            <p:nvSpPr>
              <p:cNvPr id="126" name="Freeform 10"/>
              <p:cNvSpPr>
                <a:spLocks noEditPoints="1"/>
              </p:cNvSpPr>
              <p:nvPr/>
            </p:nvSpPr>
            <p:spPr bwMode="auto">
              <a:xfrm>
                <a:off x="3175" y="4763"/>
                <a:ext cx="530225" cy="533400"/>
              </a:xfrm>
              <a:custGeom>
                <a:avLst/>
                <a:gdLst>
                  <a:gd name="T0" fmla="*/ 139 w 139"/>
                  <a:gd name="T1" fmla="*/ 70 h 140"/>
                  <a:gd name="T2" fmla="*/ 70 w 139"/>
                  <a:gd name="T3" fmla="*/ 0 h 140"/>
                  <a:gd name="T4" fmla="*/ 0 w 139"/>
                  <a:gd name="T5" fmla="*/ 70 h 140"/>
                  <a:gd name="T6" fmla="*/ 70 w 139"/>
                  <a:gd name="T7" fmla="*/ 140 h 140"/>
                  <a:gd name="T8" fmla="*/ 139 w 139"/>
                  <a:gd name="T9" fmla="*/ 70 h 140"/>
                  <a:gd name="T10" fmla="*/ 70 w 139"/>
                  <a:gd name="T11" fmla="*/ 122 h 140"/>
                  <a:gd name="T12" fmla="*/ 17 w 139"/>
                  <a:gd name="T13" fmla="*/ 70 h 140"/>
                  <a:gd name="T14" fmla="*/ 70 w 139"/>
                  <a:gd name="T15" fmla="*/ 17 h 140"/>
                  <a:gd name="T16" fmla="*/ 122 w 139"/>
                  <a:gd name="T17" fmla="*/ 70 h 140"/>
                  <a:gd name="T18" fmla="*/ 70 w 139"/>
                  <a:gd name="T19" fmla="*/ 1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39" y="70"/>
                    </a:moveTo>
                    <a:cubicBezTo>
                      <a:pt x="139" y="31"/>
                      <a:pt x="108" y="0"/>
                      <a:pt x="70" y="0"/>
                    </a:cubicBezTo>
                    <a:cubicBezTo>
                      <a:pt x="31" y="0"/>
                      <a:pt x="0" y="31"/>
                      <a:pt x="0" y="70"/>
                    </a:cubicBezTo>
                    <a:cubicBezTo>
                      <a:pt x="0" y="108"/>
                      <a:pt x="31" y="140"/>
                      <a:pt x="70" y="140"/>
                    </a:cubicBezTo>
                    <a:cubicBezTo>
                      <a:pt x="108" y="140"/>
                      <a:pt x="139" y="108"/>
                      <a:pt x="139" y="70"/>
                    </a:cubicBezTo>
                    <a:close/>
                    <a:moveTo>
                      <a:pt x="70" y="122"/>
                    </a:moveTo>
                    <a:cubicBezTo>
                      <a:pt x="41" y="122"/>
                      <a:pt x="17" y="99"/>
                      <a:pt x="17" y="70"/>
                    </a:cubicBezTo>
                    <a:cubicBezTo>
                      <a:pt x="17" y="41"/>
                      <a:pt x="41" y="17"/>
                      <a:pt x="70" y="17"/>
                    </a:cubicBezTo>
                    <a:cubicBezTo>
                      <a:pt x="98" y="17"/>
                      <a:pt x="122" y="41"/>
                      <a:pt x="122" y="70"/>
                    </a:cubicBezTo>
                    <a:cubicBezTo>
                      <a:pt x="122" y="99"/>
                      <a:pt x="98" y="122"/>
                      <a:pt x="70"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u="none" strike="noStrike" kern="0" cap="none" spc="0" normalizeH="0" baseline="0" noProof="0">
                  <a:ln>
                    <a:noFill/>
                  </a:ln>
                  <a:solidFill>
                    <a:srgbClr val="000000"/>
                  </a:solidFill>
                  <a:effectLst/>
                  <a:uLnTx/>
                  <a:uFillTx/>
                </a:endParaRPr>
              </a:p>
            </p:txBody>
          </p:sp>
          <p:sp>
            <p:nvSpPr>
              <p:cNvPr id="127" name="Freeform 11"/>
              <p:cNvSpPr>
                <a:spLocks/>
              </p:cNvSpPr>
              <p:nvPr/>
            </p:nvSpPr>
            <p:spPr bwMode="auto">
              <a:xfrm>
                <a:off x="114300" y="115888"/>
                <a:ext cx="157163" cy="155575"/>
              </a:xfrm>
              <a:custGeom>
                <a:avLst/>
                <a:gdLst>
                  <a:gd name="T0" fmla="*/ 0 w 41"/>
                  <a:gd name="T1" fmla="*/ 41 h 41"/>
                  <a:gd name="T2" fmla="*/ 12 w 41"/>
                  <a:gd name="T3" fmla="*/ 41 h 41"/>
                  <a:gd name="T4" fmla="*/ 41 w 41"/>
                  <a:gd name="T5" fmla="*/ 12 h 41"/>
                  <a:gd name="T6" fmla="*/ 41 w 41"/>
                  <a:gd name="T7" fmla="*/ 0 h 41"/>
                  <a:gd name="T8" fmla="*/ 0 w 41"/>
                  <a:gd name="T9" fmla="*/ 41 h 41"/>
                </a:gdLst>
                <a:ahLst/>
                <a:cxnLst>
                  <a:cxn ang="0">
                    <a:pos x="T0" y="T1"/>
                  </a:cxn>
                  <a:cxn ang="0">
                    <a:pos x="T2" y="T3"/>
                  </a:cxn>
                  <a:cxn ang="0">
                    <a:pos x="T4" y="T5"/>
                  </a:cxn>
                  <a:cxn ang="0">
                    <a:pos x="T6" y="T7"/>
                  </a:cxn>
                  <a:cxn ang="0">
                    <a:pos x="T8" y="T9"/>
                  </a:cxn>
                </a:cxnLst>
                <a:rect l="0" t="0" r="r" b="b"/>
                <a:pathLst>
                  <a:path w="41" h="41">
                    <a:moveTo>
                      <a:pt x="0" y="41"/>
                    </a:moveTo>
                    <a:cubicBezTo>
                      <a:pt x="12" y="41"/>
                      <a:pt x="12" y="41"/>
                      <a:pt x="12" y="41"/>
                    </a:cubicBezTo>
                    <a:cubicBezTo>
                      <a:pt x="12" y="25"/>
                      <a:pt x="25" y="12"/>
                      <a:pt x="41" y="12"/>
                    </a:cubicBezTo>
                    <a:cubicBezTo>
                      <a:pt x="41" y="0"/>
                      <a:pt x="41" y="0"/>
                      <a:pt x="41" y="0"/>
                    </a:cubicBezTo>
                    <a:cubicBezTo>
                      <a:pt x="18" y="0"/>
                      <a:pt x="0" y="18"/>
                      <a:pt x="0"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u="none" strike="noStrike" kern="0" cap="none" spc="0" normalizeH="0" baseline="0" noProof="0">
                  <a:ln>
                    <a:noFill/>
                  </a:ln>
                  <a:solidFill>
                    <a:srgbClr val="000000"/>
                  </a:solidFill>
                  <a:effectLst/>
                  <a:uLnTx/>
                  <a:uFillTx/>
                </a:endParaRPr>
              </a:p>
            </p:txBody>
          </p:sp>
        </p:grpSp>
      </p:grpSp>
      <p:grpSp>
        <p:nvGrpSpPr>
          <p:cNvPr id="128" name="组合 127"/>
          <p:cNvGrpSpPr/>
          <p:nvPr/>
        </p:nvGrpSpPr>
        <p:grpSpPr>
          <a:xfrm>
            <a:off x="7609414" y="4980819"/>
            <a:ext cx="3930361" cy="795991"/>
            <a:chOff x="7405758" y="4791094"/>
            <a:chExt cx="3930361" cy="795991"/>
          </a:xfrm>
        </p:grpSpPr>
        <p:sp>
          <p:nvSpPr>
            <p:cNvPr id="129" name="文本框 128"/>
            <p:cNvSpPr txBox="1"/>
            <p:nvPr/>
          </p:nvSpPr>
          <p:spPr>
            <a:xfrm>
              <a:off x="7421700" y="4791094"/>
              <a:ext cx="2163084"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u="none" strike="noStrike" kern="0" cap="none" spc="0" normalizeH="0" baseline="0" noProof="0" dirty="0" smtClean="0">
                  <a:ln>
                    <a:noFill/>
                  </a:ln>
                  <a:solidFill>
                    <a:srgbClr val="00B050"/>
                  </a:solidFill>
                  <a:effectLst/>
                  <a:uLnTx/>
                  <a:uFillTx/>
                  <a:latin typeface="Segoe UI Semibold" panose="020B0702040204020203" pitchFamily="34" charset="0"/>
                  <a:cs typeface="Segoe UI Semibold" panose="020B0702040204020203" pitchFamily="34" charset="0"/>
                </a:rPr>
                <a:t>Rigorous</a:t>
              </a:r>
            </a:p>
          </p:txBody>
        </p:sp>
        <p:sp>
          <p:nvSpPr>
            <p:cNvPr id="130" name="文本框 129"/>
            <p:cNvSpPr txBox="1"/>
            <p:nvPr/>
          </p:nvSpPr>
          <p:spPr>
            <a:xfrm>
              <a:off x="7405758" y="5156198"/>
              <a:ext cx="3930361" cy="430887"/>
            </a:xfrm>
            <a:prstGeom prst="rect">
              <a:avLst/>
            </a:prstGeom>
            <a:noFill/>
          </p:spPr>
          <p:txBody>
            <a:bodyPr wrap="square" rtlCol="0">
              <a:spAutoFit/>
            </a:bodyPr>
            <a:lstStyle/>
            <a:p>
              <a:r>
                <a:rPr lang="en-US" altLang="zh-CN" sz="1100" dirty="0">
                  <a:latin typeface="华文细黑" panose="02010600040101010101" pitchFamily="2" charset="-122"/>
                  <a:ea typeface="华文细黑" panose="02010600040101010101" pitchFamily="2" charset="-122"/>
                  <a:cs typeface="Open Sans" panose="020B0606030504020204" pitchFamily="34" charset="0"/>
                </a:rPr>
                <a:t>This is an example text. example text. go ahead and replace it.</a:t>
              </a:r>
            </a:p>
          </p:txBody>
        </p:sp>
      </p:grpSp>
    </p:spTree>
    <p:extLst>
      <p:ext uri="{BB962C8B-B14F-4D97-AF65-F5344CB8AC3E}">
        <p14:creationId xmlns:p14="http://schemas.microsoft.com/office/powerpoint/2010/main" val="41716145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2547393" y="1511190"/>
            <a:ext cx="407762" cy="407762"/>
          </a:xfrm>
          <a:prstGeom prst="rect">
            <a:avLst/>
          </a:prstGeom>
          <a:solidFill>
            <a:srgbClr val="5B9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12479405" y="1185702"/>
            <a:ext cx="543739" cy="307777"/>
          </a:xfrm>
          <a:prstGeom prst="rect">
            <a:avLst/>
          </a:prstGeom>
          <a:noFill/>
        </p:spPr>
        <p:txBody>
          <a:bodyPr wrap="none" rtlCol="0">
            <a:spAutoFit/>
          </a:bodyPr>
          <a:lstStyle/>
          <a:p>
            <a:pPr algn="ctr"/>
            <a:r>
              <a:rPr lang="zh-CN" altLang="en-US" sz="1400" dirty="0" smtClean="0">
                <a:latin typeface="微软雅黑" panose="020B0503020204020204" pitchFamily="34" charset="-122"/>
                <a:ea typeface="微软雅黑" panose="020B0503020204020204" pitchFamily="34" charset="-122"/>
              </a:rPr>
              <a:t>文字</a:t>
            </a:r>
            <a:endParaRPr lang="zh-CN" altLang="en-US" sz="1400" dirty="0">
              <a:latin typeface="微软雅黑" panose="020B0503020204020204" pitchFamily="34" charset="-122"/>
              <a:ea typeface="微软雅黑" panose="020B0503020204020204" pitchFamily="34" charset="-122"/>
            </a:endParaRPr>
          </a:p>
        </p:txBody>
      </p:sp>
      <p:sp>
        <p:nvSpPr>
          <p:cNvPr id="39" name="矩形 38"/>
          <p:cNvSpPr/>
          <p:nvPr/>
        </p:nvSpPr>
        <p:spPr>
          <a:xfrm>
            <a:off x="12547393" y="1970554"/>
            <a:ext cx="407762" cy="407762"/>
          </a:xfrm>
          <a:prstGeom prst="rect">
            <a:avLst/>
          </a:prstGeom>
          <a:solidFill>
            <a:srgbClr val="2A42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2547393" y="3939752"/>
            <a:ext cx="407762" cy="407762"/>
          </a:xfrm>
          <a:prstGeom prst="rect">
            <a:avLst/>
          </a:prstGeom>
          <a:solidFill>
            <a:srgbClr val="397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12479404" y="3614264"/>
            <a:ext cx="543739" cy="307777"/>
          </a:xfrm>
          <a:prstGeom prst="rect">
            <a:avLst/>
          </a:prstGeom>
          <a:noFill/>
        </p:spPr>
        <p:txBody>
          <a:bodyPr wrap="none" rtlCol="0">
            <a:spAutoFit/>
          </a:bodyPr>
          <a:lstStyle/>
          <a:p>
            <a:pPr algn="ctr"/>
            <a:r>
              <a:rPr lang="zh-CN" altLang="en-US" sz="1400" dirty="0" smtClean="0">
                <a:latin typeface="微软雅黑" panose="020B0503020204020204" pitchFamily="34" charset="-122"/>
                <a:ea typeface="微软雅黑" panose="020B0503020204020204" pitchFamily="34" charset="-122"/>
              </a:rPr>
              <a:t>边框</a:t>
            </a:r>
            <a:endParaRPr lang="zh-CN" altLang="en-US" sz="1400" dirty="0">
              <a:latin typeface="微软雅黑" panose="020B0503020204020204" pitchFamily="34" charset="-122"/>
              <a:ea typeface="微软雅黑" panose="020B0503020204020204" pitchFamily="34" charset="-122"/>
            </a:endParaRPr>
          </a:p>
        </p:txBody>
      </p:sp>
      <p:sp>
        <p:nvSpPr>
          <p:cNvPr id="23" name="矩形 9"/>
          <p:cNvSpPr/>
          <p:nvPr/>
        </p:nvSpPr>
        <p:spPr>
          <a:xfrm>
            <a:off x="-1538" y="1257430"/>
            <a:ext cx="11509566" cy="5600570"/>
          </a:xfrm>
          <a:custGeom>
            <a:avLst/>
            <a:gdLst>
              <a:gd name="connsiteX0" fmla="*/ 0 w 11014364"/>
              <a:gd name="connsiteY0" fmla="*/ 0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0 w 11014364"/>
              <a:gd name="connsiteY4" fmla="*/ 0 h 5653155"/>
              <a:gd name="connsiteX0" fmla="*/ 859316 w 11014364"/>
              <a:gd name="connsiteY0" fmla="*/ 0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59316 w 11014364"/>
              <a:gd name="connsiteY4" fmla="*/ 0 h 5653155"/>
              <a:gd name="connsiteX0" fmla="*/ 881349 w 11014364"/>
              <a:gd name="connsiteY0" fmla="*/ 11016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81349 w 11014364"/>
              <a:gd name="connsiteY4" fmla="*/ 11016 h 5653155"/>
              <a:gd name="connsiteX0" fmla="*/ 893420 w 11014364"/>
              <a:gd name="connsiteY0" fmla="*/ 11016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3420 w 11014364"/>
              <a:gd name="connsiteY4" fmla="*/ 11016 h 5653155"/>
              <a:gd name="connsiteX0" fmla="*/ 893420 w 11014364"/>
              <a:gd name="connsiteY0" fmla="*/ 7998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3420 w 11014364"/>
              <a:gd name="connsiteY4" fmla="*/ 7998 h 5653155"/>
              <a:gd name="connsiteX0" fmla="*/ 899456 w 11014364"/>
              <a:gd name="connsiteY0" fmla="*/ 7998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9456 w 11014364"/>
              <a:gd name="connsiteY4" fmla="*/ 7998 h 5653155"/>
              <a:gd name="connsiteX0" fmla="*/ 899456 w 11014364"/>
              <a:gd name="connsiteY0" fmla="*/ 0 h 5645157"/>
              <a:gd name="connsiteX1" fmla="*/ 11014364 w 11014364"/>
              <a:gd name="connsiteY1" fmla="*/ 3096538 h 5645157"/>
              <a:gd name="connsiteX2" fmla="*/ 11014364 w 11014364"/>
              <a:gd name="connsiteY2" fmla="*/ 5645157 h 5645157"/>
              <a:gd name="connsiteX3" fmla="*/ 0 w 11014364"/>
              <a:gd name="connsiteY3" fmla="*/ 5645157 h 5645157"/>
              <a:gd name="connsiteX4" fmla="*/ 899456 w 11014364"/>
              <a:gd name="connsiteY4"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899456 w 11014364"/>
              <a:gd name="connsiteY4"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693868 w 11014364"/>
              <a:gd name="connsiteY4" fmla="*/ 1299068 h 5645157"/>
              <a:gd name="connsiteX5" fmla="*/ 899456 w 11014364"/>
              <a:gd name="connsiteY5"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0 w 11014364"/>
              <a:gd name="connsiteY4" fmla="*/ 949445 h 5645157"/>
              <a:gd name="connsiteX5" fmla="*/ 899456 w 11014364"/>
              <a:gd name="connsiteY5" fmla="*/ 0 h 5645157"/>
              <a:gd name="connsiteX0" fmla="*/ 899456 w 11014364"/>
              <a:gd name="connsiteY0" fmla="*/ 0 h 5645157"/>
              <a:gd name="connsiteX1" fmla="*/ 11014364 w 11014364"/>
              <a:gd name="connsiteY1" fmla="*/ 3010477 h 5645157"/>
              <a:gd name="connsiteX2" fmla="*/ 9383868 w 11014364"/>
              <a:gd name="connsiteY2" fmla="*/ 5645157 h 5645157"/>
              <a:gd name="connsiteX3" fmla="*/ 0 w 11014364"/>
              <a:gd name="connsiteY3" fmla="*/ 5645157 h 5645157"/>
              <a:gd name="connsiteX4" fmla="*/ 0 w 11014364"/>
              <a:gd name="connsiteY4" fmla="*/ 949445 h 5645157"/>
              <a:gd name="connsiteX5" fmla="*/ 899456 w 11014364"/>
              <a:gd name="connsiteY5" fmla="*/ 0 h 5645157"/>
              <a:gd name="connsiteX0" fmla="*/ 899456 w 11014364"/>
              <a:gd name="connsiteY0" fmla="*/ 0 h 5645157"/>
              <a:gd name="connsiteX1" fmla="*/ 11014364 w 11014364"/>
              <a:gd name="connsiteY1" fmla="*/ 3010477 h 5645157"/>
              <a:gd name="connsiteX2" fmla="*/ 9383868 w 11014364"/>
              <a:gd name="connsiteY2" fmla="*/ 5645157 h 5645157"/>
              <a:gd name="connsiteX3" fmla="*/ 0 w 11014364"/>
              <a:gd name="connsiteY3" fmla="*/ 5645157 h 5645157"/>
              <a:gd name="connsiteX4" fmla="*/ 0 w 11014364"/>
              <a:gd name="connsiteY4" fmla="*/ 1268934 h 5645157"/>
              <a:gd name="connsiteX5" fmla="*/ 899456 w 11014364"/>
              <a:gd name="connsiteY5" fmla="*/ 0 h 5645157"/>
              <a:gd name="connsiteX0" fmla="*/ 337596 w 11014364"/>
              <a:gd name="connsiteY0" fmla="*/ 0 h 6383288"/>
              <a:gd name="connsiteX1" fmla="*/ 11014364 w 11014364"/>
              <a:gd name="connsiteY1" fmla="*/ 3748608 h 6383288"/>
              <a:gd name="connsiteX2" fmla="*/ 9383868 w 11014364"/>
              <a:gd name="connsiteY2" fmla="*/ 6383288 h 6383288"/>
              <a:gd name="connsiteX3" fmla="*/ 0 w 11014364"/>
              <a:gd name="connsiteY3" fmla="*/ 6383288 h 6383288"/>
              <a:gd name="connsiteX4" fmla="*/ 0 w 11014364"/>
              <a:gd name="connsiteY4" fmla="*/ 2007065 h 6383288"/>
              <a:gd name="connsiteX5" fmla="*/ 337596 w 11014364"/>
              <a:gd name="connsiteY5" fmla="*/ 0 h 6383288"/>
              <a:gd name="connsiteX0" fmla="*/ 337596 w 11532157"/>
              <a:gd name="connsiteY0" fmla="*/ 0 h 6383288"/>
              <a:gd name="connsiteX1" fmla="*/ 11532157 w 11532157"/>
              <a:gd name="connsiteY1" fmla="*/ 6161302 h 6383288"/>
              <a:gd name="connsiteX2" fmla="*/ 9383868 w 11532157"/>
              <a:gd name="connsiteY2" fmla="*/ 6383288 h 6383288"/>
              <a:gd name="connsiteX3" fmla="*/ 0 w 11532157"/>
              <a:gd name="connsiteY3" fmla="*/ 6383288 h 6383288"/>
              <a:gd name="connsiteX4" fmla="*/ 0 w 11532157"/>
              <a:gd name="connsiteY4" fmla="*/ 2007065 h 6383288"/>
              <a:gd name="connsiteX5" fmla="*/ 337596 w 11532157"/>
              <a:gd name="connsiteY5" fmla="*/ 0 h 6383288"/>
              <a:gd name="connsiteX0" fmla="*/ 349628 w 11532157"/>
              <a:gd name="connsiteY0" fmla="*/ 0 h 6383288"/>
              <a:gd name="connsiteX1" fmla="*/ 11532157 w 11532157"/>
              <a:gd name="connsiteY1" fmla="*/ 6161302 h 6383288"/>
              <a:gd name="connsiteX2" fmla="*/ 9383868 w 11532157"/>
              <a:gd name="connsiteY2" fmla="*/ 6383288 h 6383288"/>
              <a:gd name="connsiteX3" fmla="*/ 0 w 11532157"/>
              <a:gd name="connsiteY3" fmla="*/ 6383288 h 6383288"/>
              <a:gd name="connsiteX4" fmla="*/ 0 w 11532157"/>
              <a:gd name="connsiteY4" fmla="*/ 2007065 h 6383288"/>
              <a:gd name="connsiteX5" fmla="*/ 349628 w 11532157"/>
              <a:gd name="connsiteY5" fmla="*/ 0 h 6383288"/>
              <a:gd name="connsiteX0" fmla="*/ 349628 w 11532157"/>
              <a:gd name="connsiteY0" fmla="*/ 0 h 6383288"/>
              <a:gd name="connsiteX1" fmla="*/ 11532157 w 11532157"/>
              <a:gd name="connsiteY1" fmla="*/ 6181354 h 6383288"/>
              <a:gd name="connsiteX2" fmla="*/ 9383868 w 11532157"/>
              <a:gd name="connsiteY2" fmla="*/ 6383288 h 6383288"/>
              <a:gd name="connsiteX3" fmla="*/ 0 w 11532157"/>
              <a:gd name="connsiteY3" fmla="*/ 6383288 h 6383288"/>
              <a:gd name="connsiteX4" fmla="*/ 0 w 11532157"/>
              <a:gd name="connsiteY4" fmla="*/ 2007065 h 6383288"/>
              <a:gd name="connsiteX5" fmla="*/ 349628 w 11532157"/>
              <a:gd name="connsiteY5" fmla="*/ 0 h 6383288"/>
              <a:gd name="connsiteX0" fmla="*/ 363482 w 11546011"/>
              <a:gd name="connsiteY0" fmla="*/ 0 h 6383288"/>
              <a:gd name="connsiteX1" fmla="*/ 11546011 w 11546011"/>
              <a:gd name="connsiteY1" fmla="*/ 6181354 h 6383288"/>
              <a:gd name="connsiteX2" fmla="*/ 9397722 w 11546011"/>
              <a:gd name="connsiteY2" fmla="*/ 6383288 h 6383288"/>
              <a:gd name="connsiteX3" fmla="*/ 13854 w 11546011"/>
              <a:gd name="connsiteY3" fmla="*/ 6383288 h 6383288"/>
              <a:gd name="connsiteX4" fmla="*/ 0 w 11546011"/>
              <a:gd name="connsiteY4" fmla="*/ 677029 h 6383288"/>
              <a:gd name="connsiteX5" fmla="*/ 363482 w 11546011"/>
              <a:gd name="connsiteY5" fmla="*/ 0 h 6383288"/>
              <a:gd name="connsiteX0" fmla="*/ 363482 w 11546011"/>
              <a:gd name="connsiteY0" fmla="*/ 0 h 6383288"/>
              <a:gd name="connsiteX1" fmla="*/ 11546011 w 11546011"/>
              <a:gd name="connsiteY1" fmla="*/ 6181354 h 6383288"/>
              <a:gd name="connsiteX2" fmla="*/ 9397722 w 11546011"/>
              <a:gd name="connsiteY2" fmla="*/ 6383288 h 6383288"/>
              <a:gd name="connsiteX3" fmla="*/ 13854 w 11546011"/>
              <a:gd name="connsiteY3" fmla="*/ 6383288 h 6383288"/>
              <a:gd name="connsiteX4" fmla="*/ 0 w 11546011"/>
              <a:gd name="connsiteY4" fmla="*/ 677029 h 6383288"/>
              <a:gd name="connsiteX5" fmla="*/ 363482 w 11546011"/>
              <a:gd name="connsiteY5" fmla="*/ 0 h 6383288"/>
              <a:gd name="connsiteX0" fmla="*/ 351167 w 11533696"/>
              <a:gd name="connsiteY0" fmla="*/ 0 h 6383288"/>
              <a:gd name="connsiteX1" fmla="*/ 11533696 w 11533696"/>
              <a:gd name="connsiteY1" fmla="*/ 6181354 h 6383288"/>
              <a:gd name="connsiteX2" fmla="*/ 9385407 w 11533696"/>
              <a:gd name="connsiteY2" fmla="*/ 6383288 h 6383288"/>
              <a:gd name="connsiteX3" fmla="*/ 1539 w 11533696"/>
              <a:gd name="connsiteY3" fmla="*/ 6383288 h 6383288"/>
              <a:gd name="connsiteX4" fmla="*/ 0 w 11533696"/>
              <a:gd name="connsiteY4" fmla="*/ 673951 h 6383288"/>
              <a:gd name="connsiteX5" fmla="*/ 351167 w 11533696"/>
              <a:gd name="connsiteY5" fmla="*/ 0 h 6383288"/>
              <a:gd name="connsiteX0" fmla="*/ 351167 w 11533696"/>
              <a:gd name="connsiteY0" fmla="*/ 0 h 6383288"/>
              <a:gd name="connsiteX1" fmla="*/ 11533696 w 11533696"/>
              <a:gd name="connsiteY1" fmla="*/ 6181354 h 6383288"/>
              <a:gd name="connsiteX2" fmla="*/ 10955589 w 11533696"/>
              <a:gd name="connsiteY2" fmla="*/ 6383288 h 6383288"/>
              <a:gd name="connsiteX3" fmla="*/ 1539 w 11533696"/>
              <a:gd name="connsiteY3" fmla="*/ 6383288 h 6383288"/>
              <a:gd name="connsiteX4" fmla="*/ 0 w 11533696"/>
              <a:gd name="connsiteY4" fmla="*/ 673951 h 6383288"/>
              <a:gd name="connsiteX5" fmla="*/ 351167 w 11533696"/>
              <a:gd name="connsiteY5" fmla="*/ 0 h 6383288"/>
              <a:gd name="connsiteX0" fmla="*/ 351167 w 11533696"/>
              <a:gd name="connsiteY0" fmla="*/ 0 h 6383288"/>
              <a:gd name="connsiteX1" fmla="*/ 11533696 w 11533696"/>
              <a:gd name="connsiteY1" fmla="*/ 6181354 h 6383288"/>
              <a:gd name="connsiteX2" fmla="*/ 11315663 w 11533696"/>
              <a:gd name="connsiteY2" fmla="*/ 6383288 h 6383288"/>
              <a:gd name="connsiteX3" fmla="*/ 1539 w 11533696"/>
              <a:gd name="connsiteY3" fmla="*/ 6383288 h 6383288"/>
              <a:gd name="connsiteX4" fmla="*/ 0 w 11533696"/>
              <a:gd name="connsiteY4" fmla="*/ 673951 h 6383288"/>
              <a:gd name="connsiteX5" fmla="*/ 351167 w 11533696"/>
              <a:gd name="connsiteY5" fmla="*/ 0 h 6383288"/>
              <a:gd name="connsiteX0" fmla="*/ 351167 w 11547077"/>
              <a:gd name="connsiteY0" fmla="*/ 0 h 6383288"/>
              <a:gd name="connsiteX1" fmla="*/ 11547077 w 11547077"/>
              <a:gd name="connsiteY1" fmla="*/ 6085343 h 6383288"/>
              <a:gd name="connsiteX2" fmla="*/ 11315663 w 11547077"/>
              <a:gd name="connsiteY2" fmla="*/ 6383288 h 6383288"/>
              <a:gd name="connsiteX3" fmla="*/ 1539 w 11547077"/>
              <a:gd name="connsiteY3" fmla="*/ 6383288 h 6383288"/>
              <a:gd name="connsiteX4" fmla="*/ 0 w 11547077"/>
              <a:gd name="connsiteY4" fmla="*/ 673951 h 6383288"/>
              <a:gd name="connsiteX5" fmla="*/ 351167 w 11547077"/>
              <a:gd name="connsiteY5" fmla="*/ 0 h 6383288"/>
              <a:gd name="connsiteX0" fmla="*/ 351167 w 11542617"/>
              <a:gd name="connsiteY0" fmla="*/ 0 h 6383288"/>
              <a:gd name="connsiteX1" fmla="*/ 11542617 w 11542617"/>
              <a:gd name="connsiteY1" fmla="*/ 6070942 h 6383288"/>
              <a:gd name="connsiteX2" fmla="*/ 11315663 w 11542617"/>
              <a:gd name="connsiteY2" fmla="*/ 6383288 h 6383288"/>
              <a:gd name="connsiteX3" fmla="*/ 1539 w 11542617"/>
              <a:gd name="connsiteY3" fmla="*/ 6383288 h 6383288"/>
              <a:gd name="connsiteX4" fmla="*/ 0 w 11542617"/>
              <a:gd name="connsiteY4" fmla="*/ 673951 h 6383288"/>
              <a:gd name="connsiteX5" fmla="*/ 351167 w 11542617"/>
              <a:gd name="connsiteY5" fmla="*/ 0 h 6383288"/>
              <a:gd name="connsiteX0" fmla="*/ 351167 w 11509566"/>
              <a:gd name="connsiteY0" fmla="*/ 0 h 6383288"/>
              <a:gd name="connsiteX1" fmla="*/ 11509566 w 11509566"/>
              <a:gd name="connsiteY1" fmla="*/ 5774521 h 6383288"/>
              <a:gd name="connsiteX2" fmla="*/ 11315663 w 11509566"/>
              <a:gd name="connsiteY2" fmla="*/ 6383288 h 6383288"/>
              <a:gd name="connsiteX3" fmla="*/ 1539 w 11509566"/>
              <a:gd name="connsiteY3" fmla="*/ 6383288 h 6383288"/>
              <a:gd name="connsiteX4" fmla="*/ 0 w 11509566"/>
              <a:gd name="connsiteY4" fmla="*/ 673951 h 6383288"/>
              <a:gd name="connsiteX5" fmla="*/ 351167 w 11509566"/>
              <a:gd name="connsiteY5" fmla="*/ 0 h 6383288"/>
              <a:gd name="connsiteX0" fmla="*/ 351167 w 11509566"/>
              <a:gd name="connsiteY0" fmla="*/ 0 h 6383288"/>
              <a:gd name="connsiteX1" fmla="*/ 11509566 w 11509566"/>
              <a:gd name="connsiteY1" fmla="*/ 5774521 h 6383288"/>
              <a:gd name="connsiteX2" fmla="*/ 11315663 w 11509566"/>
              <a:gd name="connsiteY2" fmla="*/ 6383288 h 6383288"/>
              <a:gd name="connsiteX3" fmla="*/ 1539 w 11509566"/>
              <a:gd name="connsiteY3" fmla="*/ 6383288 h 6383288"/>
              <a:gd name="connsiteX4" fmla="*/ 0 w 11509566"/>
              <a:gd name="connsiteY4" fmla="*/ 673951 h 6383288"/>
              <a:gd name="connsiteX5" fmla="*/ 351167 w 11509566"/>
              <a:gd name="connsiteY5" fmla="*/ 0 h 6383288"/>
              <a:gd name="connsiteX0" fmla="*/ 362184 w 11509566"/>
              <a:gd name="connsiteY0" fmla="*/ 0 h 6027583"/>
              <a:gd name="connsiteX1" fmla="*/ 11509566 w 11509566"/>
              <a:gd name="connsiteY1" fmla="*/ 5418816 h 6027583"/>
              <a:gd name="connsiteX2" fmla="*/ 11315663 w 11509566"/>
              <a:gd name="connsiteY2" fmla="*/ 6027583 h 6027583"/>
              <a:gd name="connsiteX3" fmla="*/ 1539 w 11509566"/>
              <a:gd name="connsiteY3" fmla="*/ 6027583 h 6027583"/>
              <a:gd name="connsiteX4" fmla="*/ 0 w 11509566"/>
              <a:gd name="connsiteY4" fmla="*/ 318246 h 6027583"/>
              <a:gd name="connsiteX5" fmla="*/ 362184 w 11509566"/>
              <a:gd name="connsiteY5" fmla="*/ 0 h 6027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09566" h="6027583">
                <a:moveTo>
                  <a:pt x="362184" y="0"/>
                </a:moveTo>
                <a:lnTo>
                  <a:pt x="11509566" y="5418816"/>
                </a:lnTo>
                <a:lnTo>
                  <a:pt x="11315663" y="6027583"/>
                </a:lnTo>
                <a:lnTo>
                  <a:pt x="1539" y="6027583"/>
                </a:lnTo>
                <a:lnTo>
                  <a:pt x="0" y="318246"/>
                </a:lnTo>
                <a:lnTo>
                  <a:pt x="362184" y="0"/>
                </a:lnTo>
                <a:close/>
              </a:path>
            </a:pathLst>
          </a:custGeom>
          <a:gradFill flip="none" rotWithShape="0">
            <a:gsLst>
              <a:gs pos="0">
                <a:schemeClr val="tx1">
                  <a:alpha val="50000"/>
                </a:schemeClr>
              </a:gs>
              <a:gs pos="100000">
                <a:schemeClr val="tx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56238" y="926924"/>
            <a:ext cx="11479527" cy="5629586"/>
          </a:xfrm>
          <a:prstGeom prst="roundRect">
            <a:avLst>
              <a:gd name="adj" fmla="val 0"/>
            </a:avLst>
          </a:prstGeom>
          <a:gradFill flip="none" rotWithShape="1">
            <a:gsLst>
              <a:gs pos="100000">
                <a:srgbClr val="D0D8CD"/>
              </a:gs>
              <a:gs pos="0">
                <a:srgbClr val="FFFFFF"/>
              </a:gs>
              <a:gs pos="50000">
                <a:srgbClr val="F4F4F4"/>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rgbClr val="1A94A2"/>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27" name="圆角矩形 26"/>
          <p:cNvSpPr/>
          <p:nvPr/>
        </p:nvSpPr>
        <p:spPr>
          <a:xfrm>
            <a:off x="468388" y="1033428"/>
            <a:ext cx="11255227" cy="5416578"/>
          </a:xfrm>
          <a:prstGeom prst="roundRect">
            <a:avLst>
              <a:gd name="adj" fmla="val 0"/>
            </a:avLst>
          </a:prstGeom>
          <a:gradFill flip="none" rotWithShape="1">
            <a:gsLst>
              <a:gs pos="100000">
                <a:srgbClr val="D0D8CD"/>
              </a:gs>
              <a:gs pos="0">
                <a:srgbClr val="FFFFFF"/>
              </a:gs>
              <a:gs pos="50000">
                <a:srgbClr val="F4F4F4"/>
              </a:gs>
            </a:gsLst>
            <a:lin ang="16200000" scaled="1"/>
            <a:tileRect/>
          </a:gradFill>
          <a:ln w="28575">
            <a:solidFill>
              <a:srgbClr val="397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900" b="1" dirty="0">
              <a:solidFill>
                <a:srgbClr val="6298BF"/>
              </a:solidFill>
              <a:effectLst>
                <a:innerShdw blurRad="63500" dist="50800" dir="16200000">
                  <a:prstClr val="black">
                    <a:alpha val="50000"/>
                  </a:prstClr>
                </a:innerShdw>
              </a:effectLst>
              <a:latin typeface="Trajan Pro" panose="02020502050506020301" pitchFamily="18" charset="0"/>
              <a:ea typeface="Adobe Gothic Std B" panose="020B0800000000000000" pitchFamily="34" charset="-128"/>
            </a:endParaRPr>
          </a:p>
        </p:txBody>
      </p:sp>
      <p:sp>
        <p:nvSpPr>
          <p:cNvPr id="12" name="矩形 11"/>
          <p:cNvSpPr/>
          <p:nvPr/>
        </p:nvSpPr>
        <p:spPr>
          <a:xfrm>
            <a:off x="3311432" y="46022"/>
            <a:ext cx="5569153" cy="646331"/>
          </a:xfrm>
          <a:prstGeom prst="rect">
            <a:avLst/>
          </a:prstGeom>
        </p:spPr>
        <p:txBody>
          <a:bodyPr wrap="none">
            <a:spAutoFit/>
          </a:bodyPr>
          <a:lstStyle/>
          <a:p>
            <a:pPr algn="ctr"/>
            <a:r>
              <a:rPr lang="en-US" altLang="zh-CN" sz="3600" dirty="0" smtClean="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Segoe UI Black" panose="020B0A02040204020203" pitchFamily="34" charset="0"/>
              </a:rPr>
              <a:t>Add Your Headline Here</a:t>
            </a:r>
            <a:endParaRPr lang="en-US" altLang="zh-CN" sz="3600" dirty="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Segoe UI Black" panose="020B0A02040204020203" pitchFamily="34" charset="0"/>
            </a:endParaRPr>
          </a:p>
        </p:txBody>
      </p:sp>
      <p:sp>
        <p:nvSpPr>
          <p:cNvPr id="13" name="矩形 12"/>
          <p:cNvSpPr/>
          <p:nvPr/>
        </p:nvSpPr>
        <p:spPr>
          <a:xfrm>
            <a:off x="4362034" y="592146"/>
            <a:ext cx="3467937" cy="295466"/>
          </a:xfrm>
          <a:prstGeom prst="rect">
            <a:avLst/>
          </a:prstGeom>
        </p:spPr>
        <p:txBody>
          <a:bodyPr wrap="none">
            <a:spAutoFit/>
          </a:bodyPr>
          <a:lstStyle/>
          <a:p>
            <a:pPr lvl="0" algn="ctr">
              <a:lnSpc>
                <a:spcPct val="110000"/>
              </a:lnSpc>
            </a:pPr>
            <a:r>
              <a:rPr lang="en-US" altLang="zh-CN" sz="1200" dirty="0">
                <a:solidFill>
                  <a:schemeClr val="bg1"/>
                </a:solidFill>
                <a:latin typeface="Segoe UI Light" panose="020B0502040204020203" pitchFamily="34" charset="0"/>
                <a:ea typeface="华文细黑" panose="02010600040101010101" pitchFamily="2" charset="-122"/>
                <a:cs typeface="Segoe UI Light" panose="020B0502040204020203" pitchFamily="34" charset="0"/>
                <a:sym typeface="+mn-lt"/>
              </a:rPr>
              <a:t>What we hope to achieve in the short and long run</a:t>
            </a:r>
          </a:p>
        </p:txBody>
      </p:sp>
      <p:grpSp>
        <p:nvGrpSpPr>
          <p:cNvPr id="2" name="组合 1"/>
          <p:cNvGrpSpPr/>
          <p:nvPr/>
        </p:nvGrpSpPr>
        <p:grpSpPr>
          <a:xfrm>
            <a:off x="468388" y="1086913"/>
            <a:ext cx="11255227" cy="5363094"/>
            <a:chOff x="0" y="1048536"/>
            <a:chExt cx="12192000" cy="5809464"/>
          </a:xfrm>
        </p:grpSpPr>
        <p:grpSp>
          <p:nvGrpSpPr>
            <p:cNvPr id="14" name="Group 81"/>
            <p:cNvGrpSpPr/>
            <p:nvPr/>
          </p:nvGrpSpPr>
          <p:grpSpPr>
            <a:xfrm>
              <a:off x="8016234" y="4120212"/>
              <a:ext cx="980017" cy="1134534"/>
              <a:chOff x="5028984" y="2913471"/>
              <a:chExt cx="735013" cy="850900"/>
            </a:xfrm>
          </p:grpSpPr>
          <p:sp>
            <p:nvSpPr>
              <p:cNvPr id="15" name="Rectangle 6"/>
              <p:cNvSpPr>
                <a:spLocks noChangeArrowheads="1"/>
              </p:cNvSpPr>
              <p:nvPr/>
            </p:nvSpPr>
            <p:spPr bwMode="auto">
              <a:xfrm>
                <a:off x="5451259" y="3251609"/>
                <a:ext cx="50800" cy="512762"/>
              </a:xfrm>
              <a:prstGeom prst="rect">
                <a:avLst/>
              </a:prstGeom>
              <a:solidFill>
                <a:srgbClr val="6F5839"/>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Oval 7"/>
              <p:cNvSpPr>
                <a:spLocks noChangeArrowheads="1"/>
              </p:cNvSpPr>
              <p:nvPr/>
            </p:nvSpPr>
            <p:spPr bwMode="auto">
              <a:xfrm>
                <a:off x="5198847" y="3107146"/>
                <a:ext cx="565150" cy="566737"/>
              </a:xfrm>
              <a:prstGeom prst="ellipse">
                <a:avLst/>
              </a:prstGeom>
              <a:solidFill>
                <a:srgbClr val="40C47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3"/>
              <p:cNvSpPr>
                <a:spLocks noChangeArrowheads="1"/>
              </p:cNvSpPr>
              <p:nvPr/>
            </p:nvSpPr>
            <p:spPr bwMode="auto">
              <a:xfrm>
                <a:off x="5208372" y="3251609"/>
                <a:ext cx="38100" cy="512762"/>
              </a:xfrm>
              <a:prstGeom prst="rect">
                <a:avLst/>
              </a:prstGeom>
              <a:solidFill>
                <a:srgbClr val="6F5839"/>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Oval 14"/>
              <p:cNvSpPr>
                <a:spLocks noChangeArrowheads="1"/>
              </p:cNvSpPr>
              <p:nvPr/>
            </p:nvSpPr>
            <p:spPr bwMode="auto">
              <a:xfrm>
                <a:off x="5028984" y="2913471"/>
                <a:ext cx="406400" cy="636587"/>
              </a:xfrm>
              <a:prstGeom prst="ellipse">
                <a:avLst/>
              </a:prstGeom>
              <a:solidFill>
                <a:srgbClr val="00B05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9" name="Group 78"/>
            <p:cNvGrpSpPr/>
            <p:nvPr/>
          </p:nvGrpSpPr>
          <p:grpSpPr>
            <a:xfrm>
              <a:off x="3375666" y="4061555"/>
              <a:ext cx="800100" cy="1270000"/>
              <a:chOff x="2122272" y="2869478"/>
              <a:chExt cx="600075" cy="952500"/>
            </a:xfrm>
          </p:grpSpPr>
          <p:sp>
            <p:nvSpPr>
              <p:cNvPr id="20" name="Rectangle 10"/>
              <p:cNvSpPr>
                <a:spLocks noChangeArrowheads="1"/>
              </p:cNvSpPr>
              <p:nvPr/>
            </p:nvSpPr>
            <p:spPr bwMode="auto">
              <a:xfrm>
                <a:off x="2242922" y="3667991"/>
                <a:ext cx="50800" cy="153987"/>
              </a:xfrm>
              <a:prstGeom prst="rect">
                <a:avLst/>
              </a:prstGeom>
              <a:solidFill>
                <a:srgbClr val="6F5839"/>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1"/>
              <p:cNvSpPr>
                <a:spLocks noChangeArrowheads="1"/>
              </p:cNvSpPr>
              <p:nvPr/>
            </p:nvSpPr>
            <p:spPr bwMode="auto">
              <a:xfrm>
                <a:off x="2498509" y="3251609"/>
                <a:ext cx="50800" cy="512762"/>
              </a:xfrm>
              <a:prstGeom prst="rect">
                <a:avLst/>
              </a:prstGeom>
              <a:solidFill>
                <a:srgbClr val="6F5839"/>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Oval 12"/>
              <p:cNvSpPr>
                <a:spLocks noChangeArrowheads="1"/>
              </p:cNvSpPr>
              <p:nvPr/>
            </p:nvSpPr>
            <p:spPr bwMode="auto">
              <a:xfrm>
                <a:off x="2312772" y="2949984"/>
                <a:ext cx="409575" cy="635000"/>
              </a:xfrm>
              <a:prstGeom prst="ellipse">
                <a:avLst/>
              </a:prstGeom>
              <a:solidFill>
                <a:srgbClr val="00B05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Oval 20"/>
              <p:cNvSpPr>
                <a:spLocks noChangeArrowheads="1"/>
              </p:cNvSpPr>
              <p:nvPr/>
            </p:nvSpPr>
            <p:spPr bwMode="auto">
              <a:xfrm>
                <a:off x="2122272" y="2869478"/>
                <a:ext cx="293688" cy="830262"/>
              </a:xfrm>
              <a:prstGeom prst="ellipse">
                <a:avLst/>
              </a:prstGeom>
              <a:solidFill>
                <a:srgbClr val="40C47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6" name="Group 77"/>
            <p:cNvGrpSpPr/>
            <p:nvPr/>
          </p:nvGrpSpPr>
          <p:grpSpPr>
            <a:xfrm>
              <a:off x="1655330" y="4291373"/>
              <a:ext cx="984250" cy="1193800"/>
              <a:chOff x="942759" y="2869021"/>
              <a:chExt cx="738188" cy="895350"/>
            </a:xfrm>
          </p:grpSpPr>
          <p:sp>
            <p:nvSpPr>
              <p:cNvPr id="28" name="Rectangle 8"/>
              <p:cNvSpPr>
                <a:spLocks noChangeArrowheads="1"/>
              </p:cNvSpPr>
              <p:nvPr/>
            </p:nvSpPr>
            <p:spPr bwMode="auto">
              <a:xfrm>
                <a:off x="1182472" y="3251609"/>
                <a:ext cx="50800" cy="512762"/>
              </a:xfrm>
              <a:prstGeom prst="rect">
                <a:avLst/>
              </a:prstGeom>
              <a:solidFill>
                <a:srgbClr val="6F5839"/>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9"/>
              <p:cNvSpPr>
                <a:spLocks noChangeArrowheads="1"/>
              </p:cNvSpPr>
              <p:nvPr/>
            </p:nvSpPr>
            <p:spPr bwMode="auto">
              <a:xfrm>
                <a:off x="1450759" y="3384237"/>
                <a:ext cx="38100" cy="346075"/>
              </a:xfrm>
              <a:prstGeom prst="rect">
                <a:avLst/>
              </a:prstGeom>
              <a:solidFill>
                <a:srgbClr val="6F5839"/>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Oval 17"/>
              <p:cNvSpPr>
                <a:spLocks noChangeArrowheads="1"/>
              </p:cNvSpPr>
              <p:nvPr/>
            </p:nvSpPr>
            <p:spPr bwMode="auto">
              <a:xfrm>
                <a:off x="942759" y="2869021"/>
                <a:ext cx="520700" cy="523875"/>
              </a:xfrm>
              <a:prstGeom prst="ellipse">
                <a:avLst/>
              </a:prstGeom>
              <a:solidFill>
                <a:srgbClr val="00B05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Oval 29"/>
              <p:cNvSpPr>
                <a:spLocks noChangeArrowheads="1"/>
              </p:cNvSpPr>
              <p:nvPr/>
            </p:nvSpPr>
            <p:spPr bwMode="auto">
              <a:xfrm>
                <a:off x="1271372" y="3073087"/>
                <a:ext cx="409575" cy="409575"/>
              </a:xfrm>
              <a:prstGeom prst="ellipse">
                <a:avLst/>
              </a:prstGeom>
              <a:solidFill>
                <a:srgbClr val="40C47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2" name="Group 82"/>
            <p:cNvGrpSpPr/>
            <p:nvPr/>
          </p:nvGrpSpPr>
          <p:grpSpPr>
            <a:xfrm>
              <a:off x="9345370" y="4604640"/>
              <a:ext cx="898334" cy="880533"/>
              <a:chOff x="6224853" y="3161578"/>
              <a:chExt cx="673750" cy="660400"/>
            </a:xfrm>
          </p:grpSpPr>
          <p:sp>
            <p:nvSpPr>
              <p:cNvPr id="33" name="Rectangle 24"/>
              <p:cNvSpPr>
                <a:spLocks noChangeArrowheads="1"/>
              </p:cNvSpPr>
              <p:nvPr/>
            </p:nvSpPr>
            <p:spPr bwMode="auto">
              <a:xfrm>
                <a:off x="6397891" y="3327809"/>
                <a:ext cx="50800" cy="436562"/>
              </a:xfrm>
              <a:prstGeom prst="rect">
                <a:avLst/>
              </a:prstGeom>
              <a:solidFill>
                <a:srgbClr val="6F5839"/>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 name="Oval 25"/>
              <p:cNvSpPr>
                <a:spLocks noChangeArrowheads="1"/>
              </p:cNvSpPr>
              <p:nvPr/>
            </p:nvSpPr>
            <p:spPr bwMode="auto">
              <a:xfrm>
                <a:off x="6224853" y="3254784"/>
                <a:ext cx="406400" cy="409575"/>
              </a:xfrm>
              <a:prstGeom prst="ellipse">
                <a:avLst/>
              </a:prstGeom>
              <a:solidFill>
                <a:srgbClr val="40C47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Rectangle 30"/>
              <p:cNvSpPr>
                <a:spLocks noChangeArrowheads="1"/>
              </p:cNvSpPr>
              <p:nvPr/>
            </p:nvSpPr>
            <p:spPr bwMode="auto">
              <a:xfrm>
                <a:off x="6633490" y="3475903"/>
                <a:ext cx="38100" cy="346075"/>
              </a:xfrm>
              <a:prstGeom prst="rect">
                <a:avLst/>
              </a:prstGeom>
              <a:solidFill>
                <a:srgbClr val="6F5839"/>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 name="Oval 31"/>
              <p:cNvSpPr>
                <a:spLocks noChangeArrowheads="1"/>
              </p:cNvSpPr>
              <p:nvPr/>
            </p:nvSpPr>
            <p:spPr bwMode="auto">
              <a:xfrm>
                <a:off x="6412828" y="3161578"/>
                <a:ext cx="485775" cy="484187"/>
              </a:xfrm>
              <a:prstGeom prst="ellipse">
                <a:avLst/>
              </a:prstGeom>
              <a:solidFill>
                <a:srgbClr val="00B05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2" name="Oval 13"/>
            <p:cNvSpPr/>
            <p:nvPr/>
          </p:nvSpPr>
          <p:spPr>
            <a:xfrm>
              <a:off x="6710475" y="1613860"/>
              <a:ext cx="1113973" cy="1113971"/>
            </a:xfrm>
            <a:prstGeom prst="ellipse">
              <a:avLst/>
            </a:prstGeom>
            <a:solidFill>
              <a:srgbClr val="40C47C"/>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1"/>
                </a:solidFill>
                <a:latin typeface="FontAwesome" pitchFamily="2" charset="0"/>
              </a:endParaRPr>
            </a:p>
          </p:txBody>
        </p:sp>
        <p:sp>
          <p:nvSpPr>
            <p:cNvPr id="43" name="Oval 14"/>
            <p:cNvSpPr/>
            <p:nvPr/>
          </p:nvSpPr>
          <p:spPr>
            <a:xfrm>
              <a:off x="4367552" y="1613860"/>
              <a:ext cx="1113973" cy="1113971"/>
            </a:xfrm>
            <a:prstGeom prst="ellipse">
              <a:avLst/>
            </a:prstGeom>
            <a:solidFill>
              <a:srgbClr val="40C47C"/>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1"/>
                </a:solidFill>
                <a:latin typeface="FontAwesome" pitchFamily="2" charset="0"/>
              </a:endParaRPr>
            </a:p>
          </p:txBody>
        </p:sp>
        <p:sp>
          <p:nvSpPr>
            <p:cNvPr id="44" name="Freeform 5"/>
            <p:cNvSpPr>
              <a:spLocks/>
            </p:cNvSpPr>
            <p:nvPr/>
          </p:nvSpPr>
          <p:spPr bwMode="auto">
            <a:xfrm>
              <a:off x="5173137" y="2190165"/>
              <a:ext cx="1845725" cy="3371817"/>
            </a:xfrm>
            <a:custGeom>
              <a:avLst/>
              <a:gdLst/>
              <a:ahLst/>
              <a:cxnLst>
                <a:cxn ang="0">
                  <a:pos x="173" y="908"/>
                </a:cxn>
                <a:cxn ang="0">
                  <a:pos x="187" y="613"/>
                </a:cxn>
                <a:cxn ang="0">
                  <a:pos x="0" y="357"/>
                </a:cxn>
                <a:cxn ang="0">
                  <a:pos x="0" y="357"/>
                </a:cxn>
                <a:cxn ang="0">
                  <a:pos x="203" y="547"/>
                </a:cxn>
                <a:cxn ang="0">
                  <a:pos x="230" y="0"/>
                </a:cxn>
                <a:cxn ang="0">
                  <a:pos x="255" y="237"/>
                </a:cxn>
                <a:cxn ang="0">
                  <a:pos x="271" y="439"/>
                </a:cxn>
                <a:cxn ang="0">
                  <a:pos x="496" y="295"/>
                </a:cxn>
                <a:cxn ang="0">
                  <a:pos x="496" y="295"/>
                </a:cxn>
                <a:cxn ang="0">
                  <a:pos x="291" y="500"/>
                </a:cxn>
                <a:cxn ang="0">
                  <a:pos x="282" y="660"/>
                </a:cxn>
                <a:cxn ang="0">
                  <a:pos x="307" y="905"/>
                </a:cxn>
                <a:cxn ang="0">
                  <a:pos x="173" y="908"/>
                </a:cxn>
              </a:cxnLst>
              <a:rect l="0" t="0" r="r" b="b"/>
              <a:pathLst>
                <a:path w="496" h="908">
                  <a:moveTo>
                    <a:pt x="173" y="908"/>
                  </a:moveTo>
                  <a:cubicBezTo>
                    <a:pt x="173" y="908"/>
                    <a:pt x="208" y="680"/>
                    <a:pt x="187" y="613"/>
                  </a:cubicBezTo>
                  <a:cubicBezTo>
                    <a:pt x="0" y="357"/>
                    <a:pt x="0" y="357"/>
                    <a:pt x="0" y="357"/>
                  </a:cubicBezTo>
                  <a:cubicBezTo>
                    <a:pt x="0" y="357"/>
                    <a:pt x="0" y="357"/>
                    <a:pt x="0" y="357"/>
                  </a:cubicBezTo>
                  <a:cubicBezTo>
                    <a:pt x="203" y="547"/>
                    <a:pt x="203" y="547"/>
                    <a:pt x="203" y="547"/>
                  </a:cubicBezTo>
                  <a:cubicBezTo>
                    <a:pt x="230" y="0"/>
                    <a:pt x="230" y="0"/>
                    <a:pt x="230" y="0"/>
                  </a:cubicBezTo>
                  <a:cubicBezTo>
                    <a:pt x="255" y="237"/>
                    <a:pt x="255" y="237"/>
                    <a:pt x="255" y="237"/>
                  </a:cubicBezTo>
                  <a:cubicBezTo>
                    <a:pt x="271" y="439"/>
                    <a:pt x="271" y="439"/>
                    <a:pt x="271" y="439"/>
                  </a:cubicBezTo>
                  <a:cubicBezTo>
                    <a:pt x="496" y="295"/>
                    <a:pt x="496" y="295"/>
                    <a:pt x="496" y="295"/>
                  </a:cubicBezTo>
                  <a:cubicBezTo>
                    <a:pt x="496" y="295"/>
                    <a:pt x="496" y="295"/>
                    <a:pt x="496" y="295"/>
                  </a:cubicBezTo>
                  <a:cubicBezTo>
                    <a:pt x="291" y="500"/>
                    <a:pt x="291" y="500"/>
                    <a:pt x="291" y="500"/>
                  </a:cubicBezTo>
                  <a:cubicBezTo>
                    <a:pt x="291" y="500"/>
                    <a:pt x="268" y="500"/>
                    <a:pt x="282" y="660"/>
                  </a:cubicBezTo>
                  <a:cubicBezTo>
                    <a:pt x="295" y="819"/>
                    <a:pt x="307" y="905"/>
                    <a:pt x="307" y="905"/>
                  </a:cubicBezTo>
                  <a:lnTo>
                    <a:pt x="173" y="908"/>
                  </a:lnTo>
                  <a:close/>
                </a:path>
              </a:pathLst>
            </a:custGeom>
            <a:solidFill>
              <a:srgbClr val="40C47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5"/>
            <p:cNvSpPr>
              <a:spLocks/>
            </p:cNvSpPr>
            <p:nvPr/>
          </p:nvSpPr>
          <p:spPr bwMode="auto">
            <a:xfrm>
              <a:off x="0" y="5151966"/>
              <a:ext cx="12192000" cy="1706034"/>
            </a:xfrm>
            <a:custGeom>
              <a:avLst/>
              <a:gdLst/>
              <a:ahLst/>
              <a:cxnLst>
                <a:cxn ang="0">
                  <a:pos x="0" y="1489"/>
                </a:cxn>
                <a:cxn ang="0">
                  <a:pos x="0" y="700"/>
                </a:cxn>
                <a:cxn ang="0">
                  <a:pos x="940" y="320"/>
                </a:cxn>
                <a:cxn ang="0">
                  <a:pos x="3842" y="0"/>
                </a:cxn>
                <a:cxn ang="0">
                  <a:pos x="6745" y="320"/>
                </a:cxn>
                <a:cxn ang="0">
                  <a:pos x="7680" y="696"/>
                </a:cxn>
                <a:cxn ang="0">
                  <a:pos x="7680" y="1492"/>
                </a:cxn>
                <a:cxn ang="0">
                  <a:pos x="7659" y="1506"/>
                </a:cxn>
                <a:cxn ang="0">
                  <a:pos x="25" y="1506"/>
                </a:cxn>
                <a:cxn ang="0">
                  <a:pos x="0" y="1489"/>
                </a:cxn>
              </a:cxnLst>
              <a:rect l="0" t="0" r="r" b="b"/>
              <a:pathLst>
                <a:path w="7680" h="1506">
                  <a:moveTo>
                    <a:pt x="0" y="1489"/>
                  </a:moveTo>
                  <a:cubicBezTo>
                    <a:pt x="0" y="700"/>
                    <a:pt x="0" y="700"/>
                    <a:pt x="0" y="700"/>
                  </a:cubicBezTo>
                  <a:cubicBezTo>
                    <a:pt x="199" y="561"/>
                    <a:pt x="512" y="434"/>
                    <a:pt x="940" y="320"/>
                  </a:cubicBezTo>
                  <a:cubicBezTo>
                    <a:pt x="1741" y="107"/>
                    <a:pt x="2709" y="0"/>
                    <a:pt x="3842" y="0"/>
                  </a:cubicBezTo>
                  <a:cubicBezTo>
                    <a:pt x="4976" y="0"/>
                    <a:pt x="5943" y="107"/>
                    <a:pt x="6745" y="320"/>
                  </a:cubicBezTo>
                  <a:cubicBezTo>
                    <a:pt x="7168" y="433"/>
                    <a:pt x="7480" y="559"/>
                    <a:pt x="7680" y="696"/>
                  </a:cubicBezTo>
                  <a:cubicBezTo>
                    <a:pt x="7680" y="1492"/>
                    <a:pt x="7680" y="1492"/>
                    <a:pt x="7680" y="1492"/>
                  </a:cubicBezTo>
                  <a:cubicBezTo>
                    <a:pt x="7673" y="1497"/>
                    <a:pt x="7666" y="1501"/>
                    <a:pt x="7659" y="1506"/>
                  </a:cubicBezTo>
                  <a:cubicBezTo>
                    <a:pt x="25" y="1506"/>
                    <a:pt x="25" y="1506"/>
                    <a:pt x="25" y="1506"/>
                  </a:cubicBezTo>
                  <a:cubicBezTo>
                    <a:pt x="16" y="1500"/>
                    <a:pt x="8" y="1494"/>
                    <a:pt x="0" y="1489"/>
                  </a:cubicBezTo>
                  <a:close/>
                </a:path>
              </a:pathLst>
            </a:custGeom>
            <a:solidFill>
              <a:srgbClr val="397B2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TextBox 9"/>
            <p:cNvSpPr txBox="1"/>
            <p:nvPr/>
          </p:nvSpPr>
          <p:spPr>
            <a:xfrm>
              <a:off x="1034780" y="5816577"/>
              <a:ext cx="10122442" cy="782466"/>
            </a:xfrm>
            <a:prstGeom prst="rect">
              <a:avLst/>
            </a:prstGeom>
            <a:noFill/>
          </p:spPr>
          <p:txBody>
            <a:bodyPr wrap="square" lIns="0" tIns="0" rIns="0" bIns="0" rtlCol="0">
              <a:spAutoFit/>
            </a:bodyPr>
            <a:lstStyle/>
            <a:p>
              <a:pPr lvl="0" algn="ctr">
                <a:lnSpc>
                  <a:spcPct val="114000"/>
                </a:lnSpc>
              </a:pPr>
              <a:r>
                <a:rPr lang="en-US" altLang="zh-CN" sz="1400" dirty="0">
                  <a:solidFill>
                    <a:schemeClr val="bg1"/>
                  </a:solidFill>
                  <a:latin typeface="Segoe UI Light" panose="020B0502040204020203" pitchFamily="34" charset="0"/>
                  <a:cs typeface="Segoe UI Light" panose="020B0502040204020203" pitchFamily="34" charset="0"/>
                </a:rPr>
                <a:t>The concepts national income and national product have roughly the same value and can be used interchangeably if our interest is in their sum total which is measured as the market value of the total output of goods and services of an economy in a given period, usually a year.</a:t>
              </a:r>
            </a:p>
          </p:txBody>
        </p:sp>
        <p:sp>
          <p:nvSpPr>
            <p:cNvPr id="47" name="Oval 11"/>
            <p:cNvSpPr/>
            <p:nvPr/>
          </p:nvSpPr>
          <p:spPr>
            <a:xfrm>
              <a:off x="5173137" y="1048536"/>
              <a:ext cx="1788893" cy="1788891"/>
            </a:xfrm>
            <a:prstGeom prst="ellipse">
              <a:avLst/>
            </a:prstGeom>
            <a:solidFill>
              <a:srgbClr val="00B050"/>
            </a:solidFill>
            <a:ln w="38100" cmpd="sng">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1"/>
                </a:solidFill>
                <a:latin typeface="FontAwesome" pitchFamily="2" charset="0"/>
              </a:endParaRPr>
            </a:p>
          </p:txBody>
        </p:sp>
        <p:sp>
          <p:nvSpPr>
            <p:cNvPr id="48" name="Oval 12"/>
            <p:cNvSpPr/>
            <p:nvPr/>
          </p:nvSpPr>
          <p:spPr>
            <a:xfrm>
              <a:off x="6339022" y="2482025"/>
              <a:ext cx="1459644" cy="1459644"/>
            </a:xfrm>
            <a:prstGeom prst="ellipse">
              <a:avLst/>
            </a:prstGeom>
            <a:solidFill>
              <a:srgbClr val="00B050"/>
            </a:solidFill>
            <a:ln w="38100" cmpd="sng">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1"/>
                </a:solidFill>
                <a:latin typeface="FontAwesome" pitchFamily="2" charset="0"/>
              </a:endParaRPr>
            </a:p>
          </p:txBody>
        </p:sp>
        <p:sp>
          <p:nvSpPr>
            <p:cNvPr id="49" name="Oval 15"/>
            <p:cNvSpPr/>
            <p:nvPr/>
          </p:nvSpPr>
          <p:spPr>
            <a:xfrm>
              <a:off x="4379102" y="2482025"/>
              <a:ext cx="1459644" cy="1459644"/>
            </a:xfrm>
            <a:prstGeom prst="ellipse">
              <a:avLst/>
            </a:prstGeom>
            <a:solidFill>
              <a:srgbClr val="00B050"/>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1"/>
                </a:solidFill>
                <a:latin typeface="FontAwesome" pitchFamily="2" charset="0"/>
              </a:endParaRPr>
            </a:p>
          </p:txBody>
        </p:sp>
        <p:sp>
          <p:nvSpPr>
            <p:cNvPr id="50" name="Text Placeholder 3"/>
            <p:cNvSpPr txBox="1">
              <a:spLocks/>
            </p:cNvSpPr>
            <p:nvPr/>
          </p:nvSpPr>
          <p:spPr>
            <a:xfrm>
              <a:off x="8048626" y="1765006"/>
              <a:ext cx="1351332" cy="215444"/>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a:r>
                <a:rPr lang="en-US" altLang="zh-CN" b="1" dirty="0">
                  <a:solidFill>
                    <a:srgbClr val="00B050"/>
                  </a:solidFill>
                  <a:latin typeface="Segoe UI Black" panose="020B0A02040204020203" pitchFamily="34" charset="0"/>
                  <a:ea typeface="Segoe UI Black" panose="020B0A02040204020203" pitchFamily="34" charset="0"/>
                  <a:cs typeface="Segoe UI Black" panose="020B0A02040204020203" pitchFamily="34" charset="0"/>
                </a:rPr>
                <a:t>ADD THE TITLE</a:t>
              </a:r>
            </a:p>
          </p:txBody>
        </p:sp>
        <p:sp>
          <p:nvSpPr>
            <p:cNvPr id="51" name="Text Placeholder 3"/>
            <p:cNvSpPr txBox="1">
              <a:spLocks/>
            </p:cNvSpPr>
            <p:nvPr/>
          </p:nvSpPr>
          <p:spPr>
            <a:xfrm>
              <a:off x="8048624" y="2102037"/>
              <a:ext cx="2824410" cy="370422"/>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a:lnSpc>
                  <a:spcPct val="114000"/>
                </a:lnSpc>
              </a:pPr>
              <a:r>
                <a:rPr lang="en-US" altLang="zh-CN" sz="1100" dirty="0">
                  <a:solidFill>
                    <a:schemeClr val="tx1"/>
                  </a:solidFill>
                  <a:latin typeface="华文细黑" panose="02010600040101010101" pitchFamily="2" charset="-122"/>
                  <a:ea typeface="华文细黑" panose="02010600040101010101" pitchFamily="2" charset="-122"/>
                  <a:cs typeface="Open Sans" panose="020B0606030504020204" pitchFamily="34" charset="0"/>
                </a:rPr>
                <a:t>The concepts national income and national product have roughly </a:t>
              </a:r>
            </a:p>
          </p:txBody>
        </p:sp>
        <p:sp>
          <p:nvSpPr>
            <p:cNvPr id="52" name="Text Placeholder 3"/>
            <p:cNvSpPr txBox="1">
              <a:spLocks/>
            </p:cNvSpPr>
            <p:nvPr/>
          </p:nvSpPr>
          <p:spPr>
            <a:xfrm>
              <a:off x="8048626" y="2857924"/>
              <a:ext cx="1351332" cy="215444"/>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a:r>
                <a:rPr lang="en-US" altLang="zh-CN" b="1" dirty="0">
                  <a:solidFill>
                    <a:srgbClr val="00B050"/>
                  </a:solidFill>
                  <a:latin typeface="Segoe UI Black" panose="020B0A02040204020203" pitchFamily="34" charset="0"/>
                  <a:ea typeface="Segoe UI Black" panose="020B0A02040204020203" pitchFamily="34" charset="0"/>
                  <a:cs typeface="Segoe UI Black" panose="020B0A02040204020203" pitchFamily="34" charset="0"/>
                </a:rPr>
                <a:t>ADD THE TITLE</a:t>
              </a:r>
            </a:p>
          </p:txBody>
        </p:sp>
        <p:sp>
          <p:nvSpPr>
            <p:cNvPr id="53" name="Text Placeholder 3"/>
            <p:cNvSpPr txBox="1">
              <a:spLocks/>
            </p:cNvSpPr>
            <p:nvPr/>
          </p:nvSpPr>
          <p:spPr>
            <a:xfrm>
              <a:off x="8048624" y="3194954"/>
              <a:ext cx="2824410" cy="370422"/>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lnSpc>
                  <a:spcPct val="114000"/>
                </a:lnSpc>
              </a:pPr>
              <a:r>
                <a:rPr lang="en-US" altLang="zh-CN" sz="1100" dirty="0">
                  <a:solidFill>
                    <a:schemeClr val="tx1"/>
                  </a:solidFill>
                  <a:latin typeface="华文细黑" panose="02010600040101010101" pitchFamily="2" charset="-122"/>
                  <a:ea typeface="华文细黑" panose="02010600040101010101" pitchFamily="2" charset="-122"/>
                  <a:cs typeface="Open Sans" panose="020B0606030504020204" pitchFamily="34" charset="0"/>
                </a:rPr>
                <a:t>The concepts national income and national product have roughly </a:t>
              </a:r>
            </a:p>
          </p:txBody>
        </p:sp>
        <p:sp>
          <p:nvSpPr>
            <p:cNvPr id="54" name="Text Placeholder 3"/>
            <p:cNvSpPr txBox="1">
              <a:spLocks/>
            </p:cNvSpPr>
            <p:nvPr/>
          </p:nvSpPr>
          <p:spPr>
            <a:xfrm>
              <a:off x="2792045" y="1765006"/>
              <a:ext cx="1351331" cy="215444"/>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r>
                <a:rPr lang="en-US" altLang="zh-CN" b="1" dirty="0">
                  <a:solidFill>
                    <a:srgbClr val="00B050"/>
                  </a:solidFill>
                  <a:latin typeface="Segoe UI Black" panose="020B0A02040204020203" pitchFamily="34" charset="0"/>
                  <a:ea typeface="Segoe UI Black" panose="020B0A02040204020203" pitchFamily="34" charset="0"/>
                  <a:cs typeface="Segoe UI Black" panose="020B0A02040204020203" pitchFamily="34" charset="0"/>
                </a:rPr>
                <a:t>ADD THE TITLE</a:t>
              </a:r>
            </a:p>
          </p:txBody>
        </p:sp>
        <p:sp>
          <p:nvSpPr>
            <p:cNvPr id="55" name="Text Placeholder 3"/>
            <p:cNvSpPr txBox="1">
              <a:spLocks/>
            </p:cNvSpPr>
            <p:nvPr/>
          </p:nvSpPr>
          <p:spPr>
            <a:xfrm>
              <a:off x="1318965" y="2094246"/>
              <a:ext cx="2824410" cy="386003"/>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a:lnSpc>
                  <a:spcPct val="114000"/>
                </a:lnSpc>
              </a:pPr>
              <a:r>
                <a:rPr lang="en-US" altLang="zh-CN" sz="1100" dirty="0">
                  <a:solidFill>
                    <a:schemeClr val="tx1"/>
                  </a:solidFill>
                  <a:latin typeface="华文细黑" panose="02010600040101010101" pitchFamily="2" charset="-122"/>
                  <a:ea typeface="华文细黑" panose="02010600040101010101" pitchFamily="2" charset="-122"/>
                  <a:cs typeface="Open Sans" panose="020B0606030504020204" pitchFamily="34" charset="0"/>
                </a:rPr>
                <a:t>The concepts national income and national product have roughly </a:t>
              </a:r>
            </a:p>
          </p:txBody>
        </p:sp>
        <p:sp>
          <p:nvSpPr>
            <p:cNvPr id="56" name="Text Placeholder 3"/>
            <p:cNvSpPr txBox="1">
              <a:spLocks/>
            </p:cNvSpPr>
            <p:nvPr/>
          </p:nvSpPr>
          <p:spPr>
            <a:xfrm>
              <a:off x="2792045" y="2857924"/>
              <a:ext cx="1351331" cy="215444"/>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r>
                <a:rPr lang="en-US" altLang="zh-CN" b="1" dirty="0">
                  <a:solidFill>
                    <a:srgbClr val="00B050"/>
                  </a:solidFill>
                  <a:latin typeface="Segoe UI Black" panose="020B0A02040204020203" pitchFamily="34" charset="0"/>
                  <a:ea typeface="Segoe UI Black" panose="020B0A02040204020203" pitchFamily="34" charset="0"/>
                  <a:cs typeface="Segoe UI Black" panose="020B0A02040204020203" pitchFamily="34" charset="0"/>
                </a:rPr>
                <a:t>ADD THE TITLE</a:t>
              </a:r>
            </a:p>
          </p:txBody>
        </p:sp>
        <p:sp>
          <p:nvSpPr>
            <p:cNvPr id="57" name="Text Placeholder 3"/>
            <p:cNvSpPr txBox="1">
              <a:spLocks/>
            </p:cNvSpPr>
            <p:nvPr/>
          </p:nvSpPr>
          <p:spPr>
            <a:xfrm>
              <a:off x="1318965" y="3194954"/>
              <a:ext cx="2824410" cy="370422"/>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a:lnSpc>
                  <a:spcPct val="114000"/>
                </a:lnSpc>
              </a:pPr>
              <a:r>
                <a:rPr lang="en-US" altLang="zh-CN" sz="1100" dirty="0">
                  <a:solidFill>
                    <a:schemeClr val="tx1"/>
                  </a:solidFill>
                  <a:latin typeface="华文细黑" panose="02010600040101010101" pitchFamily="2" charset="-122"/>
                  <a:ea typeface="华文细黑" panose="02010600040101010101" pitchFamily="2" charset="-122"/>
                  <a:cs typeface="Open Sans" panose="020B0606030504020204" pitchFamily="34" charset="0"/>
                </a:rPr>
                <a:t>The concepts national income and national product have roughly </a:t>
              </a:r>
            </a:p>
          </p:txBody>
        </p:sp>
      </p:grpSp>
    </p:spTree>
    <p:extLst>
      <p:ext uri="{BB962C8B-B14F-4D97-AF65-F5344CB8AC3E}">
        <p14:creationId xmlns:p14="http://schemas.microsoft.com/office/powerpoint/2010/main" val="37782201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9"/>
          <p:cNvSpPr/>
          <p:nvPr/>
        </p:nvSpPr>
        <p:spPr>
          <a:xfrm>
            <a:off x="0" y="1351096"/>
            <a:ext cx="7763148" cy="5508444"/>
          </a:xfrm>
          <a:custGeom>
            <a:avLst/>
            <a:gdLst>
              <a:gd name="connsiteX0" fmla="*/ 0 w 11014364"/>
              <a:gd name="connsiteY0" fmla="*/ 0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0 w 11014364"/>
              <a:gd name="connsiteY4" fmla="*/ 0 h 5653155"/>
              <a:gd name="connsiteX0" fmla="*/ 859316 w 11014364"/>
              <a:gd name="connsiteY0" fmla="*/ 0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59316 w 11014364"/>
              <a:gd name="connsiteY4" fmla="*/ 0 h 5653155"/>
              <a:gd name="connsiteX0" fmla="*/ 881349 w 11014364"/>
              <a:gd name="connsiteY0" fmla="*/ 11016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81349 w 11014364"/>
              <a:gd name="connsiteY4" fmla="*/ 11016 h 5653155"/>
              <a:gd name="connsiteX0" fmla="*/ 893420 w 11014364"/>
              <a:gd name="connsiteY0" fmla="*/ 11016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3420 w 11014364"/>
              <a:gd name="connsiteY4" fmla="*/ 11016 h 5653155"/>
              <a:gd name="connsiteX0" fmla="*/ 893420 w 11014364"/>
              <a:gd name="connsiteY0" fmla="*/ 7998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3420 w 11014364"/>
              <a:gd name="connsiteY4" fmla="*/ 7998 h 5653155"/>
              <a:gd name="connsiteX0" fmla="*/ 899456 w 11014364"/>
              <a:gd name="connsiteY0" fmla="*/ 7998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9456 w 11014364"/>
              <a:gd name="connsiteY4" fmla="*/ 7998 h 5653155"/>
              <a:gd name="connsiteX0" fmla="*/ 899456 w 11014364"/>
              <a:gd name="connsiteY0" fmla="*/ 0 h 5645157"/>
              <a:gd name="connsiteX1" fmla="*/ 11014364 w 11014364"/>
              <a:gd name="connsiteY1" fmla="*/ 3096538 h 5645157"/>
              <a:gd name="connsiteX2" fmla="*/ 11014364 w 11014364"/>
              <a:gd name="connsiteY2" fmla="*/ 5645157 h 5645157"/>
              <a:gd name="connsiteX3" fmla="*/ 0 w 11014364"/>
              <a:gd name="connsiteY3" fmla="*/ 5645157 h 5645157"/>
              <a:gd name="connsiteX4" fmla="*/ 899456 w 11014364"/>
              <a:gd name="connsiteY4"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899456 w 11014364"/>
              <a:gd name="connsiteY4"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693868 w 11014364"/>
              <a:gd name="connsiteY4" fmla="*/ 1299068 h 5645157"/>
              <a:gd name="connsiteX5" fmla="*/ 899456 w 11014364"/>
              <a:gd name="connsiteY5"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0 w 11014364"/>
              <a:gd name="connsiteY4" fmla="*/ 949445 h 5645157"/>
              <a:gd name="connsiteX5" fmla="*/ 899456 w 11014364"/>
              <a:gd name="connsiteY5" fmla="*/ 0 h 5645157"/>
              <a:gd name="connsiteX0" fmla="*/ 899456 w 11014364"/>
              <a:gd name="connsiteY0" fmla="*/ 0 h 5645157"/>
              <a:gd name="connsiteX1" fmla="*/ 11014364 w 11014364"/>
              <a:gd name="connsiteY1" fmla="*/ 3010477 h 5645157"/>
              <a:gd name="connsiteX2" fmla="*/ 9383868 w 11014364"/>
              <a:gd name="connsiteY2" fmla="*/ 5645157 h 5645157"/>
              <a:gd name="connsiteX3" fmla="*/ 0 w 11014364"/>
              <a:gd name="connsiteY3" fmla="*/ 5645157 h 5645157"/>
              <a:gd name="connsiteX4" fmla="*/ 0 w 11014364"/>
              <a:gd name="connsiteY4" fmla="*/ 949445 h 5645157"/>
              <a:gd name="connsiteX5" fmla="*/ 899456 w 11014364"/>
              <a:gd name="connsiteY5" fmla="*/ 0 h 5645157"/>
              <a:gd name="connsiteX0" fmla="*/ 899456 w 11014364"/>
              <a:gd name="connsiteY0" fmla="*/ 0 h 5645157"/>
              <a:gd name="connsiteX1" fmla="*/ 11014364 w 11014364"/>
              <a:gd name="connsiteY1" fmla="*/ 3010477 h 5645157"/>
              <a:gd name="connsiteX2" fmla="*/ 9383868 w 11014364"/>
              <a:gd name="connsiteY2" fmla="*/ 5645157 h 5645157"/>
              <a:gd name="connsiteX3" fmla="*/ 0 w 11014364"/>
              <a:gd name="connsiteY3" fmla="*/ 5645157 h 5645157"/>
              <a:gd name="connsiteX4" fmla="*/ 0 w 11014364"/>
              <a:gd name="connsiteY4" fmla="*/ 1268934 h 5645157"/>
              <a:gd name="connsiteX5" fmla="*/ 899456 w 11014364"/>
              <a:gd name="connsiteY5" fmla="*/ 0 h 5645157"/>
              <a:gd name="connsiteX0" fmla="*/ 4413837 w 11014364"/>
              <a:gd name="connsiteY0" fmla="*/ 0 h 5171432"/>
              <a:gd name="connsiteX1" fmla="*/ 11014364 w 11014364"/>
              <a:gd name="connsiteY1" fmla="*/ 2536752 h 5171432"/>
              <a:gd name="connsiteX2" fmla="*/ 9383868 w 11014364"/>
              <a:gd name="connsiteY2" fmla="*/ 5171432 h 5171432"/>
              <a:gd name="connsiteX3" fmla="*/ 0 w 11014364"/>
              <a:gd name="connsiteY3" fmla="*/ 5171432 h 5171432"/>
              <a:gd name="connsiteX4" fmla="*/ 0 w 11014364"/>
              <a:gd name="connsiteY4" fmla="*/ 795209 h 5171432"/>
              <a:gd name="connsiteX5" fmla="*/ 4413837 w 11014364"/>
              <a:gd name="connsiteY5" fmla="*/ 0 h 5171432"/>
              <a:gd name="connsiteX0" fmla="*/ 4413837 w 9383868"/>
              <a:gd name="connsiteY0" fmla="*/ 0 h 5171432"/>
              <a:gd name="connsiteX1" fmla="*/ 7466933 w 9383868"/>
              <a:gd name="connsiteY1" fmla="*/ 2536752 h 5171432"/>
              <a:gd name="connsiteX2" fmla="*/ 9383868 w 9383868"/>
              <a:gd name="connsiteY2" fmla="*/ 5171432 h 5171432"/>
              <a:gd name="connsiteX3" fmla="*/ 0 w 9383868"/>
              <a:gd name="connsiteY3" fmla="*/ 5171432 h 5171432"/>
              <a:gd name="connsiteX4" fmla="*/ 0 w 9383868"/>
              <a:gd name="connsiteY4" fmla="*/ 795209 h 5171432"/>
              <a:gd name="connsiteX5" fmla="*/ 4413837 w 9383868"/>
              <a:gd name="connsiteY5" fmla="*/ 0 h 5171432"/>
              <a:gd name="connsiteX0" fmla="*/ 4413837 w 7466933"/>
              <a:gd name="connsiteY0" fmla="*/ 0 h 5171432"/>
              <a:gd name="connsiteX1" fmla="*/ 7466933 w 7466933"/>
              <a:gd name="connsiteY1" fmla="*/ 2536752 h 5171432"/>
              <a:gd name="connsiteX2" fmla="*/ 5263560 w 7466933"/>
              <a:gd name="connsiteY2" fmla="*/ 5171432 h 5171432"/>
              <a:gd name="connsiteX3" fmla="*/ 0 w 7466933"/>
              <a:gd name="connsiteY3" fmla="*/ 5171432 h 5171432"/>
              <a:gd name="connsiteX4" fmla="*/ 0 w 7466933"/>
              <a:gd name="connsiteY4" fmla="*/ 795209 h 5171432"/>
              <a:gd name="connsiteX5" fmla="*/ 4413837 w 7466933"/>
              <a:gd name="connsiteY5" fmla="*/ 0 h 5171432"/>
              <a:gd name="connsiteX0" fmla="*/ 4413837 w 7466933"/>
              <a:gd name="connsiteY0" fmla="*/ 0 h 5171432"/>
              <a:gd name="connsiteX1" fmla="*/ 7466933 w 7466933"/>
              <a:gd name="connsiteY1" fmla="*/ 2536752 h 5171432"/>
              <a:gd name="connsiteX2" fmla="*/ 5263560 w 7466933"/>
              <a:gd name="connsiteY2" fmla="*/ 5171432 h 5171432"/>
              <a:gd name="connsiteX3" fmla="*/ 0 w 7466933"/>
              <a:gd name="connsiteY3" fmla="*/ 5171432 h 5171432"/>
              <a:gd name="connsiteX4" fmla="*/ 11017 w 7466933"/>
              <a:gd name="connsiteY4" fmla="*/ 3064683 h 5171432"/>
              <a:gd name="connsiteX5" fmla="*/ 4413837 w 7466933"/>
              <a:gd name="connsiteY5" fmla="*/ 0 h 5171432"/>
              <a:gd name="connsiteX0" fmla="*/ 4402820 w 7466933"/>
              <a:gd name="connsiteY0" fmla="*/ 0 h 5667191"/>
              <a:gd name="connsiteX1" fmla="*/ 7466933 w 7466933"/>
              <a:gd name="connsiteY1" fmla="*/ 3032511 h 5667191"/>
              <a:gd name="connsiteX2" fmla="*/ 5263560 w 7466933"/>
              <a:gd name="connsiteY2" fmla="*/ 5667191 h 5667191"/>
              <a:gd name="connsiteX3" fmla="*/ 0 w 7466933"/>
              <a:gd name="connsiteY3" fmla="*/ 5667191 h 5667191"/>
              <a:gd name="connsiteX4" fmla="*/ 11017 w 7466933"/>
              <a:gd name="connsiteY4" fmla="*/ 3560442 h 5667191"/>
              <a:gd name="connsiteX5" fmla="*/ 4402820 w 7466933"/>
              <a:gd name="connsiteY5" fmla="*/ 0 h 5667191"/>
              <a:gd name="connsiteX0" fmla="*/ 4402820 w 7466933"/>
              <a:gd name="connsiteY0" fmla="*/ 0 h 5777360"/>
              <a:gd name="connsiteX1" fmla="*/ 7466933 w 7466933"/>
              <a:gd name="connsiteY1" fmla="*/ 3142680 h 5777360"/>
              <a:gd name="connsiteX2" fmla="*/ 5263560 w 7466933"/>
              <a:gd name="connsiteY2" fmla="*/ 5777360 h 5777360"/>
              <a:gd name="connsiteX3" fmla="*/ 0 w 7466933"/>
              <a:gd name="connsiteY3" fmla="*/ 5777360 h 5777360"/>
              <a:gd name="connsiteX4" fmla="*/ 11017 w 7466933"/>
              <a:gd name="connsiteY4" fmla="*/ 3670611 h 5777360"/>
              <a:gd name="connsiteX5" fmla="*/ 4402820 w 7466933"/>
              <a:gd name="connsiteY5" fmla="*/ 0 h 5777360"/>
              <a:gd name="connsiteX0" fmla="*/ 4402820 w 7466933"/>
              <a:gd name="connsiteY0" fmla="*/ 0 h 5791215"/>
              <a:gd name="connsiteX1" fmla="*/ 7466933 w 7466933"/>
              <a:gd name="connsiteY1" fmla="*/ 3142680 h 5791215"/>
              <a:gd name="connsiteX2" fmla="*/ 4473851 w 7466933"/>
              <a:gd name="connsiteY2" fmla="*/ 5791215 h 5791215"/>
              <a:gd name="connsiteX3" fmla="*/ 0 w 7466933"/>
              <a:gd name="connsiteY3" fmla="*/ 5777360 h 5791215"/>
              <a:gd name="connsiteX4" fmla="*/ 11017 w 7466933"/>
              <a:gd name="connsiteY4" fmla="*/ 3670611 h 5791215"/>
              <a:gd name="connsiteX5" fmla="*/ 4402820 w 7466933"/>
              <a:gd name="connsiteY5" fmla="*/ 0 h 5791215"/>
              <a:gd name="connsiteX0" fmla="*/ 4402820 w 7466933"/>
              <a:gd name="connsiteY0" fmla="*/ 0 h 5781978"/>
              <a:gd name="connsiteX1" fmla="*/ 7466933 w 7466933"/>
              <a:gd name="connsiteY1" fmla="*/ 3142680 h 5781978"/>
              <a:gd name="connsiteX2" fmla="*/ 4834069 w 7466933"/>
              <a:gd name="connsiteY2" fmla="*/ 5781978 h 5781978"/>
              <a:gd name="connsiteX3" fmla="*/ 0 w 7466933"/>
              <a:gd name="connsiteY3" fmla="*/ 5777360 h 5781978"/>
              <a:gd name="connsiteX4" fmla="*/ 11017 w 7466933"/>
              <a:gd name="connsiteY4" fmla="*/ 3670611 h 5781978"/>
              <a:gd name="connsiteX5" fmla="*/ 4402820 w 7466933"/>
              <a:gd name="connsiteY5" fmla="*/ 0 h 5781978"/>
              <a:gd name="connsiteX0" fmla="*/ 4402820 w 7466933"/>
              <a:gd name="connsiteY0" fmla="*/ 0 h 5778900"/>
              <a:gd name="connsiteX1" fmla="*/ 7466933 w 7466933"/>
              <a:gd name="connsiteY1" fmla="*/ 3142680 h 5778900"/>
              <a:gd name="connsiteX2" fmla="*/ 4834069 w 7466933"/>
              <a:gd name="connsiteY2" fmla="*/ 5778900 h 5778900"/>
              <a:gd name="connsiteX3" fmla="*/ 0 w 7466933"/>
              <a:gd name="connsiteY3" fmla="*/ 5777360 h 5778900"/>
              <a:gd name="connsiteX4" fmla="*/ 11017 w 7466933"/>
              <a:gd name="connsiteY4" fmla="*/ 3670611 h 5778900"/>
              <a:gd name="connsiteX5" fmla="*/ 4402820 w 7466933"/>
              <a:gd name="connsiteY5" fmla="*/ 0 h 5778900"/>
              <a:gd name="connsiteX0" fmla="*/ 4402820 w 7466933"/>
              <a:gd name="connsiteY0" fmla="*/ 0 h 5508444"/>
              <a:gd name="connsiteX1" fmla="*/ 7466933 w 7466933"/>
              <a:gd name="connsiteY1" fmla="*/ 2872224 h 5508444"/>
              <a:gd name="connsiteX2" fmla="*/ 4834069 w 7466933"/>
              <a:gd name="connsiteY2" fmla="*/ 5508444 h 5508444"/>
              <a:gd name="connsiteX3" fmla="*/ 0 w 7466933"/>
              <a:gd name="connsiteY3" fmla="*/ 5506904 h 5508444"/>
              <a:gd name="connsiteX4" fmla="*/ 11017 w 7466933"/>
              <a:gd name="connsiteY4" fmla="*/ 3400155 h 5508444"/>
              <a:gd name="connsiteX5" fmla="*/ 4402820 w 7466933"/>
              <a:gd name="connsiteY5" fmla="*/ 0 h 5508444"/>
              <a:gd name="connsiteX0" fmla="*/ 4402820 w 7763148"/>
              <a:gd name="connsiteY0" fmla="*/ 0 h 5508444"/>
              <a:gd name="connsiteX1" fmla="*/ 7763148 w 7763148"/>
              <a:gd name="connsiteY1" fmla="*/ 3335864 h 5508444"/>
              <a:gd name="connsiteX2" fmla="*/ 4834069 w 7763148"/>
              <a:gd name="connsiteY2" fmla="*/ 5508444 h 5508444"/>
              <a:gd name="connsiteX3" fmla="*/ 0 w 7763148"/>
              <a:gd name="connsiteY3" fmla="*/ 5506904 h 5508444"/>
              <a:gd name="connsiteX4" fmla="*/ 11017 w 7763148"/>
              <a:gd name="connsiteY4" fmla="*/ 3400155 h 5508444"/>
              <a:gd name="connsiteX5" fmla="*/ 4402820 w 7763148"/>
              <a:gd name="connsiteY5" fmla="*/ 0 h 5508444"/>
              <a:gd name="connsiteX0" fmla="*/ 4402820 w 7763148"/>
              <a:gd name="connsiteY0" fmla="*/ 0 h 5508444"/>
              <a:gd name="connsiteX1" fmla="*/ 7763148 w 7763148"/>
              <a:gd name="connsiteY1" fmla="*/ 3335864 h 5508444"/>
              <a:gd name="connsiteX2" fmla="*/ 5993168 w 7763148"/>
              <a:gd name="connsiteY2" fmla="*/ 5508444 h 5508444"/>
              <a:gd name="connsiteX3" fmla="*/ 0 w 7763148"/>
              <a:gd name="connsiteY3" fmla="*/ 5506904 h 5508444"/>
              <a:gd name="connsiteX4" fmla="*/ 11017 w 7763148"/>
              <a:gd name="connsiteY4" fmla="*/ 3400155 h 5508444"/>
              <a:gd name="connsiteX5" fmla="*/ 4402820 w 7763148"/>
              <a:gd name="connsiteY5" fmla="*/ 0 h 5508444"/>
              <a:gd name="connsiteX0" fmla="*/ 4402820 w 7763148"/>
              <a:gd name="connsiteY0" fmla="*/ 0 h 5508444"/>
              <a:gd name="connsiteX1" fmla="*/ 7763148 w 7763148"/>
              <a:gd name="connsiteY1" fmla="*/ 3335864 h 5508444"/>
              <a:gd name="connsiteX2" fmla="*/ 5993168 w 7763148"/>
              <a:gd name="connsiteY2" fmla="*/ 5508444 h 5508444"/>
              <a:gd name="connsiteX3" fmla="*/ 0 w 7763148"/>
              <a:gd name="connsiteY3" fmla="*/ 5506904 h 5508444"/>
              <a:gd name="connsiteX4" fmla="*/ 11017 w 7763148"/>
              <a:gd name="connsiteY4" fmla="*/ 4211524 h 5508444"/>
              <a:gd name="connsiteX5" fmla="*/ 4402820 w 7763148"/>
              <a:gd name="connsiteY5" fmla="*/ 0 h 55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3148" h="5508444">
                <a:moveTo>
                  <a:pt x="4402820" y="0"/>
                </a:moveTo>
                <a:lnTo>
                  <a:pt x="7763148" y="3335864"/>
                </a:lnTo>
                <a:lnTo>
                  <a:pt x="5993168" y="5508444"/>
                </a:lnTo>
                <a:lnTo>
                  <a:pt x="0" y="5506904"/>
                </a:lnTo>
                <a:cubicBezTo>
                  <a:pt x="3672" y="4804654"/>
                  <a:pt x="7345" y="4913774"/>
                  <a:pt x="11017" y="4211524"/>
                </a:cubicBezTo>
                <a:lnTo>
                  <a:pt x="4402820" y="0"/>
                </a:lnTo>
                <a:close/>
              </a:path>
            </a:pathLst>
          </a:custGeom>
          <a:gradFill flip="none" rotWithShape="0">
            <a:gsLst>
              <a:gs pos="0">
                <a:schemeClr val="tx1">
                  <a:alpha val="30000"/>
                </a:schemeClr>
              </a:gs>
              <a:gs pos="100000">
                <a:schemeClr val="tx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4881561" y="971256"/>
            <a:ext cx="2428879" cy="367940"/>
            <a:chOff x="4190571" y="942574"/>
            <a:chExt cx="3798624" cy="575437"/>
          </a:xfrm>
        </p:grpSpPr>
        <p:sp>
          <p:nvSpPr>
            <p:cNvPr id="17" name="等腰三角形 16"/>
            <p:cNvSpPr/>
            <p:nvPr/>
          </p:nvSpPr>
          <p:spPr>
            <a:xfrm>
              <a:off x="4190571" y="942574"/>
              <a:ext cx="3786389" cy="575437"/>
            </a:xfrm>
            <a:prstGeom prst="triangle">
              <a:avLst/>
            </a:prstGeom>
            <a:gradFill flip="none" rotWithShape="0">
              <a:gsLst>
                <a:gs pos="0">
                  <a:schemeClr val="tx1">
                    <a:alpha val="20000"/>
                  </a:schemeClr>
                </a:gs>
                <a:gs pos="100000">
                  <a:schemeClr val="tx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4202806" y="942574"/>
              <a:ext cx="3786389" cy="575437"/>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平行四边形 10"/>
          <p:cNvSpPr/>
          <p:nvPr/>
        </p:nvSpPr>
        <p:spPr>
          <a:xfrm>
            <a:off x="5795463" y="937491"/>
            <a:ext cx="429770" cy="401704"/>
          </a:xfrm>
          <a:custGeom>
            <a:avLst/>
            <a:gdLst>
              <a:gd name="connsiteX0" fmla="*/ 0 w 635985"/>
              <a:gd name="connsiteY0" fmla="*/ 615334 h 615334"/>
              <a:gd name="connsiteX1" fmla="*/ 224172 w 635985"/>
              <a:gd name="connsiteY1" fmla="*/ 0 h 615334"/>
              <a:gd name="connsiteX2" fmla="*/ 635985 w 635985"/>
              <a:gd name="connsiteY2" fmla="*/ 0 h 615334"/>
              <a:gd name="connsiteX3" fmla="*/ 411813 w 635985"/>
              <a:gd name="connsiteY3" fmla="*/ 615334 h 615334"/>
              <a:gd name="connsiteX4" fmla="*/ 0 w 635985"/>
              <a:gd name="connsiteY4" fmla="*/ 615334 h 615334"/>
              <a:gd name="connsiteX0" fmla="*/ 0 w 616447"/>
              <a:gd name="connsiteY0" fmla="*/ 615334 h 615334"/>
              <a:gd name="connsiteX1" fmla="*/ 224172 w 616447"/>
              <a:gd name="connsiteY1" fmla="*/ 0 h 615334"/>
              <a:gd name="connsiteX2" fmla="*/ 616447 w 616447"/>
              <a:gd name="connsiteY2" fmla="*/ 85970 h 615334"/>
              <a:gd name="connsiteX3" fmla="*/ 411813 w 616447"/>
              <a:gd name="connsiteY3" fmla="*/ 615334 h 615334"/>
              <a:gd name="connsiteX4" fmla="*/ 0 w 616447"/>
              <a:gd name="connsiteY4" fmla="*/ 615334 h 615334"/>
              <a:gd name="connsiteX0" fmla="*/ 0 w 616447"/>
              <a:gd name="connsiteY0" fmla="*/ 580801 h 580801"/>
              <a:gd name="connsiteX1" fmla="*/ 238972 w 616447"/>
              <a:gd name="connsiteY1" fmla="*/ 0 h 580801"/>
              <a:gd name="connsiteX2" fmla="*/ 616447 w 616447"/>
              <a:gd name="connsiteY2" fmla="*/ 51437 h 580801"/>
              <a:gd name="connsiteX3" fmla="*/ 411813 w 616447"/>
              <a:gd name="connsiteY3" fmla="*/ 580801 h 580801"/>
              <a:gd name="connsiteX4" fmla="*/ 0 w 616447"/>
              <a:gd name="connsiteY4" fmla="*/ 580801 h 580801"/>
              <a:gd name="connsiteX0" fmla="*/ 0 w 621380"/>
              <a:gd name="connsiteY0" fmla="*/ 580801 h 580801"/>
              <a:gd name="connsiteX1" fmla="*/ 238972 w 621380"/>
              <a:gd name="connsiteY1" fmla="*/ 0 h 580801"/>
              <a:gd name="connsiteX2" fmla="*/ 621380 w 621380"/>
              <a:gd name="connsiteY2" fmla="*/ 100768 h 580801"/>
              <a:gd name="connsiteX3" fmla="*/ 411813 w 621380"/>
              <a:gd name="connsiteY3" fmla="*/ 580801 h 580801"/>
              <a:gd name="connsiteX4" fmla="*/ 0 w 621380"/>
              <a:gd name="connsiteY4" fmla="*/ 580801 h 5808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1380" h="580801">
                <a:moveTo>
                  <a:pt x="0" y="580801"/>
                </a:moveTo>
                <a:lnTo>
                  <a:pt x="238972" y="0"/>
                </a:lnTo>
                <a:lnTo>
                  <a:pt x="621380" y="100768"/>
                </a:lnTo>
                <a:lnTo>
                  <a:pt x="411813" y="580801"/>
                </a:lnTo>
                <a:lnTo>
                  <a:pt x="0" y="580801"/>
                </a:lnTo>
                <a:close/>
              </a:path>
            </a:pathLst>
          </a:custGeom>
          <a:gradFill flip="none" rotWithShape="0">
            <a:gsLst>
              <a:gs pos="0">
                <a:schemeClr val="tx1">
                  <a:alpha val="20000"/>
                </a:schemeClr>
              </a:gs>
              <a:gs pos="100000">
                <a:schemeClr val="tx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5953803" y="815033"/>
            <a:ext cx="284395" cy="284395"/>
            <a:chOff x="5890405" y="551849"/>
            <a:chExt cx="411191" cy="411191"/>
          </a:xfrm>
        </p:grpSpPr>
        <p:sp>
          <p:nvSpPr>
            <p:cNvPr id="21" name="椭圆 20"/>
            <p:cNvSpPr/>
            <p:nvPr/>
          </p:nvSpPr>
          <p:spPr>
            <a:xfrm>
              <a:off x="5890405" y="551849"/>
              <a:ext cx="411191" cy="411191"/>
            </a:xfrm>
            <a:prstGeom prst="ellipse">
              <a:avLst/>
            </a:prstGeom>
            <a:gradFill flip="none" rotWithShape="1">
              <a:gsLst>
                <a:gs pos="0">
                  <a:schemeClr val="bg1"/>
                </a:gs>
                <a:gs pos="100000">
                  <a:schemeClr val="bg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969694" y="631138"/>
              <a:ext cx="252614" cy="252614"/>
            </a:xfrm>
            <a:prstGeom prst="ellipse">
              <a:avLst/>
            </a:prstGeom>
            <a:gradFill flip="none" rotWithShape="1">
              <a:gsLst>
                <a:gs pos="0">
                  <a:schemeClr val="bg1"/>
                </a:gs>
                <a:gs pos="100000">
                  <a:schemeClr val="bg1">
                    <a:lumMod val="7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4408984" y="1322569"/>
            <a:ext cx="3374032" cy="3374032"/>
            <a:chOff x="4252200" y="1511191"/>
            <a:chExt cx="3688718" cy="3688718"/>
          </a:xfrm>
        </p:grpSpPr>
        <p:sp>
          <p:nvSpPr>
            <p:cNvPr id="35" name="矩形 34"/>
            <p:cNvSpPr/>
            <p:nvPr/>
          </p:nvSpPr>
          <p:spPr>
            <a:xfrm>
              <a:off x="4252200" y="1511191"/>
              <a:ext cx="3688718" cy="3688718"/>
            </a:xfrm>
            <a:prstGeom prst="rect">
              <a:avLst/>
            </a:prstGeom>
            <a:gradFill flip="none" rotWithShape="1">
              <a:gsLst>
                <a:gs pos="100000">
                  <a:srgbClr val="D0D8CD"/>
                </a:gs>
                <a:gs pos="0">
                  <a:srgbClr val="FFFFFF"/>
                </a:gs>
                <a:gs pos="50000">
                  <a:srgbClr val="F4F4F4"/>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a:solidFill>
                  <a:srgbClr val="1A94A2"/>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36" name="矩形 35"/>
            <p:cNvSpPr/>
            <p:nvPr/>
          </p:nvSpPr>
          <p:spPr>
            <a:xfrm>
              <a:off x="4490746" y="1749737"/>
              <a:ext cx="3211627" cy="3211627"/>
            </a:xfrm>
            <a:prstGeom prst="rect">
              <a:avLst/>
            </a:prstGeom>
            <a:gradFill flip="none" rotWithShape="1">
              <a:gsLst>
                <a:gs pos="100000">
                  <a:srgbClr val="D0D8CD"/>
                </a:gs>
                <a:gs pos="0">
                  <a:srgbClr val="FFFFFF"/>
                </a:gs>
                <a:gs pos="50000">
                  <a:srgbClr val="F4F4F4"/>
                </a:gs>
              </a:gsLst>
              <a:lin ang="16200000" scaled="1"/>
              <a:tileRect/>
            </a:gradFill>
            <a:ln w="57150">
              <a:solidFill>
                <a:srgbClr val="397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9900" b="1" dirty="0" smtClean="0">
                  <a:solidFill>
                    <a:srgbClr val="5B9E47"/>
                  </a:solidFill>
                  <a:effectLst>
                    <a:innerShdw blurRad="63500" dist="50800" dir="16200000">
                      <a:prstClr val="black">
                        <a:alpha val="50000"/>
                      </a:prstClr>
                    </a:innerShdw>
                  </a:effectLst>
                  <a:latin typeface="Trajan Pro" panose="02020502050506020301" pitchFamily="18" charset="0"/>
                  <a:ea typeface="Adobe Gothic Std B" panose="020B0800000000000000" pitchFamily="34" charset="-128"/>
                </a:rPr>
                <a:t>4</a:t>
              </a:r>
              <a:endParaRPr lang="en-US" altLang="zh-CN" sz="19900" b="1" dirty="0">
                <a:solidFill>
                  <a:srgbClr val="5B9E47"/>
                </a:solidFill>
                <a:effectLst>
                  <a:innerShdw blurRad="63500" dist="50800" dir="16200000">
                    <a:prstClr val="black">
                      <a:alpha val="50000"/>
                    </a:prstClr>
                  </a:innerShdw>
                </a:effectLst>
                <a:latin typeface="Trajan Pro" panose="02020502050506020301" pitchFamily="18" charset="0"/>
                <a:ea typeface="Adobe Gothic Std B" panose="020B0800000000000000" pitchFamily="34" charset="-128"/>
              </a:endParaRPr>
            </a:p>
          </p:txBody>
        </p:sp>
      </p:grpSp>
      <p:sp>
        <p:nvSpPr>
          <p:cNvPr id="37" name="矩形 36"/>
          <p:cNvSpPr/>
          <p:nvPr/>
        </p:nvSpPr>
        <p:spPr>
          <a:xfrm>
            <a:off x="12547393" y="1511190"/>
            <a:ext cx="407762" cy="407762"/>
          </a:xfrm>
          <a:prstGeom prst="rect">
            <a:avLst/>
          </a:prstGeom>
          <a:solidFill>
            <a:srgbClr val="5B9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12479405" y="1185702"/>
            <a:ext cx="543739" cy="307777"/>
          </a:xfrm>
          <a:prstGeom prst="rect">
            <a:avLst/>
          </a:prstGeom>
          <a:noFill/>
        </p:spPr>
        <p:txBody>
          <a:bodyPr wrap="none" rtlCol="0">
            <a:spAutoFit/>
          </a:bodyPr>
          <a:lstStyle/>
          <a:p>
            <a:pPr algn="ctr"/>
            <a:r>
              <a:rPr lang="zh-CN" altLang="en-US" sz="1400" dirty="0" smtClean="0">
                <a:latin typeface="微软雅黑" panose="020B0503020204020204" pitchFamily="34" charset="-122"/>
                <a:ea typeface="微软雅黑" panose="020B0503020204020204" pitchFamily="34" charset="-122"/>
              </a:rPr>
              <a:t>文字</a:t>
            </a:r>
            <a:endParaRPr lang="zh-CN" altLang="en-US" sz="1400" dirty="0">
              <a:latin typeface="微软雅黑" panose="020B0503020204020204" pitchFamily="34" charset="-122"/>
              <a:ea typeface="微软雅黑" panose="020B0503020204020204" pitchFamily="34" charset="-122"/>
            </a:endParaRPr>
          </a:p>
        </p:txBody>
      </p:sp>
      <p:sp>
        <p:nvSpPr>
          <p:cNvPr id="39" name="矩形 38"/>
          <p:cNvSpPr/>
          <p:nvPr/>
        </p:nvSpPr>
        <p:spPr>
          <a:xfrm>
            <a:off x="12547393" y="1970554"/>
            <a:ext cx="407762" cy="407762"/>
          </a:xfrm>
          <a:prstGeom prst="rect">
            <a:avLst/>
          </a:prstGeom>
          <a:solidFill>
            <a:srgbClr val="2A42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2547393" y="3939752"/>
            <a:ext cx="407762" cy="407762"/>
          </a:xfrm>
          <a:prstGeom prst="rect">
            <a:avLst/>
          </a:prstGeom>
          <a:solidFill>
            <a:srgbClr val="397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12479404" y="3614264"/>
            <a:ext cx="543739" cy="307777"/>
          </a:xfrm>
          <a:prstGeom prst="rect">
            <a:avLst/>
          </a:prstGeom>
          <a:noFill/>
        </p:spPr>
        <p:txBody>
          <a:bodyPr wrap="none" rtlCol="0">
            <a:spAutoFit/>
          </a:bodyPr>
          <a:lstStyle/>
          <a:p>
            <a:pPr algn="ctr"/>
            <a:r>
              <a:rPr lang="zh-CN" altLang="en-US" sz="1400" dirty="0" smtClean="0">
                <a:latin typeface="微软雅黑" panose="020B0503020204020204" pitchFamily="34" charset="-122"/>
                <a:ea typeface="微软雅黑" panose="020B0503020204020204" pitchFamily="34" charset="-122"/>
              </a:rPr>
              <a:t>边框</a:t>
            </a:r>
            <a:endParaRPr lang="zh-CN" altLang="en-US" sz="1400" dirty="0">
              <a:latin typeface="微软雅黑" panose="020B0503020204020204" pitchFamily="34" charset="-122"/>
              <a:ea typeface="微软雅黑" panose="020B0503020204020204" pitchFamily="34" charset="-122"/>
            </a:endParaRPr>
          </a:p>
        </p:txBody>
      </p:sp>
      <p:sp>
        <p:nvSpPr>
          <p:cNvPr id="23" name="文本框 22"/>
          <p:cNvSpPr txBox="1"/>
          <p:nvPr/>
        </p:nvSpPr>
        <p:spPr>
          <a:xfrm>
            <a:off x="3780302" y="4915542"/>
            <a:ext cx="4631397" cy="769441"/>
          </a:xfrm>
          <a:prstGeom prst="rect">
            <a:avLst/>
          </a:prstGeom>
          <a:noFill/>
        </p:spPr>
        <p:txBody>
          <a:bodyPr wrap="none" rtlCol="0">
            <a:spAutoFit/>
          </a:bodyPr>
          <a:lstStyle/>
          <a:p>
            <a:pPr algn="ctr"/>
            <a:r>
              <a:rPr lang="en-US" altLang="zh-CN" sz="4400" dirty="0">
                <a:solidFill>
                  <a:schemeClr val="bg1"/>
                </a:solidFill>
                <a:effectLst>
                  <a:outerShdw blurRad="50800" dist="38100" dir="8100000" algn="tr" rotWithShape="0">
                    <a:prstClr val="black">
                      <a:alpha val="40000"/>
                    </a:prstClr>
                  </a:outerShdw>
                </a:effectLst>
                <a:latin typeface="华文细黑" panose="02010600040101010101" pitchFamily="2" charset="-122"/>
                <a:ea typeface="华文细黑" panose="02010600040101010101" pitchFamily="2" charset="-122"/>
                <a:cs typeface="Segoe UI Black" panose="020B0A02040204020203" pitchFamily="34" charset="0"/>
              </a:rPr>
              <a:t>Click to add title</a:t>
            </a:r>
          </a:p>
        </p:txBody>
      </p:sp>
      <p:sp>
        <p:nvSpPr>
          <p:cNvPr id="24" name="文本框 23"/>
          <p:cNvSpPr txBox="1"/>
          <p:nvPr/>
        </p:nvSpPr>
        <p:spPr>
          <a:xfrm>
            <a:off x="2585039" y="5679998"/>
            <a:ext cx="7021922" cy="400110"/>
          </a:xfrm>
          <a:prstGeom prst="rect">
            <a:avLst/>
          </a:prstGeom>
          <a:noFill/>
        </p:spPr>
        <p:txBody>
          <a:bodyPr wrap="none" rtlCol="0">
            <a:spAutoFit/>
          </a:bodyPr>
          <a:lstStyle/>
          <a:p>
            <a:pPr algn="ctr"/>
            <a:r>
              <a:rPr lang="en-US" altLang="zh-CN" sz="2000" dirty="0">
                <a:solidFill>
                  <a:schemeClr val="bg1"/>
                </a:solidFill>
                <a:effectLst>
                  <a:outerShdw blurRad="50800" dist="38100" dir="8100000" algn="tr" rotWithShape="0">
                    <a:prstClr val="black">
                      <a:alpha val="40000"/>
                    </a:prstClr>
                  </a:outerShdw>
                </a:effectLst>
                <a:latin typeface="Segoe UI Light" panose="020B0502040204020203" pitchFamily="34" charset="0"/>
                <a:ea typeface="华文细黑" panose="02010600040101010101" pitchFamily="2" charset="-122"/>
                <a:cs typeface="Segoe UI Light" panose="020B0502040204020203" pitchFamily="34" charset="0"/>
              </a:rPr>
              <a:t>Thought for customer service "is the sacred mission of hi design</a:t>
            </a:r>
          </a:p>
        </p:txBody>
      </p:sp>
    </p:spTree>
    <p:extLst>
      <p:ext uri="{BB962C8B-B14F-4D97-AF65-F5344CB8AC3E}">
        <p14:creationId xmlns:p14="http://schemas.microsoft.com/office/powerpoint/2010/main" val="11185810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2547393" y="1511190"/>
            <a:ext cx="407762" cy="407762"/>
          </a:xfrm>
          <a:prstGeom prst="rect">
            <a:avLst/>
          </a:prstGeom>
          <a:solidFill>
            <a:srgbClr val="5B9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12479405" y="1185702"/>
            <a:ext cx="543739" cy="307777"/>
          </a:xfrm>
          <a:prstGeom prst="rect">
            <a:avLst/>
          </a:prstGeom>
          <a:noFill/>
        </p:spPr>
        <p:txBody>
          <a:bodyPr wrap="none" rtlCol="0">
            <a:spAutoFit/>
          </a:bodyPr>
          <a:lstStyle/>
          <a:p>
            <a:pPr algn="ctr"/>
            <a:r>
              <a:rPr lang="zh-CN" altLang="en-US" sz="1400" dirty="0" smtClean="0">
                <a:latin typeface="微软雅黑" panose="020B0503020204020204" pitchFamily="34" charset="-122"/>
                <a:ea typeface="微软雅黑" panose="020B0503020204020204" pitchFamily="34" charset="-122"/>
              </a:rPr>
              <a:t>文字</a:t>
            </a:r>
            <a:endParaRPr lang="zh-CN" altLang="en-US" sz="1400" dirty="0">
              <a:latin typeface="微软雅黑" panose="020B0503020204020204" pitchFamily="34" charset="-122"/>
              <a:ea typeface="微软雅黑" panose="020B0503020204020204" pitchFamily="34" charset="-122"/>
            </a:endParaRPr>
          </a:p>
        </p:txBody>
      </p:sp>
      <p:sp>
        <p:nvSpPr>
          <p:cNvPr id="39" name="矩形 38"/>
          <p:cNvSpPr/>
          <p:nvPr/>
        </p:nvSpPr>
        <p:spPr>
          <a:xfrm>
            <a:off x="12547393" y="1970554"/>
            <a:ext cx="407762" cy="407762"/>
          </a:xfrm>
          <a:prstGeom prst="rect">
            <a:avLst/>
          </a:prstGeom>
          <a:solidFill>
            <a:srgbClr val="2A42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2547393" y="3939752"/>
            <a:ext cx="407762" cy="407762"/>
          </a:xfrm>
          <a:prstGeom prst="rect">
            <a:avLst/>
          </a:prstGeom>
          <a:solidFill>
            <a:srgbClr val="397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12479404" y="3614264"/>
            <a:ext cx="543739" cy="307777"/>
          </a:xfrm>
          <a:prstGeom prst="rect">
            <a:avLst/>
          </a:prstGeom>
          <a:noFill/>
        </p:spPr>
        <p:txBody>
          <a:bodyPr wrap="none" rtlCol="0">
            <a:spAutoFit/>
          </a:bodyPr>
          <a:lstStyle/>
          <a:p>
            <a:pPr algn="ctr"/>
            <a:r>
              <a:rPr lang="zh-CN" altLang="en-US" sz="1400" dirty="0" smtClean="0">
                <a:latin typeface="微软雅黑" panose="020B0503020204020204" pitchFamily="34" charset="-122"/>
                <a:ea typeface="微软雅黑" panose="020B0503020204020204" pitchFamily="34" charset="-122"/>
              </a:rPr>
              <a:t>边框</a:t>
            </a:r>
            <a:endParaRPr lang="zh-CN" altLang="en-US" sz="1400" dirty="0">
              <a:latin typeface="微软雅黑" panose="020B0503020204020204" pitchFamily="34" charset="-122"/>
              <a:ea typeface="微软雅黑" panose="020B0503020204020204" pitchFamily="34" charset="-122"/>
            </a:endParaRPr>
          </a:p>
        </p:txBody>
      </p:sp>
      <p:sp>
        <p:nvSpPr>
          <p:cNvPr id="23" name="矩形 9"/>
          <p:cNvSpPr/>
          <p:nvPr/>
        </p:nvSpPr>
        <p:spPr>
          <a:xfrm>
            <a:off x="-1538" y="1257430"/>
            <a:ext cx="11509566" cy="5600570"/>
          </a:xfrm>
          <a:custGeom>
            <a:avLst/>
            <a:gdLst>
              <a:gd name="connsiteX0" fmla="*/ 0 w 11014364"/>
              <a:gd name="connsiteY0" fmla="*/ 0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0 w 11014364"/>
              <a:gd name="connsiteY4" fmla="*/ 0 h 5653155"/>
              <a:gd name="connsiteX0" fmla="*/ 859316 w 11014364"/>
              <a:gd name="connsiteY0" fmla="*/ 0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59316 w 11014364"/>
              <a:gd name="connsiteY4" fmla="*/ 0 h 5653155"/>
              <a:gd name="connsiteX0" fmla="*/ 881349 w 11014364"/>
              <a:gd name="connsiteY0" fmla="*/ 11016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81349 w 11014364"/>
              <a:gd name="connsiteY4" fmla="*/ 11016 h 5653155"/>
              <a:gd name="connsiteX0" fmla="*/ 893420 w 11014364"/>
              <a:gd name="connsiteY0" fmla="*/ 11016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3420 w 11014364"/>
              <a:gd name="connsiteY4" fmla="*/ 11016 h 5653155"/>
              <a:gd name="connsiteX0" fmla="*/ 893420 w 11014364"/>
              <a:gd name="connsiteY0" fmla="*/ 7998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3420 w 11014364"/>
              <a:gd name="connsiteY4" fmla="*/ 7998 h 5653155"/>
              <a:gd name="connsiteX0" fmla="*/ 899456 w 11014364"/>
              <a:gd name="connsiteY0" fmla="*/ 7998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9456 w 11014364"/>
              <a:gd name="connsiteY4" fmla="*/ 7998 h 5653155"/>
              <a:gd name="connsiteX0" fmla="*/ 899456 w 11014364"/>
              <a:gd name="connsiteY0" fmla="*/ 0 h 5645157"/>
              <a:gd name="connsiteX1" fmla="*/ 11014364 w 11014364"/>
              <a:gd name="connsiteY1" fmla="*/ 3096538 h 5645157"/>
              <a:gd name="connsiteX2" fmla="*/ 11014364 w 11014364"/>
              <a:gd name="connsiteY2" fmla="*/ 5645157 h 5645157"/>
              <a:gd name="connsiteX3" fmla="*/ 0 w 11014364"/>
              <a:gd name="connsiteY3" fmla="*/ 5645157 h 5645157"/>
              <a:gd name="connsiteX4" fmla="*/ 899456 w 11014364"/>
              <a:gd name="connsiteY4"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899456 w 11014364"/>
              <a:gd name="connsiteY4"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693868 w 11014364"/>
              <a:gd name="connsiteY4" fmla="*/ 1299068 h 5645157"/>
              <a:gd name="connsiteX5" fmla="*/ 899456 w 11014364"/>
              <a:gd name="connsiteY5"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0 w 11014364"/>
              <a:gd name="connsiteY4" fmla="*/ 949445 h 5645157"/>
              <a:gd name="connsiteX5" fmla="*/ 899456 w 11014364"/>
              <a:gd name="connsiteY5" fmla="*/ 0 h 5645157"/>
              <a:gd name="connsiteX0" fmla="*/ 899456 w 11014364"/>
              <a:gd name="connsiteY0" fmla="*/ 0 h 5645157"/>
              <a:gd name="connsiteX1" fmla="*/ 11014364 w 11014364"/>
              <a:gd name="connsiteY1" fmla="*/ 3010477 h 5645157"/>
              <a:gd name="connsiteX2" fmla="*/ 9383868 w 11014364"/>
              <a:gd name="connsiteY2" fmla="*/ 5645157 h 5645157"/>
              <a:gd name="connsiteX3" fmla="*/ 0 w 11014364"/>
              <a:gd name="connsiteY3" fmla="*/ 5645157 h 5645157"/>
              <a:gd name="connsiteX4" fmla="*/ 0 w 11014364"/>
              <a:gd name="connsiteY4" fmla="*/ 949445 h 5645157"/>
              <a:gd name="connsiteX5" fmla="*/ 899456 w 11014364"/>
              <a:gd name="connsiteY5" fmla="*/ 0 h 5645157"/>
              <a:gd name="connsiteX0" fmla="*/ 899456 w 11014364"/>
              <a:gd name="connsiteY0" fmla="*/ 0 h 5645157"/>
              <a:gd name="connsiteX1" fmla="*/ 11014364 w 11014364"/>
              <a:gd name="connsiteY1" fmla="*/ 3010477 h 5645157"/>
              <a:gd name="connsiteX2" fmla="*/ 9383868 w 11014364"/>
              <a:gd name="connsiteY2" fmla="*/ 5645157 h 5645157"/>
              <a:gd name="connsiteX3" fmla="*/ 0 w 11014364"/>
              <a:gd name="connsiteY3" fmla="*/ 5645157 h 5645157"/>
              <a:gd name="connsiteX4" fmla="*/ 0 w 11014364"/>
              <a:gd name="connsiteY4" fmla="*/ 1268934 h 5645157"/>
              <a:gd name="connsiteX5" fmla="*/ 899456 w 11014364"/>
              <a:gd name="connsiteY5" fmla="*/ 0 h 5645157"/>
              <a:gd name="connsiteX0" fmla="*/ 337596 w 11014364"/>
              <a:gd name="connsiteY0" fmla="*/ 0 h 6383288"/>
              <a:gd name="connsiteX1" fmla="*/ 11014364 w 11014364"/>
              <a:gd name="connsiteY1" fmla="*/ 3748608 h 6383288"/>
              <a:gd name="connsiteX2" fmla="*/ 9383868 w 11014364"/>
              <a:gd name="connsiteY2" fmla="*/ 6383288 h 6383288"/>
              <a:gd name="connsiteX3" fmla="*/ 0 w 11014364"/>
              <a:gd name="connsiteY3" fmla="*/ 6383288 h 6383288"/>
              <a:gd name="connsiteX4" fmla="*/ 0 w 11014364"/>
              <a:gd name="connsiteY4" fmla="*/ 2007065 h 6383288"/>
              <a:gd name="connsiteX5" fmla="*/ 337596 w 11014364"/>
              <a:gd name="connsiteY5" fmla="*/ 0 h 6383288"/>
              <a:gd name="connsiteX0" fmla="*/ 337596 w 11532157"/>
              <a:gd name="connsiteY0" fmla="*/ 0 h 6383288"/>
              <a:gd name="connsiteX1" fmla="*/ 11532157 w 11532157"/>
              <a:gd name="connsiteY1" fmla="*/ 6161302 h 6383288"/>
              <a:gd name="connsiteX2" fmla="*/ 9383868 w 11532157"/>
              <a:gd name="connsiteY2" fmla="*/ 6383288 h 6383288"/>
              <a:gd name="connsiteX3" fmla="*/ 0 w 11532157"/>
              <a:gd name="connsiteY3" fmla="*/ 6383288 h 6383288"/>
              <a:gd name="connsiteX4" fmla="*/ 0 w 11532157"/>
              <a:gd name="connsiteY4" fmla="*/ 2007065 h 6383288"/>
              <a:gd name="connsiteX5" fmla="*/ 337596 w 11532157"/>
              <a:gd name="connsiteY5" fmla="*/ 0 h 6383288"/>
              <a:gd name="connsiteX0" fmla="*/ 349628 w 11532157"/>
              <a:gd name="connsiteY0" fmla="*/ 0 h 6383288"/>
              <a:gd name="connsiteX1" fmla="*/ 11532157 w 11532157"/>
              <a:gd name="connsiteY1" fmla="*/ 6161302 h 6383288"/>
              <a:gd name="connsiteX2" fmla="*/ 9383868 w 11532157"/>
              <a:gd name="connsiteY2" fmla="*/ 6383288 h 6383288"/>
              <a:gd name="connsiteX3" fmla="*/ 0 w 11532157"/>
              <a:gd name="connsiteY3" fmla="*/ 6383288 h 6383288"/>
              <a:gd name="connsiteX4" fmla="*/ 0 w 11532157"/>
              <a:gd name="connsiteY4" fmla="*/ 2007065 h 6383288"/>
              <a:gd name="connsiteX5" fmla="*/ 349628 w 11532157"/>
              <a:gd name="connsiteY5" fmla="*/ 0 h 6383288"/>
              <a:gd name="connsiteX0" fmla="*/ 349628 w 11532157"/>
              <a:gd name="connsiteY0" fmla="*/ 0 h 6383288"/>
              <a:gd name="connsiteX1" fmla="*/ 11532157 w 11532157"/>
              <a:gd name="connsiteY1" fmla="*/ 6181354 h 6383288"/>
              <a:gd name="connsiteX2" fmla="*/ 9383868 w 11532157"/>
              <a:gd name="connsiteY2" fmla="*/ 6383288 h 6383288"/>
              <a:gd name="connsiteX3" fmla="*/ 0 w 11532157"/>
              <a:gd name="connsiteY3" fmla="*/ 6383288 h 6383288"/>
              <a:gd name="connsiteX4" fmla="*/ 0 w 11532157"/>
              <a:gd name="connsiteY4" fmla="*/ 2007065 h 6383288"/>
              <a:gd name="connsiteX5" fmla="*/ 349628 w 11532157"/>
              <a:gd name="connsiteY5" fmla="*/ 0 h 6383288"/>
              <a:gd name="connsiteX0" fmla="*/ 363482 w 11546011"/>
              <a:gd name="connsiteY0" fmla="*/ 0 h 6383288"/>
              <a:gd name="connsiteX1" fmla="*/ 11546011 w 11546011"/>
              <a:gd name="connsiteY1" fmla="*/ 6181354 h 6383288"/>
              <a:gd name="connsiteX2" fmla="*/ 9397722 w 11546011"/>
              <a:gd name="connsiteY2" fmla="*/ 6383288 h 6383288"/>
              <a:gd name="connsiteX3" fmla="*/ 13854 w 11546011"/>
              <a:gd name="connsiteY3" fmla="*/ 6383288 h 6383288"/>
              <a:gd name="connsiteX4" fmla="*/ 0 w 11546011"/>
              <a:gd name="connsiteY4" fmla="*/ 677029 h 6383288"/>
              <a:gd name="connsiteX5" fmla="*/ 363482 w 11546011"/>
              <a:gd name="connsiteY5" fmla="*/ 0 h 6383288"/>
              <a:gd name="connsiteX0" fmla="*/ 363482 w 11546011"/>
              <a:gd name="connsiteY0" fmla="*/ 0 h 6383288"/>
              <a:gd name="connsiteX1" fmla="*/ 11546011 w 11546011"/>
              <a:gd name="connsiteY1" fmla="*/ 6181354 h 6383288"/>
              <a:gd name="connsiteX2" fmla="*/ 9397722 w 11546011"/>
              <a:gd name="connsiteY2" fmla="*/ 6383288 h 6383288"/>
              <a:gd name="connsiteX3" fmla="*/ 13854 w 11546011"/>
              <a:gd name="connsiteY3" fmla="*/ 6383288 h 6383288"/>
              <a:gd name="connsiteX4" fmla="*/ 0 w 11546011"/>
              <a:gd name="connsiteY4" fmla="*/ 677029 h 6383288"/>
              <a:gd name="connsiteX5" fmla="*/ 363482 w 11546011"/>
              <a:gd name="connsiteY5" fmla="*/ 0 h 6383288"/>
              <a:gd name="connsiteX0" fmla="*/ 351167 w 11533696"/>
              <a:gd name="connsiteY0" fmla="*/ 0 h 6383288"/>
              <a:gd name="connsiteX1" fmla="*/ 11533696 w 11533696"/>
              <a:gd name="connsiteY1" fmla="*/ 6181354 h 6383288"/>
              <a:gd name="connsiteX2" fmla="*/ 9385407 w 11533696"/>
              <a:gd name="connsiteY2" fmla="*/ 6383288 h 6383288"/>
              <a:gd name="connsiteX3" fmla="*/ 1539 w 11533696"/>
              <a:gd name="connsiteY3" fmla="*/ 6383288 h 6383288"/>
              <a:gd name="connsiteX4" fmla="*/ 0 w 11533696"/>
              <a:gd name="connsiteY4" fmla="*/ 673951 h 6383288"/>
              <a:gd name="connsiteX5" fmla="*/ 351167 w 11533696"/>
              <a:gd name="connsiteY5" fmla="*/ 0 h 6383288"/>
              <a:gd name="connsiteX0" fmla="*/ 351167 w 11533696"/>
              <a:gd name="connsiteY0" fmla="*/ 0 h 6383288"/>
              <a:gd name="connsiteX1" fmla="*/ 11533696 w 11533696"/>
              <a:gd name="connsiteY1" fmla="*/ 6181354 h 6383288"/>
              <a:gd name="connsiteX2" fmla="*/ 10955589 w 11533696"/>
              <a:gd name="connsiteY2" fmla="*/ 6383288 h 6383288"/>
              <a:gd name="connsiteX3" fmla="*/ 1539 w 11533696"/>
              <a:gd name="connsiteY3" fmla="*/ 6383288 h 6383288"/>
              <a:gd name="connsiteX4" fmla="*/ 0 w 11533696"/>
              <a:gd name="connsiteY4" fmla="*/ 673951 h 6383288"/>
              <a:gd name="connsiteX5" fmla="*/ 351167 w 11533696"/>
              <a:gd name="connsiteY5" fmla="*/ 0 h 6383288"/>
              <a:gd name="connsiteX0" fmla="*/ 351167 w 11533696"/>
              <a:gd name="connsiteY0" fmla="*/ 0 h 6383288"/>
              <a:gd name="connsiteX1" fmla="*/ 11533696 w 11533696"/>
              <a:gd name="connsiteY1" fmla="*/ 6181354 h 6383288"/>
              <a:gd name="connsiteX2" fmla="*/ 11315663 w 11533696"/>
              <a:gd name="connsiteY2" fmla="*/ 6383288 h 6383288"/>
              <a:gd name="connsiteX3" fmla="*/ 1539 w 11533696"/>
              <a:gd name="connsiteY3" fmla="*/ 6383288 h 6383288"/>
              <a:gd name="connsiteX4" fmla="*/ 0 w 11533696"/>
              <a:gd name="connsiteY4" fmla="*/ 673951 h 6383288"/>
              <a:gd name="connsiteX5" fmla="*/ 351167 w 11533696"/>
              <a:gd name="connsiteY5" fmla="*/ 0 h 6383288"/>
              <a:gd name="connsiteX0" fmla="*/ 351167 w 11547077"/>
              <a:gd name="connsiteY0" fmla="*/ 0 h 6383288"/>
              <a:gd name="connsiteX1" fmla="*/ 11547077 w 11547077"/>
              <a:gd name="connsiteY1" fmla="*/ 6085343 h 6383288"/>
              <a:gd name="connsiteX2" fmla="*/ 11315663 w 11547077"/>
              <a:gd name="connsiteY2" fmla="*/ 6383288 h 6383288"/>
              <a:gd name="connsiteX3" fmla="*/ 1539 w 11547077"/>
              <a:gd name="connsiteY3" fmla="*/ 6383288 h 6383288"/>
              <a:gd name="connsiteX4" fmla="*/ 0 w 11547077"/>
              <a:gd name="connsiteY4" fmla="*/ 673951 h 6383288"/>
              <a:gd name="connsiteX5" fmla="*/ 351167 w 11547077"/>
              <a:gd name="connsiteY5" fmla="*/ 0 h 6383288"/>
              <a:gd name="connsiteX0" fmla="*/ 351167 w 11542617"/>
              <a:gd name="connsiteY0" fmla="*/ 0 h 6383288"/>
              <a:gd name="connsiteX1" fmla="*/ 11542617 w 11542617"/>
              <a:gd name="connsiteY1" fmla="*/ 6070942 h 6383288"/>
              <a:gd name="connsiteX2" fmla="*/ 11315663 w 11542617"/>
              <a:gd name="connsiteY2" fmla="*/ 6383288 h 6383288"/>
              <a:gd name="connsiteX3" fmla="*/ 1539 w 11542617"/>
              <a:gd name="connsiteY3" fmla="*/ 6383288 h 6383288"/>
              <a:gd name="connsiteX4" fmla="*/ 0 w 11542617"/>
              <a:gd name="connsiteY4" fmla="*/ 673951 h 6383288"/>
              <a:gd name="connsiteX5" fmla="*/ 351167 w 11542617"/>
              <a:gd name="connsiteY5" fmla="*/ 0 h 6383288"/>
              <a:gd name="connsiteX0" fmla="*/ 351167 w 11509566"/>
              <a:gd name="connsiteY0" fmla="*/ 0 h 6383288"/>
              <a:gd name="connsiteX1" fmla="*/ 11509566 w 11509566"/>
              <a:gd name="connsiteY1" fmla="*/ 5774521 h 6383288"/>
              <a:gd name="connsiteX2" fmla="*/ 11315663 w 11509566"/>
              <a:gd name="connsiteY2" fmla="*/ 6383288 h 6383288"/>
              <a:gd name="connsiteX3" fmla="*/ 1539 w 11509566"/>
              <a:gd name="connsiteY3" fmla="*/ 6383288 h 6383288"/>
              <a:gd name="connsiteX4" fmla="*/ 0 w 11509566"/>
              <a:gd name="connsiteY4" fmla="*/ 673951 h 6383288"/>
              <a:gd name="connsiteX5" fmla="*/ 351167 w 11509566"/>
              <a:gd name="connsiteY5" fmla="*/ 0 h 6383288"/>
              <a:gd name="connsiteX0" fmla="*/ 351167 w 11509566"/>
              <a:gd name="connsiteY0" fmla="*/ 0 h 6383288"/>
              <a:gd name="connsiteX1" fmla="*/ 11509566 w 11509566"/>
              <a:gd name="connsiteY1" fmla="*/ 5774521 h 6383288"/>
              <a:gd name="connsiteX2" fmla="*/ 11315663 w 11509566"/>
              <a:gd name="connsiteY2" fmla="*/ 6383288 h 6383288"/>
              <a:gd name="connsiteX3" fmla="*/ 1539 w 11509566"/>
              <a:gd name="connsiteY3" fmla="*/ 6383288 h 6383288"/>
              <a:gd name="connsiteX4" fmla="*/ 0 w 11509566"/>
              <a:gd name="connsiteY4" fmla="*/ 673951 h 6383288"/>
              <a:gd name="connsiteX5" fmla="*/ 351167 w 11509566"/>
              <a:gd name="connsiteY5" fmla="*/ 0 h 6383288"/>
              <a:gd name="connsiteX0" fmla="*/ 362184 w 11509566"/>
              <a:gd name="connsiteY0" fmla="*/ 0 h 6027583"/>
              <a:gd name="connsiteX1" fmla="*/ 11509566 w 11509566"/>
              <a:gd name="connsiteY1" fmla="*/ 5418816 h 6027583"/>
              <a:gd name="connsiteX2" fmla="*/ 11315663 w 11509566"/>
              <a:gd name="connsiteY2" fmla="*/ 6027583 h 6027583"/>
              <a:gd name="connsiteX3" fmla="*/ 1539 w 11509566"/>
              <a:gd name="connsiteY3" fmla="*/ 6027583 h 6027583"/>
              <a:gd name="connsiteX4" fmla="*/ 0 w 11509566"/>
              <a:gd name="connsiteY4" fmla="*/ 318246 h 6027583"/>
              <a:gd name="connsiteX5" fmla="*/ 362184 w 11509566"/>
              <a:gd name="connsiteY5" fmla="*/ 0 h 6027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09566" h="6027583">
                <a:moveTo>
                  <a:pt x="362184" y="0"/>
                </a:moveTo>
                <a:lnTo>
                  <a:pt x="11509566" y="5418816"/>
                </a:lnTo>
                <a:lnTo>
                  <a:pt x="11315663" y="6027583"/>
                </a:lnTo>
                <a:lnTo>
                  <a:pt x="1539" y="6027583"/>
                </a:lnTo>
                <a:lnTo>
                  <a:pt x="0" y="318246"/>
                </a:lnTo>
                <a:lnTo>
                  <a:pt x="362184" y="0"/>
                </a:lnTo>
                <a:close/>
              </a:path>
            </a:pathLst>
          </a:custGeom>
          <a:gradFill flip="none" rotWithShape="0">
            <a:gsLst>
              <a:gs pos="0">
                <a:schemeClr val="tx1">
                  <a:alpha val="50000"/>
                </a:schemeClr>
              </a:gs>
              <a:gs pos="100000">
                <a:schemeClr val="tx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56238" y="926924"/>
            <a:ext cx="11479527" cy="5629586"/>
          </a:xfrm>
          <a:prstGeom prst="roundRect">
            <a:avLst>
              <a:gd name="adj" fmla="val 0"/>
            </a:avLst>
          </a:prstGeom>
          <a:gradFill flip="none" rotWithShape="1">
            <a:gsLst>
              <a:gs pos="100000">
                <a:srgbClr val="D0D8CD"/>
              </a:gs>
              <a:gs pos="0">
                <a:srgbClr val="FFFFFF"/>
              </a:gs>
              <a:gs pos="50000">
                <a:srgbClr val="F4F4F4"/>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rgbClr val="1A94A2"/>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27" name="圆角矩形 26"/>
          <p:cNvSpPr/>
          <p:nvPr/>
        </p:nvSpPr>
        <p:spPr>
          <a:xfrm>
            <a:off x="468388" y="1033428"/>
            <a:ext cx="11255227" cy="5416578"/>
          </a:xfrm>
          <a:prstGeom prst="roundRect">
            <a:avLst>
              <a:gd name="adj" fmla="val 0"/>
            </a:avLst>
          </a:prstGeom>
          <a:gradFill flip="none" rotWithShape="1">
            <a:gsLst>
              <a:gs pos="100000">
                <a:srgbClr val="D0D8CD"/>
              </a:gs>
              <a:gs pos="0">
                <a:srgbClr val="FFFFFF"/>
              </a:gs>
              <a:gs pos="50000">
                <a:srgbClr val="F4F4F4"/>
              </a:gs>
            </a:gsLst>
            <a:lin ang="16200000" scaled="1"/>
            <a:tileRect/>
          </a:gradFill>
          <a:ln w="28575">
            <a:solidFill>
              <a:srgbClr val="397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900" b="1" dirty="0">
              <a:solidFill>
                <a:srgbClr val="6298BF"/>
              </a:solidFill>
              <a:effectLst>
                <a:innerShdw blurRad="63500" dist="50800" dir="16200000">
                  <a:prstClr val="black">
                    <a:alpha val="50000"/>
                  </a:prstClr>
                </a:innerShdw>
              </a:effectLst>
              <a:latin typeface="Trajan Pro" panose="02020502050506020301" pitchFamily="18" charset="0"/>
              <a:ea typeface="Adobe Gothic Std B" panose="020B0800000000000000" pitchFamily="34" charset="-128"/>
            </a:endParaRPr>
          </a:p>
        </p:txBody>
      </p:sp>
      <p:sp>
        <p:nvSpPr>
          <p:cNvPr id="12" name="矩形 11"/>
          <p:cNvSpPr/>
          <p:nvPr/>
        </p:nvSpPr>
        <p:spPr>
          <a:xfrm>
            <a:off x="3311432" y="46022"/>
            <a:ext cx="5569153" cy="646331"/>
          </a:xfrm>
          <a:prstGeom prst="rect">
            <a:avLst/>
          </a:prstGeom>
        </p:spPr>
        <p:txBody>
          <a:bodyPr wrap="none">
            <a:spAutoFit/>
          </a:bodyPr>
          <a:lstStyle/>
          <a:p>
            <a:pPr algn="ctr"/>
            <a:r>
              <a:rPr lang="en-US" altLang="zh-CN" sz="3600" dirty="0" smtClean="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Segoe UI Black" panose="020B0A02040204020203" pitchFamily="34" charset="0"/>
              </a:rPr>
              <a:t>Add Your Headline Here</a:t>
            </a:r>
            <a:endParaRPr lang="en-US" altLang="zh-CN" sz="3600" dirty="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Segoe UI Black" panose="020B0A02040204020203" pitchFamily="34" charset="0"/>
            </a:endParaRPr>
          </a:p>
        </p:txBody>
      </p:sp>
      <p:sp>
        <p:nvSpPr>
          <p:cNvPr id="13" name="矩形 12"/>
          <p:cNvSpPr/>
          <p:nvPr/>
        </p:nvSpPr>
        <p:spPr>
          <a:xfrm>
            <a:off x="4362034" y="592146"/>
            <a:ext cx="3467937" cy="295466"/>
          </a:xfrm>
          <a:prstGeom prst="rect">
            <a:avLst/>
          </a:prstGeom>
        </p:spPr>
        <p:txBody>
          <a:bodyPr wrap="none">
            <a:spAutoFit/>
          </a:bodyPr>
          <a:lstStyle/>
          <a:p>
            <a:pPr lvl="0" algn="ctr">
              <a:lnSpc>
                <a:spcPct val="110000"/>
              </a:lnSpc>
            </a:pPr>
            <a:r>
              <a:rPr lang="en-US" altLang="zh-CN" sz="1200" dirty="0">
                <a:solidFill>
                  <a:schemeClr val="bg1"/>
                </a:solidFill>
                <a:latin typeface="Segoe UI Light" panose="020B0502040204020203" pitchFamily="34" charset="0"/>
                <a:ea typeface="华文细黑" panose="02010600040101010101" pitchFamily="2" charset="-122"/>
                <a:cs typeface="Segoe UI Light" panose="020B0502040204020203" pitchFamily="34" charset="0"/>
                <a:sym typeface="+mn-lt"/>
              </a:rPr>
              <a:t>What we hope to achieve in the short and long run</a:t>
            </a:r>
          </a:p>
        </p:txBody>
      </p:sp>
      <p:sp>
        <p:nvSpPr>
          <p:cNvPr id="14" name="空心弧 13"/>
          <p:cNvSpPr/>
          <p:nvPr/>
        </p:nvSpPr>
        <p:spPr>
          <a:xfrm>
            <a:off x="798971" y="1841134"/>
            <a:ext cx="2146861" cy="2146861"/>
          </a:xfrm>
          <a:prstGeom prst="blockArc">
            <a:avLst>
              <a:gd name="adj1" fmla="val 13517990"/>
              <a:gd name="adj2" fmla="val 10691500"/>
              <a:gd name="adj3" fmla="val 6227"/>
            </a:avLst>
          </a:prstGeom>
          <a:solidFill>
            <a:srgbClr val="00B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Segoe UI Light" panose="020B0502040204020203" pitchFamily="34" charset="0"/>
              <a:cs typeface="Segoe UI Light" panose="020B0502040204020203" pitchFamily="34" charset="0"/>
            </a:endParaRPr>
          </a:p>
        </p:txBody>
      </p:sp>
      <p:sp>
        <p:nvSpPr>
          <p:cNvPr id="15" name="矩形 14"/>
          <p:cNvSpPr/>
          <p:nvPr/>
        </p:nvSpPr>
        <p:spPr>
          <a:xfrm>
            <a:off x="1321609" y="2499066"/>
            <a:ext cx="1101584" cy="830997"/>
          </a:xfrm>
          <a:prstGeom prst="rect">
            <a:avLst/>
          </a:prstGeom>
        </p:spPr>
        <p:txBody>
          <a:bodyPr wrap="none" anchor="ctr">
            <a:spAutoFit/>
          </a:bodyPr>
          <a:lstStyle/>
          <a:p>
            <a:pPr lvl="0" algn="ctr"/>
            <a:r>
              <a:rPr lang="en-US" altLang="zh-CN" sz="4800" dirty="0" smtClean="0">
                <a:solidFill>
                  <a:srgbClr val="394A57"/>
                </a:solidFill>
                <a:latin typeface="Segoe UI Light" panose="020B0502040204020203" pitchFamily="34" charset="0"/>
                <a:cs typeface="Segoe UI Light" panose="020B0502040204020203" pitchFamily="34" charset="0"/>
              </a:rPr>
              <a:t>82</a:t>
            </a:r>
            <a:r>
              <a:rPr lang="en-US" altLang="zh-CN" sz="2800" dirty="0" smtClean="0">
                <a:solidFill>
                  <a:prstClr val="black">
                    <a:lumMod val="50000"/>
                    <a:lumOff val="50000"/>
                  </a:prstClr>
                </a:solidFill>
                <a:latin typeface="Segoe UI Light" panose="020B0502040204020203" pitchFamily="34" charset="0"/>
                <a:cs typeface="Segoe UI Light" panose="020B0502040204020203" pitchFamily="34" charset="0"/>
              </a:rPr>
              <a:t>%</a:t>
            </a:r>
            <a:endParaRPr lang="en-US" altLang="zh-CN" sz="2800" dirty="0">
              <a:solidFill>
                <a:prstClr val="black">
                  <a:lumMod val="50000"/>
                  <a:lumOff val="50000"/>
                </a:prstClr>
              </a:solidFill>
              <a:latin typeface="Segoe UI Light" panose="020B0502040204020203" pitchFamily="34" charset="0"/>
              <a:cs typeface="Segoe UI Light" panose="020B0502040204020203" pitchFamily="34" charset="0"/>
            </a:endParaRPr>
          </a:p>
        </p:txBody>
      </p:sp>
      <p:sp>
        <p:nvSpPr>
          <p:cNvPr id="16" name="矩形 15"/>
          <p:cNvSpPr/>
          <p:nvPr/>
        </p:nvSpPr>
        <p:spPr>
          <a:xfrm>
            <a:off x="684784" y="4813228"/>
            <a:ext cx="2375234" cy="829073"/>
          </a:xfrm>
          <a:prstGeom prst="rect">
            <a:avLst/>
          </a:prstGeom>
        </p:spPr>
        <p:txBody>
          <a:bodyPr wrap="square">
            <a:spAutoFit/>
          </a:bodyPr>
          <a:lstStyle/>
          <a:p>
            <a:pPr algn="ctr">
              <a:lnSpc>
                <a:spcPct val="114000"/>
              </a:lnSpc>
            </a:pPr>
            <a:r>
              <a:rPr lang="en-US" altLang="zh-CN" sz="1400" dirty="0">
                <a:latin typeface="Segoe UI Light" panose="020B0502040204020203" pitchFamily="34" charset="0"/>
                <a:cs typeface="Segoe UI Light" panose="020B0502040204020203" pitchFamily="34" charset="0"/>
              </a:rPr>
              <a:t>The concepts national income and national product have roughly </a:t>
            </a:r>
          </a:p>
        </p:txBody>
      </p:sp>
      <p:sp>
        <p:nvSpPr>
          <p:cNvPr id="17" name="矩形 16"/>
          <p:cNvSpPr/>
          <p:nvPr/>
        </p:nvSpPr>
        <p:spPr>
          <a:xfrm>
            <a:off x="1097990" y="4415296"/>
            <a:ext cx="1548822" cy="369332"/>
          </a:xfrm>
          <a:prstGeom prst="rect">
            <a:avLst/>
          </a:prstGeom>
        </p:spPr>
        <p:txBody>
          <a:bodyPr wrap="none">
            <a:spAutoFit/>
          </a:bodyPr>
          <a:lstStyle/>
          <a:p>
            <a:pPr algn="ctr"/>
            <a:r>
              <a:rPr lang="en-US" altLang="zh-CN" dirty="0">
                <a:solidFill>
                  <a:srgbClr val="00B050"/>
                </a:solidFill>
                <a:latin typeface="Segoe UI Black" panose="020B0A02040204020203" pitchFamily="34" charset="0"/>
                <a:ea typeface="Segoe UI Black" panose="020B0A02040204020203" pitchFamily="34" charset="0"/>
                <a:cs typeface="Segoe UI Black" panose="020B0A02040204020203" pitchFamily="34" charset="0"/>
              </a:rPr>
              <a:t>+17,356,123</a:t>
            </a:r>
          </a:p>
        </p:txBody>
      </p:sp>
      <p:sp>
        <p:nvSpPr>
          <p:cNvPr id="18" name="空心弧 17"/>
          <p:cNvSpPr/>
          <p:nvPr/>
        </p:nvSpPr>
        <p:spPr>
          <a:xfrm>
            <a:off x="3614704" y="1841134"/>
            <a:ext cx="2146861" cy="2146861"/>
          </a:xfrm>
          <a:prstGeom prst="blockArc">
            <a:avLst>
              <a:gd name="adj1" fmla="val 15650879"/>
              <a:gd name="adj2" fmla="val 10691500"/>
              <a:gd name="adj3" fmla="val 6227"/>
            </a:avLst>
          </a:prstGeom>
          <a:solidFill>
            <a:srgbClr val="00B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Segoe UI Light" panose="020B0502040204020203" pitchFamily="34" charset="0"/>
              <a:cs typeface="Segoe UI Light" panose="020B0502040204020203" pitchFamily="34" charset="0"/>
            </a:endParaRPr>
          </a:p>
        </p:txBody>
      </p:sp>
      <p:sp>
        <p:nvSpPr>
          <p:cNvPr id="19" name="矩形 18"/>
          <p:cNvSpPr/>
          <p:nvPr/>
        </p:nvSpPr>
        <p:spPr>
          <a:xfrm>
            <a:off x="4142151" y="2499066"/>
            <a:ext cx="1091966" cy="830997"/>
          </a:xfrm>
          <a:prstGeom prst="rect">
            <a:avLst/>
          </a:prstGeom>
        </p:spPr>
        <p:txBody>
          <a:bodyPr wrap="none" anchor="ctr">
            <a:spAutoFit/>
          </a:bodyPr>
          <a:lstStyle/>
          <a:p>
            <a:pPr lvl="0" algn="ctr"/>
            <a:r>
              <a:rPr lang="en-US" altLang="zh-CN" sz="4800" dirty="0" smtClean="0">
                <a:solidFill>
                  <a:srgbClr val="394A57"/>
                </a:solidFill>
                <a:latin typeface="Segoe UI Light" panose="020B0502040204020203" pitchFamily="34" charset="0"/>
                <a:cs typeface="Segoe UI Light" panose="020B0502040204020203" pitchFamily="34" charset="0"/>
              </a:rPr>
              <a:t>76</a:t>
            </a:r>
            <a:r>
              <a:rPr lang="en-US" altLang="zh-CN" sz="2800" dirty="0" smtClean="0">
                <a:solidFill>
                  <a:prstClr val="black">
                    <a:lumMod val="50000"/>
                    <a:lumOff val="50000"/>
                  </a:prstClr>
                </a:solidFill>
                <a:latin typeface="Segoe UI Light" panose="020B0502040204020203" pitchFamily="34" charset="0"/>
                <a:cs typeface="Segoe UI Light" panose="020B0502040204020203" pitchFamily="34" charset="0"/>
              </a:rPr>
              <a:t>%</a:t>
            </a:r>
            <a:endParaRPr lang="en-US" altLang="zh-CN" sz="2800" dirty="0">
              <a:solidFill>
                <a:prstClr val="black">
                  <a:lumMod val="50000"/>
                  <a:lumOff val="50000"/>
                </a:prstClr>
              </a:solidFill>
              <a:latin typeface="Segoe UI Light" panose="020B0502040204020203" pitchFamily="34" charset="0"/>
              <a:cs typeface="Segoe UI Light" panose="020B0502040204020203" pitchFamily="34" charset="0"/>
            </a:endParaRPr>
          </a:p>
        </p:txBody>
      </p:sp>
      <p:sp>
        <p:nvSpPr>
          <p:cNvPr id="20" name="矩形 19"/>
          <p:cNvSpPr/>
          <p:nvPr/>
        </p:nvSpPr>
        <p:spPr>
          <a:xfrm>
            <a:off x="3500517" y="4813228"/>
            <a:ext cx="2375234" cy="829073"/>
          </a:xfrm>
          <a:prstGeom prst="rect">
            <a:avLst/>
          </a:prstGeom>
        </p:spPr>
        <p:txBody>
          <a:bodyPr wrap="square">
            <a:spAutoFit/>
          </a:bodyPr>
          <a:lstStyle/>
          <a:p>
            <a:pPr algn="ctr">
              <a:lnSpc>
                <a:spcPct val="114000"/>
              </a:lnSpc>
            </a:pPr>
            <a:r>
              <a:rPr lang="en-US" altLang="zh-CN" sz="1400" dirty="0">
                <a:latin typeface="Segoe UI Light" panose="020B0502040204020203" pitchFamily="34" charset="0"/>
                <a:cs typeface="Segoe UI Light" panose="020B0502040204020203" pitchFamily="34" charset="0"/>
              </a:rPr>
              <a:t>The concepts national income and national product have roughly </a:t>
            </a:r>
          </a:p>
        </p:txBody>
      </p:sp>
      <p:sp>
        <p:nvSpPr>
          <p:cNvPr id="21" name="矩形 20"/>
          <p:cNvSpPr/>
          <p:nvPr/>
        </p:nvSpPr>
        <p:spPr>
          <a:xfrm>
            <a:off x="3913723" y="4415296"/>
            <a:ext cx="1548822" cy="369332"/>
          </a:xfrm>
          <a:prstGeom prst="rect">
            <a:avLst/>
          </a:prstGeom>
        </p:spPr>
        <p:txBody>
          <a:bodyPr wrap="none">
            <a:spAutoFit/>
          </a:bodyPr>
          <a:lstStyle/>
          <a:p>
            <a:pPr algn="ctr"/>
            <a:r>
              <a:rPr lang="en-US" altLang="zh-CN" dirty="0">
                <a:solidFill>
                  <a:srgbClr val="00B050"/>
                </a:solidFill>
                <a:latin typeface="Segoe UI Black" panose="020B0A02040204020203" pitchFamily="34" charset="0"/>
                <a:ea typeface="Segoe UI Black" panose="020B0A02040204020203" pitchFamily="34" charset="0"/>
                <a:cs typeface="Segoe UI Black" panose="020B0A02040204020203" pitchFamily="34" charset="0"/>
              </a:rPr>
              <a:t>+17,356,123</a:t>
            </a:r>
          </a:p>
        </p:txBody>
      </p:sp>
      <p:sp>
        <p:nvSpPr>
          <p:cNvPr id="22" name="空心弧 21"/>
          <p:cNvSpPr/>
          <p:nvPr/>
        </p:nvSpPr>
        <p:spPr>
          <a:xfrm>
            <a:off x="6430437" y="1841134"/>
            <a:ext cx="2146861" cy="2146861"/>
          </a:xfrm>
          <a:prstGeom prst="blockArc">
            <a:avLst>
              <a:gd name="adj1" fmla="val 11922043"/>
              <a:gd name="adj2" fmla="val 10691500"/>
              <a:gd name="adj3" fmla="val 6227"/>
            </a:avLst>
          </a:prstGeom>
          <a:solidFill>
            <a:srgbClr val="00B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Segoe UI Light" panose="020B0502040204020203" pitchFamily="34" charset="0"/>
              <a:cs typeface="Segoe UI Light" panose="020B0502040204020203" pitchFamily="34" charset="0"/>
            </a:endParaRPr>
          </a:p>
        </p:txBody>
      </p:sp>
      <p:sp>
        <p:nvSpPr>
          <p:cNvPr id="25" name="矩形 24"/>
          <p:cNvSpPr/>
          <p:nvPr/>
        </p:nvSpPr>
        <p:spPr>
          <a:xfrm>
            <a:off x="6953075" y="2499066"/>
            <a:ext cx="1101584" cy="830997"/>
          </a:xfrm>
          <a:prstGeom prst="rect">
            <a:avLst/>
          </a:prstGeom>
        </p:spPr>
        <p:txBody>
          <a:bodyPr wrap="none" anchor="ctr">
            <a:spAutoFit/>
          </a:bodyPr>
          <a:lstStyle/>
          <a:p>
            <a:pPr lvl="0" algn="ctr"/>
            <a:r>
              <a:rPr lang="en-US" altLang="zh-CN" sz="4800" dirty="0" smtClean="0">
                <a:solidFill>
                  <a:srgbClr val="394A57"/>
                </a:solidFill>
                <a:latin typeface="Segoe UI Light" panose="020B0502040204020203" pitchFamily="34" charset="0"/>
                <a:cs typeface="Segoe UI Light" panose="020B0502040204020203" pitchFamily="34" charset="0"/>
              </a:rPr>
              <a:t>92</a:t>
            </a:r>
            <a:r>
              <a:rPr lang="en-US" altLang="zh-CN" sz="2800" dirty="0" smtClean="0">
                <a:solidFill>
                  <a:prstClr val="black">
                    <a:lumMod val="50000"/>
                    <a:lumOff val="50000"/>
                  </a:prstClr>
                </a:solidFill>
                <a:latin typeface="Segoe UI Light" panose="020B0502040204020203" pitchFamily="34" charset="0"/>
                <a:cs typeface="Segoe UI Light" panose="020B0502040204020203" pitchFamily="34" charset="0"/>
              </a:rPr>
              <a:t>%</a:t>
            </a:r>
            <a:endParaRPr lang="en-US" altLang="zh-CN" sz="2800" dirty="0">
              <a:solidFill>
                <a:prstClr val="black">
                  <a:lumMod val="50000"/>
                  <a:lumOff val="50000"/>
                </a:prstClr>
              </a:solidFill>
              <a:latin typeface="Segoe UI Light" panose="020B0502040204020203" pitchFamily="34" charset="0"/>
              <a:cs typeface="Segoe UI Light" panose="020B0502040204020203" pitchFamily="34" charset="0"/>
            </a:endParaRPr>
          </a:p>
        </p:txBody>
      </p:sp>
      <p:sp>
        <p:nvSpPr>
          <p:cNvPr id="26" name="矩形 25"/>
          <p:cNvSpPr/>
          <p:nvPr/>
        </p:nvSpPr>
        <p:spPr>
          <a:xfrm>
            <a:off x="6316250" y="4813228"/>
            <a:ext cx="2375234" cy="829073"/>
          </a:xfrm>
          <a:prstGeom prst="rect">
            <a:avLst/>
          </a:prstGeom>
        </p:spPr>
        <p:txBody>
          <a:bodyPr wrap="square">
            <a:spAutoFit/>
          </a:bodyPr>
          <a:lstStyle/>
          <a:p>
            <a:pPr algn="ctr">
              <a:lnSpc>
                <a:spcPct val="114000"/>
              </a:lnSpc>
            </a:pPr>
            <a:r>
              <a:rPr lang="en-US" altLang="zh-CN" sz="1400" dirty="0">
                <a:latin typeface="Segoe UI Light" panose="020B0502040204020203" pitchFamily="34" charset="0"/>
                <a:cs typeface="Segoe UI Light" panose="020B0502040204020203" pitchFamily="34" charset="0"/>
              </a:rPr>
              <a:t>The concepts national income and national product have roughly </a:t>
            </a:r>
          </a:p>
        </p:txBody>
      </p:sp>
      <p:sp>
        <p:nvSpPr>
          <p:cNvPr id="28" name="矩形 27"/>
          <p:cNvSpPr/>
          <p:nvPr/>
        </p:nvSpPr>
        <p:spPr>
          <a:xfrm>
            <a:off x="6729456" y="4415296"/>
            <a:ext cx="1548822" cy="369332"/>
          </a:xfrm>
          <a:prstGeom prst="rect">
            <a:avLst/>
          </a:prstGeom>
        </p:spPr>
        <p:txBody>
          <a:bodyPr wrap="none">
            <a:spAutoFit/>
          </a:bodyPr>
          <a:lstStyle/>
          <a:p>
            <a:pPr algn="ctr"/>
            <a:r>
              <a:rPr lang="en-US" altLang="zh-CN" dirty="0">
                <a:solidFill>
                  <a:srgbClr val="00B050"/>
                </a:solidFill>
                <a:latin typeface="Segoe UI Black" panose="020B0A02040204020203" pitchFamily="34" charset="0"/>
                <a:ea typeface="Segoe UI Black" panose="020B0A02040204020203" pitchFamily="34" charset="0"/>
                <a:cs typeface="Segoe UI Black" panose="020B0A02040204020203" pitchFamily="34" charset="0"/>
              </a:rPr>
              <a:t>+17,356,123</a:t>
            </a:r>
          </a:p>
        </p:txBody>
      </p:sp>
      <p:sp>
        <p:nvSpPr>
          <p:cNvPr id="29" name="空心弧 28"/>
          <p:cNvSpPr/>
          <p:nvPr/>
        </p:nvSpPr>
        <p:spPr>
          <a:xfrm>
            <a:off x="9246171" y="1841134"/>
            <a:ext cx="2146861" cy="2146861"/>
          </a:xfrm>
          <a:prstGeom prst="blockArc">
            <a:avLst>
              <a:gd name="adj1" fmla="val 19498456"/>
              <a:gd name="adj2" fmla="val 10691500"/>
              <a:gd name="adj3" fmla="val 6227"/>
            </a:avLst>
          </a:prstGeom>
          <a:solidFill>
            <a:srgbClr val="00B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Segoe UI Light" panose="020B0502040204020203" pitchFamily="34" charset="0"/>
              <a:cs typeface="Segoe UI Light" panose="020B0502040204020203" pitchFamily="34" charset="0"/>
            </a:endParaRPr>
          </a:p>
        </p:txBody>
      </p:sp>
      <p:sp>
        <p:nvSpPr>
          <p:cNvPr id="30" name="矩形 29"/>
          <p:cNvSpPr/>
          <p:nvPr/>
        </p:nvSpPr>
        <p:spPr>
          <a:xfrm>
            <a:off x="9764000" y="2499066"/>
            <a:ext cx="1111202" cy="830997"/>
          </a:xfrm>
          <a:prstGeom prst="rect">
            <a:avLst/>
          </a:prstGeom>
        </p:spPr>
        <p:txBody>
          <a:bodyPr wrap="none" anchor="ctr">
            <a:spAutoFit/>
          </a:bodyPr>
          <a:lstStyle/>
          <a:p>
            <a:pPr lvl="0" algn="ctr"/>
            <a:r>
              <a:rPr lang="en-US" altLang="zh-CN" sz="4800" dirty="0" smtClean="0">
                <a:solidFill>
                  <a:srgbClr val="394A57"/>
                </a:solidFill>
                <a:latin typeface="Segoe UI Light" panose="020B0502040204020203" pitchFamily="34" charset="0"/>
                <a:cs typeface="Segoe UI Light" panose="020B0502040204020203" pitchFamily="34" charset="0"/>
              </a:rPr>
              <a:t>54</a:t>
            </a:r>
            <a:r>
              <a:rPr lang="en-US" altLang="zh-CN" sz="2800" dirty="0" smtClean="0">
                <a:solidFill>
                  <a:prstClr val="black">
                    <a:lumMod val="50000"/>
                    <a:lumOff val="50000"/>
                  </a:prstClr>
                </a:solidFill>
                <a:latin typeface="Segoe UI Light" panose="020B0502040204020203" pitchFamily="34" charset="0"/>
                <a:cs typeface="Segoe UI Light" panose="020B0502040204020203" pitchFamily="34" charset="0"/>
              </a:rPr>
              <a:t>%</a:t>
            </a:r>
            <a:endParaRPr lang="en-US" altLang="zh-CN" sz="2800" dirty="0">
              <a:solidFill>
                <a:prstClr val="black">
                  <a:lumMod val="50000"/>
                  <a:lumOff val="50000"/>
                </a:prstClr>
              </a:solidFill>
              <a:latin typeface="Segoe UI Light" panose="020B0502040204020203" pitchFamily="34" charset="0"/>
              <a:cs typeface="Segoe UI Light" panose="020B0502040204020203" pitchFamily="34" charset="0"/>
            </a:endParaRPr>
          </a:p>
        </p:txBody>
      </p:sp>
      <p:sp>
        <p:nvSpPr>
          <p:cNvPr id="31" name="矩形 30"/>
          <p:cNvSpPr/>
          <p:nvPr/>
        </p:nvSpPr>
        <p:spPr>
          <a:xfrm>
            <a:off x="9131984" y="4813228"/>
            <a:ext cx="2375234" cy="829073"/>
          </a:xfrm>
          <a:prstGeom prst="rect">
            <a:avLst/>
          </a:prstGeom>
        </p:spPr>
        <p:txBody>
          <a:bodyPr wrap="square">
            <a:spAutoFit/>
          </a:bodyPr>
          <a:lstStyle/>
          <a:p>
            <a:pPr algn="ctr">
              <a:lnSpc>
                <a:spcPct val="114000"/>
              </a:lnSpc>
            </a:pPr>
            <a:r>
              <a:rPr lang="en-US" altLang="zh-CN" sz="1400" dirty="0">
                <a:latin typeface="Segoe UI Light" panose="020B0502040204020203" pitchFamily="34" charset="0"/>
                <a:cs typeface="Segoe UI Light" panose="020B0502040204020203" pitchFamily="34" charset="0"/>
              </a:rPr>
              <a:t>The concepts national income and national product have roughly </a:t>
            </a:r>
          </a:p>
        </p:txBody>
      </p:sp>
      <p:sp>
        <p:nvSpPr>
          <p:cNvPr id="32" name="矩形 31"/>
          <p:cNvSpPr/>
          <p:nvPr/>
        </p:nvSpPr>
        <p:spPr>
          <a:xfrm>
            <a:off x="9545190" y="4415296"/>
            <a:ext cx="1548822" cy="369332"/>
          </a:xfrm>
          <a:prstGeom prst="rect">
            <a:avLst/>
          </a:prstGeom>
        </p:spPr>
        <p:txBody>
          <a:bodyPr wrap="none">
            <a:spAutoFit/>
          </a:bodyPr>
          <a:lstStyle/>
          <a:p>
            <a:pPr algn="ctr"/>
            <a:r>
              <a:rPr lang="en-US" altLang="zh-CN" dirty="0">
                <a:solidFill>
                  <a:srgbClr val="00B050"/>
                </a:solidFill>
                <a:latin typeface="Segoe UI Black" panose="020B0A02040204020203" pitchFamily="34" charset="0"/>
                <a:ea typeface="Segoe UI Black" panose="020B0A02040204020203" pitchFamily="34" charset="0"/>
                <a:cs typeface="Segoe UI Black" panose="020B0A02040204020203" pitchFamily="34" charset="0"/>
              </a:rPr>
              <a:t>+17,356,123</a:t>
            </a:r>
          </a:p>
        </p:txBody>
      </p:sp>
    </p:spTree>
    <p:extLst>
      <p:ext uri="{BB962C8B-B14F-4D97-AF65-F5344CB8AC3E}">
        <p14:creationId xmlns:p14="http://schemas.microsoft.com/office/powerpoint/2010/main" val="18050620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2547393" y="1511190"/>
            <a:ext cx="407762" cy="407762"/>
          </a:xfrm>
          <a:prstGeom prst="rect">
            <a:avLst/>
          </a:prstGeom>
          <a:solidFill>
            <a:srgbClr val="5B9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12479405" y="1185702"/>
            <a:ext cx="543739" cy="307777"/>
          </a:xfrm>
          <a:prstGeom prst="rect">
            <a:avLst/>
          </a:prstGeom>
          <a:noFill/>
        </p:spPr>
        <p:txBody>
          <a:bodyPr wrap="none" rtlCol="0">
            <a:spAutoFit/>
          </a:bodyPr>
          <a:lstStyle/>
          <a:p>
            <a:pPr algn="ctr"/>
            <a:r>
              <a:rPr lang="zh-CN" altLang="en-US" sz="1400" dirty="0" smtClean="0">
                <a:latin typeface="微软雅黑" panose="020B0503020204020204" pitchFamily="34" charset="-122"/>
                <a:ea typeface="微软雅黑" panose="020B0503020204020204" pitchFamily="34" charset="-122"/>
              </a:rPr>
              <a:t>文字</a:t>
            </a:r>
            <a:endParaRPr lang="zh-CN" altLang="en-US" sz="1400" dirty="0">
              <a:latin typeface="微软雅黑" panose="020B0503020204020204" pitchFamily="34" charset="-122"/>
              <a:ea typeface="微软雅黑" panose="020B0503020204020204" pitchFamily="34" charset="-122"/>
            </a:endParaRPr>
          </a:p>
        </p:txBody>
      </p:sp>
      <p:sp>
        <p:nvSpPr>
          <p:cNvPr id="39" name="矩形 38"/>
          <p:cNvSpPr/>
          <p:nvPr/>
        </p:nvSpPr>
        <p:spPr>
          <a:xfrm>
            <a:off x="12547393" y="1970554"/>
            <a:ext cx="407762" cy="407762"/>
          </a:xfrm>
          <a:prstGeom prst="rect">
            <a:avLst/>
          </a:prstGeom>
          <a:solidFill>
            <a:srgbClr val="2A42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2547393" y="3939752"/>
            <a:ext cx="407762" cy="407762"/>
          </a:xfrm>
          <a:prstGeom prst="rect">
            <a:avLst/>
          </a:prstGeom>
          <a:solidFill>
            <a:srgbClr val="397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12479404" y="3614264"/>
            <a:ext cx="543739" cy="307777"/>
          </a:xfrm>
          <a:prstGeom prst="rect">
            <a:avLst/>
          </a:prstGeom>
          <a:noFill/>
        </p:spPr>
        <p:txBody>
          <a:bodyPr wrap="none" rtlCol="0">
            <a:spAutoFit/>
          </a:bodyPr>
          <a:lstStyle/>
          <a:p>
            <a:pPr algn="ctr"/>
            <a:r>
              <a:rPr lang="zh-CN" altLang="en-US" sz="1400" dirty="0" smtClean="0">
                <a:latin typeface="微软雅黑" panose="020B0503020204020204" pitchFamily="34" charset="-122"/>
                <a:ea typeface="微软雅黑" panose="020B0503020204020204" pitchFamily="34" charset="-122"/>
              </a:rPr>
              <a:t>边框</a:t>
            </a:r>
            <a:endParaRPr lang="zh-CN" altLang="en-US" sz="1400" dirty="0">
              <a:latin typeface="微软雅黑" panose="020B0503020204020204" pitchFamily="34" charset="-122"/>
              <a:ea typeface="微软雅黑" panose="020B0503020204020204" pitchFamily="34" charset="-122"/>
            </a:endParaRPr>
          </a:p>
        </p:txBody>
      </p:sp>
      <p:sp>
        <p:nvSpPr>
          <p:cNvPr id="23" name="矩形 9"/>
          <p:cNvSpPr/>
          <p:nvPr/>
        </p:nvSpPr>
        <p:spPr>
          <a:xfrm>
            <a:off x="-1538" y="1257430"/>
            <a:ext cx="11509566" cy="5600570"/>
          </a:xfrm>
          <a:custGeom>
            <a:avLst/>
            <a:gdLst>
              <a:gd name="connsiteX0" fmla="*/ 0 w 11014364"/>
              <a:gd name="connsiteY0" fmla="*/ 0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0 w 11014364"/>
              <a:gd name="connsiteY4" fmla="*/ 0 h 5653155"/>
              <a:gd name="connsiteX0" fmla="*/ 859316 w 11014364"/>
              <a:gd name="connsiteY0" fmla="*/ 0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59316 w 11014364"/>
              <a:gd name="connsiteY4" fmla="*/ 0 h 5653155"/>
              <a:gd name="connsiteX0" fmla="*/ 881349 w 11014364"/>
              <a:gd name="connsiteY0" fmla="*/ 11016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81349 w 11014364"/>
              <a:gd name="connsiteY4" fmla="*/ 11016 h 5653155"/>
              <a:gd name="connsiteX0" fmla="*/ 893420 w 11014364"/>
              <a:gd name="connsiteY0" fmla="*/ 11016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3420 w 11014364"/>
              <a:gd name="connsiteY4" fmla="*/ 11016 h 5653155"/>
              <a:gd name="connsiteX0" fmla="*/ 893420 w 11014364"/>
              <a:gd name="connsiteY0" fmla="*/ 7998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3420 w 11014364"/>
              <a:gd name="connsiteY4" fmla="*/ 7998 h 5653155"/>
              <a:gd name="connsiteX0" fmla="*/ 899456 w 11014364"/>
              <a:gd name="connsiteY0" fmla="*/ 7998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9456 w 11014364"/>
              <a:gd name="connsiteY4" fmla="*/ 7998 h 5653155"/>
              <a:gd name="connsiteX0" fmla="*/ 899456 w 11014364"/>
              <a:gd name="connsiteY0" fmla="*/ 0 h 5645157"/>
              <a:gd name="connsiteX1" fmla="*/ 11014364 w 11014364"/>
              <a:gd name="connsiteY1" fmla="*/ 3096538 h 5645157"/>
              <a:gd name="connsiteX2" fmla="*/ 11014364 w 11014364"/>
              <a:gd name="connsiteY2" fmla="*/ 5645157 h 5645157"/>
              <a:gd name="connsiteX3" fmla="*/ 0 w 11014364"/>
              <a:gd name="connsiteY3" fmla="*/ 5645157 h 5645157"/>
              <a:gd name="connsiteX4" fmla="*/ 899456 w 11014364"/>
              <a:gd name="connsiteY4"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899456 w 11014364"/>
              <a:gd name="connsiteY4"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693868 w 11014364"/>
              <a:gd name="connsiteY4" fmla="*/ 1299068 h 5645157"/>
              <a:gd name="connsiteX5" fmla="*/ 899456 w 11014364"/>
              <a:gd name="connsiteY5"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0 w 11014364"/>
              <a:gd name="connsiteY4" fmla="*/ 949445 h 5645157"/>
              <a:gd name="connsiteX5" fmla="*/ 899456 w 11014364"/>
              <a:gd name="connsiteY5" fmla="*/ 0 h 5645157"/>
              <a:gd name="connsiteX0" fmla="*/ 899456 w 11014364"/>
              <a:gd name="connsiteY0" fmla="*/ 0 h 5645157"/>
              <a:gd name="connsiteX1" fmla="*/ 11014364 w 11014364"/>
              <a:gd name="connsiteY1" fmla="*/ 3010477 h 5645157"/>
              <a:gd name="connsiteX2" fmla="*/ 9383868 w 11014364"/>
              <a:gd name="connsiteY2" fmla="*/ 5645157 h 5645157"/>
              <a:gd name="connsiteX3" fmla="*/ 0 w 11014364"/>
              <a:gd name="connsiteY3" fmla="*/ 5645157 h 5645157"/>
              <a:gd name="connsiteX4" fmla="*/ 0 w 11014364"/>
              <a:gd name="connsiteY4" fmla="*/ 949445 h 5645157"/>
              <a:gd name="connsiteX5" fmla="*/ 899456 w 11014364"/>
              <a:gd name="connsiteY5" fmla="*/ 0 h 5645157"/>
              <a:gd name="connsiteX0" fmla="*/ 899456 w 11014364"/>
              <a:gd name="connsiteY0" fmla="*/ 0 h 5645157"/>
              <a:gd name="connsiteX1" fmla="*/ 11014364 w 11014364"/>
              <a:gd name="connsiteY1" fmla="*/ 3010477 h 5645157"/>
              <a:gd name="connsiteX2" fmla="*/ 9383868 w 11014364"/>
              <a:gd name="connsiteY2" fmla="*/ 5645157 h 5645157"/>
              <a:gd name="connsiteX3" fmla="*/ 0 w 11014364"/>
              <a:gd name="connsiteY3" fmla="*/ 5645157 h 5645157"/>
              <a:gd name="connsiteX4" fmla="*/ 0 w 11014364"/>
              <a:gd name="connsiteY4" fmla="*/ 1268934 h 5645157"/>
              <a:gd name="connsiteX5" fmla="*/ 899456 w 11014364"/>
              <a:gd name="connsiteY5" fmla="*/ 0 h 5645157"/>
              <a:gd name="connsiteX0" fmla="*/ 337596 w 11014364"/>
              <a:gd name="connsiteY0" fmla="*/ 0 h 6383288"/>
              <a:gd name="connsiteX1" fmla="*/ 11014364 w 11014364"/>
              <a:gd name="connsiteY1" fmla="*/ 3748608 h 6383288"/>
              <a:gd name="connsiteX2" fmla="*/ 9383868 w 11014364"/>
              <a:gd name="connsiteY2" fmla="*/ 6383288 h 6383288"/>
              <a:gd name="connsiteX3" fmla="*/ 0 w 11014364"/>
              <a:gd name="connsiteY3" fmla="*/ 6383288 h 6383288"/>
              <a:gd name="connsiteX4" fmla="*/ 0 w 11014364"/>
              <a:gd name="connsiteY4" fmla="*/ 2007065 h 6383288"/>
              <a:gd name="connsiteX5" fmla="*/ 337596 w 11014364"/>
              <a:gd name="connsiteY5" fmla="*/ 0 h 6383288"/>
              <a:gd name="connsiteX0" fmla="*/ 337596 w 11532157"/>
              <a:gd name="connsiteY0" fmla="*/ 0 h 6383288"/>
              <a:gd name="connsiteX1" fmla="*/ 11532157 w 11532157"/>
              <a:gd name="connsiteY1" fmla="*/ 6161302 h 6383288"/>
              <a:gd name="connsiteX2" fmla="*/ 9383868 w 11532157"/>
              <a:gd name="connsiteY2" fmla="*/ 6383288 h 6383288"/>
              <a:gd name="connsiteX3" fmla="*/ 0 w 11532157"/>
              <a:gd name="connsiteY3" fmla="*/ 6383288 h 6383288"/>
              <a:gd name="connsiteX4" fmla="*/ 0 w 11532157"/>
              <a:gd name="connsiteY4" fmla="*/ 2007065 h 6383288"/>
              <a:gd name="connsiteX5" fmla="*/ 337596 w 11532157"/>
              <a:gd name="connsiteY5" fmla="*/ 0 h 6383288"/>
              <a:gd name="connsiteX0" fmla="*/ 349628 w 11532157"/>
              <a:gd name="connsiteY0" fmla="*/ 0 h 6383288"/>
              <a:gd name="connsiteX1" fmla="*/ 11532157 w 11532157"/>
              <a:gd name="connsiteY1" fmla="*/ 6161302 h 6383288"/>
              <a:gd name="connsiteX2" fmla="*/ 9383868 w 11532157"/>
              <a:gd name="connsiteY2" fmla="*/ 6383288 h 6383288"/>
              <a:gd name="connsiteX3" fmla="*/ 0 w 11532157"/>
              <a:gd name="connsiteY3" fmla="*/ 6383288 h 6383288"/>
              <a:gd name="connsiteX4" fmla="*/ 0 w 11532157"/>
              <a:gd name="connsiteY4" fmla="*/ 2007065 h 6383288"/>
              <a:gd name="connsiteX5" fmla="*/ 349628 w 11532157"/>
              <a:gd name="connsiteY5" fmla="*/ 0 h 6383288"/>
              <a:gd name="connsiteX0" fmla="*/ 349628 w 11532157"/>
              <a:gd name="connsiteY0" fmla="*/ 0 h 6383288"/>
              <a:gd name="connsiteX1" fmla="*/ 11532157 w 11532157"/>
              <a:gd name="connsiteY1" fmla="*/ 6181354 h 6383288"/>
              <a:gd name="connsiteX2" fmla="*/ 9383868 w 11532157"/>
              <a:gd name="connsiteY2" fmla="*/ 6383288 h 6383288"/>
              <a:gd name="connsiteX3" fmla="*/ 0 w 11532157"/>
              <a:gd name="connsiteY3" fmla="*/ 6383288 h 6383288"/>
              <a:gd name="connsiteX4" fmla="*/ 0 w 11532157"/>
              <a:gd name="connsiteY4" fmla="*/ 2007065 h 6383288"/>
              <a:gd name="connsiteX5" fmla="*/ 349628 w 11532157"/>
              <a:gd name="connsiteY5" fmla="*/ 0 h 6383288"/>
              <a:gd name="connsiteX0" fmla="*/ 363482 w 11546011"/>
              <a:gd name="connsiteY0" fmla="*/ 0 h 6383288"/>
              <a:gd name="connsiteX1" fmla="*/ 11546011 w 11546011"/>
              <a:gd name="connsiteY1" fmla="*/ 6181354 h 6383288"/>
              <a:gd name="connsiteX2" fmla="*/ 9397722 w 11546011"/>
              <a:gd name="connsiteY2" fmla="*/ 6383288 h 6383288"/>
              <a:gd name="connsiteX3" fmla="*/ 13854 w 11546011"/>
              <a:gd name="connsiteY3" fmla="*/ 6383288 h 6383288"/>
              <a:gd name="connsiteX4" fmla="*/ 0 w 11546011"/>
              <a:gd name="connsiteY4" fmla="*/ 677029 h 6383288"/>
              <a:gd name="connsiteX5" fmla="*/ 363482 w 11546011"/>
              <a:gd name="connsiteY5" fmla="*/ 0 h 6383288"/>
              <a:gd name="connsiteX0" fmla="*/ 363482 w 11546011"/>
              <a:gd name="connsiteY0" fmla="*/ 0 h 6383288"/>
              <a:gd name="connsiteX1" fmla="*/ 11546011 w 11546011"/>
              <a:gd name="connsiteY1" fmla="*/ 6181354 h 6383288"/>
              <a:gd name="connsiteX2" fmla="*/ 9397722 w 11546011"/>
              <a:gd name="connsiteY2" fmla="*/ 6383288 h 6383288"/>
              <a:gd name="connsiteX3" fmla="*/ 13854 w 11546011"/>
              <a:gd name="connsiteY3" fmla="*/ 6383288 h 6383288"/>
              <a:gd name="connsiteX4" fmla="*/ 0 w 11546011"/>
              <a:gd name="connsiteY4" fmla="*/ 677029 h 6383288"/>
              <a:gd name="connsiteX5" fmla="*/ 363482 w 11546011"/>
              <a:gd name="connsiteY5" fmla="*/ 0 h 6383288"/>
              <a:gd name="connsiteX0" fmla="*/ 351167 w 11533696"/>
              <a:gd name="connsiteY0" fmla="*/ 0 h 6383288"/>
              <a:gd name="connsiteX1" fmla="*/ 11533696 w 11533696"/>
              <a:gd name="connsiteY1" fmla="*/ 6181354 h 6383288"/>
              <a:gd name="connsiteX2" fmla="*/ 9385407 w 11533696"/>
              <a:gd name="connsiteY2" fmla="*/ 6383288 h 6383288"/>
              <a:gd name="connsiteX3" fmla="*/ 1539 w 11533696"/>
              <a:gd name="connsiteY3" fmla="*/ 6383288 h 6383288"/>
              <a:gd name="connsiteX4" fmla="*/ 0 w 11533696"/>
              <a:gd name="connsiteY4" fmla="*/ 673951 h 6383288"/>
              <a:gd name="connsiteX5" fmla="*/ 351167 w 11533696"/>
              <a:gd name="connsiteY5" fmla="*/ 0 h 6383288"/>
              <a:gd name="connsiteX0" fmla="*/ 351167 w 11533696"/>
              <a:gd name="connsiteY0" fmla="*/ 0 h 6383288"/>
              <a:gd name="connsiteX1" fmla="*/ 11533696 w 11533696"/>
              <a:gd name="connsiteY1" fmla="*/ 6181354 h 6383288"/>
              <a:gd name="connsiteX2" fmla="*/ 10955589 w 11533696"/>
              <a:gd name="connsiteY2" fmla="*/ 6383288 h 6383288"/>
              <a:gd name="connsiteX3" fmla="*/ 1539 w 11533696"/>
              <a:gd name="connsiteY3" fmla="*/ 6383288 h 6383288"/>
              <a:gd name="connsiteX4" fmla="*/ 0 w 11533696"/>
              <a:gd name="connsiteY4" fmla="*/ 673951 h 6383288"/>
              <a:gd name="connsiteX5" fmla="*/ 351167 w 11533696"/>
              <a:gd name="connsiteY5" fmla="*/ 0 h 6383288"/>
              <a:gd name="connsiteX0" fmla="*/ 351167 w 11533696"/>
              <a:gd name="connsiteY0" fmla="*/ 0 h 6383288"/>
              <a:gd name="connsiteX1" fmla="*/ 11533696 w 11533696"/>
              <a:gd name="connsiteY1" fmla="*/ 6181354 h 6383288"/>
              <a:gd name="connsiteX2" fmla="*/ 11315663 w 11533696"/>
              <a:gd name="connsiteY2" fmla="*/ 6383288 h 6383288"/>
              <a:gd name="connsiteX3" fmla="*/ 1539 w 11533696"/>
              <a:gd name="connsiteY3" fmla="*/ 6383288 h 6383288"/>
              <a:gd name="connsiteX4" fmla="*/ 0 w 11533696"/>
              <a:gd name="connsiteY4" fmla="*/ 673951 h 6383288"/>
              <a:gd name="connsiteX5" fmla="*/ 351167 w 11533696"/>
              <a:gd name="connsiteY5" fmla="*/ 0 h 6383288"/>
              <a:gd name="connsiteX0" fmla="*/ 351167 w 11547077"/>
              <a:gd name="connsiteY0" fmla="*/ 0 h 6383288"/>
              <a:gd name="connsiteX1" fmla="*/ 11547077 w 11547077"/>
              <a:gd name="connsiteY1" fmla="*/ 6085343 h 6383288"/>
              <a:gd name="connsiteX2" fmla="*/ 11315663 w 11547077"/>
              <a:gd name="connsiteY2" fmla="*/ 6383288 h 6383288"/>
              <a:gd name="connsiteX3" fmla="*/ 1539 w 11547077"/>
              <a:gd name="connsiteY3" fmla="*/ 6383288 h 6383288"/>
              <a:gd name="connsiteX4" fmla="*/ 0 w 11547077"/>
              <a:gd name="connsiteY4" fmla="*/ 673951 h 6383288"/>
              <a:gd name="connsiteX5" fmla="*/ 351167 w 11547077"/>
              <a:gd name="connsiteY5" fmla="*/ 0 h 6383288"/>
              <a:gd name="connsiteX0" fmla="*/ 351167 w 11542617"/>
              <a:gd name="connsiteY0" fmla="*/ 0 h 6383288"/>
              <a:gd name="connsiteX1" fmla="*/ 11542617 w 11542617"/>
              <a:gd name="connsiteY1" fmla="*/ 6070942 h 6383288"/>
              <a:gd name="connsiteX2" fmla="*/ 11315663 w 11542617"/>
              <a:gd name="connsiteY2" fmla="*/ 6383288 h 6383288"/>
              <a:gd name="connsiteX3" fmla="*/ 1539 w 11542617"/>
              <a:gd name="connsiteY3" fmla="*/ 6383288 h 6383288"/>
              <a:gd name="connsiteX4" fmla="*/ 0 w 11542617"/>
              <a:gd name="connsiteY4" fmla="*/ 673951 h 6383288"/>
              <a:gd name="connsiteX5" fmla="*/ 351167 w 11542617"/>
              <a:gd name="connsiteY5" fmla="*/ 0 h 6383288"/>
              <a:gd name="connsiteX0" fmla="*/ 351167 w 11509566"/>
              <a:gd name="connsiteY0" fmla="*/ 0 h 6383288"/>
              <a:gd name="connsiteX1" fmla="*/ 11509566 w 11509566"/>
              <a:gd name="connsiteY1" fmla="*/ 5774521 h 6383288"/>
              <a:gd name="connsiteX2" fmla="*/ 11315663 w 11509566"/>
              <a:gd name="connsiteY2" fmla="*/ 6383288 h 6383288"/>
              <a:gd name="connsiteX3" fmla="*/ 1539 w 11509566"/>
              <a:gd name="connsiteY3" fmla="*/ 6383288 h 6383288"/>
              <a:gd name="connsiteX4" fmla="*/ 0 w 11509566"/>
              <a:gd name="connsiteY4" fmla="*/ 673951 h 6383288"/>
              <a:gd name="connsiteX5" fmla="*/ 351167 w 11509566"/>
              <a:gd name="connsiteY5" fmla="*/ 0 h 6383288"/>
              <a:gd name="connsiteX0" fmla="*/ 351167 w 11509566"/>
              <a:gd name="connsiteY0" fmla="*/ 0 h 6383288"/>
              <a:gd name="connsiteX1" fmla="*/ 11509566 w 11509566"/>
              <a:gd name="connsiteY1" fmla="*/ 5774521 h 6383288"/>
              <a:gd name="connsiteX2" fmla="*/ 11315663 w 11509566"/>
              <a:gd name="connsiteY2" fmla="*/ 6383288 h 6383288"/>
              <a:gd name="connsiteX3" fmla="*/ 1539 w 11509566"/>
              <a:gd name="connsiteY3" fmla="*/ 6383288 h 6383288"/>
              <a:gd name="connsiteX4" fmla="*/ 0 w 11509566"/>
              <a:gd name="connsiteY4" fmla="*/ 673951 h 6383288"/>
              <a:gd name="connsiteX5" fmla="*/ 351167 w 11509566"/>
              <a:gd name="connsiteY5" fmla="*/ 0 h 6383288"/>
              <a:gd name="connsiteX0" fmla="*/ 362184 w 11509566"/>
              <a:gd name="connsiteY0" fmla="*/ 0 h 6027583"/>
              <a:gd name="connsiteX1" fmla="*/ 11509566 w 11509566"/>
              <a:gd name="connsiteY1" fmla="*/ 5418816 h 6027583"/>
              <a:gd name="connsiteX2" fmla="*/ 11315663 w 11509566"/>
              <a:gd name="connsiteY2" fmla="*/ 6027583 h 6027583"/>
              <a:gd name="connsiteX3" fmla="*/ 1539 w 11509566"/>
              <a:gd name="connsiteY3" fmla="*/ 6027583 h 6027583"/>
              <a:gd name="connsiteX4" fmla="*/ 0 w 11509566"/>
              <a:gd name="connsiteY4" fmla="*/ 318246 h 6027583"/>
              <a:gd name="connsiteX5" fmla="*/ 362184 w 11509566"/>
              <a:gd name="connsiteY5" fmla="*/ 0 h 6027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09566" h="6027583">
                <a:moveTo>
                  <a:pt x="362184" y="0"/>
                </a:moveTo>
                <a:lnTo>
                  <a:pt x="11509566" y="5418816"/>
                </a:lnTo>
                <a:lnTo>
                  <a:pt x="11315663" y="6027583"/>
                </a:lnTo>
                <a:lnTo>
                  <a:pt x="1539" y="6027583"/>
                </a:lnTo>
                <a:lnTo>
                  <a:pt x="0" y="318246"/>
                </a:lnTo>
                <a:lnTo>
                  <a:pt x="362184" y="0"/>
                </a:lnTo>
                <a:close/>
              </a:path>
            </a:pathLst>
          </a:custGeom>
          <a:gradFill flip="none" rotWithShape="0">
            <a:gsLst>
              <a:gs pos="0">
                <a:schemeClr val="tx1">
                  <a:alpha val="50000"/>
                </a:schemeClr>
              </a:gs>
              <a:gs pos="100000">
                <a:schemeClr val="tx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56238" y="926924"/>
            <a:ext cx="11479527" cy="5629586"/>
          </a:xfrm>
          <a:prstGeom prst="roundRect">
            <a:avLst>
              <a:gd name="adj" fmla="val 0"/>
            </a:avLst>
          </a:prstGeom>
          <a:gradFill flip="none" rotWithShape="1">
            <a:gsLst>
              <a:gs pos="100000">
                <a:srgbClr val="D0D8CD"/>
              </a:gs>
              <a:gs pos="0">
                <a:srgbClr val="FFFFFF"/>
              </a:gs>
              <a:gs pos="50000">
                <a:srgbClr val="F4F4F4"/>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rgbClr val="1A94A2"/>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27" name="圆角矩形 26"/>
          <p:cNvSpPr/>
          <p:nvPr/>
        </p:nvSpPr>
        <p:spPr>
          <a:xfrm>
            <a:off x="468388" y="1033428"/>
            <a:ext cx="11255227" cy="5416578"/>
          </a:xfrm>
          <a:prstGeom prst="roundRect">
            <a:avLst>
              <a:gd name="adj" fmla="val 0"/>
            </a:avLst>
          </a:prstGeom>
          <a:gradFill flip="none" rotWithShape="1">
            <a:gsLst>
              <a:gs pos="100000">
                <a:srgbClr val="D0D8CD"/>
              </a:gs>
              <a:gs pos="0">
                <a:srgbClr val="FFFFFF"/>
              </a:gs>
              <a:gs pos="50000">
                <a:srgbClr val="F4F4F4"/>
              </a:gs>
            </a:gsLst>
            <a:lin ang="16200000" scaled="1"/>
            <a:tileRect/>
          </a:gradFill>
          <a:ln w="28575">
            <a:solidFill>
              <a:srgbClr val="397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900" b="1" dirty="0">
              <a:solidFill>
                <a:srgbClr val="6298BF"/>
              </a:solidFill>
              <a:effectLst>
                <a:innerShdw blurRad="63500" dist="50800" dir="16200000">
                  <a:prstClr val="black">
                    <a:alpha val="50000"/>
                  </a:prstClr>
                </a:innerShdw>
              </a:effectLst>
              <a:latin typeface="Trajan Pro" panose="02020502050506020301" pitchFamily="18" charset="0"/>
              <a:ea typeface="Adobe Gothic Std B" panose="020B0800000000000000" pitchFamily="34" charset="-128"/>
            </a:endParaRPr>
          </a:p>
        </p:txBody>
      </p:sp>
      <p:sp>
        <p:nvSpPr>
          <p:cNvPr id="12" name="矩形 11"/>
          <p:cNvSpPr/>
          <p:nvPr/>
        </p:nvSpPr>
        <p:spPr>
          <a:xfrm>
            <a:off x="3311432" y="46022"/>
            <a:ext cx="5569153" cy="646331"/>
          </a:xfrm>
          <a:prstGeom prst="rect">
            <a:avLst/>
          </a:prstGeom>
        </p:spPr>
        <p:txBody>
          <a:bodyPr wrap="none">
            <a:spAutoFit/>
          </a:bodyPr>
          <a:lstStyle/>
          <a:p>
            <a:pPr algn="ctr"/>
            <a:r>
              <a:rPr lang="en-US" altLang="zh-CN" sz="3600" dirty="0" smtClean="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Segoe UI Black" panose="020B0A02040204020203" pitchFamily="34" charset="0"/>
              </a:rPr>
              <a:t>Add Your Headline Here</a:t>
            </a:r>
            <a:endParaRPr lang="en-US" altLang="zh-CN" sz="3600" dirty="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Segoe UI Black" panose="020B0A02040204020203" pitchFamily="34" charset="0"/>
            </a:endParaRPr>
          </a:p>
        </p:txBody>
      </p:sp>
      <p:sp>
        <p:nvSpPr>
          <p:cNvPr id="13" name="矩形 12"/>
          <p:cNvSpPr/>
          <p:nvPr/>
        </p:nvSpPr>
        <p:spPr>
          <a:xfrm>
            <a:off x="4362034" y="592146"/>
            <a:ext cx="3467937" cy="295466"/>
          </a:xfrm>
          <a:prstGeom prst="rect">
            <a:avLst/>
          </a:prstGeom>
        </p:spPr>
        <p:txBody>
          <a:bodyPr wrap="none">
            <a:spAutoFit/>
          </a:bodyPr>
          <a:lstStyle/>
          <a:p>
            <a:pPr lvl="0" algn="ctr">
              <a:lnSpc>
                <a:spcPct val="110000"/>
              </a:lnSpc>
            </a:pPr>
            <a:r>
              <a:rPr lang="en-US" altLang="zh-CN" sz="1200" dirty="0">
                <a:solidFill>
                  <a:schemeClr val="bg1"/>
                </a:solidFill>
                <a:latin typeface="Segoe UI Light" panose="020B0502040204020203" pitchFamily="34" charset="0"/>
                <a:ea typeface="华文细黑" panose="02010600040101010101" pitchFamily="2" charset="-122"/>
                <a:cs typeface="Segoe UI Light" panose="020B0502040204020203" pitchFamily="34" charset="0"/>
                <a:sym typeface="+mn-lt"/>
              </a:rPr>
              <a:t>What we hope to achieve in the short and long run</a:t>
            </a:r>
          </a:p>
        </p:txBody>
      </p:sp>
      <p:sp>
        <p:nvSpPr>
          <p:cNvPr id="14" name="矩形 13"/>
          <p:cNvSpPr/>
          <p:nvPr/>
        </p:nvSpPr>
        <p:spPr>
          <a:xfrm>
            <a:off x="619358" y="2022777"/>
            <a:ext cx="1600605" cy="73180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800" dirty="0">
                <a:solidFill>
                  <a:schemeClr val="tx1"/>
                </a:solidFill>
                <a:latin typeface="Segoe UI Light" panose="020B0502040204020203" pitchFamily="34" charset="0"/>
                <a:cs typeface="Segoe UI Light" panose="020B0502040204020203" pitchFamily="34" charset="0"/>
              </a:rPr>
              <a:t>20%</a:t>
            </a:r>
          </a:p>
        </p:txBody>
      </p:sp>
      <p:sp>
        <p:nvSpPr>
          <p:cNvPr id="15" name="矩形 14"/>
          <p:cNvSpPr/>
          <p:nvPr/>
        </p:nvSpPr>
        <p:spPr>
          <a:xfrm>
            <a:off x="2219963" y="2022777"/>
            <a:ext cx="5479433" cy="731803"/>
          </a:xfrm>
          <a:prstGeom prst="rect">
            <a:avLst/>
          </a:prstGeom>
          <a:solidFill>
            <a:srgbClr val="40C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800" dirty="0">
                <a:solidFill>
                  <a:schemeClr val="tx1"/>
                </a:solidFill>
                <a:latin typeface="Segoe UI Light" panose="020B0502040204020203" pitchFamily="34" charset="0"/>
                <a:cs typeface="Segoe UI Light" panose="020B0502040204020203" pitchFamily="34" charset="0"/>
              </a:rPr>
              <a:t>50</a:t>
            </a:r>
            <a:r>
              <a:rPr lang="en-US" altLang="zh-CN" sz="2800" dirty="0" smtClean="0">
                <a:solidFill>
                  <a:schemeClr val="tx1"/>
                </a:solidFill>
                <a:latin typeface="Segoe UI Light" panose="020B0502040204020203" pitchFamily="34" charset="0"/>
                <a:cs typeface="Segoe UI Light" panose="020B0502040204020203" pitchFamily="34" charset="0"/>
              </a:rPr>
              <a:t>%</a:t>
            </a:r>
            <a:endParaRPr lang="en-US" altLang="zh-CN" sz="2800" dirty="0">
              <a:solidFill>
                <a:schemeClr val="tx1"/>
              </a:solidFill>
              <a:latin typeface="Segoe UI Light" panose="020B0502040204020203" pitchFamily="34" charset="0"/>
              <a:cs typeface="Segoe UI Light" panose="020B0502040204020203" pitchFamily="34" charset="0"/>
            </a:endParaRPr>
          </a:p>
        </p:txBody>
      </p:sp>
      <p:sp>
        <p:nvSpPr>
          <p:cNvPr id="16" name="矩形 15"/>
          <p:cNvSpPr/>
          <p:nvPr/>
        </p:nvSpPr>
        <p:spPr>
          <a:xfrm>
            <a:off x="7699396" y="2022777"/>
            <a:ext cx="3873249" cy="731803"/>
          </a:xfrm>
          <a:prstGeom prst="rect">
            <a:avLst/>
          </a:prstGeom>
          <a:solidFill>
            <a:srgbClr val="7FD7A7"/>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800" dirty="0">
                <a:solidFill>
                  <a:schemeClr val="tx1"/>
                </a:solidFill>
                <a:latin typeface="Segoe UI Light" panose="020B0502040204020203" pitchFamily="34" charset="0"/>
                <a:cs typeface="Segoe UI Light" panose="020B0502040204020203" pitchFamily="34" charset="0"/>
              </a:rPr>
              <a:t>30</a:t>
            </a:r>
            <a:r>
              <a:rPr lang="en-US" altLang="zh-CN" sz="2800" dirty="0" smtClean="0">
                <a:solidFill>
                  <a:schemeClr val="tx1"/>
                </a:solidFill>
                <a:latin typeface="Segoe UI Light" panose="020B0502040204020203" pitchFamily="34" charset="0"/>
                <a:cs typeface="Segoe UI Light" panose="020B0502040204020203" pitchFamily="34" charset="0"/>
              </a:rPr>
              <a:t>%</a:t>
            </a:r>
            <a:endParaRPr lang="en-US" altLang="zh-CN" sz="2800" dirty="0">
              <a:solidFill>
                <a:schemeClr val="tx1"/>
              </a:solidFill>
              <a:latin typeface="Segoe UI Light" panose="020B0502040204020203" pitchFamily="34" charset="0"/>
              <a:cs typeface="Segoe UI Light" panose="020B0502040204020203" pitchFamily="34" charset="0"/>
            </a:endParaRPr>
          </a:p>
        </p:txBody>
      </p:sp>
      <p:sp>
        <p:nvSpPr>
          <p:cNvPr id="17" name="矩形 16"/>
          <p:cNvSpPr/>
          <p:nvPr/>
        </p:nvSpPr>
        <p:spPr>
          <a:xfrm>
            <a:off x="619358" y="4044539"/>
            <a:ext cx="3464154" cy="583493"/>
          </a:xfrm>
          <a:prstGeom prst="rect">
            <a:avLst/>
          </a:prstGeom>
        </p:spPr>
        <p:txBody>
          <a:bodyPr wrap="square">
            <a:spAutoFit/>
          </a:bodyPr>
          <a:lstStyle/>
          <a:p>
            <a:pPr marL="171450" indent="-171450">
              <a:lnSpc>
                <a:spcPct val="114000"/>
              </a:lnSpc>
              <a:buFont typeface="Wingdings" panose="05000000000000000000" pitchFamily="2" charset="2"/>
              <a:buChar char="ü"/>
            </a:pPr>
            <a:r>
              <a:rPr lang="en-US" altLang="zh-CN" sz="1400" dirty="0">
                <a:latin typeface="Segoe UI Light" panose="020B0502040204020203" pitchFamily="34" charset="0"/>
                <a:cs typeface="Segoe UI Light" panose="020B0502040204020203" pitchFamily="34" charset="0"/>
              </a:rPr>
              <a:t>The concepts national income and national product have </a:t>
            </a:r>
            <a:r>
              <a:rPr lang="en-US" altLang="zh-CN" sz="1400" dirty="0" smtClean="0">
                <a:latin typeface="Segoe UI Light" panose="020B0502040204020203" pitchFamily="34" charset="0"/>
                <a:cs typeface="Segoe UI Light" panose="020B0502040204020203" pitchFamily="34" charset="0"/>
              </a:rPr>
              <a:t>roughly</a:t>
            </a:r>
            <a:endParaRPr lang="en-US" altLang="zh-CN" sz="1400" dirty="0">
              <a:latin typeface="Segoe UI Light" panose="020B0502040204020203" pitchFamily="34" charset="0"/>
              <a:cs typeface="Segoe UI Light" panose="020B0502040204020203" pitchFamily="34" charset="0"/>
            </a:endParaRPr>
          </a:p>
        </p:txBody>
      </p:sp>
      <p:sp>
        <p:nvSpPr>
          <p:cNvPr id="18" name="矩形 17"/>
          <p:cNvSpPr/>
          <p:nvPr/>
        </p:nvSpPr>
        <p:spPr>
          <a:xfrm>
            <a:off x="619358" y="3458086"/>
            <a:ext cx="1922321" cy="369332"/>
          </a:xfrm>
          <a:prstGeom prst="rect">
            <a:avLst/>
          </a:prstGeom>
        </p:spPr>
        <p:txBody>
          <a:bodyPr wrap="none">
            <a:spAutoFit/>
          </a:bodyPr>
          <a:lstStyle/>
          <a:p>
            <a:r>
              <a:rPr lang="en-US" altLang="zh-CN" dirty="0">
                <a:solidFill>
                  <a:srgbClr val="00B050"/>
                </a:solidFill>
                <a:latin typeface="Segoe UI Black" panose="020B0A02040204020203" pitchFamily="34" charset="0"/>
                <a:ea typeface="Segoe UI Black" panose="020B0A02040204020203" pitchFamily="34" charset="0"/>
                <a:cs typeface="Segoe UI Black" panose="020B0A02040204020203" pitchFamily="34" charset="0"/>
              </a:rPr>
              <a:t>ADD THE TITLE</a:t>
            </a:r>
          </a:p>
        </p:txBody>
      </p:sp>
      <p:sp>
        <p:nvSpPr>
          <p:cNvPr id="19" name="矩形 18"/>
          <p:cNvSpPr/>
          <p:nvPr/>
        </p:nvSpPr>
        <p:spPr>
          <a:xfrm>
            <a:off x="619358" y="4877165"/>
            <a:ext cx="3464154" cy="583493"/>
          </a:xfrm>
          <a:prstGeom prst="rect">
            <a:avLst/>
          </a:prstGeom>
        </p:spPr>
        <p:txBody>
          <a:bodyPr wrap="square">
            <a:spAutoFit/>
          </a:bodyPr>
          <a:lstStyle/>
          <a:p>
            <a:pPr marL="171450" indent="-171450">
              <a:lnSpc>
                <a:spcPct val="114000"/>
              </a:lnSpc>
              <a:buFont typeface="Wingdings" panose="05000000000000000000" pitchFamily="2" charset="2"/>
              <a:buChar char="ü"/>
            </a:pPr>
            <a:r>
              <a:rPr lang="en-US" altLang="zh-CN" sz="1400" dirty="0">
                <a:latin typeface="Segoe UI Light" panose="020B0502040204020203" pitchFamily="34" charset="0"/>
                <a:cs typeface="Segoe UI Light" panose="020B0502040204020203" pitchFamily="34" charset="0"/>
              </a:rPr>
              <a:t>The concepts national income and national product have </a:t>
            </a:r>
            <a:r>
              <a:rPr lang="en-US" altLang="zh-CN" sz="1400" dirty="0" smtClean="0">
                <a:latin typeface="Segoe UI Light" panose="020B0502040204020203" pitchFamily="34" charset="0"/>
                <a:cs typeface="Segoe UI Light" panose="020B0502040204020203" pitchFamily="34" charset="0"/>
              </a:rPr>
              <a:t>roughly</a:t>
            </a:r>
            <a:endParaRPr lang="en-US" altLang="zh-CN" sz="1400" dirty="0">
              <a:latin typeface="Segoe UI Light" panose="020B0502040204020203" pitchFamily="34" charset="0"/>
              <a:cs typeface="Segoe UI Light" panose="020B0502040204020203" pitchFamily="34" charset="0"/>
            </a:endParaRPr>
          </a:p>
        </p:txBody>
      </p:sp>
      <p:sp>
        <p:nvSpPr>
          <p:cNvPr id="20" name="矩形 19"/>
          <p:cNvSpPr/>
          <p:nvPr/>
        </p:nvSpPr>
        <p:spPr>
          <a:xfrm>
            <a:off x="4363925" y="4044539"/>
            <a:ext cx="3464154" cy="583493"/>
          </a:xfrm>
          <a:prstGeom prst="rect">
            <a:avLst/>
          </a:prstGeom>
        </p:spPr>
        <p:txBody>
          <a:bodyPr wrap="square">
            <a:spAutoFit/>
          </a:bodyPr>
          <a:lstStyle/>
          <a:p>
            <a:pPr marL="171450" indent="-171450">
              <a:lnSpc>
                <a:spcPct val="114000"/>
              </a:lnSpc>
              <a:buFont typeface="Wingdings" panose="05000000000000000000" pitchFamily="2" charset="2"/>
              <a:buChar char="ü"/>
            </a:pPr>
            <a:r>
              <a:rPr lang="en-US" altLang="zh-CN" sz="1400" dirty="0">
                <a:latin typeface="Segoe UI Light" panose="020B0502040204020203" pitchFamily="34" charset="0"/>
                <a:cs typeface="Segoe UI Light" panose="020B0502040204020203" pitchFamily="34" charset="0"/>
              </a:rPr>
              <a:t>The concepts national income and national product have </a:t>
            </a:r>
            <a:r>
              <a:rPr lang="en-US" altLang="zh-CN" sz="1400" dirty="0" smtClean="0">
                <a:latin typeface="Segoe UI Light" panose="020B0502040204020203" pitchFamily="34" charset="0"/>
                <a:cs typeface="Segoe UI Light" panose="020B0502040204020203" pitchFamily="34" charset="0"/>
              </a:rPr>
              <a:t>roughly</a:t>
            </a:r>
            <a:endParaRPr lang="en-US" altLang="zh-CN" sz="1400" dirty="0">
              <a:latin typeface="Segoe UI Light" panose="020B0502040204020203" pitchFamily="34" charset="0"/>
              <a:cs typeface="Segoe UI Light" panose="020B0502040204020203" pitchFamily="34" charset="0"/>
            </a:endParaRPr>
          </a:p>
        </p:txBody>
      </p:sp>
      <p:sp>
        <p:nvSpPr>
          <p:cNvPr id="21" name="矩形 20"/>
          <p:cNvSpPr/>
          <p:nvPr/>
        </p:nvSpPr>
        <p:spPr>
          <a:xfrm>
            <a:off x="4363925" y="3458086"/>
            <a:ext cx="1922321" cy="369332"/>
          </a:xfrm>
          <a:prstGeom prst="rect">
            <a:avLst/>
          </a:prstGeom>
        </p:spPr>
        <p:txBody>
          <a:bodyPr wrap="none">
            <a:spAutoFit/>
          </a:bodyPr>
          <a:lstStyle/>
          <a:p>
            <a:r>
              <a:rPr lang="en-US" altLang="zh-CN" dirty="0">
                <a:solidFill>
                  <a:srgbClr val="00B050"/>
                </a:solidFill>
                <a:latin typeface="Segoe UI Black" panose="020B0A02040204020203" pitchFamily="34" charset="0"/>
                <a:ea typeface="Segoe UI Black" panose="020B0A02040204020203" pitchFamily="34" charset="0"/>
                <a:cs typeface="Segoe UI Black" panose="020B0A02040204020203" pitchFamily="34" charset="0"/>
              </a:rPr>
              <a:t>ADD THE TITLE</a:t>
            </a:r>
          </a:p>
        </p:txBody>
      </p:sp>
      <p:sp>
        <p:nvSpPr>
          <p:cNvPr id="22" name="矩形 21"/>
          <p:cNvSpPr/>
          <p:nvPr/>
        </p:nvSpPr>
        <p:spPr>
          <a:xfrm>
            <a:off x="4363925" y="4877165"/>
            <a:ext cx="3464154" cy="583493"/>
          </a:xfrm>
          <a:prstGeom prst="rect">
            <a:avLst/>
          </a:prstGeom>
        </p:spPr>
        <p:txBody>
          <a:bodyPr wrap="square">
            <a:spAutoFit/>
          </a:bodyPr>
          <a:lstStyle/>
          <a:p>
            <a:pPr marL="171450" indent="-171450">
              <a:lnSpc>
                <a:spcPct val="114000"/>
              </a:lnSpc>
              <a:buFont typeface="Wingdings" panose="05000000000000000000" pitchFamily="2" charset="2"/>
              <a:buChar char="ü"/>
            </a:pPr>
            <a:r>
              <a:rPr lang="en-US" altLang="zh-CN" sz="1400" dirty="0">
                <a:latin typeface="Segoe UI Light" panose="020B0502040204020203" pitchFamily="34" charset="0"/>
                <a:cs typeface="Segoe UI Light" panose="020B0502040204020203" pitchFamily="34" charset="0"/>
              </a:rPr>
              <a:t>The concepts national income and national product have </a:t>
            </a:r>
            <a:r>
              <a:rPr lang="en-US" altLang="zh-CN" sz="1400" dirty="0" smtClean="0">
                <a:latin typeface="Segoe UI Light" panose="020B0502040204020203" pitchFamily="34" charset="0"/>
                <a:cs typeface="Segoe UI Light" panose="020B0502040204020203" pitchFamily="34" charset="0"/>
              </a:rPr>
              <a:t>roughly</a:t>
            </a:r>
            <a:endParaRPr lang="en-US" altLang="zh-CN" sz="1400" dirty="0">
              <a:latin typeface="Segoe UI Light" panose="020B0502040204020203" pitchFamily="34" charset="0"/>
              <a:cs typeface="Segoe UI Light" panose="020B0502040204020203" pitchFamily="34" charset="0"/>
            </a:endParaRPr>
          </a:p>
        </p:txBody>
      </p:sp>
      <p:sp>
        <p:nvSpPr>
          <p:cNvPr id="25" name="矩形 24"/>
          <p:cNvSpPr/>
          <p:nvPr/>
        </p:nvSpPr>
        <p:spPr>
          <a:xfrm>
            <a:off x="8108491" y="4044539"/>
            <a:ext cx="3464154" cy="583493"/>
          </a:xfrm>
          <a:prstGeom prst="rect">
            <a:avLst/>
          </a:prstGeom>
        </p:spPr>
        <p:txBody>
          <a:bodyPr wrap="square">
            <a:spAutoFit/>
          </a:bodyPr>
          <a:lstStyle/>
          <a:p>
            <a:pPr marL="171450" indent="-171450">
              <a:lnSpc>
                <a:spcPct val="114000"/>
              </a:lnSpc>
              <a:buFont typeface="Wingdings" panose="05000000000000000000" pitchFamily="2" charset="2"/>
              <a:buChar char="ü"/>
            </a:pPr>
            <a:r>
              <a:rPr lang="en-US" altLang="zh-CN" sz="1400" dirty="0">
                <a:latin typeface="Segoe UI Light" panose="020B0502040204020203" pitchFamily="34" charset="0"/>
                <a:cs typeface="Segoe UI Light" panose="020B0502040204020203" pitchFamily="34" charset="0"/>
              </a:rPr>
              <a:t>The concepts national income and national product have </a:t>
            </a:r>
            <a:r>
              <a:rPr lang="en-US" altLang="zh-CN" sz="1400" dirty="0" smtClean="0">
                <a:latin typeface="Segoe UI Light" panose="020B0502040204020203" pitchFamily="34" charset="0"/>
                <a:cs typeface="Segoe UI Light" panose="020B0502040204020203" pitchFamily="34" charset="0"/>
              </a:rPr>
              <a:t>roughly</a:t>
            </a:r>
            <a:endParaRPr lang="en-US" altLang="zh-CN" sz="1400" dirty="0">
              <a:latin typeface="Segoe UI Light" panose="020B0502040204020203" pitchFamily="34" charset="0"/>
              <a:cs typeface="Segoe UI Light" panose="020B0502040204020203" pitchFamily="34" charset="0"/>
            </a:endParaRPr>
          </a:p>
        </p:txBody>
      </p:sp>
      <p:sp>
        <p:nvSpPr>
          <p:cNvPr id="26" name="矩形 25"/>
          <p:cNvSpPr/>
          <p:nvPr/>
        </p:nvSpPr>
        <p:spPr>
          <a:xfrm>
            <a:off x="8108491" y="3458086"/>
            <a:ext cx="1922321" cy="369332"/>
          </a:xfrm>
          <a:prstGeom prst="rect">
            <a:avLst/>
          </a:prstGeom>
        </p:spPr>
        <p:txBody>
          <a:bodyPr wrap="none">
            <a:spAutoFit/>
          </a:bodyPr>
          <a:lstStyle/>
          <a:p>
            <a:r>
              <a:rPr lang="en-US" altLang="zh-CN" dirty="0">
                <a:solidFill>
                  <a:srgbClr val="00B050"/>
                </a:solidFill>
                <a:latin typeface="Segoe UI Black" panose="020B0A02040204020203" pitchFamily="34" charset="0"/>
                <a:ea typeface="Segoe UI Black" panose="020B0A02040204020203" pitchFamily="34" charset="0"/>
                <a:cs typeface="Segoe UI Black" panose="020B0A02040204020203" pitchFamily="34" charset="0"/>
              </a:rPr>
              <a:t>ADD THE TITLE</a:t>
            </a:r>
          </a:p>
        </p:txBody>
      </p:sp>
      <p:sp>
        <p:nvSpPr>
          <p:cNvPr id="28" name="矩形 27"/>
          <p:cNvSpPr/>
          <p:nvPr/>
        </p:nvSpPr>
        <p:spPr>
          <a:xfrm>
            <a:off x="8108491" y="4877165"/>
            <a:ext cx="3464154" cy="583493"/>
          </a:xfrm>
          <a:prstGeom prst="rect">
            <a:avLst/>
          </a:prstGeom>
        </p:spPr>
        <p:txBody>
          <a:bodyPr wrap="square">
            <a:spAutoFit/>
          </a:bodyPr>
          <a:lstStyle/>
          <a:p>
            <a:pPr marL="171450" indent="-171450">
              <a:lnSpc>
                <a:spcPct val="114000"/>
              </a:lnSpc>
              <a:buFont typeface="Wingdings" panose="05000000000000000000" pitchFamily="2" charset="2"/>
              <a:buChar char="ü"/>
            </a:pPr>
            <a:r>
              <a:rPr lang="en-US" altLang="zh-CN" sz="1400" dirty="0">
                <a:latin typeface="Segoe UI Light" panose="020B0502040204020203" pitchFamily="34" charset="0"/>
                <a:cs typeface="Segoe UI Light" panose="020B0502040204020203" pitchFamily="34" charset="0"/>
              </a:rPr>
              <a:t>The concepts national income and national product have </a:t>
            </a:r>
            <a:r>
              <a:rPr lang="en-US" altLang="zh-CN" sz="1400" dirty="0" smtClean="0">
                <a:latin typeface="Segoe UI Light" panose="020B0502040204020203" pitchFamily="34" charset="0"/>
                <a:cs typeface="Segoe UI Light" panose="020B0502040204020203" pitchFamily="34" charset="0"/>
              </a:rPr>
              <a:t>roughly</a:t>
            </a:r>
            <a:endParaRPr lang="en-US" altLang="zh-CN" sz="1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50542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215208" y="752514"/>
            <a:ext cx="3826756" cy="1842486"/>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15208" y="2721467"/>
            <a:ext cx="3826756" cy="1842486"/>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15208" y="4690419"/>
            <a:ext cx="3826756" cy="1842486"/>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8150037" y="752514"/>
            <a:ext cx="3826756" cy="1842486"/>
          </a:xfrm>
          <a:prstGeom prst="rect">
            <a:avLst/>
          </a:prstGeom>
          <a:blipFill dpi="0" rotWithShape="1">
            <a:blip r:embed="rId5" cstate="print">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150037" y="2721467"/>
            <a:ext cx="3826756" cy="1842486"/>
          </a:xfrm>
          <a:prstGeom prst="rect">
            <a:avLst/>
          </a:prstGeom>
          <a:blipFill dpi="0" rotWithShape="1">
            <a:blip r:embed="rId6" cstate="print">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150037" y="4690419"/>
            <a:ext cx="3826756" cy="1842486"/>
          </a:xfrm>
          <a:prstGeom prst="rect">
            <a:avLst/>
          </a:prstGeom>
          <a:blipFill dpi="0" rotWithShape="1">
            <a:blip r:embed="rId7" cstate="print">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82622" y="752514"/>
            <a:ext cx="3826756" cy="1842486"/>
          </a:xfrm>
          <a:prstGeom prst="rect">
            <a:avLst/>
          </a:prstGeom>
          <a:blipFill dpi="0" rotWithShape="1">
            <a:blip r:embed="rId8" cstate="print">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182622" y="2721467"/>
            <a:ext cx="3826756" cy="1842486"/>
          </a:xfrm>
          <a:prstGeom prst="rect">
            <a:avLst/>
          </a:prstGeom>
          <a:blipFill dpi="0" rotWithShape="1">
            <a:blip r:embed="rId9" cstate="print">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182622" y="4690419"/>
            <a:ext cx="3826756" cy="1842486"/>
          </a:xfrm>
          <a:prstGeom prst="rect">
            <a:avLst/>
          </a:prstGeom>
          <a:blipFill dpi="0" rotWithShape="1">
            <a:blip r:embed="rId10" cstate="print">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93220" y="46022"/>
            <a:ext cx="2805576" cy="646331"/>
          </a:xfrm>
          <a:prstGeom prst="rect">
            <a:avLst/>
          </a:prstGeom>
        </p:spPr>
        <p:txBody>
          <a:bodyPr wrap="none">
            <a:spAutoFit/>
          </a:bodyPr>
          <a:lstStyle/>
          <a:p>
            <a:pPr algn="ctr"/>
            <a:r>
              <a:rPr lang="en-US" altLang="zh-CN" sz="3600" dirty="0" smtClean="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Segoe UI Black" panose="020B0A02040204020203" pitchFamily="34" charset="0"/>
              </a:rPr>
              <a:t>PREVIEW</a:t>
            </a:r>
            <a:r>
              <a:rPr lang="en-US" altLang="zh-CN" sz="3600" dirty="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Segoe UI Black" panose="020B0A02040204020203" pitchFamily="34" charset="0"/>
              </a:rPr>
              <a:t> </a:t>
            </a:r>
            <a:r>
              <a:rPr lang="en-US" altLang="zh-CN" sz="3600" dirty="0" smtClean="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Segoe UI Black" panose="020B0A02040204020203" pitchFamily="34" charset="0"/>
              </a:rPr>
              <a:t>#1</a:t>
            </a:r>
            <a:endParaRPr lang="en-US" altLang="zh-CN" sz="3600" dirty="0" smtClean="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Segoe UI Black" panose="020B0A02040204020203" pitchFamily="34" charset="0"/>
            </a:endParaRPr>
          </a:p>
        </p:txBody>
      </p:sp>
    </p:spTree>
    <p:extLst>
      <p:ext uri="{BB962C8B-B14F-4D97-AF65-F5344CB8AC3E}">
        <p14:creationId xmlns:p14="http://schemas.microsoft.com/office/powerpoint/2010/main" val="14038432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2547393" y="1511190"/>
            <a:ext cx="407762" cy="407762"/>
          </a:xfrm>
          <a:prstGeom prst="rect">
            <a:avLst/>
          </a:prstGeom>
          <a:solidFill>
            <a:srgbClr val="5B9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12479405" y="1185702"/>
            <a:ext cx="543739" cy="307777"/>
          </a:xfrm>
          <a:prstGeom prst="rect">
            <a:avLst/>
          </a:prstGeom>
          <a:noFill/>
        </p:spPr>
        <p:txBody>
          <a:bodyPr wrap="none" rtlCol="0">
            <a:spAutoFit/>
          </a:bodyPr>
          <a:lstStyle/>
          <a:p>
            <a:pPr algn="ctr"/>
            <a:r>
              <a:rPr lang="zh-CN" altLang="en-US" sz="1400" dirty="0" smtClean="0">
                <a:latin typeface="微软雅黑" panose="020B0503020204020204" pitchFamily="34" charset="-122"/>
                <a:ea typeface="微软雅黑" panose="020B0503020204020204" pitchFamily="34" charset="-122"/>
              </a:rPr>
              <a:t>文字</a:t>
            </a:r>
            <a:endParaRPr lang="zh-CN" altLang="en-US" sz="1400" dirty="0">
              <a:latin typeface="微软雅黑" panose="020B0503020204020204" pitchFamily="34" charset="-122"/>
              <a:ea typeface="微软雅黑" panose="020B0503020204020204" pitchFamily="34" charset="-122"/>
            </a:endParaRPr>
          </a:p>
        </p:txBody>
      </p:sp>
      <p:sp>
        <p:nvSpPr>
          <p:cNvPr id="39" name="矩形 38"/>
          <p:cNvSpPr/>
          <p:nvPr/>
        </p:nvSpPr>
        <p:spPr>
          <a:xfrm>
            <a:off x="12547393" y="1970554"/>
            <a:ext cx="407762" cy="407762"/>
          </a:xfrm>
          <a:prstGeom prst="rect">
            <a:avLst/>
          </a:prstGeom>
          <a:solidFill>
            <a:srgbClr val="2A42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2547393" y="3939752"/>
            <a:ext cx="407762" cy="407762"/>
          </a:xfrm>
          <a:prstGeom prst="rect">
            <a:avLst/>
          </a:prstGeom>
          <a:solidFill>
            <a:srgbClr val="397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12479404" y="3614264"/>
            <a:ext cx="543739" cy="307777"/>
          </a:xfrm>
          <a:prstGeom prst="rect">
            <a:avLst/>
          </a:prstGeom>
          <a:noFill/>
        </p:spPr>
        <p:txBody>
          <a:bodyPr wrap="none" rtlCol="0">
            <a:spAutoFit/>
          </a:bodyPr>
          <a:lstStyle/>
          <a:p>
            <a:pPr algn="ctr"/>
            <a:r>
              <a:rPr lang="zh-CN" altLang="en-US" sz="1400" dirty="0" smtClean="0">
                <a:latin typeface="微软雅黑" panose="020B0503020204020204" pitchFamily="34" charset="-122"/>
                <a:ea typeface="微软雅黑" panose="020B0503020204020204" pitchFamily="34" charset="-122"/>
              </a:rPr>
              <a:t>边框</a:t>
            </a:r>
            <a:endParaRPr lang="zh-CN" altLang="en-US" sz="1400" dirty="0">
              <a:latin typeface="微软雅黑" panose="020B0503020204020204" pitchFamily="34" charset="-122"/>
              <a:ea typeface="微软雅黑" panose="020B0503020204020204" pitchFamily="34" charset="-122"/>
            </a:endParaRPr>
          </a:p>
        </p:txBody>
      </p:sp>
      <p:sp>
        <p:nvSpPr>
          <p:cNvPr id="23" name="矩形 9"/>
          <p:cNvSpPr/>
          <p:nvPr/>
        </p:nvSpPr>
        <p:spPr>
          <a:xfrm>
            <a:off x="-1538" y="1257430"/>
            <a:ext cx="11509566" cy="5600570"/>
          </a:xfrm>
          <a:custGeom>
            <a:avLst/>
            <a:gdLst>
              <a:gd name="connsiteX0" fmla="*/ 0 w 11014364"/>
              <a:gd name="connsiteY0" fmla="*/ 0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0 w 11014364"/>
              <a:gd name="connsiteY4" fmla="*/ 0 h 5653155"/>
              <a:gd name="connsiteX0" fmla="*/ 859316 w 11014364"/>
              <a:gd name="connsiteY0" fmla="*/ 0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59316 w 11014364"/>
              <a:gd name="connsiteY4" fmla="*/ 0 h 5653155"/>
              <a:gd name="connsiteX0" fmla="*/ 881349 w 11014364"/>
              <a:gd name="connsiteY0" fmla="*/ 11016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81349 w 11014364"/>
              <a:gd name="connsiteY4" fmla="*/ 11016 h 5653155"/>
              <a:gd name="connsiteX0" fmla="*/ 893420 w 11014364"/>
              <a:gd name="connsiteY0" fmla="*/ 11016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3420 w 11014364"/>
              <a:gd name="connsiteY4" fmla="*/ 11016 h 5653155"/>
              <a:gd name="connsiteX0" fmla="*/ 893420 w 11014364"/>
              <a:gd name="connsiteY0" fmla="*/ 7998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3420 w 11014364"/>
              <a:gd name="connsiteY4" fmla="*/ 7998 h 5653155"/>
              <a:gd name="connsiteX0" fmla="*/ 899456 w 11014364"/>
              <a:gd name="connsiteY0" fmla="*/ 7998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9456 w 11014364"/>
              <a:gd name="connsiteY4" fmla="*/ 7998 h 5653155"/>
              <a:gd name="connsiteX0" fmla="*/ 899456 w 11014364"/>
              <a:gd name="connsiteY0" fmla="*/ 0 h 5645157"/>
              <a:gd name="connsiteX1" fmla="*/ 11014364 w 11014364"/>
              <a:gd name="connsiteY1" fmla="*/ 3096538 h 5645157"/>
              <a:gd name="connsiteX2" fmla="*/ 11014364 w 11014364"/>
              <a:gd name="connsiteY2" fmla="*/ 5645157 h 5645157"/>
              <a:gd name="connsiteX3" fmla="*/ 0 w 11014364"/>
              <a:gd name="connsiteY3" fmla="*/ 5645157 h 5645157"/>
              <a:gd name="connsiteX4" fmla="*/ 899456 w 11014364"/>
              <a:gd name="connsiteY4"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899456 w 11014364"/>
              <a:gd name="connsiteY4"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693868 w 11014364"/>
              <a:gd name="connsiteY4" fmla="*/ 1299068 h 5645157"/>
              <a:gd name="connsiteX5" fmla="*/ 899456 w 11014364"/>
              <a:gd name="connsiteY5"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0 w 11014364"/>
              <a:gd name="connsiteY4" fmla="*/ 949445 h 5645157"/>
              <a:gd name="connsiteX5" fmla="*/ 899456 w 11014364"/>
              <a:gd name="connsiteY5" fmla="*/ 0 h 5645157"/>
              <a:gd name="connsiteX0" fmla="*/ 899456 w 11014364"/>
              <a:gd name="connsiteY0" fmla="*/ 0 h 5645157"/>
              <a:gd name="connsiteX1" fmla="*/ 11014364 w 11014364"/>
              <a:gd name="connsiteY1" fmla="*/ 3010477 h 5645157"/>
              <a:gd name="connsiteX2" fmla="*/ 9383868 w 11014364"/>
              <a:gd name="connsiteY2" fmla="*/ 5645157 h 5645157"/>
              <a:gd name="connsiteX3" fmla="*/ 0 w 11014364"/>
              <a:gd name="connsiteY3" fmla="*/ 5645157 h 5645157"/>
              <a:gd name="connsiteX4" fmla="*/ 0 w 11014364"/>
              <a:gd name="connsiteY4" fmla="*/ 949445 h 5645157"/>
              <a:gd name="connsiteX5" fmla="*/ 899456 w 11014364"/>
              <a:gd name="connsiteY5" fmla="*/ 0 h 5645157"/>
              <a:gd name="connsiteX0" fmla="*/ 899456 w 11014364"/>
              <a:gd name="connsiteY0" fmla="*/ 0 h 5645157"/>
              <a:gd name="connsiteX1" fmla="*/ 11014364 w 11014364"/>
              <a:gd name="connsiteY1" fmla="*/ 3010477 h 5645157"/>
              <a:gd name="connsiteX2" fmla="*/ 9383868 w 11014364"/>
              <a:gd name="connsiteY2" fmla="*/ 5645157 h 5645157"/>
              <a:gd name="connsiteX3" fmla="*/ 0 w 11014364"/>
              <a:gd name="connsiteY3" fmla="*/ 5645157 h 5645157"/>
              <a:gd name="connsiteX4" fmla="*/ 0 w 11014364"/>
              <a:gd name="connsiteY4" fmla="*/ 1268934 h 5645157"/>
              <a:gd name="connsiteX5" fmla="*/ 899456 w 11014364"/>
              <a:gd name="connsiteY5" fmla="*/ 0 h 5645157"/>
              <a:gd name="connsiteX0" fmla="*/ 337596 w 11014364"/>
              <a:gd name="connsiteY0" fmla="*/ 0 h 6383288"/>
              <a:gd name="connsiteX1" fmla="*/ 11014364 w 11014364"/>
              <a:gd name="connsiteY1" fmla="*/ 3748608 h 6383288"/>
              <a:gd name="connsiteX2" fmla="*/ 9383868 w 11014364"/>
              <a:gd name="connsiteY2" fmla="*/ 6383288 h 6383288"/>
              <a:gd name="connsiteX3" fmla="*/ 0 w 11014364"/>
              <a:gd name="connsiteY3" fmla="*/ 6383288 h 6383288"/>
              <a:gd name="connsiteX4" fmla="*/ 0 w 11014364"/>
              <a:gd name="connsiteY4" fmla="*/ 2007065 h 6383288"/>
              <a:gd name="connsiteX5" fmla="*/ 337596 w 11014364"/>
              <a:gd name="connsiteY5" fmla="*/ 0 h 6383288"/>
              <a:gd name="connsiteX0" fmla="*/ 337596 w 11532157"/>
              <a:gd name="connsiteY0" fmla="*/ 0 h 6383288"/>
              <a:gd name="connsiteX1" fmla="*/ 11532157 w 11532157"/>
              <a:gd name="connsiteY1" fmla="*/ 6161302 h 6383288"/>
              <a:gd name="connsiteX2" fmla="*/ 9383868 w 11532157"/>
              <a:gd name="connsiteY2" fmla="*/ 6383288 h 6383288"/>
              <a:gd name="connsiteX3" fmla="*/ 0 w 11532157"/>
              <a:gd name="connsiteY3" fmla="*/ 6383288 h 6383288"/>
              <a:gd name="connsiteX4" fmla="*/ 0 w 11532157"/>
              <a:gd name="connsiteY4" fmla="*/ 2007065 h 6383288"/>
              <a:gd name="connsiteX5" fmla="*/ 337596 w 11532157"/>
              <a:gd name="connsiteY5" fmla="*/ 0 h 6383288"/>
              <a:gd name="connsiteX0" fmla="*/ 349628 w 11532157"/>
              <a:gd name="connsiteY0" fmla="*/ 0 h 6383288"/>
              <a:gd name="connsiteX1" fmla="*/ 11532157 w 11532157"/>
              <a:gd name="connsiteY1" fmla="*/ 6161302 h 6383288"/>
              <a:gd name="connsiteX2" fmla="*/ 9383868 w 11532157"/>
              <a:gd name="connsiteY2" fmla="*/ 6383288 h 6383288"/>
              <a:gd name="connsiteX3" fmla="*/ 0 w 11532157"/>
              <a:gd name="connsiteY3" fmla="*/ 6383288 h 6383288"/>
              <a:gd name="connsiteX4" fmla="*/ 0 w 11532157"/>
              <a:gd name="connsiteY4" fmla="*/ 2007065 h 6383288"/>
              <a:gd name="connsiteX5" fmla="*/ 349628 w 11532157"/>
              <a:gd name="connsiteY5" fmla="*/ 0 h 6383288"/>
              <a:gd name="connsiteX0" fmla="*/ 349628 w 11532157"/>
              <a:gd name="connsiteY0" fmla="*/ 0 h 6383288"/>
              <a:gd name="connsiteX1" fmla="*/ 11532157 w 11532157"/>
              <a:gd name="connsiteY1" fmla="*/ 6181354 h 6383288"/>
              <a:gd name="connsiteX2" fmla="*/ 9383868 w 11532157"/>
              <a:gd name="connsiteY2" fmla="*/ 6383288 h 6383288"/>
              <a:gd name="connsiteX3" fmla="*/ 0 w 11532157"/>
              <a:gd name="connsiteY3" fmla="*/ 6383288 h 6383288"/>
              <a:gd name="connsiteX4" fmla="*/ 0 w 11532157"/>
              <a:gd name="connsiteY4" fmla="*/ 2007065 h 6383288"/>
              <a:gd name="connsiteX5" fmla="*/ 349628 w 11532157"/>
              <a:gd name="connsiteY5" fmla="*/ 0 h 6383288"/>
              <a:gd name="connsiteX0" fmla="*/ 363482 w 11546011"/>
              <a:gd name="connsiteY0" fmla="*/ 0 h 6383288"/>
              <a:gd name="connsiteX1" fmla="*/ 11546011 w 11546011"/>
              <a:gd name="connsiteY1" fmla="*/ 6181354 h 6383288"/>
              <a:gd name="connsiteX2" fmla="*/ 9397722 w 11546011"/>
              <a:gd name="connsiteY2" fmla="*/ 6383288 h 6383288"/>
              <a:gd name="connsiteX3" fmla="*/ 13854 w 11546011"/>
              <a:gd name="connsiteY3" fmla="*/ 6383288 h 6383288"/>
              <a:gd name="connsiteX4" fmla="*/ 0 w 11546011"/>
              <a:gd name="connsiteY4" fmla="*/ 677029 h 6383288"/>
              <a:gd name="connsiteX5" fmla="*/ 363482 w 11546011"/>
              <a:gd name="connsiteY5" fmla="*/ 0 h 6383288"/>
              <a:gd name="connsiteX0" fmla="*/ 363482 w 11546011"/>
              <a:gd name="connsiteY0" fmla="*/ 0 h 6383288"/>
              <a:gd name="connsiteX1" fmla="*/ 11546011 w 11546011"/>
              <a:gd name="connsiteY1" fmla="*/ 6181354 h 6383288"/>
              <a:gd name="connsiteX2" fmla="*/ 9397722 w 11546011"/>
              <a:gd name="connsiteY2" fmla="*/ 6383288 h 6383288"/>
              <a:gd name="connsiteX3" fmla="*/ 13854 w 11546011"/>
              <a:gd name="connsiteY3" fmla="*/ 6383288 h 6383288"/>
              <a:gd name="connsiteX4" fmla="*/ 0 w 11546011"/>
              <a:gd name="connsiteY4" fmla="*/ 677029 h 6383288"/>
              <a:gd name="connsiteX5" fmla="*/ 363482 w 11546011"/>
              <a:gd name="connsiteY5" fmla="*/ 0 h 6383288"/>
              <a:gd name="connsiteX0" fmla="*/ 351167 w 11533696"/>
              <a:gd name="connsiteY0" fmla="*/ 0 h 6383288"/>
              <a:gd name="connsiteX1" fmla="*/ 11533696 w 11533696"/>
              <a:gd name="connsiteY1" fmla="*/ 6181354 h 6383288"/>
              <a:gd name="connsiteX2" fmla="*/ 9385407 w 11533696"/>
              <a:gd name="connsiteY2" fmla="*/ 6383288 h 6383288"/>
              <a:gd name="connsiteX3" fmla="*/ 1539 w 11533696"/>
              <a:gd name="connsiteY3" fmla="*/ 6383288 h 6383288"/>
              <a:gd name="connsiteX4" fmla="*/ 0 w 11533696"/>
              <a:gd name="connsiteY4" fmla="*/ 673951 h 6383288"/>
              <a:gd name="connsiteX5" fmla="*/ 351167 w 11533696"/>
              <a:gd name="connsiteY5" fmla="*/ 0 h 6383288"/>
              <a:gd name="connsiteX0" fmla="*/ 351167 w 11533696"/>
              <a:gd name="connsiteY0" fmla="*/ 0 h 6383288"/>
              <a:gd name="connsiteX1" fmla="*/ 11533696 w 11533696"/>
              <a:gd name="connsiteY1" fmla="*/ 6181354 h 6383288"/>
              <a:gd name="connsiteX2" fmla="*/ 10955589 w 11533696"/>
              <a:gd name="connsiteY2" fmla="*/ 6383288 h 6383288"/>
              <a:gd name="connsiteX3" fmla="*/ 1539 w 11533696"/>
              <a:gd name="connsiteY3" fmla="*/ 6383288 h 6383288"/>
              <a:gd name="connsiteX4" fmla="*/ 0 w 11533696"/>
              <a:gd name="connsiteY4" fmla="*/ 673951 h 6383288"/>
              <a:gd name="connsiteX5" fmla="*/ 351167 w 11533696"/>
              <a:gd name="connsiteY5" fmla="*/ 0 h 6383288"/>
              <a:gd name="connsiteX0" fmla="*/ 351167 w 11533696"/>
              <a:gd name="connsiteY0" fmla="*/ 0 h 6383288"/>
              <a:gd name="connsiteX1" fmla="*/ 11533696 w 11533696"/>
              <a:gd name="connsiteY1" fmla="*/ 6181354 h 6383288"/>
              <a:gd name="connsiteX2" fmla="*/ 11315663 w 11533696"/>
              <a:gd name="connsiteY2" fmla="*/ 6383288 h 6383288"/>
              <a:gd name="connsiteX3" fmla="*/ 1539 w 11533696"/>
              <a:gd name="connsiteY3" fmla="*/ 6383288 h 6383288"/>
              <a:gd name="connsiteX4" fmla="*/ 0 w 11533696"/>
              <a:gd name="connsiteY4" fmla="*/ 673951 h 6383288"/>
              <a:gd name="connsiteX5" fmla="*/ 351167 w 11533696"/>
              <a:gd name="connsiteY5" fmla="*/ 0 h 6383288"/>
              <a:gd name="connsiteX0" fmla="*/ 351167 w 11547077"/>
              <a:gd name="connsiteY0" fmla="*/ 0 h 6383288"/>
              <a:gd name="connsiteX1" fmla="*/ 11547077 w 11547077"/>
              <a:gd name="connsiteY1" fmla="*/ 6085343 h 6383288"/>
              <a:gd name="connsiteX2" fmla="*/ 11315663 w 11547077"/>
              <a:gd name="connsiteY2" fmla="*/ 6383288 h 6383288"/>
              <a:gd name="connsiteX3" fmla="*/ 1539 w 11547077"/>
              <a:gd name="connsiteY3" fmla="*/ 6383288 h 6383288"/>
              <a:gd name="connsiteX4" fmla="*/ 0 w 11547077"/>
              <a:gd name="connsiteY4" fmla="*/ 673951 h 6383288"/>
              <a:gd name="connsiteX5" fmla="*/ 351167 w 11547077"/>
              <a:gd name="connsiteY5" fmla="*/ 0 h 6383288"/>
              <a:gd name="connsiteX0" fmla="*/ 351167 w 11542617"/>
              <a:gd name="connsiteY0" fmla="*/ 0 h 6383288"/>
              <a:gd name="connsiteX1" fmla="*/ 11542617 w 11542617"/>
              <a:gd name="connsiteY1" fmla="*/ 6070942 h 6383288"/>
              <a:gd name="connsiteX2" fmla="*/ 11315663 w 11542617"/>
              <a:gd name="connsiteY2" fmla="*/ 6383288 h 6383288"/>
              <a:gd name="connsiteX3" fmla="*/ 1539 w 11542617"/>
              <a:gd name="connsiteY3" fmla="*/ 6383288 h 6383288"/>
              <a:gd name="connsiteX4" fmla="*/ 0 w 11542617"/>
              <a:gd name="connsiteY4" fmla="*/ 673951 h 6383288"/>
              <a:gd name="connsiteX5" fmla="*/ 351167 w 11542617"/>
              <a:gd name="connsiteY5" fmla="*/ 0 h 6383288"/>
              <a:gd name="connsiteX0" fmla="*/ 351167 w 11509566"/>
              <a:gd name="connsiteY0" fmla="*/ 0 h 6383288"/>
              <a:gd name="connsiteX1" fmla="*/ 11509566 w 11509566"/>
              <a:gd name="connsiteY1" fmla="*/ 5774521 h 6383288"/>
              <a:gd name="connsiteX2" fmla="*/ 11315663 w 11509566"/>
              <a:gd name="connsiteY2" fmla="*/ 6383288 h 6383288"/>
              <a:gd name="connsiteX3" fmla="*/ 1539 w 11509566"/>
              <a:gd name="connsiteY3" fmla="*/ 6383288 h 6383288"/>
              <a:gd name="connsiteX4" fmla="*/ 0 w 11509566"/>
              <a:gd name="connsiteY4" fmla="*/ 673951 h 6383288"/>
              <a:gd name="connsiteX5" fmla="*/ 351167 w 11509566"/>
              <a:gd name="connsiteY5" fmla="*/ 0 h 6383288"/>
              <a:gd name="connsiteX0" fmla="*/ 351167 w 11509566"/>
              <a:gd name="connsiteY0" fmla="*/ 0 h 6383288"/>
              <a:gd name="connsiteX1" fmla="*/ 11509566 w 11509566"/>
              <a:gd name="connsiteY1" fmla="*/ 5774521 h 6383288"/>
              <a:gd name="connsiteX2" fmla="*/ 11315663 w 11509566"/>
              <a:gd name="connsiteY2" fmla="*/ 6383288 h 6383288"/>
              <a:gd name="connsiteX3" fmla="*/ 1539 w 11509566"/>
              <a:gd name="connsiteY3" fmla="*/ 6383288 h 6383288"/>
              <a:gd name="connsiteX4" fmla="*/ 0 w 11509566"/>
              <a:gd name="connsiteY4" fmla="*/ 673951 h 6383288"/>
              <a:gd name="connsiteX5" fmla="*/ 351167 w 11509566"/>
              <a:gd name="connsiteY5" fmla="*/ 0 h 6383288"/>
              <a:gd name="connsiteX0" fmla="*/ 362184 w 11509566"/>
              <a:gd name="connsiteY0" fmla="*/ 0 h 6027583"/>
              <a:gd name="connsiteX1" fmla="*/ 11509566 w 11509566"/>
              <a:gd name="connsiteY1" fmla="*/ 5418816 h 6027583"/>
              <a:gd name="connsiteX2" fmla="*/ 11315663 w 11509566"/>
              <a:gd name="connsiteY2" fmla="*/ 6027583 h 6027583"/>
              <a:gd name="connsiteX3" fmla="*/ 1539 w 11509566"/>
              <a:gd name="connsiteY3" fmla="*/ 6027583 h 6027583"/>
              <a:gd name="connsiteX4" fmla="*/ 0 w 11509566"/>
              <a:gd name="connsiteY4" fmla="*/ 318246 h 6027583"/>
              <a:gd name="connsiteX5" fmla="*/ 362184 w 11509566"/>
              <a:gd name="connsiteY5" fmla="*/ 0 h 6027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09566" h="6027583">
                <a:moveTo>
                  <a:pt x="362184" y="0"/>
                </a:moveTo>
                <a:lnTo>
                  <a:pt x="11509566" y="5418816"/>
                </a:lnTo>
                <a:lnTo>
                  <a:pt x="11315663" y="6027583"/>
                </a:lnTo>
                <a:lnTo>
                  <a:pt x="1539" y="6027583"/>
                </a:lnTo>
                <a:lnTo>
                  <a:pt x="0" y="318246"/>
                </a:lnTo>
                <a:lnTo>
                  <a:pt x="362184" y="0"/>
                </a:lnTo>
                <a:close/>
              </a:path>
            </a:pathLst>
          </a:custGeom>
          <a:gradFill flip="none" rotWithShape="0">
            <a:gsLst>
              <a:gs pos="0">
                <a:schemeClr val="tx1">
                  <a:alpha val="50000"/>
                </a:schemeClr>
              </a:gs>
              <a:gs pos="100000">
                <a:schemeClr val="tx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56238" y="926924"/>
            <a:ext cx="11479527" cy="5629586"/>
          </a:xfrm>
          <a:prstGeom prst="roundRect">
            <a:avLst>
              <a:gd name="adj" fmla="val 0"/>
            </a:avLst>
          </a:prstGeom>
          <a:gradFill flip="none" rotWithShape="1">
            <a:gsLst>
              <a:gs pos="100000">
                <a:srgbClr val="D0D8CD"/>
              </a:gs>
              <a:gs pos="0">
                <a:srgbClr val="FFFFFF"/>
              </a:gs>
              <a:gs pos="50000">
                <a:srgbClr val="F4F4F4"/>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rgbClr val="1A94A2"/>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27" name="圆角矩形 26"/>
          <p:cNvSpPr/>
          <p:nvPr/>
        </p:nvSpPr>
        <p:spPr>
          <a:xfrm>
            <a:off x="468388" y="1033428"/>
            <a:ext cx="11255227" cy="5416578"/>
          </a:xfrm>
          <a:prstGeom prst="roundRect">
            <a:avLst>
              <a:gd name="adj" fmla="val 0"/>
            </a:avLst>
          </a:prstGeom>
          <a:gradFill flip="none" rotWithShape="1">
            <a:gsLst>
              <a:gs pos="100000">
                <a:srgbClr val="D0D8CD"/>
              </a:gs>
              <a:gs pos="0">
                <a:srgbClr val="FFFFFF"/>
              </a:gs>
              <a:gs pos="50000">
                <a:srgbClr val="F4F4F4"/>
              </a:gs>
            </a:gsLst>
            <a:lin ang="16200000" scaled="1"/>
            <a:tileRect/>
          </a:gradFill>
          <a:ln w="28575">
            <a:solidFill>
              <a:srgbClr val="397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900" b="1" dirty="0">
              <a:solidFill>
                <a:srgbClr val="6298BF"/>
              </a:solidFill>
              <a:effectLst>
                <a:innerShdw blurRad="63500" dist="50800" dir="16200000">
                  <a:prstClr val="black">
                    <a:alpha val="50000"/>
                  </a:prstClr>
                </a:innerShdw>
              </a:effectLst>
              <a:latin typeface="Trajan Pro" panose="02020502050506020301" pitchFamily="18" charset="0"/>
              <a:ea typeface="Adobe Gothic Std B" panose="020B0800000000000000" pitchFamily="34" charset="-128"/>
            </a:endParaRPr>
          </a:p>
        </p:txBody>
      </p:sp>
      <p:sp>
        <p:nvSpPr>
          <p:cNvPr id="12" name="矩形 11"/>
          <p:cNvSpPr/>
          <p:nvPr/>
        </p:nvSpPr>
        <p:spPr>
          <a:xfrm>
            <a:off x="3311432" y="46022"/>
            <a:ext cx="5569153" cy="646331"/>
          </a:xfrm>
          <a:prstGeom prst="rect">
            <a:avLst/>
          </a:prstGeom>
        </p:spPr>
        <p:txBody>
          <a:bodyPr wrap="none">
            <a:spAutoFit/>
          </a:bodyPr>
          <a:lstStyle/>
          <a:p>
            <a:pPr algn="ctr"/>
            <a:r>
              <a:rPr lang="en-US" altLang="zh-CN" sz="3600" dirty="0" smtClean="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Segoe UI Black" panose="020B0A02040204020203" pitchFamily="34" charset="0"/>
              </a:rPr>
              <a:t>Add Your Headline Here</a:t>
            </a:r>
            <a:endParaRPr lang="en-US" altLang="zh-CN" sz="3600" dirty="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Segoe UI Black" panose="020B0A02040204020203" pitchFamily="34" charset="0"/>
            </a:endParaRPr>
          </a:p>
        </p:txBody>
      </p:sp>
      <p:sp>
        <p:nvSpPr>
          <p:cNvPr id="13" name="矩形 12"/>
          <p:cNvSpPr/>
          <p:nvPr/>
        </p:nvSpPr>
        <p:spPr>
          <a:xfrm>
            <a:off x="4362034" y="592146"/>
            <a:ext cx="3467937" cy="295466"/>
          </a:xfrm>
          <a:prstGeom prst="rect">
            <a:avLst/>
          </a:prstGeom>
        </p:spPr>
        <p:txBody>
          <a:bodyPr wrap="none">
            <a:spAutoFit/>
          </a:bodyPr>
          <a:lstStyle/>
          <a:p>
            <a:pPr lvl="0" algn="ctr">
              <a:lnSpc>
                <a:spcPct val="110000"/>
              </a:lnSpc>
            </a:pPr>
            <a:r>
              <a:rPr lang="en-US" altLang="zh-CN" sz="1200" dirty="0">
                <a:solidFill>
                  <a:schemeClr val="bg1"/>
                </a:solidFill>
                <a:latin typeface="Segoe UI Light" panose="020B0502040204020203" pitchFamily="34" charset="0"/>
                <a:ea typeface="华文细黑" panose="02010600040101010101" pitchFamily="2" charset="-122"/>
                <a:cs typeface="Segoe UI Light" panose="020B0502040204020203" pitchFamily="34" charset="0"/>
                <a:sym typeface="+mn-lt"/>
              </a:rPr>
              <a:t>What we hope to achieve in the short and long run</a:t>
            </a:r>
          </a:p>
        </p:txBody>
      </p:sp>
      <p:grpSp>
        <p:nvGrpSpPr>
          <p:cNvPr id="14" name="组合 13"/>
          <p:cNvGrpSpPr/>
          <p:nvPr/>
        </p:nvGrpSpPr>
        <p:grpSpPr bwMode="auto">
          <a:xfrm>
            <a:off x="503236" y="1961716"/>
            <a:ext cx="8049011" cy="3953187"/>
            <a:chOff x="1403350" y="2276475"/>
            <a:chExt cx="7416800" cy="3897371"/>
          </a:xfrm>
          <a:solidFill>
            <a:srgbClr val="7FD7A7"/>
          </a:solidFill>
        </p:grpSpPr>
        <p:sp>
          <p:nvSpPr>
            <p:cNvPr id="15" name="Freeform 243"/>
            <p:cNvSpPr>
              <a:spLocks/>
            </p:cNvSpPr>
            <p:nvPr/>
          </p:nvSpPr>
          <p:spPr bwMode="auto">
            <a:xfrm>
              <a:off x="6232572" y="3027808"/>
              <a:ext cx="1199234" cy="947794"/>
            </a:xfrm>
            <a:custGeom>
              <a:avLst/>
              <a:gdLst>
                <a:gd name="T0" fmla="*/ 2147483647 w 820"/>
                <a:gd name="T1" fmla="*/ 2147483647 h 600"/>
                <a:gd name="T2" fmla="*/ 2147483647 w 820"/>
                <a:gd name="T3" fmla="*/ 2147483647 h 600"/>
                <a:gd name="T4" fmla="*/ 2147483647 w 820"/>
                <a:gd name="T5" fmla="*/ 2147483647 h 600"/>
                <a:gd name="T6" fmla="*/ 2147483647 w 820"/>
                <a:gd name="T7" fmla="*/ 2147483647 h 600"/>
                <a:gd name="T8" fmla="*/ 2147483647 w 820"/>
                <a:gd name="T9" fmla="*/ 2147483647 h 600"/>
                <a:gd name="T10" fmla="*/ 2147483647 w 820"/>
                <a:gd name="T11" fmla="*/ 2147483647 h 600"/>
                <a:gd name="T12" fmla="*/ 2147483647 w 820"/>
                <a:gd name="T13" fmla="*/ 2147483647 h 600"/>
                <a:gd name="T14" fmla="*/ 2147483647 w 820"/>
                <a:gd name="T15" fmla="*/ 2147483647 h 600"/>
                <a:gd name="T16" fmla="*/ 2147483647 w 820"/>
                <a:gd name="T17" fmla="*/ 2147483647 h 600"/>
                <a:gd name="T18" fmla="*/ 2147483647 w 820"/>
                <a:gd name="T19" fmla="*/ 2147483647 h 600"/>
                <a:gd name="T20" fmla="*/ 2147483647 w 820"/>
                <a:gd name="T21" fmla="*/ 2147483647 h 600"/>
                <a:gd name="T22" fmla="*/ 2147483647 w 820"/>
                <a:gd name="T23" fmla="*/ 2147483647 h 600"/>
                <a:gd name="T24" fmla="*/ 2147483647 w 820"/>
                <a:gd name="T25" fmla="*/ 2147483647 h 600"/>
                <a:gd name="T26" fmla="*/ 2147483647 w 820"/>
                <a:gd name="T27" fmla="*/ 2147483647 h 600"/>
                <a:gd name="T28" fmla="*/ 2147483647 w 820"/>
                <a:gd name="T29" fmla="*/ 2147483647 h 600"/>
                <a:gd name="T30" fmla="*/ 2147483647 w 820"/>
                <a:gd name="T31" fmla="*/ 2147483647 h 600"/>
                <a:gd name="T32" fmla="*/ 2147483647 w 820"/>
                <a:gd name="T33" fmla="*/ 2147483647 h 600"/>
                <a:gd name="T34" fmla="*/ 2147483647 w 820"/>
                <a:gd name="T35" fmla="*/ 2147483647 h 600"/>
                <a:gd name="T36" fmla="*/ 2147483647 w 820"/>
                <a:gd name="T37" fmla="*/ 2147483647 h 600"/>
                <a:gd name="T38" fmla="*/ 2147483647 w 820"/>
                <a:gd name="T39" fmla="*/ 2147483647 h 600"/>
                <a:gd name="T40" fmla="*/ 2147483647 w 820"/>
                <a:gd name="T41" fmla="*/ 2147483647 h 600"/>
                <a:gd name="T42" fmla="*/ 2147483647 w 820"/>
                <a:gd name="T43" fmla="*/ 2147483647 h 600"/>
                <a:gd name="T44" fmla="*/ 2147483647 w 820"/>
                <a:gd name="T45" fmla="*/ 2147483647 h 600"/>
                <a:gd name="T46" fmla="*/ 2147483647 w 820"/>
                <a:gd name="T47" fmla="*/ 2147483647 h 600"/>
                <a:gd name="T48" fmla="*/ 2147483647 w 820"/>
                <a:gd name="T49" fmla="*/ 2147483647 h 600"/>
                <a:gd name="T50" fmla="*/ 2147483647 w 820"/>
                <a:gd name="T51" fmla="*/ 2147483647 h 600"/>
                <a:gd name="T52" fmla="*/ 2147483647 w 820"/>
                <a:gd name="T53" fmla="*/ 2147483647 h 600"/>
                <a:gd name="T54" fmla="*/ 2147483647 w 820"/>
                <a:gd name="T55" fmla="*/ 2147483647 h 600"/>
                <a:gd name="T56" fmla="*/ 2147483647 w 820"/>
                <a:gd name="T57" fmla="*/ 2147483647 h 600"/>
                <a:gd name="T58" fmla="*/ 2147483647 w 820"/>
                <a:gd name="T59" fmla="*/ 2147483647 h 600"/>
                <a:gd name="T60" fmla="*/ 2147483647 w 820"/>
                <a:gd name="T61" fmla="*/ 2147483647 h 600"/>
                <a:gd name="T62" fmla="*/ 2147483647 w 820"/>
                <a:gd name="T63" fmla="*/ 2147483647 h 600"/>
                <a:gd name="T64" fmla="*/ 2147483647 w 820"/>
                <a:gd name="T65" fmla="*/ 2147483647 h 600"/>
                <a:gd name="T66" fmla="*/ 2147483647 w 820"/>
                <a:gd name="T67" fmla="*/ 2147483647 h 600"/>
                <a:gd name="T68" fmla="*/ 2147483647 w 820"/>
                <a:gd name="T69" fmla="*/ 2147483647 h 600"/>
                <a:gd name="T70" fmla="*/ 2147483647 w 820"/>
                <a:gd name="T71" fmla="*/ 2147483647 h 600"/>
                <a:gd name="T72" fmla="*/ 2147483647 w 820"/>
                <a:gd name="T73" fmla="*/ 2147483647 h 600"/>
                <a:gd name="T74" fmla="*/ 2147483647 w 820"/>
                <a:gd name="T75" fmla="*/ 2147483647 h 600"/>
                <a:gd name="T76" fmla="*/ 2147483647 w 820"/>
                <a:gd name="T77" fmla="*/ 2147483647 h 600"/>
                <a:gd name="T78" fmla="*/ 2147483647 w 820"/>
                <a:gd name="T79" fmla="*/ 2147483647 h 600"/>
                <a:gd name="T80" fmla="*/ 2147483647 w 820"/>
                <a:gd name="T81" fmla="*/ 2147483647 h 600"/>
                <a:gd name="T82" fmla="*/ 2147483647 w 820"/>
                <a:gd name="T83" fmla="*/ 2147483647 h 600"/>
                <a:gd name="T84" fmla="*/ 2147483647 w 820"/>
                <a:gd name="T85" fmla="*/ 2147483647 h 600"/>
                <a:gd name="T86" fmla="*/ 2147483647 w 820"/>
                <a:gd name="T87" fmla="*/ 2147483647 h 600"/>
                <a:gd name="T88" fmla="*/ 0 w 820"/>
                <a:gd name="T89" fmla="*/ 2147483647 h 600"/>
                <a:gd name="T90" fmla="*/ 2147483647 w 820"/>
                <a:gd name="T91" fmla="*/ 2147483647 h 600"/>
                <a:gd name="T92" fmla="*/ 2147483647 w 820"/>
                <a:gd name="T93" fmla="*/ 2147483647 h 600"/>
                <a:gd name="T94" fmla="*/ 2147483647 w 820"/>
                <a:gd name="T95" fmla="*/ 2147483647 h 600"/>
                <a:gd name="T96" fmla="*/ 2147483647 w 820"/>
                <a:gd name="T97" fmla="*/ 2147483647 h 600"/>
                <a:gd name="T98" fmla="*/ 2147483647 w 820"/>
                <a:gd name="T99" fmla="*/ 2147483647 h 600"/>
                <a:gd name="T100" fmla="*/ 2147483647 w 820"/>
                <a:gd name="T101" fmla="*/ 2147483647 h 600"/>
                <a:gd name="T102" fmla="*/ 2147483647 w 820"/>
                <a:gd name="T103" fmla="*/ 2147483647 h 600"/>
                <a:gd name="T104" fmla="*/ 2147483647 w 820"/>
                <a:gd name="T105" fmla="*/ 2147483647 h 600"/>
                <a:gd name="T106" fmla="*/ 2147483647 w 820"/>
                <a:gd name="T107" fmla="*/ 2147483647 h 600"/>
                <a:gd name="T108" fmla="*/ 2147483647 w 820"/>
                <a:gd name="T109" fmla="*/ 2147483647 h 600"/>
                <a:gd name="T110" fmla="*/ 2147483647 w 820"/>
                <a:gd name="T111" fmla="*/ 2147483647 h 600"/>
                <a:gd name="T112" fmla="*/ 2147483647 w 820"/>
                <a:gd name="T113" fmla="*/ 2147483647 h 600"/>
                <a:gd name="T114" fmla="*/ 2147483647 w 820"/>
                <a:gd name="T115" fmla="*/ 2147483647 h 600"/>
                <a:gd name="T116" fmla="*/ 2147483647 w 820"/>
                <a:gd name="T117" fmla="*/ 2147483647 h 600"/>
                <a:gd name="T118" fmla="*/ 2147483647 w 820"/>
                <a:gd name="T119" fmla="*/ 2147483647 h 60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20"/>
                <a:gd name="T181" fmla="*/ 0 h 600"/>
                <a:gd name="T182" fmla="*/ 820 w 820"/>
                <a:gd name="T183" fmla="*/ 600 h 60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20" h="600">
                  <a:moveTo>
                    <a:pt x="414" y="452"/>
                  </a:moveTo>
                  <a:lnTo>
                    <a:pt x="420" y="452"/>
                  </a:lnTo>
                  <a:lnTo>
                    <a:pt x="424" y="454"/>
                  </a:lnTo>
                  <a:lnTo>
                    <a:pt x="426" y="456"/>
                  </a:lnTo>
                  <a:lnTo>
                    <a:pt x="430" y="462"/>
                  </a:lnTo>
                  <a:lnTo>
                    <a:pt x="430" y="464"/>
                  </a:lnTo>
                  <a:lnTo>
                    <a:pt x="434" y="466"/>
                  </a:lnTo>
                  <a:lnTo>
                    <a:pt x="438" y="466"/>
                  </a:lnTo>
                  <a:lnTo>
                    <a:pt x="440" y="470"/>
                  </a:lnTo>
                  <a:lnTo>
                    <a:pt x="442" y="480"/>
                  </a:lnTo>
                  <a:lnTo>
                    <a:pt x="446" y="496"/>
                  </a:lnTo>
                  <a:lnTo>
                    <a:pt x="444" y="500"/>
                  </a:lnTo>
                  <a:lnTo>
                    <a:pt x="446" y="502"/>
                  </a:lnTo>
                  <a:lnTo>
                    <a:pt x="440" y="504"/>
                  </a:lnTo>
                  <a:lnTo>
                    <a:pt x="436" y="510"/>
                  </a:lnTo>
                  <a:lnTo>
                    <a:pt x="434" y="516"/>
                  </a:lnTo>
                  <a:lnTo>
                    <a:pt x="434" y="520"/>
                  </a:lnTo>
                  <a:lnTo>
                    <a:pt x="436" y="528"/>
                  </a:lnTo>
                  <a:lnTo>
                    <a:pt x="438" y="532"/>
                  </a:lnTo>
                  <a:lnTo>
                    <a:pt x="442" y="534"/>
                  </a:lnTo>
                  <a:lnTo>
                    <a:pt x="448" y="534"/>
                  </a:lnTo>
                  <a:lnTo>
                    <a:pt x="452" y="534"/>
                  </a:lnTo>
                  <a:lnTo>
                    <a:pt x="454" y="536"/>
                  </a:lnTo>
                  <a:lnTo>
                    <a:pt x="456" y="542"/>
                  </a:lnTo>
                  <a:lnTo>
                    <a:pt x="458" y="546"/>
                  </a:lnTo>
                  <a:lnTo>
                    <a:pt x="462" y="548"/>
                  </a:lnTo>
                  <a:lnTo>
                    <a:pt x="466" y="550"/>
                  </a:lnTo>
                  <a:lnTo>
                    <a:pt x="468" y="554"/>
                  </a:lnTo>
                  <a:lnTo>
                    <a:pt x="468" y="558"/>
                  </a:lnTo>
                  <a:lnTo>
                    <a:pt x="466" y="568"/>
                  </a:lnTo>
                  <a:lnTo>
                    <a:pt x="472" y="570"/>
                  </a:lnTo>
                  <a:lnTo>
                    <a:pt x="478" y="574"/>
                  </a:lnTo>
                  <a:lnTo>
                    <a:pt x="484" y="578"/>
                  </a:lnTo>
                  <a:lnTo>
                    <a:pt x="490" y="580"/>
                  </a:lnTo>
                  <a:lnTo>
                    <a:pt x="492" y="582"/>
                  </a:lnTo>
                  <a:lnTo>
                    <a:pt x="496" y="578"/>
                  </a:lnTo>
                  <a:lnTo>
                    <a:pt x="500" y="582"/>
                  </a:lnTo>
                  <a:lnTo>
                    <a:pt x="502" y="582"/>
                  </a:lnTo>
                  <a:lnTo>
                    <a:pt x="506" y="580"/>
                  </a:lnTo>
                  <a:lnTo>
                    <a:pt x="502" y="574"/>
                  </a:lnTo>
                  <a:lnTo>
                    <a:pt x="500" y="568"/>
                  </a:lnTo>
                  <a:lnTo>
                    <a:pt x="500" y="566"/>
                  </a:lnTo>
                  <a:lnTo>
                    <a:pt x="502" y="562"/>
                  </a:lnTo>
                  <a:lnTo>
                    <a:pt x="506" y="560"/>
                  </a:lnTo>
                  <a:lnTo>
                    <a:pt x="518" y="560"/>
                  </a:lnTo>
                  <a:lnTo>
                    <a:pt x="524" y="560"/>
                  </a:lnTo>
                  <a:lnTo>
                    <a:pt x="534" y="558"/>
                  </a:lnTo>
                  <a:lnTo>
                    <a:pt x="542" y="552"/>
                  </a:lnTo>
                  <a:lnTo>
                    <a:pt x="550" y="548"/>
                  </a:lnTo>
                  <a:lnTo>
                    <a:pt x="558" y="546"/>
                  </a:lnTo>
                  <a:lnTo>
                    <a:pt x="564" y="548"/>
                  </a:lnTo>
                  <a:lnTo>
                    <a:pt x="568" y="550"/>
                  </a:lnTo>
                  <a:lnTo>
                    <a:pt x="574" y="552"/>
                  </a:lnTo>
                  <a:lnTo>
                    <a:pt x="578" y="552"/>
                  </a:lnTo>
                  <a:lnTo>
                    <a:pt x="580" y="558"/>
                  </a:lnTo>
                  <a:lnTo>
                    <a:pt x="582" y="562"/>
                  </a:lnTo>
                  <a:lnTo>
                    <a:pt x="590" y="570"/>
                  </a:lnTo>
                  <a:lnTo>
                    <a:pt x="598" y="574"/>
                  </a:lnTo>
                  <a:lnTo>
                    <a:pt x="606" y="576"/>
                  </a:lnTo>
                  <a:lnTo>
                    <a:pt x="620" y="576"/>
                  </a:lnTo>
                  <a:lnTo>
                    <a:pt x="626" y="576"/>
                  </a:lnTo>
                  <a:lnTo>
                    <a:pt x="630" y="578"/>
                  </a:lnTo>
                  <a:lnTo>
                    <a:pt x="638" y="582"/>
                  </a:lnTo>
                  <a:lnTo>
                    <a:pt x="638" y="588"/>
                  </a:lnTo>
                  <a:lnTo>
                    <a:pt x="638" y="594"/>
                  </a:lnTo>
                  <a:lnTo>
                    <a:pt x="640" y="598"/>
                  </a:lnTo>
                  <a:lnTo>
                    <a:pt x="646" y="600"/>
                  </a:lnTo>
                  <a:lnTo>
                    <a:pt x="650" y="596"/>
                  </a:lnTo>
                  <a:lnTo>
                    <a:pt x="648" y="594"/>
                  </a:lnTo>
                  <a:lnTo>
                    <a:pt x="648" y="590"/>
                  </a:lnTo>
                  <a:lnTo>
                    <a:pt x="646" y="584"/>
                  </a:lnTo>
                  <a:lnTo>
                    <a:pt x="662" y="580"/>
                  </a:lnTo>
                  <a:lnTo>
                    <a:pt x="674" y="572"/>
                  </a:lnTo>
                  <a:lnTo>
                    <a:pt x="696" y="558"/>
                  </a:lnTo>
                  <a:lnTo>
                    <a:pt x="696" y="568"/>
                  </a:lnTo>
                  <a:lnTo>
                    <a:pt x="708" y="568"/>
                  </a:lnTo>
                  <a:lnTo>
                    <a:pt x="712" y="562"/>
                  </a:lnTo>
                  <a:lnTo>
                    <a:pt x="714" y="560"/>
                  </a:lnTo>
                  <a:lnTo>
                    <a:pt x="724" y="556"/>
                  </a:lnTo>
                  <a:lnTo>
                    <a:pt x="734" y="554"/>
                  </a:lnTo>
                  <a:lnTo>
                    <a:pt x="738" y="552"/>
                  </a:lnTo>
                  <a:lnTo>
                    <a:pt x="742" y="548"/>
                  </a:lnTo>
                  <a:lnTo>
                    <a:pt x="742" y="550"/>
                  </a:lnTo>
                  <a:lnTo>
                    <a:pt x="746" y="540"/>
                  </a:lnTo>
                  <a:lnTo>
                    <a:pt x="752" y="532"/>
                  </a:lnTo>
                  <a:lnTo>
                    <a:pt x="770" y="518"/>
                  </a:lnTo>
                  <a:lnTo>
                    <a:pt x="772" y="514"/>
                  </a:lnTo>
                  <a:lnTo>
                    <a:pt x="774" y="508"/>
                  </a:lnTo>
                  <a:lnTo>
                    <a:pt x="774" y="498"/>
                  </a:lnTo>
                  <a:lnTo>
                    <a:pt x="774" y="488"/>
                  </a:lnTo>
                  <a:lnTo>
                    <a:pt x="778" y="478"/>
                  </a:lnTo>
                  <a:lnTo>
                    <a:pt x="786" y="466"/>
                  </a:lnTo>
                  <a:lnTo>
                    <a:pt x="792" y="454"/>
                  </a:lnTo>
                  <a:lnTo>
                    <a:pt x="794" y="448"/>
                  </a:lnTo>
                  <a:lnTo>
                    <a:pt x="794" y="442"/>
                  </a:lnTo>
                  <a:lnTo>
                    <a:pt x="792" y="432"/>
                  </a:lnTo>
                  <a:lnTo>
                    <a:pt x="790" y="426"/>
                  </a:lnTo>
                  <a:lnTo>
                    <a:pt x="782" y="420"/>
                  </a:lnTo>
                  <a:lnTo>
                    <a:pt x="772" y="418"/>
                  </a:lnTo>
                  <a:lnTo>
                    <a:pt x="778" y="410"/>
                  </a:lnTo>
                  <a:lnTo>
                    <a:pt x="786" y="406"/>
                  </a:lnTo>
                  <a:lnTo>
                    <a:pt x="778" y="400"/>
                  </a:lnTo>
                  <a:lnTo>
                    <a:pt x="774" y="396"/>
                  </a:lnTo>
                  <a:lnTo>
                    <a:pt x="772" y="392"/>
                  </a:lnTo>
                  <a:lnTo>
                    <a:pt x="776" y="392"/>
                  </a:lnTo>
                  <a:lnTo>
                    <a:pt x="768" y="378"/>
                  </a:lnTo>
                  <a:lnTo>
                    <a:pt x="760" y="366"/>
                  </a:lnTo>
                  <a:lnTo>
                    <a:pt x="750" y="352"/>
                  </a:lnTo>
                  <a:lnTo>
                    <a:pt x="738" y="342"/>
                  </a:lnTo>
                  <a:lnTo>
                    <a:pt x="726" y="338"/>
                  </a:lnTo>
                  <a:lnTo>
                    <a:pt x="720" y="334"/>
                  </a:lnTo>
                  <a:lnTo>
                    <a:pt x="718" y="332"/>
                  </a:lnTo>
                  <a:lnTo>
                    <a:pt x="718" y="328"/>
                  </a:lnTo>
                  <a:lnTo>
                    <a:pt x="718" y="324"/>
                  </a:lnTo>
                  <a:lnTo>
                    <a:pt x="720" y="316"/>
                  </a:lnTo>
                  <a:lnTo>
                    <a:pt x="724" y="312"/>
                  </a:lnTo>
                  <a:lnTo>
                    <a:pt x="728" y="308"/>
                  </a:lnTo>
                  <a:lnTo>
                    <a:pt x="748" y="294"/>
                  </a:lnTo>
                  <a:lnTo>
                    <a:pt x="734" y="286"/>
                  </a:lnTo>
                  <a:lnTo>
                    <a:pt x="726" y="282"/>
                  </a:lnTo>
                  <a:lnTo>
                    <a:pt x="718" y="280"/>
                  </a:lnTo>
                  <a:lnTo>
                    <a:pt x="714" y="282"/>
                  </a:lnTo>
                  <a:lnTo>
                    <a:pt x="710" y="286"/>
                  </a:lnTo>
                  <a:lnTo>
                    <a:pt x="706" y="290"/>
                  </a:lnTo>
                  <a:lnTo>
                    <a:pt x="702" y="290"/>
                  </a:lnTo>
                  <a:lnTo>
                    <a:pt x="662" y="266"/>
                  </a:lnTo>
                  <a:lnTo>
                    <a:pt x="662" y="262"/>
                  </a:lnTo>
                  <a:lnTo>
                    <a:pt x="666" y="260"/>
                  </a:lnTo>
                  <a:lnTo>
                    <a:pt x="670" y="256"/>
                  </a:lnTo>
                  <a:lnTo>
                    <a:pt x="676" y="254"/>
                  </a:lnTo>
                  <a:lnTo>
                    <a:pt x="682" y="250"/>
                  </a:lnTo>
                  <a:lnTo>
                    <a:pt x="686" y="240"/>
                  </a:lnTo>
                  <a:lnTo>
                    <a:pt x="694" y="228"/>
                  </a:lnTo>
                  <a:lnTo>
                    <a:pt x="698" y="224"/>
                  </a:lnTo>
                  <a:lnTo>
                    <a:pt x="704" y="224"/>
                  </a:lnTo>
                  <a:lnTo>
                    <a:pt x="708" y="224"/>
                  </a:lnTo>
                  <a:lnTo>
                    <a:pt x="712" y="228"/>
                  </a:lnTo>
                  <a:lnTo>
                    <a:pt x="714" y="236"/>
                  </a:lnTo>
                  <a:lnTo>
                    <a:pt x="714" y="262"/>
                  </a:lnTo>
                  <a:lnTo>
                    <a:pt x="718" y="262"/>
                  </a:lnTo>
                  <a:lnTo>
                    <a:pt x="724" y="258"/>
                  </a:lnTo>
                  <a:lnTo>
                    <a:pt x="732" y="250"/>
                  </a:lnTo>
                  <a:lnTo>
                    <a:pt x="740" y="242"/>
                  </a:lnTo>
                  <a:lnTo>
                    <a:pt x="742" y="242"/>
                  </a:lnTo>
                  <a:lnTo>
                    <a:pt x="748" y="242"/>
                  </a:lnTo>
                  <a:lnTo>
                    <a:pt x="752" y="234"/>
                  </a:lnTo>
                  <a:lnTo>
                    <a:pt x="760" y="222"/>
                  </a:lnTo>
                  <a:lnTo>
                    <a:pt x="770" y="210"/>
                  </a:lnTo>
                  <a:lnTo>
                    <a:pt x="774" y="212"/>
                  </a:lnTo>
                  <a:lnTo>
                    <a:pt x="780" y="214"/>
                  </a:lnTo>
                  <a:lnTo>
                    <a:pt x="792" y="214"/>
                  </a:lnTo>
                  <a:lnTo>
                    <a:pt x="790" y="208"/>
                  </a:lnTo>
                  <a:lnTo>
                    <a:pt x="792" y="204"/>
                  </a:lnTo>
                  <a:lnTo>
                    <a:pt x="796" y="198"/>
                  </a:lnTo>
                  <a:lnTo>
                    <a:pt x="802" y="188"/>
                  </a:lnTo>
                  <a:lnTo>
                    <a:pt x="806" y="190"/>
                  </a:lnTo>
                  <a:lnTo>
                    <a:pt x="810" y="192"/>
                  </a:lnTo>
                  <a:lnTo>
                    <a:pt x="814" y="190"/>
                  </a:lnTo>
                  <a:lnTo>
                    <a:pt x="818" y="188"/>
                  </a:lnTo>
                  <a:lnTo>
                    <a:pt x="818" y="186"/>
                  </a:lnTo>
                  <a:lnTo>
                    <a:pt x="820" y="188"/>
                  </a:lnTo>
                  <a:lnTo>
                    <a:pt x="814" y="172"/>
                  </a:lnTo>
                  <a:lnTo>
                    <a:pt x="808" y="164"/>
                  </a:lnTo>
                  <a:lnTo>
                    <a:pt x="800" y="158"/>
                  </a:lnTo>
                  <a:lnTo>
                    <a:pt x="800" y="142"/>
                  </a:lnTo>
                  <a:lnTo>
                    <a:pt x="812" y="146"/>
                  </a:lnTo>
                  <a:lnTo>
                    <a:pt x="820" y="152"/>
                  </a:lnTo>
                  <a:lnTo>
                    <a:pt x="820" y="142"/>
                  </a:lnTo>
                  <a:lnTo>
                    <a:pt x="820" y="136"/>
                  </a:lnTo>
                  <a:lnTo>
                    <a:pt x="820" y="124"/>
                  </a:lnTo>
                  <a:lnTo>
                    <a:pt x="818" y="110"/>
                  </a:lnTo>
                  <a:lnTo>
                    <a:pt x="814" y="100"/>
                  </a:lnTo>
                  <a:lnTo>
                    <a:pt x="806" y="86"/>
                  </a:lnTo>
                  <a:lnTo>
                    <a:pt x="798" y="92"/>
                  </a:lnTo>
                  <a:lnTo>
                    <a:pt x="792" y="98"/>
                  </a:lnTo>
                  <a:lnTo>
                    <a:pt x="786" y="102"/>
                  </a:lnTo>
                  <a:lnTo>
                    <a:pt x="774" y="104"/>
                  </a:lnTo>
                  <a:lnTo>
                    <a:pt x="770" y="104"/>
                  </a:lnTo>
                  <a:lnTo>
                    <a:pt x="764" y="102"/>
                  </a:lnTo>
                  <a:lnTo>
                    <a:pt x="756" y="96"/>
                  </a:lnTo>
                  <a:lnTo>
                    <a:pt x="750" y="88"/>
                  </a:lnTo>
                  <a:lnTo>
                    <a:pt x="744" y="80"/>
                  </a:lnTo>
                  <a:lnTo>
                    <a:pt x="732" y="76"/>
                  </a:lnTo>
                  <a:lnTo>
                    <a:pt x="718" y="72"/>
                  </a:lnTo>
                  <a:lnTo>
                    <a:pt x="704" y="68"/>
                  </a:lnTo>
                  <a:lnTo>
                    <a:pt x="690" y="62"/>
                  </a:lnTo>
                  <a:lnTo>
                    <a:pt x="680" y="54"/>
                  </a:lnTo>
                  <a:lnTo>
                    <a:pt x="668" y="46"/>
                  </a:lnTo>
                  <a:lnTo>
                    <a:pt x="646" y="24"/>
                  </a:lnTo>
                  <a:lnTo>
                    <a:pt x="634" y="16"/>
                  </a:lnTo>
                  <a:lnTo>
                    <a:pt x="622" y="8"/>
                  </a:lnTo>
                  <a:lnTo>
                    <a:pt x="606" y="2"/>
                  </a:lnTo>
                  <a:lnTo>
                    <a:pt x="584" y="0"/>
                  </a:lnTo>
                  <a:lnTo>
                    <a:pt x="572" y="0"/>
                  </a:lnTo>
                  <a:lnTo>
                    <a:pt x="562" y="2"/>
                  </a:lnTo>
                  <a:lnTo>
                    <a:pt x="556" y="4"/>
                  </a:lnTo>
                  <a:lnTo>
                    <a:pt x="552" y="8"/>
                  </a:lnTo>
                  <a:lnTo>
                    <a:pt x="550" y="12"/>
                  </a:lnTo>
                  <a:lnTo>
                    <a:pt x="550" y="18"/>
                  </a:lnTo>
                  <a:lnTo>
                    <a:pt x="552" y="20"/>
                  </a:lnTo>
                  <a:lnTo>
                    <a:pt x="556" y="24"/>
                  </a:lnTo>
                  <a:lnTo>
                    <a:pt x="562" y="30"/>
                  </a:lnTo>
                  <a:lnTo>
                    <a:pt x="564" y="40"/>
                  </a:lnTo>
                  <a:lnTo>
                    <a:pt x="566" y="50"/>
                  </a:lnTo>
                  <a:lnTo>
                    <a:pt x="566" y="56"/>
                  </a:lnTo>
                  <a:lnTo>
                    <a:pt x="566" y="62"/>
                  </a:lnTo>
                  <a:lnTo>
                    <a:pt x="562" y="66"/>
                  </a:lnTo>
                  <a:lnTo>
                    <a:pt x="560" y="68"/>
                  </a:lnTo>
                  <a:lnTo>
                    <a:pt x="550" y="68"/>
                  </a:lnTo>
                  <a:lnTo>
                    <a:pt x="536" y="66"/>
                  </a:lnTo>
                  <a:lnTo>
                    <a:pt x="538" y="88"/>
                  </a:lnTo>
                  <a:lnTo>
                    <a:pt x="538" y="94"/>
                  </a:lnTo>
                  <a:lnTo>
                    <a:pt x="542" y="98"/>
                  </a:lnTo>
                  <a:lnTo>
                    <a:pt x="544" y="102"/>
                  </a:lnTo>
                  <a:lnTo>
                    <a:pt x="550" y="102"/>
                  </a:lnTo>
                  <a:lnTo>
                    <a:pt x="568" y="102"/>
                  </a:lnTo>
                  <a:lnTo>
                    <a:pt x="576" y="100"/>
                  </a:lnTo>
                  <a:lnTo>
                    <a:pt x="582" y="98"/>
                  </a:lnTo>
                  <a:lnTo>
                    <a:pt x="592" y="100"/>
                  </a:lnTo>
                  <a:lnTo>
                    <a:pt x="602" y="106"/>
                  </a:lnTo>
                  <a:lnTo>
                    <a:pt x="610" y="112"/>
                  </a:lnTo>
                  <a:lnTo>
                    <a:pt x="616" y="120"/>
                  </a:lnTo>
                  <a:lnTo>
                    <a:pt x="596" y="122"/>
                  </a:lnTo>
                  <a:lnTo>
                    <a:pt x="578" y="124"/>
                  </a:lnTo>
                  <a:lnTo>
                    <a:pt x="576" y="128"/>
                  </a:lnTo>
                  <a:lnTo>
                    <a:pt x="576" y="132"/>
                  </a:lnTo>
                  <a:lnTo>
                    <a:pt x="574" y="134"/>
                  </a:lnTo>
                  <a:lnTo>
                    <a:pt x="574" y="140"/>
                  </a:lnTo>
                  <a:lnTo>
                    <a:pt x="570" y="142"/>
                  </a:lnTo>
                  <a:lnTo>
                    <a:pt x="566" y="142"/>
                  </a:lnTo>
                  <a:lnTo>
                    <a:pt x="556" y="144"/>
                  </a:lnTo>
                  <a:lnTo>
                    <a:pt x="552" y="146"/>
                  </a:lnTo>
                  <a:lnTo>
                    <a:pt x="550" y="150"/>
                  </a:lnTo>
                  <a:lnTo>
                    <a:pt x="544" y="152"/>
                  </a:lnTo>
                  <a:lnTo>
                    <a:pt x="538" y="154"/>
                  </a:lnTo>
                  <a:lnTo>
                    <a:pt x="532" y="154"/>
                  </a:lnTo>
                  <a:lnTo>
                    <a:pt x="528" y="152"/>
                  </a:lnTo>
                  <a:lnTo>
                    <a:pt x="524" y="150"/>
                  </a:lnTo>
                  <a:lnTo>
                    <a:pt x="522" y="150"/>
                  </a:lnTo>
                  <a:lnTo>
                    <a:pt x="518" y="152"/>
                  </a:lnTo>
                  <a:lnTo>
                    <a:pt x="516" y="156"/>
                  </a:lnTo>
                  <a:lnTo>
                    <a:pt x="516" y="160"/>
                  </a:lnTo>
                  <a:lnTo>
                    <a:pt x="518" y="160"/>
                  </a:lnTo>
                  <a:lnTo>
                    <a:pt x="524" y="164"/>
                  </a:lnTo>
                  <a:lnTo>
                    <a:pt x="528" y="166"/>
                  </a:lnTo>
                  <a:lnTo>
                    <a:pt x="530" y="168"/>
                  </a:lnTo>
                  <a:lnTo>
                    <a:pt x="530" y="172"/>
                  </a:lnTo>
                  <a:lnTo>
                    <a:pt x="530" y="176"/>
                  </a:lnTo>
                  <a:lnTo>
                    <a:pt x="526" y="182"/>
                  </a:lnTo>
                  <a:lnTo>
                    <a:pt x="518" y="188"/>
                  </a:lnTo>
                  <a:lnTo>
                    <a:pt x="508" y="194"/>
                  </a:lnTo>
                  <a:lnTo>
                    <a:pt x="496" y="198"/>
                  </a:lnTo>
                  <a:lnTo>
                    <a:pt x="468" y="198"/>
                  </a:lnTo>
                  <a:lnTo>
                    <a:pt x="458" y="206"/>
                  </a:lnTo>
                  <a:lnTo>
                    <a:pt x="452" y="210"/>
                  </a:lnTo>
                  <a:lnTo>
                    <a:pt x="444" y="212"/>
                  </a:lnTo>
                  <a:lnTo>
                    <a:pt x="430" y="210"/>
                  </a:lnTo>
                  <a:lnTo>
                    <a:pt x="414" y="206"/>
                  </a:lnTo>
                  <a:lnTo>
                    <a:pt x="402" y="200"/>
                  </a:lnTo>
                  <a:lnTo>
                    <a:pt x="392" y="194"/>
                  </a:lnTo>
                  <a:lnTo>
                    <a:pt x="348" y="194"/>
                  </a:lnTo>
                  <a:lnTo>
                    <a:pt x="348" y="192"/>
                  </a:lnTo>
                  <a:lnTo>
                    <a:pt x="314" y="192"/>
                  </a:lnTo>
                  <a:lnTo>
                    <a:pt x="306" y="188"/>
                  </a:lnTo>
                  <a:lnTo>
                    <a:pt x="298" y="180"/>
                  </a:lnTo>
                  <a:lnTo>
                    <a:pt x="290" y="172"/>
                  </a:lnTo>
                  <a:lnTo>
                    <a:pt x="280" y="166"/>
                  </a:lnTo>
                  <a:lnTo>
                    <a:pt x="272" y="160"/>
                  </a:lnTo>
                  <a:lnTo>
                    <a:pt x="262" y="160"/>
                  </a:lnTo>
                  <a:lnTo>
                    <a:pt x="252" y="156"/>
                  </a:lnTo>
                  <a:lnTo>
                    <a:pt x="244" y="152"/>
                  </a:lnTo>
                  <a:lnTo>
                    <a:pt x="214" y="152"/>
                  </a:lnTo>
                  <a:lnTo>
                    <a:pt x="210" y="146"/>
                  </a:lnTo>
                  <a:lnTo>
                    <a:pt x="206" y="140"/>
                  </a:lnTo>
                  <a:lnTo>
                    <a:pt x="202" y="126"/>
                  </a:lnTo>
                  <a:lnTo>
                    <a:pt x="198" y="118"/>
                  </a:lnTo>
                  <a:lnTo>
                    <a:pt x="194" y="112"/>
                  </a:lnTo>
                  <a:lnTo>
                    <a:pt x="182" y="104"/>
                  </a:lnTo>
                  <a:lnTo>
                    <a:pt x="174" y="100"/>
                  </a:lnTo>
                  <a:lnTo>
                    <a:pt x="168" y="98"/>
                  </a:lnTo>
                  <a:lnTo>
                    <a:pt x="154" y="92"/>
                  </a:lnTo>
                  <a:lnTo>
                    <a:pt x="146" y="90"/>
                  </a:lnTo>
                  <a:lnTo>
                    <a:pt x="140" y="86"/>
                  </a:lnTo>
                  <a:lnTo>
                    <a:pt x="138" y="82"/>
                  </a:lnTo>
                  <a:lnTo>
                    <a:pt x="134" y="76"/>
                  </a:lnTo>
                  <a:lnTo>
                    <a:pt x="134" y="78"/>
                  </a:lnTo>
                  <a:lnTo>
                    <a:pt x="122" y="86"/>
                  </a:lnTo>
                  <a:lnTo>
                    <a:pt x="114" y="94"/>
                  </a:lnTo>
                  <a:lnTo>
                    <a:pt x="126" y="108"/>
                  </a:lnTo>
                  <a:lnTo>
                    <a:pt x="116" y="116"/>
                  </a:lnTo>
                  <a:lnTo>
                    <a:pt x="110" y="118"/>
                  </a:lnTo>
                  <a:lnTo>
                    <a:pt x="100" y="116"/>
                  </a:lnTo>
                  <a:lnTo>
                    <a:pt x="88" y="112"/>
                  </a:lnTo>
                  <a:lnTo>
                    <a:pt x="92" y="130"/>
                  </a:lnTo>
                  <a:lnTo>
                    <a:pt x="92" y="140"/>
                  </a:lnTo>
                  <a:lnTo>
                    <a:pt x="90" y="148"/>
                  </a:lnTo>
                  <a:lnTo>
                    <a:pt x="86" y="150"/>
                  </a:lnTo>
                  <a:lnTo>
                    <a:pt x="84" y="150"/>
                  </a:lnTo>
                  <a:lnTo>
                    <a:pt x="78" y="150"/>
                  </a:lnTo>
                  <a:lnTo>
                    <a:pt x="68" y="146"/>
                  </a:lnTo>
                  <a:lnTo>
                    <a:pt x="70" y="156"/>
                  </a:lnTo>
                  <a:lnTo>
                    <a:pt x="76" y="164"/>
                  </a:lnTo>
                  <a:lnTo>
                    <a:pt x="80" y="176"/>
                  </a:lnTo>
                  <a:lnTo>
                    <a:pt x="82" y="188"/>
                  </a:lnTo>
                  <a:lnTo>
                    <a:pt x="78" y="194"/>
                  </a:lnTo>
                  <a:lnTo>
                    <a:pt x="74" y="200"/>
                  </a:lnTo>
                  <a:lnTo>
                    <a:pt x="64" y="214"/>
                  </a:lnTo>
                  <a:lnTo>
                    <a:pt x="50" y="228"/>
                  </a:lnTo>
                  <a:lnTo>
                    <a:pt x="38" y="236"/>
                  </a:lnTo>
                  <a:lnTo>
                    <a:pt x="28" y="238"/>
                  </a:lnTo>
                  <a:lnTo>
                    <a:pt x="14" y="240"/>
                  </a:lnTo>
                  <a:lnTo>
                    <a:pt x="8" y="242"/>
                  </a:lnTo>
                  <a:lnTo>
                    <a:pt x="4" y="244"/>
                  </a:lnTo>
                  <a:lnTo>
                    <a:pt x="2" y="248"/>
                  </a:lnTo>
                  <a:lnTo>
                    <a:pt x="0" y="254"/>
                  </a:lnTo>
                  <a:lnTo>
                    <a:pt x="2" y="258"/>
                  </a:lnTo>
                  <a:lnTo>
                    <a:pt x="4" y="262"/>
                  </a:lnTo>
                  <a:lnTo>
                    <a:pt x="14" y="268"/>
                  </a:lnTo>
                  <a:lnTo>
                    <a:pt x="24" y="276"/>
                  </a:lnTo>
                  <a:lnTo>
                    <a:pt x="26" y="280"/>
                  </a:lnTo>
                  <a:lnTo>
                    <a:pt x="26" y="286"/>
                  </a:lnTo>
                  <a:lnTo>
                    <a:pt x="20" y="288"/>
                  </a:lnTo>
                  <a:lnTo>
                    <a:pt x="14" y="290"/>
                  </a:lnTo>
                  <a:lnTo>
                    <a:pt x="18" y="292"/>
                  </a:lnTo>
                  <a:lnTo>
                    <a:pt x="20" y="294"/>
                  </a:lnTo>
                  <a:lnTo>
                    <a:pt x="28" y="296"/>
                  </a:lnTo>
                  <a:lnTo>
                    <a:pt x="28" y="298"/>
                  </a:lnTo>
                  <a:lnTo>
                    <a:pt x="36" y="298"/>
                  </a:lnTo>
                  <a:lnTo>
                    <a:pt x="44" y="302"/>
                  </a:lnTo>
                  <a:lnTo>
                    <a:pt x="50" y="308"/>
                  </a:lnTo>
                  <a:lnTo>
                    <a:pt x="54" y="316"/>
                  </a:lnTo>
                  <a:lnTo>
                    <a:pt x="58" y="320"/>
                  </a:lnTo>
                  <a:lnTo>
                    <a:pt x="62" y="322"/>
                  </a:lnTo>
                  <a:lnTo>
                    <a:pt x="68" y="322"/>
                  </a:lnTo>
                  <a:lnTo>
                    <a:pt x="74" y="324"/>
                  </a:lnTo>
                  <a:lnTo>
                    <a:pt x="78" y="324"/>
                  </a:lnTo>
                  <a:lnTo>
                    <a:pt x="82" y="326"/>
                  </a:lnTo>
                  <a:lnTo>
                    <a:pt x="84" y="326"/>
                  </a:lnTo>
                  <a:lnTo>
                    <a:pt x="86" y="324"/>
                  </a:lnTo>
                  <a:lnTo>
                    <a:pt x="90" y="322"/>
                  </a:lnTo>
                  <a:lnTo>
                    <a:pt x="94" y="320"/>
                  </a:lnTo>
                  <a:lnTo>
                    <a:pt x="100" y="320"/>
                  </a:lnTo>
                  <a:lnTo>
                    <a:pt x="108" y="320"/>
                  </a:lnTo>
                  <a:lnTo>
                    <a:pt x="114" y="324"/>
                  </a:lnTo>
                  <a:lnTo>
                    <a:pt x="116" y="324"/>
                  </a:lnTo>
                  <a:lnTo>
                    <a:pt x="122" y="326"/>
                  </a:lnTo>
                  <a:lnTo>
                    <a:pt x="122" y="332"/>
                  </a:lnTo>
                  <a:lnTo>
                    <a:pt x="120" y="336"/>
                  </a:lnTo>
                  <a:lnTo>
                    <a:pt x="114" y="344"/>
                  </a:lnTo>
                  <a:lnTo>
                    <a:pt x="112" y="352"/>
                  </a:lnTo>
                  <a:lnTo>
                    <a:pt x="110" y="358"/>
                  </a:lnTo>
                  <a:lnTo>
                    <a:pt x="112" y="362"/>
                  </a:lnTo>
                  <a:lnTo>
                    <a:pt x="114" y="368"/>
                  </a:lnTo>
                  <a:lnTo>
                    <a:pt x="122" y="376"/>
                  </a:lnTo>
                  <a:lnTo>
                    <a:pt x="120" y="378"/>
                  </a:lnTo>
                  <a:lnTo>
                    <a:pt x="118" y="378"/>
                  </a:lnTo>
                  <a:lnTo>
                    <a:pt x="112" y="380"/>
                  </a:lnTo>
                  <a:lnTo>
                    <a:pt x="114" y="388"/>
                  </a:lnTo>
                  <a:lnTo>
                    <a:pt x="114" y="392"/>
                  </a:lnTo>
                  <a:lnTo>
                    <a:pt x="116" y="396"/>
                  </a:lnTo>
                  <a:lnTo>
                    <a:pt x="118" y="400"/>
                  </a:lnTo>
                  <a:lnTo>
                    <a:pt x="126" y="404"/>
                  </a:lnTo>
                  <a:lnTo>
                    <a:pt x="136" y="408"/>
                  </a:lnTo>
                  <a:lnTo>
                    <a:pt x="144" y="416"/>
                  </a:lnTo>
                  <a:lnTo>
                    <a:pt x="152" y="424"/>
                  </a:lnTo>
                  <a:lnTo>
                    <a:pt x="158" y="424"/>
                  </a:lnTo>
                  <a:lnTo>
                    <a:pt x="162" y="424"/>
                  </a:lnTo>
                  <a:lnTo>
                    <a:pt x="164" y="422"/>
                  </a:lnTo>
                  <a:lnTo>
                    <a:pt x="166" y="420"/>
                  </a:lnTo>
                  <a:lnTo>
                    <a:pt x="168" y="420"/>
                  </a:lnTo>
                  <a:lnTo>
                    <a:pt x="180" y="428"/>
                  </a:lnTo>
                  <a:lnTo>
                    <a:pt x="190" y="436"/>
                  </a:lnTo>
                  <a:lnTo>
                    <a:pt x="198" y="442"/>
                  </a:lnTo>
                  <a:lnTo>
                    <a:pt x="208" y="446"/>
                  </a:lnTo>
                  <a:lnTo>
                    <a:pt x="220" y="450"/>
                  </a:lnTo>
                  <a:lnTo>
                    <a:pt x="222" y="452"/>
                  </a:lnTo>
                  <a:lnTo>
                    <a:pt x="226" y="456"/>
                  </a:lnTo>
                  <a:lnTo>
                    <a:pt x="230" y="458"/>
                  </a:lnTo>
                  <a:lnTo>
                    <a:pt x="236" y="460"/>
                  </a:lnTo>
                  <a:lnTo>
                    <a:pt x="240" y="460"/>
                  </a:lnTo>
                  <a:lnTo>
                    <a:pt x="242" y="460"/>
                  </a:lnTo>
                  <a:lnTo>
                    <a:pt x="244" y="460"/>
                  </a:lnTo>
                  <a:lnTo>
                    <a:pt x="250" y="464"/>
                  </a:lnTo>
                  <a:lnTo>
                    <a:pt x="256" y="466"/>
                  </a:lnTo>
                  <a:lnTo>
                    <a:pt x="274" y="466"/>
                  </a:lnTo>
                  <a:lnTo>
                    <a:pt x="274" y="468"/>
                  </a:lnTo>
                  <a:lnTo>
                    <a:pt x="274" y="464"/>
                  </a:lnTo>
                  <a:lnTo>
                    <a:pt x="278" y="462"/>
                  </a:lnTo>
                  <a:lnTo>
                    <a:pt x="284" y="460"/>
                  </a:lnTo>
                  <a:lnTo>
                    <a:pt x="288" y="472"/>
                  </a:lnTo>
                  <a:lnTo>
                    <a:pt x="290" y="468"/>
                  </a:lnTo>
                  <a:lnTo>
                    <a:pt x="294" y="462"/>
                  </a:lnTo>
                  <a:lnTo>
                    <a:pt x="298" y="460"/>
                  </a:lnTo>
                  <a:lnTo>
                    <a:pt x="302" y="458"/>
                  </a:lnTo>
                  <a:lnTo>
                    <a:pt x="312" y="460"/>
                  </a:lnTo>
                  <a:lnTo>
                    <a:pt x="322" y="464"/>
                  </a:lnTo>
                  <a:lnTo>
                    <a:pt x="332" y="472"/>
                  </a:lnTo>
                  <a:lnTo>
                    <a:pt x="336" y="478"/>
                  </a:lnTo>
                  <a:lnTo>
                    <a:pt x="336" y="480"/>
                  </a:lnTo>
                  <a:lnTo>
                    <a:pt x="338" y="478"/>
                  </a:lnTo>
                  <a:lnTo>
                    <a:pt x="340" y="470"/>
                  </a:lnTo>
                  <a:lnTo>
                    <a:pt x="344" y="460"/>
                  </a:lnTo>
                  <a:lnTo>
                    <a:pt x="348" y="454"/>
                  </a:lnTo>
                  <a:lnTo>
                    <a:pt x="356" y="446"/>
                  </a:lnTo>
                  <a:lnTo>
                    <a:pt x="362" y="442"/>
                  </a:lnTo>
                  <a:lnTo>
                    <a:pt x="372" y="438"/>
                  </a:lnTo>
                  <a:lnTo>
                    <a:pt x="374" y="440"/>
                  </a:lnTo>
                  <a:lnTo>
                    <a:pt x="376" y="440"/>
                  </a:lnTo>
                  <a:lnTo>
                    <a:pt x="380" y="442"/>
                  </a:lnTo>
                  <a:lnTo>
                    <a:pt x="382" y="440"/>
                  </a:lnTo>
                  <a:lnTo>
                    <a:pt x="386" y="438"/>
                  </a:lnTo>
                  <a:lnTo>
                    <a:pt x="386" y="436"/>
                  </a:lnTo>
                  <a:lnTo>
                    <a:pt x="392" y="436"/>
                  </a:lnTo>
                  <a:lnTo>
                    <a:pt x="400" y="444"/>
                  </a:lnTo>
                  <a:lnTo>
                    <a:pt x="400" y="448"/>
                  </a:lnTo>
                  <a:lnTo>
                    <a:pt x="400" y="450"/>
                  </a:lnTo>
                  <a:lnTo>
                    <a:pt x="404" y="454"/>
                  </a:lnTo>
                  <a:lnTo>
                    <a:pt x="410" y="456"/>
                  </a:lnTo>
                  <a:lnTo>
                    <a:pt x="414" y="456"/>
                  </a:lnTo>
                  <a:lnTo>
                    <a:pt x="414" y="4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6" name="Freeform 244"/>
            <p:cNvSpPr>
              <a:spLocks/>
            </p:cNvSpPr>
            <p:nvPr/>
          </p:nvSpPr>
          <p:spPr bwMode="auto">
            <a:xfrm>
              <a:off x="7615150" y="3253473"/>
              <a:ext cx="121077" cy="111506"/>
            </a:xfrm>
            <a:custGeom>
              <a:avLst/>
              <a:gdLst>
                <a:gd name="T0" fmla="*/ 2147483647 w 82"/>
                <a:gd name="T1" fmla="*/ 2147483647 h 70"/>
                <a:gd name="T2" fmla="*/ 2147483647 w 82"/>
                <a:gd name="T3" fmla="*/ 2147483647 h 70"/>
                <a:gd name="T4" fmla="*/ 2147483647 w 82"/>
                <a:gd name="T5" fmla="*/ 2147483647 h 70"/>
                <a:gd name="T6" fmla="*/ 2147483647 w 82"/>
                <a:gd name="T7" fmla="*/ 2147483647 h 70"/>
                <a:gd name="T8" fmla="*/ 2147483647 w 82"/>
                <a:gd name="T9" fmla="*/ 2147483647 h 70"/>
                <a:gd name="T10" fmla="*/ 2147483647 w 82"/>
                <a:gd name="T11" fmla="*/ 2147483647 h 70"/>
                <a:gd name="T12" fmla="*/ 2147483647 w 82"/>
                <a:gd name="T13" fmla="*/ 2147483647 h 70"/>
                <a:gd name="T14" fmla="*/ 2147483647 w 82"/>
                <a:gd name="T15" fmla="*/ 2147483647 h 70"/>
                <a:gd name="T16" fmla="*/ 2147483647 w 82"/>
                <a:gd name="T17" fmla="*/ 2147483647 h 70"/>
                <a:gd name="T18" fmla="*/ 2147483647 w 82"/>
                <a:gd name="T19" fmla="*/ 2147483647 h 70"/>
                <a:gd name="T20" fmla="*/ 2147483647 w 82"/>
                <a:gd name="T21" fmla="*/ 2147483647 h 70"/>
                <a:gd name="T22" fmla="*/ 2147483647 w 82"/>
                <a:gd name="T23" fmla="*/ 2147483647 h 70"/>
                <a:gd name="T24" fmla="*/ 2147483647 w 82"/>
                <a:gd name="T25" fmla="*/ 2147483647 h 70"/>
                <a:gd name="T26" fmla="*/ 2147483647 w 82"/>
                <a:gd name="T27" fmla="*/ 2147483647 h 70"/>
                <a:gd name="T28" fmla="*/ 2147483647 w 82"/>
                <a:gd name="T29" fmla="*/ 2147483647 h 70"/>
                <a:gd name="T30" fmla="*/ 2147483647 w 82"/>
                <a:gd name="T31" fmla="*/ 2147483647 h 70"/>
                <a:gd name="T32" fmla="*/ 2147483647 w 82"/>
                <a:gd name="T33" fmla="*/ 2147483647 h 70"/>
                <a:gd name="T34" fmla="*/ 2147483647 w 82"/>
                <a:gd name="T35" fmla="*/ 2147483647 h 70"/>
                <a:gd name="T36" fmla="*/ 2147483647 w 82"/>
                <a:gd name="T37" fmla="*/ 2147483647 h 70"/>
                <a:gd name="T38" fmla="*/ 2147483647 w 82"/>
                <a:gd name="T39" fmla="*/ 2147483647 h 70"/>
                <a:gd name="T40" fmla="*/ 2147483647 w 82"/>
                <a:gd name="T41" fmla="*/ 2147483647 h 70"/>
                <a:gd name="T42" fmla="*/ 0 w 82"/>
                <a:gd name="T43" fmla="*/ 0 h 70"/>
                <a:gd name="T44" fmla="*/ 2147483647 w 82"/>
                <a:gd name="T45" fmla="*/ 0 h 70"/>
                <a:gd name="T46" fmla="*/ 2147483647 w 82"/>
                <a:gd name="T47" fmla="*/ 2147483647 h 70"/>
                <a:gd name="T48" fmla="*/ 2147483647 w 82"/>
                <a:gd name="T49" fmla="*/ 2147483647 h 70"/>
                <a:gd name="T50" fmla="*/ 2147483647 w 82"/>
                <a:gd name="T51" fmla="*/ 2147483647 h 70"/>
                <a:gd name="T52" fmla="*/ 2147483647 w 82"/>
                <a:gd name="T53" fmla="*/ 2147483647 h 70"/>
                <a:gd name="T54" fmla="*/ 2147483647 w 82"/>
                <a:gd name="T55" fmla="*/ 2147483647 h 70"/>
                <a:gd name="T56" fmla="*/ 2147483647 w 82"/>
                <a:gd name="T57" fmla="*/ 2147483647 h 70"/>
                <a:gd name="T58" fmla="*/ 2147483647 w 82"/>
                <a:gd name="T59" fmla="*/ 2147483647 h 70"/>
                <a:gd name="T60" fmla="*/ 2147483647 w 82"/>
                <a:gd name="T61" fmla="*/ 2147483647 h 70"/>
                <a:gd name="T62" fmla="*/ 2147483647 w 82"/>
                <a:gd name="T63" fmla="*/ 2147483647 h 70"/>
                <a:gd name="T64" fmla="*/ 2147483647 w 82"/>
                <a:gd name="T65" fmla="*/ 2147483647 h 70"/>
                <a:gd name="T66" fmla="*/ 2147483647 w 82"/>
                <a:gd name="T67" fmla="*/ 2147483647 h 70"/>
                <a:gd name="T68" fmla="*/ 2147483647 w 82"/>
                <a:gd name="T69" fmla="*/ 2147483647 h 70"/>
                <a:gd name="T70" fmla="*/ 2147483647 w 82"/>
                <a:gd name="T71" fmla="*/ 2147483647 h 70"/>
                <a:gd name="T72" fmla="*/ 2147483647 w 82"/>
                <a:gd name="T73" fmla="*/ 2147483647 h 70"/>
                <a:gd name="T74" fmla="*/ 2147483647 w 82"/>
                <a:gd name="T75" fmla="*/ 2147483647 h 70"/>
                <a:gd name="T76" fmla="*/ 2147483647 w 82"/>
                <a:gd name="T77" fmla="*/ 2147483647 h 70"/>
                <a:gd name="T78" fmla="*/ 2147483647 w 82"/>
                <a:gd name="T79" fmla="*/ 2147483647 h 70"/>
                <a:gd name="T80" fmla="*/ 2147483647 w 82"/>
                <a:gd name="T81" fmla="*/ 2147483647 h 70"/>
                <a:gd name="T82" fmla="*/ 2147483647 w 82"/>
                <a:gd name="T83" fmla="*/ 2147483647 h 70"/>
                <a:gd name="T84" fmla="*/ 2147483647 w 82"/>
                <a:gd name="T85" fmla="*/ 2147483647 h 7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2"/>
                <a:gd name="T130" fmla="*/ 0 h 70"/>
                <a:gd name="T131" fmla="*/ 82 w 82"/>
                <a:gd name="T132" fmla="*/ 70 h 7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2" h="70">
                  <a:moveTo>
                    <a:pt x="28" y="52"/>
                  </a:moveTo>
                  <a:lnTo>
                    <a:pt x="20" y="54"/>
                  </a:lnTo>
                  <a:lnTo>
                    <a:pt x="14" y="56"/>
                  </a:lnTo>
                  <a:lnTo>
                    <a:pt x="26" y="62"/>
                  </a:lnTo>
                  <a:lnTo>
                    <a:pt x="30" y="64"/>
                  </a:lnTo>
                  <a:lnTo>
                    <a:pt x="36" y="70"/>
                  </a:lnTo>
                  <a:lnTo>
                    <a:pt x="20" y="70"/>
                  </a:lnTo>
                  <a:lnTo>
                    <a:pt x="14" y="62"/>
                  </a:lnTo>
                  <a:lnTo>
                    <a:pt x="12" y="58"/>
                  </a:lnTo>
                  <a:lnTo>
                    <a:pt x="8" y="56"/>
                  </a:lnTo>
                  <a:lnTo>
                    <a:pt x="10" y="50"/>
                  </a:lnTo>
                  <a:lnTo>
                    <a:pt x="14" y="46"/>
                  </a:lnTo>
                  <a:lnTo>
                    <a:pt x="12" y="44"/>
                  </a:lnTo>
                  <a:lnTo>
                    <a:pt x="10" y="40"/>
                  </a:lnTo>
                  <a:lnTo>
                    <a:pt x="18" y="40"/>
                  </a:lnTo>
                  <a:lnTo>
                    <a:pt x="16" y="34"/>
                  </a:lnTo>
                  <a:lnTo>
                    <a:pt x="14" y="28"/>
                  </a:lnTo>
                  <a:lnTo>
                    <a:pt x="14" y="16"/>
                  </a:lnTo>
                  <a:lnTo>
                    <a:pt x="10" y="12"/>
                  </a:lnTo>
                  <a:lnTo>
                    <a:pt x="6" y="8"/>
                  </a:lnTo>
                  <a:lnTo>
                    <a:pt x="2" y="4"/>
                  </a:lnTo>
                  <a:lnTo>
                    <a:pt x="0" y="0"/>
                  </a:lnTo>
                  <a:lnTo>
                    <a:pt x="4" y="0"/>
                  </a:lnTo>
                  <a:lnTo>
                    <a:pt x="12" y="4"/>
                  </a:lnTo>
                  <a:lnTo>
                    <a:pt x="24" y="14"/>
                  </a:lnTo>
                  <a:lnTo>
                    <a:pt x="40" y="22"/>
                  </a:lnTo>
                  <a:lnTo>
                    <a:pt x="46" y="24"/>
                  </a:lnTo>
                  <a:lnTo>
                    <a:pt x="54" y="26"/>
                  </a:lnTo>
                  <a:lnTo>
                    <a:pt x="60" y="26"/>
                  </a:lnTo>
                  <a:lnTo>
                    <a:pt x="66" y="24"/>
                  </a:lnTo>
                  <a:lnTo>
                    <a:pt x="74" y="20"/>
                  </a:lnTo>
                  <a:lnTo>
                    <a:pt x="74" y="30"/>
                  </a:lnTo>
                  <a:lnTo>
                    <a:pt x="74" y="34"/>
                  </a:lnTo>
                  <a:lnTo>
                    <a:pt x="76" y="36"/>
                  </a:lnTo>
                  <a:lnTo>
                    <a:pt x="82" y="42"/>
                  </a:lnTo>
                  <a:lnTo>
                    <a:pt x="78" y="44"/>
                  </a:lnTo>
                  <a:lnTo>
                    <a:pt x="72" y="44"/>
                  </a:lnTo>
                  <a:lnTo>
                    <a:pt x="60" y="46"/>
                  </a:lnTo>
                  <a:lnTo>
                    <a:pt x="60" y="62"/>
                  </a:lnTo>
                  <a:lnTo>
                    <a:pt x="52" y="60"/>
                  </a:lnTo>
                  <a:lnTo>
                    <a:pt x="44" y="56"/>
                  </a:lnTo>
                  <a:lnTo>
                    <a:pt x="38" y="54"/>
                  </a:lnTo>
                  <a:lnTo>
                    <a:pt x="28"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7" name="Freeform 245"/>
            <p:cNvSpPr>
              <a:spLocks/>
            </p:cNvSpPr>
            <p:nvPr/>
          </p:nvSpPr>
          <p:spPr bwMode="auto">
            <a:xfrm>
              <a:off x="7544810" y="3371615"/>
              <a:ext cx="199488" cy="233630"/>
            </a:xfrm>
            <a:custGeom>
              <a:avLst/>
              <a:gdLst>
                <a:gd name="T0" fmla="*/ 2147483647 w 136"/>
                <a:gd name="T1" fmla="*/ 2147483647 h 148"/>
                <a:gd name="T2" fmla="*/ 2147483647 w 136"/>
                <a:gd name="T3" fmla="*/ 0 h 148"/>
                <a:gd name="T4" fmla="*/ 2147483647 w 136"/>
                <a:gd name="T5" fmla="*/ 2147483647 h 148"/>
                <a:gd name="T6" fmla="*/ 2147483647 w 136"/>
                <a:gd name="T7" fmla="*/ 2147483647 h 148"/>
                <a:gd name="T8" fmla="*/ 2147483647 w 136"/>
                <a:gd name="T9" fmla="*/ 2147483647 h 148"/>
                <a:gd name="T10" fmla="*/ 2147483647 w 136"/>
                <a:gd name="T11" fmla="*/ 2147483647 h 148"/>
                <a:gd name="T12" fmla="*/ 2147483647 w 136"/>
                <a:gd name="T13" fmla="*/ 2147483647 h 148"/>
                <a:gd name="T14" fmla="*/ 2147483647 w 136"/>
                <a:gd name="T15" fmla="*/ 2147483647 h 148"/>
                <a:gd name="T16" fmla="*/ 2147483647 w 136"/>
                <a:gd name="T17" fmla="*/ 2147483647 h 148"/>
                <a:gd name="T18" fmla="*/ 2147483647 w 136"/>
                <a:gd name="T19" fmla="*/ 2147483647 h 148"/>
                <a:gd name="T20" fmla="*/ 2147483647 w 136"/>
                <a:gd name="T21" fmla="*/ 2147483647 h 148"/>
                <a:gd name="T22" fmla="*/ 2147483647 w 136"/>
                <a:gd name="T23" fmla="*/ 2147483647 h 148"/>
                <a:gd name="T24" fmla="*/ 2147483647 w 136"/>
                <a:gd name="T25" fmla="*/ 2147483647 h 148"/>
                <a:gd name="T26" fmla="*/ 2147483647 w 136"/>
                <a:gd name="T27" fmla="*/ 2147483647 h 148"/>
                <a:gd name="T28" fmla="*/ 2147483647 w 136"/>
                <a:gd name="T29" fmla="*/ 2147483647 h 148"/>
                <a:gd name="T30" fmla="*/ 2147483647 w 136"/>
                <a:gd name="T31" fmla="*/ 2147483647 h 148"/>
                <a:gd name="T32" fmla="*/ 2147483647 w 136"/>
                <a:gd name="T33" fmla="*/ 2147483647 h 148"/>
                <a:gd name="T34" fmla="*/ 2147483647 w 136"/>
                <a:gd name="T35" fmla="*/ 2147483647 h 148"/>
                <a:gd name="T36" fmla="*/ 2147483647 w 136"/>
                <a:gd name="T37" fmla="*/ 2147483647 h 148"/>
                <a:gd name="T38" fmla="*/ 2147483647 w 136"/>
                <a:gd name="T39" fmla="*/ 2147483647 h 148"/>
                <a:gd name="T40" fmla="*/ 2147483647 w 136"/>
                <a:gd name="T41" fmla="*/ 2147483647 h 148"/>
                <a:gd name="T42" fmla="*/ 2147483647 w 136"/>
                <a:gd name="T43" fmla="*/ 2147483647 h 148"/>
                <a:gd name="T44" fmla="*/ 2147483647 w 136"/>
                <a:gd name="T45" fmla="*/ 2147483647 h 148"/>
                <a:gd name="T46" fmla="*/ 2147483647 w 136"/>
                <a:gd name="T47" fmla="*/ 2147483647 h 148"/>
                <a:gd name="T48" fmla="*/ 0 w 136"/>
                <a:gd name="T49" fmla="*/ 2147483647 h 148"/>
                <a:gd name="T50" fmla="*/ 2147483647 w 136"/>
                <a:gd name="T51" fmla="*/ 2147483647 h 148"/>
                <a:gd name="T52" fmla="*/ 2147483647 w 136"/>
                <a:gd name="T53" fmla="*/ 2147483647 h 148"/>
                <a:gd name="T54" fmla="*/ 2147483647 w 136"/>
                <a:gd name="T55" fmla="*/ 2147483647 h 148"/>
                <a:gd name="T56" fmla="*/ 2147483647 w 136"/>
                <a:gd name="T57" fmla="*/ 2147483647 h 148"/>
                <a:gd name="T58" fmla="*/ 2147483647 w 136"/>
                <a:gd name="T59" fmla="*/ 2147483647 h 148"/>
                <a:gd name="T60" fmla="*/ 2147483647 w 136"/>
                <a:gd name="T61" fmla="*/ 2147483647 h 148"/>
                <a:gd name="T62" fmla="*/ 2147483647 w 136"/>
                <a:gd name="T63" fmla="*/ 2147483647 h 148"/>
                <a:gd name="T64" fmla="*/ 2147483647 w 136"/>
                <a:gd name="T65" fmla="*/ 2147483647 h 148"/>
                <a:gd name="T66" fmla="*/ 2147483647 w 136"/>
                <a:gd name="T67" fmla="*/ 2147483647 h 148"/>
                <a:gd name="T68" fmla="*/ 2147483647 w 136"/>
                <a:gd name="T69" fmla="*/ 2147483647 h 148"/>
                <a:gd name="T70" fmla="*/ 2147483647 w 136"/>
                <a:gd name="T71" fmla="*/ 2147483647 h 148"/>
                <a:gd name="T72" fmla="*/ 2147483647 w 136"/>
                <a:gd name="T73" fmla="*/ 2147483647 h 148"/>
                <a:gd name="T74" fmla="*/ 2147483647 w 136"/>
                <a:gd name="T75" fmla="*/ 2147483647 h 148"/>
                <a:gd name="T76" fmla="*/ 2147483647 w 136"/>
                <a:gd name="T77" fmla="*/ 2147483647 h 148"/>
                <a:gd name="T78" fmla="*/ 2147483647 w 136"/>
                <a:gd name="T79" fmla="*/ 2147483647 h 148"/>
                <a:gd name="T80" fmla="*/ 2147483647 w 136"/>
                <a:gd name="T81" fmla="*/ 2147483647 h 148"/>
                <a:gd name="T82" fmla="*/ 2147483647 w 136"/>
                <a:gd name="T83" fmla="*/ 2147483647 h 148"/>
                <a:gd name="T84" fmla="*/ 2147483647 w 136"/>
                <a:gd name="T85" fmla="*/ 2147483647 h 148"/>
                <a:gd name="T86" fmla="*/ 2147483647 w 136"/>
                <a:gd name="T87" fmla="*/ 2147483647 h 148"/>
                <a:gd name="T88" fmla="*/ 2147483647 w 136"/>
                <a:gd name="T89" fmla="*/ 2147483647 h 14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36"/>
                <a:gd name="T136" fmla="*/ 0 h 148"/>
                <a:gd name="T137" fmla="*/ 136 w 136"/>
                <a:gd name="T138" fmla="*/ 148 h 14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36" h="148">
                  <a:moveTo>
                    <a:pt x="76" y="12"/>
                  </a:moveTo>
                  <a:lnTo>
                    <a:pt x="78" y="6"/>
                  </a:lnTo>
                  <a:lnTo>
                    <a:pt x="80" y="4"/>
                  </a:lnTo>
                  <a:lnTo>
                    <a:pt x="86" y="0"/>
                  </a:lnTo>
                  <a:lnTo>
                    <a:pt x="98" y="10"/>
                  </a:lnTo>
                  <a:lnTo>
                    <a:pt x="110" y="24"/>
                  </a:lnTo>
                  <a:lnTo>
                    <a:pt x="116" y="30"/>
                  </a:lnTo>
                  <a:lnTo>
                    <a:pt x="118" y="38"/>
                  </a:lnTo>
                  <a:lnTo>
                    <a:pt x="122" y="46"/>
                  </a:lnTo>
                  <a:lnTo>
                    <a:pt x="122" y="52"/>
                  </a:lnTo>
                  <a:lnTo>
                    <a:pt x="120" y="56"/>
                  </a:lnTo>
                  <a:lnTo>
                    <a:pt x="118" y="60"/>
                  </a:lnTo>
                  <a:lnTo>
                    <a:pt x="126" y="78"/>
                  </a:lnTo>
                  <a:lnTo>
                    <a:pt x="136" y="102"/>
                  </a:lnTo>
                  <a:lnTo>
                    <a:pt x="134" y="110"/>
                  </a:lnTo>
                  <a:lnTo>
                    <a:pt x="132" y="114"/>
                  </a:lnTo>
                  <a:lnTo>
                    <a:pt x="130" y="114"/>
                  </a:lnTo>
                  <a:lnTo>
                    <a:pt x="126" y="114"/>
                  </a:lnTo>
                  <a:lnTo>
                    <a:pt x="126" y="110"/>
                  </a:lnTo>
                  <a:lnTo>
                    <a:pt x="130" y="106"/>
                  </a:lnTo>
                  <a:lnTo>
                    <a:pt x="122" y="108"/>
                  </a:lnTo>
                  <a:lnTo>
                    <a:pt x="118" y="110"/>
                  </a:lnTo>
                  <a:lnTo>
                    <a:pt x="116" y="120"/>
                  </a:lnTo>
                  <a:lnTo>
                    <a:pt x="116" y="116"/>
                  </a:lnTo>
                  <a:lnTo>
                    <a:pt x="114" y="114"/>
                  </a:lnTo>
                  <a:lnTo>
                    <a:pt x="108" y="120"/>
                  </a:lnTo>
                  <a:lnTo>
                    <a:pt x="104" y="122"/>
                  </a:lnTo>
                  <a:lnTo>
                    <a:pt x="100" y="122"/>
                  </a:lnTo>
                  <a:lnTo>
                    <a:pt x="92" y="122"/>
                  </a:lnTo>
                  <a:lnTo>
                    <a:pt x="88" y="120"/>
                  </a:lnTo>
                  <a:lnTo>
                    <a:pt x="84" y="120"/>
                  </a:lnTo>
                  <a:lnTo>
                    <a:pt x="82" y="120"/>
                  </a:lnTo>
                  <a:lnTo>
                    <a:pt x="82" y="122"/>
                  </a:lnTo>
                  <a:lnTo>
                    <a:pt x="86" y="128"/>
                  </a:lnTo>
                  <a:lnTo>
                    <a:pt x="90" y="132"/>
                  </a:lnTo>
                  <a:lnTo>
                    <a:pt x="86" y="138"/>
                  </a:lnTo>
                  <a:lnTo>
                    <a:pt x="82" y="148"/>
                  </a:lnTo>
                  <a:lnTo>
                    <a:pt x="74" y="144"/>
                  </a:lnTo>
                  <a:lnTo>
                    <a:pt x="70" y="138"/>
                  </a:lnTo>
                  <a:lnTo>
                    <a:pt x="66" y="132"/>
                  </a:lnTo>
                  <a:lnTo>
                    <a:pt x="64" y="122"/>
                  </a:lnTo>
                  <a:lnTo>
                    <a:pt x="54" y="122"/>
                  </a:lnTo>
                  <a:lnTo>
                    <a:pt x="46" y="124"/>
                  </a:lnTo>
                  <a:lnTo>
                    <a:pt x="38" y="126"/>
                  </a:lnTo>
                  <a:lnTo>
                    <a:pt x="30" y="130"/>
                  </a:lnTo>
                  <a:lnTo>
                    <a:pt x="20" y="130"/>
                  </a:lnTo>
                  <a:lnTo>
                    <a:pt x="20" y="136"/>
                  </a:lnTo>
                  <a:lnTo>
                    <a:pt x="8" y="134"/>
                  </a:lnTo>
                  <a:lnTo>
                    <a:pt x="2" y="134"/>
                  </a:lnTo>
                  <a:lnTo>
                    <a:pt x="0" y="132"/>
                  </a:lnTo>
                  <a:lnTo>
                    <a:pt x="0" y="128"/>
                  </a:lnTo>
                  <a:lnTo>
                    <a:pt x="6" y="126"/>
                  </a:lnTo>
                  <a:lnTo>
                    <a:pt x="8" y="124"/>
                  </a:lnTo>
                  <a:lnTo>
                    <a:pt x="14" y="116"/>
                  </a:lnTo>
                  <a:lnTo>
                    <a:pt x="20" y="108"/>
                  </a:lnTo>
                  <a:lnTo>
                    <a:pt x="24" y="106"/>
                  </a:lnTo>
                  <a:lnTo>
                    <a:pt x="28" y="106"/>
                  </a:lnTo>
                  <a:lnTo>
                    <a:pt x="34" y="106"/>
                  </a:lnTo>
                  <a:lnTo>
                    <a:pt x="36" y="104"/>
                  </a:lnTo>
                  <a:lnTo>
                    <a:pt x="42" y="102"/>
                  </a:lnTo>
                  <a:lnTo>
                    <a:pt x="46" y="102"/>
                  </a:lnTo>
                  <a:lnTo>
                    <a:pt x="52" y="102"/>
                  </a:lnTo>
                  <a:lnTo>
                    <a:pt x="54" y="104"/>
                  </a:lnTo>
                  <a:lnTo>
                    <a:pt x="60" y="108"/>
                  </a:lnTo>
                  <a:lnTo>
                    <a:pt x="62" y="106"/>
                  </a:lnTo>
                  <a:lnTo>
                    <a:pt x="62" y="102"/>
                  </a:lnTo>
                  <a:lnTo>
                    <a:pt x="62" y="96"/>
                  </a:lnTo>
                  <a:lnTo>
                    <a:pt x="60" y="94"/>
                  </a:lnTo>
                  <a:lnTo>
                    <a:pt x="62" y="90"/>
                  </a:lnTo>
                  <a:lnTo>
                    <a:pt x="64" y="86"/>
                  </a:lnTo>
                  <a:lnTo>
                    <a:pt x="68" y="84"/>
                  </a:lnTo>
                  <a:lnTo>
                    <a:pt x="68" y="80"/>
                  </a:lnTo>
                  <a:lnTo>
                    <a:pt x="68" y="78"/>
                  </a:lnTo>
                  <a:lnTo>
                    <a:pt x="68" y="74"/>
                  </a:lnTo>
                  <a:lnTo>
                    <a:pt x="70" y="78"/>
                  </a:lnTo>
                  <a:lnTo>
                    <a:pt x="68" y="82"/>
                  </a:lnTo>
                  <a:lnTo>
                    <a:pt x="76" y="80"/>
                  </a:lnTo>
                  <a:lnTo>
                    <a:pt x="82" y="78"/>
                  </a:lnTo>
                  <a:lnTo>
                    <a:pt x="86" y="76"/>
                  </a:lnTo>
                  <a:lnTo>
                    <a:pt x="90" y="72"/>
                  </a:lnTo>
                  <a:lnTo>
                    <a:pt x="92" y="60"/>
                  </a:lnTo>
                  <a:lnTo>
                    <a:pt x="94" y="50"/>
                  </a:lnTo>
                  <a:lnTo>
                    <a:pt x="94" y="44"/>
                  </a:lnTo>
                  <a:lnTo>
                    <a:pt x="92" y="40"/>
                  </a:lnTo>
                  <a:lnTo>
                    <a:pt x="88" y="32"/>
                  </a:lnTo>
                  <a:lnTo>
                    <a:pt x="84" y="26"/>
                  </a:lnTo>
                  <a:lnTo>
                    <a:pt x="82" y="24"/>
                  </a:lnTo>
                  <a:lnTo>
                    <a:pt x="80" y="20"/>
                  </a:lnTo>
                  <a:lnTo>
                    <a:pt x="78" y="16"/>
                  </a:lnTo>
                  <a:lnTo>
                    <a:pt x="76"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8" name="Freeform 246"/>
            <p:cNvSpPr>
              <a:spLocks/>
            </p:cNvSpPr>
            <p:nvPr/>
          </p:nvSpPr>
          <p:spPr bwMode="auto">
            <a:xfrm>
              <a:off x="7590936" y="3578697"/>
              <a:ext cx="44971" cy="39823"/>
            </a:xfrm>
            <a:custGeom>
              <a:avLst/>
              <a:gdLst>
                <a:gd name="T0" fmla="*/ 2147483647 w 32"/>
                <a:gd name="T1" fmla="*/ 2147483647 h 26"/>
                <a:gd name="T2" fmla="*/ 2147483647 w 32"/>
                <a:gd name="T3" fmla="*/ 2147483647 h 26"/>
                <a:gd name="T4" fmla="*/ 2147483647 w 32"/>
                <a:gd name="T5" fmla="*/ 0 h 26"/>
                <a:gd name="T6" fmla="*/ 2147483647 w 32"/>
                <a:gd name="T7" fmla="*/ 0 h 26"/>
                <a:gd name="T8" fmla="*/ 2147483647 w 32"/>
                <a:gd name="T9" fmla="*/ 2147483647 h 26"/>
                <a:gd name="T10" fmla="*/ 2147483647 w 32"/>
                <a:gd name="T11" fmla="*/ 2147483647 h 26"/>
                <a:gd name="T12" fmla="*/ 2147483647 w 32"/>
                <a:gd name="T13" fmla="*/ 2147483647 h 26"/>
                <a:gd name="T14" fmla="*/ 2147483647 w 32"/>
                <a:gd name="T15" fmla="*/ 2147483647 h 26"/>
                <a:gd name="T16" fmla="*/ 2147483647 w 32"/>
                <a:gd name="T17" fmla="*/ 2147483647 h 26"/>
                <a:gd name="T18" fmla="*/ 2147483647 w 32"/>
                <a:gd name="T19" fmla="*/ 2147483647 h 26"/>
                <a:gd name="T20" fmla="*/ 2147483647 w 32"/>
                <a:gd name="T21" fmla="*/ 2147483647 h 26"/>
                <a:gd name="T22" fmla="*/ 2147483647 w 32"/>
                <a:gd name="T23" fmla="*/ 2147483647 h 26"/>
                <a:gd name="T24" fmla="*/ 2147483647 w 32"/>
                <a:gd name="T25" fmla="*/ 2147483647 h 26"/>
                <a:gd name="T26" fmla="*/ 2147483647 w 32"/>
                <a:gd name="T27" fmla="*/ 2147483647 h 26"/>
                <a:gd name="T28" fmla="*/ 0 w 32"/>
                <a:gd name="T29" fmla="*/ 2147483647 h 26"/>
                <a:gd name="T30" fmla="*/ 0 w 32"/>
                <a:gd name="T31" fmla="*/ 2147483647 h 26"/>
                <a:gd name="T32" fmla="*/ 2147483647 w 32"/>
                <a:gd name="T33" fmla="*/ 2147483647 h 26"/>
                <a:gd name="T34" fmla="*/ 2147483647 w 32"/>
                <a:gd name="T35" fmla="*/ 2147483647 h 26"/>
                <a:gd name="T36" fmla="*/ 2147483647 w 32"/>
                <a:gd name="T37" fmla="*/ 2147483647 h 26"/>
                <a:gd name="T38" fmla="*/ 2147483647 w 32"/>
                <a:gd name="T39" fmla="*/ 2147483647 h 2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2"/>
                <a:gd name="T61" fmla="*/ 0 h 26"/>
                <a:gd name="T62" fmla="*/ 32 w 32"/>
                <a:gd name="T63" fmla="*/ 26 h 2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2" h="26">
                  <a:moveTo>
                    <a:pt x="14" y="4"/>
                  </a:moveTo>
                  <a:lnTo>
                    <a:pt x="16" y="4"/>
                  </a:lnTo>
                  <a:lnTo>
                    <a:pt x="14" y="0"/>
                  </a:lnTo>
                  <a:lnTo>
                    <a:pt x="22" y="0"/>
                  </a:lnTo>
                  <a:lnTo>
                    <a:pt x="26" y="2"/>
                  </a:lnTo>
                  <a:lnTo>
                    <a:pt x="32" y="8"/>
                  </a:lnTo>
                  <a:lnTo>
                    <a:pt x="30" y="12"/>
                  </a:lnTo>
                  <a:lnTo>
                    <a:pt x="24" y="14"/>
                  </a:lnTo>
                  <a:lnTo>
                    <a:pt x="14" y="16"/>
                  </a:lnTo>
                  <a:lnTo>
                    <a:pt x="14" y="24"/>
                  </a:lnTo>
                  <a:lnTo>
                    <a:pt x="12" y="26"/>
                  </a:lnTo>
                  <a:lnTo>
                    <a:pt x="10" y="26"/>
                  </a:lnTo>
                  <a:lnTo>
                    <a:pt x="6" y="24"/>
                  </a:lnTo>
                  <a:lnTo>
                    <a:pt x="4" y="20"/>
                  </a:lnTo>
                  <a:lnTo>
                    <a:pt x="0" y="14"/>
                  </a:lnTo>
                  <a:lnTo>
                    <a:pt x="0" y="8"/>
                  </a:lnTo>
                  <a:lnTo>
                    <a:pt x="2" y="6"/>
                  </a:lnTo>
                  <a:lnTo>
                    <a:pt x="4" y="4"/>
                  </a:lnTo>
                  <a:lnTo>
                    <a:pt x="8" y="4"/>
                  </a:lnTo>
                  <a:lnTo>
                    <a:pt x="1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9" name="Freeform 247"/>
            <p:cNvSpPr>
              <a:spLocks/>
            </p:cNvSpPr>
            <p:nvPr/>
          </p:nvSpPr>
          <p:spPr bwMode="auto">
            <a:xfrm>
              <a:off x="7530973" y="3587988"/>
              <a:ext cx="59962" cy="79646"/>
            </a:xfrm>
            <a:custGeom>
              <a:avLst/>
              <a:gdLst>
                <a:gd name="T0" fmla="*/ 2147483647 w 40"/>
                <a:gd name="T1" fmla="*/ 2147483647 h 52"/>
                <a:gd name="T2" fmla="*/ 2147483647 w 40"/>
                <a:gd name="T3" fmla="*/ 2147483647 h 52"/>
                <a:gd name="T4" fmla="*/ 2147483647 w 40"/>
                <a:gd name="T5" fmla="*/ 2147483647 h 52"/>
                <a:gd name="T6" fmla="*/ 0 w 40"/>
                <a:gd name="T7" fmla="*/ 2147483647 h 52"/>
                <a:gd name="T8" fmla="*/ 2147483647 w 40"/>
                <a:gd name="T9" fmla="*/ 2147483647 h 52"/>
                <a:gd name="T10" fmla="*/ 2147483647 w 40"/>
                <a:gd name="T11" fmla="*/ 2147483647 h 52"/>
                <a:gd name="T12" fmla="*/ 2147483647 w 40"/>
                <a:gd name="T13" fmla="*/ 0 h 52"/>
                <a:gd name="T14" fmla="*/ 2147483647 w 40"/>
                <a:gd name="T15" fmla="*/ 2147483647 h 52"/>
                <a:gd name="T16" fmla="*/ 2147483647 w 40"/>
                <a:gd name="T17" fmla="*/ 2147483647 h 52"/>
                <a:gd name="T18" fmla="*/ 2147483647 w 40"/>
                <a:gd name="T19" fmla="*/ 2147483647 h 52"/>
                <a:gd name="T20" fmla="*/ 2147483647 w 40"/>
                <a:gd name="T21" fmla="*/ 2147483647 h 52"/>
                <a:gd name="T22" fmla="*/ 2147483647 w 40"/>
                <a:gd name="T23" fmla="*/ 2147483647 h 52"/>
                <a:gd name="T24" fmla="*/ 2147483647 w 40"/>
                <a:gd name="T25" fmla="*/ 2147483647 h 52"/>
                <a:gd name="T26" fmla="*/ 2147483647 w 40"/>
                <a:gd name="T27" fmla="*/ 2147483647 h 52"/>
                <a:gd name="T28" fmla="*/ 2147483647 w 40"/>
                <a:gd name="T29" fmla="*/ 2147483647 h 52"/>
                <a:gd name="T30" fmla="*/ 2147483647 w 40"/>
                <a:gd name="T31" fmla="*/ 2147483647 h 52"/>
                <a:gd name="T32" fmla="*/ 2147483647 w 40"/>
                <a:gd name="T33" fmla="*/ 2147483647 h 52"/>
                <a:gd name="T34" fmla="*/ 2147483647 w 40"/>
                <a:gd name="T35" fmla="*/ 2147483647 h 52"/>
                <a:gd name="T36" fmla="*/ 2147483647 w 40"/>
                <a:gd name="T37" fmla="*/ 2147483647 h 52"/>
                <a:gd name="T38" fmla="*/ 2147483647 w 40"/>
                <a:gd name="T39" fmla="*/ 2147483647 h 52"/>
                <a:gd name="T40" fmla="*/ 2147483647 w 40"/>
                <a:gd name="T41" fmla="*/ 2147483647 h 52"/>
                <a:gd name="T42" fmla="*/ 2147483647 w 40"/>
                <a:gd name="T43" fmla="*/ 2147483647 h 52"/>
                <a:gd name="T44" fmla="*/ 2147483647 w 40"/>
                <a:gd name="T45" fmla="*/ 2147483647 h 52"/>
                <a:gd name="T46" fmla="*/ 2147483647 w 40"/>
                <a:gd name="T47" fmla="*/ 2147483647 h 52"/>
                <a:gd name="T48" fmla="*/ 2147483647 w 40"/>
                <a:gd name="T49" fmla="*/ 2147483647 h 52"/>
                <a:gd name="T50" fmla="*/ 2147483647 w 40"/>
                <a:gd name="T51" fmla="*/ 2147483647 h 52"/>
                <a:gd name="T52" fmla="*/ 2147483647 w 40"/>
                <a:gd name="T53" fmla="*/ 2147483647 h 5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0"/>
                <a:gd name="T82" fmla="*/ 0 h 52"/>
                <a:gd name="T83" fmla="*/ 40 w 40"/>
                <a:gd name="T84" fmla="*/ 52 h 5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0" h="52">
                  <a:moveTo>
                    <a:pt x="12" y="24"/>
                  </a:moveTo>
                  <a:lnTo>
                    <a:pt x="4" y="20"/>
                  </a:lnTo>
                  <a:lnTo>
                    <a:pt x="2" y="16"/>
                  </a:lnTo>
                  <a:lnTo>
                    <a:pt x="0" y="12"/>
                  </a:lnTo>
                  <a:lnTo>
                    <a:pt x="2" y="8"/>
                  </a:lnTo>
                  <a:lnTo>
                    <a:pt x="6" y="4"/>
                  </a:lnTo>
                  <a:lnTo>
                    <a:pt x="14" y="0"/>
                  </a:lnTo>
                  <a:lnTo>
                    <a:pt x="18" y="4"/>
                  </a:lnTo>
                  <a:lnTo>
                    <a:pt x="18" y="6"/>
                  </a:lnTo>
                  <a:lnTo>
                    <a:pt x="28" y="6"/>
                  </a:lnTo>
                  <a:lnTo>
                    <a:pt x="30" y="12"/>
                  </a:lnTo>
                  <a:lnTo>
                    <a:pt x="32" y="16"/>
                  </a:lnTo>
                  <a:lnTo>
                    <a:pt x="40" y="22"/>
                  </a:lnTo>
                  <a:lnTo>
                    <a:pt x="36" y="24"/>
                  </a:lnTo>
                  <a:lnTo>
                    <a:pt x="34" y="28"/>
                  </a:lnTo>
                  <a:lnTo>
                    <a:pt x="36" y="32"/>
                  </a:lnTo>
                  <a:lnTo>
                    <a:pt x="38" y="36"/>
                  </a:lnTo>
                  <a:lnTo>
                    <a:pt x="38" y="40"/>
                  </a:lnTo>
                  <a:lnTo>
                    <a:pt x="40" y="42"/>
                  </a:lnTo>
                  <a:lnTo>
                    <a:pt x="38" y="48"/>
                  </a:lnTo>
                  <a:lnTo>
                    <a:pt x="38" y="52"/>
                  </a:lnTo>
                  <a:lnTo>
                    <a:pt x="32" y="50"/>
                  </a:lnTo>
                  <a:lnTo>
                    <a:pt x="24" y="46"/>
                  </a:lnTo>
                  <a:lnTo>
                    <a:pt x="18" y="42"/>
                  </a:lnTo>
                  <a:lnTo>
                    <a:pt x="18" y="36"/>
                  </a:lnTo>
                  <a:lnTo>
                    <a:pt x="18" y="30"/>
                  </a:lnTo>
                  <a:lnTo>
                    <a:pt x="1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0" name="Freeform 248"/>
            <p:cNvSpPr>
              <a:spLocks/>
            </p:cNvSpPr>
            <p:nvPr/>
          </p:nvSpPr>
          <p:spPr bwMode="auto">
            <a:xfrm>
              <a:off x="7390294" y="3836220"/>
              <a:ext cx="35746" cy="90266"/>
            </a:xfrm>
            <a:custGeom>
              <a:avLst/>
              <a:gdLst>
                <a:gd name="T0" fmla="*/ 2147483647 w 24"/>
                <a:gd name="T1" fmla="*/ 0 h 56"/>
                <a:gd name="T2" fmla="*/ 2147483647 w 24"/>
                <a:gd name="T3" fmla="*/ 2147483647 h 56"/>
                <a:gd name="T4" fmla="*/ 2147483647 w 24"/>
                <a:gd name="T5" fmla="*/ 2147483647 h 56"/>
                <a:gd name="T6" fmla="*/ 2147483647 w 24"/>
                <a:gd name="T7" fmla="*/ 2147483647 h 56"/>
                <a:gd name="T8" fmla="*/ 2147483647 w 24"/>
                <a:gd name="T9" fmla="*/ 2147483647 h 56"/>
                <a:gd name="T10" fmla="*/ 2147483647 w 24"/>
                <a:gd name="T11" fmla="*/ 2147483647 h 56"/>
                <a:gd name="T12" fmla="*/ 0 w 24"/>
                <a:gd name="T13" fmla="*/ 2147483647 h 56"/>
                <a:gd name="T14" fmla="*/ 0 w 24"/>
                <a:gd name="T15" fmla="*/ 2147483647 h 56"/>
                <a:gd name="T16" fmla="*/ 2147483647 w 24"/>
                <a:gd name="T17" fmla="*/ 2147483647 h 56"/>
                <a:gd name="T18" fmla="*/ 2147483647 w 24"/>
                <a:gd name="T19" fmla="*/ 2147483647 h 56"/>
                <a:gd name="T20" fmla="*/ 2147483647 w 24"/>
                <a:gd name="T21" fmla="*/ 2147483647 h 56"/>
                <a:gd name="T22" fmla="*/ 2147483647 w 24"/>
                <a:gd name="T23" fmla="*/ 2147483647 h 56"/>
                <a:gd name="T24" fmla="*/ 2147483647 w 24"/>
                <a:gd name="T25" fmla="*/ 0 h 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56"/>
                <a:gd name="T41" fmla="*/ 24 w 24"/>
                <a:gd name="T42" fmla="*/ 56 h 5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56">
                  <a:moveTo>
                    <a:pt x="24" y="0"/>
                  </a:moveTo>
                  <a:lnTo>
                    <a:pt x="24" y="12"/>
                  </a:lnTo>
                  <a:lnTo>
                    <a:pt x="22" y="32"/>
                  </a:lnTo>
                  <a:lnTo>
                    <a:pt x="16" y="56"/>
                  </a:lnTo>
                  <a:lnTo>
                    <a:pt x="4" y="44"/>
                  </a:lnTo>
                  <a:lnTo>
                    <a:pt x="2" y="38"/>
                  </a:lnTo>
                  <a:lnTo>
                    <a:pt x="0" y="32"/>
                  </a:lnTo>
                  <a:lnTo>
                    <a:pt x="0" y="20"/>
                  </a:lnTo>
                  <a:lnTo>
                    <a:pt x="4" y="10"/>
                  </a:lnTo>
                  <a:lnTo>
                    <a:pt x="8" y="4"/>
                  </a:lnTo>
                  <a:lnTo>
                    <a:pt x="12" y="4"/>
                  </a:lnTo>
                  <a:lnTo>
                    <a:pt x="18" y="2"/>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1" name="Freeform 249"/>
            <p:cNvSpPr>
              <a:spLocks/>
            </p:cNvSpPr>
            <p:nvPr/>
          </p:nvSpPr>
          <p:spPr bwMode="auto">
            <a:xfrm>
              <a:off x="7148141" y="3982239"/>
              <a:ext cx="48431" cy="54425"/>
            </a:xfrm>
            <a:custGeom>
              <a:avLst/>
              <a:gdLst>
                <a:gd name="T0" fmla="*/ 2147483647 w 34"/>
                <a:gd name="T1" fmla="*/ 2147483647 h 36"/>
                <a:gd name="T2" fmla="*/ 2147483647 w 34"/>
                <a:gd name="T3" fmla="*/ 2147483647 h 36"/>
                <a:gd name="T4" fmla="*/ 2147483647 w 34"/>
                <a:gd name="T5" fmla="*/ 2147483647 h 36"/>
                <a:gd name="T6" fmla="*/ 2147483647 w 34"/>
                <a:gd name="T7" fmla="*/ 2147483647 h 36"/>
                <a:gd name="T8" fmla="*/ 0 w 34"/>
                <a:gd name="T9" fmla="*/ 2147483647 h 36"/>
                <a:gd name="T10" fmla="*/ 2147483647 w 34"/>
                <a:gd name="T11" fmla="*/ 2147483647 h 36"/>
                <a:gd name="T12" fmla="*/ 2147483647 w 34"/>
                <a:gd name="T13" fmla="*/ 2147483647 h 36"/>
                <a:gd name="T14" fmla="*/ 2147483647 w 34"/>
                <a:gd name="T15" fmla="*/ 2147483647 h 36"/>
                <a:gd name="T16" fmla="*/ 2147483647 w 34"/>
                <a:gd name="T17" fmla="*/ 2147483647 h 36"/>
                <a:gd name="T18" fmla="*/ 2147483647 w 34"/>
                <a:gd name="T19" fmla="*/ 0 h 36"/>
                <a:gd name="T20" fmla="*/ 2147483647 w 34"/>
                <a:gd name="T21" fmla="*/ 2147483647 h 36"/>
                <a:gd name="T22" fmla="*/ 2147483647 w 34"/>
                <a:gd name="T23" fmla="*/ 2147483647 h 36"/>
                <a:gd name="T24" fmla="*/ 2147483647 w 34"/>
                <a:gd name="T25" fmla="*/ 2147483647 h 36"/>
                <a:gd name="T26" fmla="*/ 2147483647 w 34"/>
                <a:gd name="T27" fmla="*/ 2147483647 h 36"/>
                <a:gd name="T28" fmla="*/ 2147483647 w 34"/>
                <a:gd name="T29" fmla="*/ 2147483647 h 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
                <a:gd name="T46" fmla="*/ 0 h 36"/>
                <a:gd name="T47" fmla="*/ 34 w 34"/>
                <a:gd name="T48" fmla="*/ 36 h 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 h="36">
                  <a:moveTo>
                    <a:pt x="18" y="36"/>
                  </a:moveTo>
                  <a:lnTo>
                    <a:pt x="12" y="34"/>
                  </a:lnTo>
                  <a:lnTo>
                    <a:pt x="6" y="30"/>
                  </a:lnTo>
                  <a:lnTo>
                    <a:pt x="2" y="24"/>
                  </a:lnTo>
                  <a:lnTo>
                    <a:pt x="0" y="20"/>
                  </a:lnTo>
                  <a:lnTo>
                    <a:pt x="2" y="16"/>
                  </a:lnTo>
                  <a:lnTo>
                    <a:pt x="4" y="12"/>
                  </a:lnTo>
                  <a:lnTo>
                    <a:pt x="12" y="6"/>
                  </a:lnTo>
                  <a:lnTo>
                    <a:pt x="26" y="2"/>
                  </a:lnTo>
                  <a:lnTo>
                    <a:pt x="34" y="0"/>
                  </a:lnTo>
                  <a:lnTo>
                    <a:pt x="34" y="10"/>
                  </a:lnTo>
                  <a:lnTo>
                    <a:pt x="30" y="20"/>
                  </a:lnTo>
                  <a:lnTo>
                    <a:pt x="24" y="32"/>
                  </a:lnTo>
                  <a:lnTo>
                    <a:pt x="22" y="34"/>
                  </a:lnTo>
                  <a:lnTo>
                    <a:pt x="18"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2" name="Freeform 250"/>
            <p:cNvSpPr>
              <a:spLocks/>
            </p:cNvSpPr>
            <p:nvPr/>
          </p:nvSpPr>
          <p:spPr bwMode="auto">
            <a:xfrm>
              <a:off x="6497788" y="4283567"/>
              <a:ext cx="54196" cy="114160"/>
            </a:xfrm>
            <a:custGeom>
              <a:avLst/>
              <a:gdLst>
                <a:gd name="T0" fmla="*/ 2147483647 w 36"/>
                <a:gd name="T1" fmla="*/ 2147483647 h 70"/>
                <a:gd name="T2" fmla="*/ 2147483647 w 36"/>
                <a:gd name="T3" fmla="*/ 2147483647 h 70"/>
                <a:gd name="T4" fmla="*/ 2147483647 w 36"/>
                <a:gd name="T5" fmla="*/ 2147483647 h 70"/>
                <a:gd name="T6" fmla="*/ 2147483647 w 36"/>
                <a:gd name="T7" fmla="*/ 2147483647 h 70"/>
                <a:gd name="T8" fmla="*/ 2147483647 w 36"/>
                <a:gd name="T9" fmla="*/ 2147483647 h 70"/>
                <a:gd name="T10" fmla="*/ 2147483647 w 36"/>
                <a:gd name="T11" fmla="*/ 2147483647 h 70"/>
                <a:gd name="T12" fmla="*/ 2147483647 w 36"/>
                <a:gd name="T13" fmla="*/ 2147483647 h 70"/>
                <a:gd name="T14" fmla="*/ 2147483647 w 36"/>
                <a:gd name="T15" fmla="*/ 2147483647 h 70"/>
                <a:gd name="T16" fmla="*/ 2147483647 w 36"/>
                <a:gd name="T17" fmla="*/ 2147483647 h 70"/>
                <a:gd name="T18" fmla="*/ 2147483647 w 36"/>
                <a:gd name="T19" fmla="*/ 2147483647 h 70"/>
                <a:gd name="T20" fmla="*/ 0 w 36"/>
                <a:gd name="T21" fmla="*/ 2147483647 h 70"/>
                <a:gd name="T22" fmla="*/ 2147483647 w 36"/>
                <a:gd name="T23" fmla="*/ 2147483647 h 70"/>
                <a:gd name="T24" fmla="*/ 2147483647 w 36"/>
                <a:gd name="T25" fmla="*/ 2147483647 h 70"/>
                <a:gd name="T26" fmla="*/ 2147483647 w 36"/>
                <a:gd name="T27" fmla="*/ 2147483647 h 70"/>
                <a:gd name="T28" fmla="*/ 2147483647 w 36"/>
                <a:gd name="T29" fmla="*/ 0 h 70"/>
                <a:gd name="T30" fmla="*/ 2147483647 w 36"/>
                <a:gd name="T31" fmla="*/ 2147483647 h 70"/>
                <a:gd name="T32" fmla="*/ 2147483647 w 36"/>
                <a:gd name="T33" fmla="*/ 2147483647 h 70"/>
                <a:gd name="T34" fmla="*/ 2147483647 w 36"/>
                <a:gd name="T35" fmla="*/ 2147483647 h 70"/>
                <a:gd name="T36" fmla="*/ 2147483647 w 36"/>
                <a:gd name="T37" fmla="*/ 2147483647 h 70"/>
                <a:gd name="T38" fmla="*/ 2147483647 w 36"/>
                <a:gd name="T39" fmla="*/ 2147483647 h 70"/>
                <a:gd name="T40" fmla="*/ 2147483647 w 36"/>
                <a:gd name="T41" fmla="*/ 2147483647 h 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6"/>
                <a:gd name="T64" fmla="*/ 0 h 70"/>
                <a:gd name="T65" fmla="*/ 36 w 36"/>
                <a:gd name="T66" fmla="*/ 70 h 7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6" h="70">
                  <a:moveTo>
                    <a:pt x="36" y="52"/>
                  </a:moveTo>
                  <a:lnTo>
                    <a:pt x="34" y="58"/>
                  </a:lnTo>
                  <a:lnTo>
                    <a:pt x="30" y="64"/>
                  </a:lnTo>
                  <a:lnTo>
                    <a:pt x="22" y="68"/>
                  </a:lnTo>
                  <a:lnTo>
                    <a:pt x="16" y="70"/>
                  </a:lnTo>
                  <a:lnTo>
                    <a:pt x="12" y="68"/>
                  </a:lnTo>
                  <a:lnTo>
                    <a:pt x="8" y="64"/>
                  </a:lnTo>
                  <a:lnTo>
                    <a:pt x="6" y="60"/>
                  </a:lnTo>
                  <a:lnTo>
                    <a:pt x="4" y="54"/>
                  </a:lnTo>
                  <a:lnTo>
                    <a:pt x="2" y="44"/>
                  </a:lnTo>
                  <a:lnTo>
                    <a:pt x="0" y="34"/>
                  </a:lnTo>
                  <a:lnTo>
                    <a:pt x="2" y="24"/>
                  </a:lnTo>
                  <a:lnTo>
                    <a:pt x="4" y="18"/>
                  </a:lnTo>
                  <a:lnTo>
                    <a:pt x="6" y="10"/>
                  </a:lnTo>
                  <a:lnTo>
                    <a:pt x="8" y="0"/>
                  </a:lnTo>
                  <a:lnTo>
                    <a:pt x="14" y="2"/>
                  </a:lnTo>
                  <a:lnTo>
                    <a:pt x="16" y="8"/>
                  </a:lnTo>
                  <a:lnTo>
                    <a:pt x="26" y="20"/>
                  </a:lnTo>
                  <a:lnTo>
                    <a:pt x="34" y="36"/>
                  </a:lnTo>
                  <a:lnTo>
                    <a:pt x="36" y="44"/>
                  </a:lnTo>
                  <a:lnTo>
                    <a:pt x="36"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5" name="Freeform 251"/>
            <p:cNvSpPr>
              <a:spLocks/>
            </p:cNvSpPr>
            <p:nvPr/>
          </p:nvSpPr>
          <p:spPr bwMode="auto">
            <a:xfrm>
              <a:off x="6975175" y="3889317"/>
              <a:ext cx="219091" cy="428763"/>
            </a:xfrm>
            <a:custGeom>
              <a:avLst/>
              <a:gdLst>
                <a:gd name="T0" fmla="*/ 2147483647 w 150"/>
                <a:gd name="T1" fmla="*/ 2147483647 h 270"/>
                <a:gd name="T2" fmla="*/ 2147483647 w 150"/>
                <a:gd name="T3" fmla="*/ 2147483647 h 270"/>
                <a:gd name="T4" fmla="*/ 2147483647 w 150"/>
                <a:gd name="T5" fmla="*/ 2147483647 h 270"/>
                <a:gd name="T6" fmla="*/ 2147483647 w 150"/>
                <a:gd name="T7" fmla="*/ 2147483647 h 270"/>
                <a:gd name="T8" fmla="*/ 2147483647 w 150"/>
                <a:gd name="T9" fmla="*/ 2147483647 h 270"/>
                <a:gd name="T10" fmla="*/ 2147483647 w 150"/>
                <a:gd name="T11" fmla="*/ 2147483647 h 270"/>
                <a:gd name="T12" fmla="*/ 2147483647 w 150"/>
                <a:gd name="T13" fmla="*/ 2147483647 h 270"/>
                <a:gd name="T14" fmla="*/ 2147483647 w 150"/>
                <a:gd name="T15" fmla="*/ 2147483647 h 270"/>
                <a:gd name="T16" fmla="*/ 2147483647 w 150"/>
                <a:gd name="T17" fmla="*/ 2147483647 h 270"/>
                <a:gd name="T18" fmla="*/ 2147483647 w 150"/>
                <a:gd name="T19" fmla="*/ 2147483647 h 270"/>
                <a:gd name="T20" fmla="*/ 2147483647 w 150"/>
                <a:gd name="T21" fmla="*/ 2147483647 h 270"/>
                <a:gd name="T22" fmla="*/ 2147483647 w 150"/>
                <a:gd name="T23" fmla="*/ 2147483647 h 270"/>
                <a:gd name="T24" fmla="*/ 2147483647 w 150"/>
                <a:gd name="T25" fmla="*/ 2147483647 h 270"/>
                <a:gd name="T26" fmla="*/ 2147483647 w 150"/>
                <a:gd name="T27" fmla="*/ 2147483647 h 270"/>
                <a:gd name="T28" fmla="*/ 2147483647 w 150"/>
                <a:gd name="T29" fmla="*/ 2147483647 h 270"/>
                <a:gd name="T30" fmla="*/ 2147483647 w 150"/>
                <a:gd name="T31" fmla="*/ 2147483647 h 270"/>
                <a:gd name="T32" fmla="*/ 2147483647 w 150"/>
                <a:gd name="T33" fmla="*/ 2147483647 h 270"/>
                <a:gd name="T34" fmla="*/ 2147483647 w 150"/>
                <a:gd name="T35" fmla="*/ 2147483647 h 270"/>
                <a:gd name="T36" fmla="*/ 0 w 150"/>
                <a:gd name="T37" fmla="*/ 2147483647 h 270"/>
                <a:gd name="T38" fmla="*/ 2147483647 w 150"/>
                <a:gd name="T39" fmla="*/ 2147483647 h 270"/>
                <a:gd name="T40" fmla="*/ 2147483647 w 150"/>
                <a:gd name="T41" fmla="*/ 2147483647 h 270"/>
                <a:gd name="T42" fmla="*/ 2147483647 w 150"/>
                <a:gd name="T43" fmla="*/ 2147483647 h 270"/>
                <a:gd name="T44" fmla="*/ 2147483647 w 150"/>
                <a:gd name="T45" fmla="*/ 2147483647 h 270"/>
                <a:gd name="T46" fmla="*/ 2147483647 w 150"/>
                <a:gd name="T47" fmla="*/ 2147483647 h 270"/>
                <a:gd name="T48" fmla="*/ 2147483647 w 150"/>
                <a:gd name="T49" fmla="*/ 2147483647 h 270"/>
                <a:gd name="T50" fmla="*/ 2147483647 w 150"/>
                <a:gd name="T51" fmla="*/ 2147483647 h 270"/>
                <a:gd name="T52" fmla="*/ 2147483647 w 150"/>
                <a:gd name="T53" fmla="*/ 2147483647 h 270"/>
                <a:gd name="T54" fmla="*/ 2147483647 w 150"/>
                <a:gd name="T55" fmla="*/ 2147483647 h 270"/>
                <a:gd name="T56" fmla="*/ 2147483647 w 150"/>
                <a:gd name="T57" fmla="*/ 2147483647 h 270"/>
                <a:gd name="T58" fmla="*/ 2147483647 w 150"/>
                <a:gd name="T59" fmla="*/ 2147483647 h 270"/>
                <a:gd name="T60" fmla="*/ 2147483647 w 150"/>
                <a:gd name="T61" fmla="*/ 2147483647 h 270"/>
                <a:gd name="T62" fmla="*/ 2147483647 w 150"/>
                <a:gd name="T63" fmla="*/ 2147483647 h 270"/>
                <a:gd name="T64" fmla="*/ 2147483647 w 150"/>
                <a:gd name="T65" fmla="*/ 2147483647 h 270"/>
                <a:gd name="T66" fmla="*/ 2147483647 w 150"/>
                <a:gd name="T67" fmla="*/ 2147483647 h 270"/>
                <a:gd name="T68" fmla="*/ 2147483647 w 150"/>
                <a:gd name="T69" fmla="*/ 2147483647 h 270"/>
                <a:gd name="T70" fmla="*/ 2147483647 w 150"/>
                <a:gd name="T71" fmla="*/ 2147483647 h 270"/>
                <a:gd name="T72" fmla="*/ 2147483647 w 150"/>
                <a:gd name="T73" fmla="*/ 2147483647 h 270"/>
                <a:gd name="T74" fmla="*/ 2147483647 w 150"/>
                <a:gd name="T75" fmla="*/ 2147483647 h 270"/>
                <a:gd name="T76" fmla="*/ 2147483647 w 150"/>
                <a:gd name="T77" fmla="*/ 2147483647 h 270"/>
                <a:gd name="T78" fmla="*/ 2147483647 w 150"/>
                <a:gd name="T79" fmla="*/ 2147483647 h 270"/>
                <a:gd name="T80" fmla="*/ 2147483647 w 150"/>
                <a:gd name="T81" fmla="*/ 2147483647 h 270"/>
                <a:gd name="T82" fmla="*/ 2147483647 w 150"/>
                <a:gd name="T83" fmla="*/ 2147483647 h 270"/>
                <a:gd name="T84" fmla="*/ 2147483647 w 150"/>
                <a:gd name="T85" fmla="*/ 2147483647 h 270"/>
                <a:gd name="T86" fmla="*/ 2147483647 w 150"/>
                <a:gd name="T87" fmla="*/ 2147483647 h 270"/>
                <a:gd name="T88" fmla="*/ 2147483647 w 150"/>
                <a:gd name="T89" fmla="*/ 2147483647 h 270"/>
                <a:gd name="T90" fmla="*/ 2147483647 w 150"/>
                <a:gd name="T91" fmla="*/ 2147483647 h 270"/>
                <a:gd name="T92" fmla="*/ 2147483647 w 150"/>
                <a:gd name="T93" fmla="*/ 2147483647 h 270"/>
                <a:gd name="T94" fmla="*/ 2147483647 w 150"/>
                <a:gd name="T95" fmla="*/ 2147483647 h 270"/>
                <a:gd name="T96" fmla="*/ 2147483647 w 150"/>
                <a:gd name="T97" fmla="*/ 2147483647 h 270"/>
                <a:gd name="T98" fmla="*/ 2147483647 w 150"/>
                <a:gd name="T99" fmla="*/ 2147483647 h 27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50"/>
                <a:gd name="T151" fmla="*/ 0 h 270"/>
                <a:gd name="T152" fmla="*/ 150 w 150"/>
                <a:gd name="T153" fmla="*/ 270 h 27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50" h="270">
                  <a:moveTo>
                    <a:pt x="64" y="232"/>
                  </a:moveTo>
                  <a:lnTo>
                    <a:pt x="70" y="228"/>
                  </a:lnTo>
                  <a:lnTo>
                    <a:pt x="78" y="226"/>
                  </a:lnTo>
                  <a:lnTo>
                    <a:pt x="96" y="220"/>
                  </a:lnTo>
                  <a:lnTo>
                    <a:pt x="92" y="216"/>
                  </a:lnTo>
                  <a:lnTo>
                    <a:pt x="90" y="216"/>
                  </a:lnTo>
                  <a:lnTo>
                    <a:pt x="88" y="214"/>
                  </a:lnTo>
                  <a:lnTo>
                    <a:pt x="112" y="200"/>
                  </a:lnTo>
                  <a:lnTo>
                    <a:pt x="114" y="198"/>
                  </a:lnTo>
                  <a:lnTo>
                    <a:pt x="116" y="194"/>
                  </a:lnTo>
                  <a:lnTo>
                    <a:pt x="114" y="190"/>
                  </a:lnTo>
                  <a:lnTo>
                    <a:pt x="114" y="186"/>
                  </a:lnTo>
                  <a:lnTo>
                    <a:pt x="114" y="182"/>
                  </a:lnTo>
                  <a:lnTo>
                    <a:pt x="112" y="176"/>
                  </a:lnTo>
                  <a:lnTo>
                    <a:pt x="112" y="160"/>
                  </a:lnTo>
                  <a:lnTo>
                    <a:pt x="106" y="146"/>
                  </a:lnTo>
                  <a:lnTo>
                    <a:pt x="100" y="136"/>
                  </a:lnTo>
                  <a:lnTo>
                    <a:pt x="86" y="118"/>
                  </a:lnTo>
                  <a:lnTo>
                    <a:pt x="82" y="112"/>
                  </a:lnTo>
                  <a:lnTo>
                    <a:pt x="76" y="106"/>
                  </a:lnTo>
                  <a:lnTo>
                    <a:pt x="70" y="106"/>
                  </a:lnTo>
                  <a:lnTo>
                    <a:pt x="68" y="102"/>
                  </a:lnTo>
                  <a:lnTo>
                    <a:pt x="66" y="96"/>
                  </a:lnTo>
                  <a:lnTo>
                    <a:pt x="60" y="92"/>
                  </a:lnTo>
                  <a:lnTo>
                    <a:pt x="52" y="86"/>
                  </a:lnTo>
                  <a:lnTo>
                    <a:pt x="42" y="78"/>
                  </a:lnTo>
                  <a:lnTo>
                    <a:pt x="34" y="70"/>
                  </a:lnTo>
                  <a:lnTo>
                    <a:pt x="32" y="64"/>
                  </a:lnTo>
                  <a:lnTo>
                    <a:pt x="30" y="60"/>
                  </a:lnTo>
                  <a:lnTo>
                    <a:pt x="38" y="58"/>
                  </a:lnTo>
                  <a:lnTo>
                    <a:pt x="42" y="54"/>
                  </a:lnTo>
                  <a:lnTo>
                    <a:pt x="42" y="48"/>
                  </a:lnTo>
                  <a:lnTo>
                    <a:pt x="26" y="44"/>
                  </a:lnTo>
                  <a:lnTo>
                    <a:pt x="14" y="38"/>
                  </a:lnTo>
                  <a:lnTo>
                    <a:pt x="8" y="34"/>
                  </a:lnTo>
                  <a:lnTo>
                    <a:pt x="4" y="30"/>
                  </a:lnTo>
                  <a:lnTo>
                    <a:pt x="0" y="24"/>
                  </a:lnTo>
                  <a:lnTo>
                    <a:pt x="0" y="18"/>
                  </a:lnTo>
                  <a:lnTo>
                    <a:pt x="0" y="14"/>
                  </a:lnTo>
                  <a:lnTo>
                    <a:pt x="10" y="14"/>
                  </a:lnTo>
                  <a:lnTo>
                    <a:pt x="16" y="14"/>
                  </a:lnTo>
                  <a:lnTo>
                    <a:pt x="26" y="12"/>
                  </a:lnTo>
                  <a:lnTo>
                    <a:pt x="34" y="6"/>
                  </a:lnTo>
                  <a:lnTo>
                    <a:pt x="42" y="2"/>
                  </a:lnTo>
                  <a:lnTo>
                    <a:pt x="50" y="0"/>
                  </a:lnTo>
                  <a:lnTo>
                    <a:pt x="56" y="2"/>
                  </a:lnTo>
                  <a:lnTo>
                    <a:pt x="60" y="4"/>
                  </a:lnTo>
                  <a:lnTo>
                    <a:pt x="66" y="6"/>
                  </a:lnTo>
                  <a:lnTo>
                    <a:pt x="70" y="6"/>
                  </a:lnTo>
                  <a:lnTo>
                    <a:pt x="72" y="12"/>
                  </a:lnTo>
                  <a:lnTo>
                    <a:pt x="74" y="16"/>
                  </a:lnTo>
                  <a:lnTo>
                    <a:pt x="82" y="24"/>
                  </a:lnTo>
                  <a:lnTo>
                    <a:pt x="90" y="28"/>
                  </a:lnTo>
                  <a:lnTo>
                    <a:pt x="98" y="30"/>
                  </a:lnTo>
                  <a:lnTo>
                    <a:pt x="96" y="36"/>
                  </a:lnTo>
                  <a:lnTo>
                    <a:pt x="94" y="42"/>
                  </a:lnTo>
                  <a:lnTo>
                    <a:pt x="90" y="42"/>
                  </a:lnTo>
                  <a:lnTo>
                    <a:pt x="84" y="42"/>
                  </a:lnTo>
                  <a:lnTo>
                    <a:pt x="82" y="42"/>
                  </a:lnTo>
                  <a:lnTo>
                    <a:pt x="82" y="48"/>
                  </a:lnTo>
                  <a:lnTo>
                    <a:pt x="80" y="52"/>
                  </a:lnTo>
                  <a:lnTo>
                    <a:pt x="76" y="56"/>
                  </a:lnTo>
                  <a:lnTo>
                    <a:pt x="72" y="64"/>
                  </a:lnTo>
                  <a:lnTo>
                    <a:pt x="70" y="70"/>
                  </a:lnTo>
                  <a:lnTo>
                    <a:pt x="72" y="84"/>
                  </a:lnTo>
                  <a:lnTo>
                    <a:pt x="76" y="88"/>
                  </a:lnTo>
                  <a:lnTo>
                    <a:pt x="78" y="92"/>
                  </a:lnTo>
                  <a:lnTo>
                    <a:pt x="86" y="96"/>
                  </a:lnTo>
                  <a:lnTo>
                    <a:pt x="98" y="110"/>
                  </a:lnTo>
                  <a:lnTo>
                    <a:pt x="110" y="124"/>
                  </a:lnTo>
                  <a:lnTo>
                    <a:pt x="122" y="136"/>
                  </a:lnTo>
                  <a:lnTo>
                    <a:pt x="138" y="148"/>
                  </a:lnTo>
                  <a:lnTo>
                    <a:pt x="138" y="156"/>
                  </a:lnTo>
                  <a:lnTo>
                    <a:pt x="142" y="170"/>
                  </a:lnTo>
                  <a:lnTo>
                    <a:pt x="150" y="192"/>
                  </a:lnTo>
                  <a:lnTo>
                    <a:pt x="146" y="198"/>
                  </a:lnTo>
                  <a:lnTo>
                    <a:pt x="146" y="204"/>
                  </a:lnTo>
                  <a:lnTo>
                    <a:pt x="146" y="210"/>
                  </a:lnTo>
                  <a:lnTo>
                    <a:pt x="144" y="214"/>
                  </a:lnTo>
                  <a:lnTo>
                    <a:pt x="138" y="220"/>
                  </a:lnTo>
                  <a:lnTo>
                    <a:pt x="128" y="228"/>
                  </a:lnTo>
                  <a:lnTo>
                    <a:pt x="120" y="232"/>
                  </a:lnTo>
                  <a:lnTo>
                    <a:pt x="112" y="234"/>
                  </a:lnTo>
                  <a:lnTo>
                    <a:pt x="104" y="242"/>
                  </a:lnTo>
                  <a:lnTo>
                    <a:pt x="98" y="254"/>
                  </a:lnTo>
                  <a:lnTo>
                    <a:pt x="88" y="266"/>
                  </a:lnTo>
                  <a:lnTo>
                    <a:pt x="84" y="270"/>
                  </a:lnTo>
                  <a:lnTo>
                    <a:pt x="78" y="270"/>
                  </a:lnTo>
                  <a:lnTo>
                    <a:pt x="76" y="270"/>
                  </a:lnTo>
                  <a:lnTo>
                    <a:pt x="74" y="268"/>
                  </a:lnTo>
                  <a:lnTo>
                    <a:pt x="74" y="260"/>
                  </a:lnTo>
                  <a:lnTo>
                    <a:pt x="74" y="252"/>
                  </a:lnTo>
                  <a:lnTo>
                    <a:pt x="76" y="246"/>
                  </a:lnTo>
                  <a:lnTo>
                    <a:pt x="76" y="242"/>
                  </a:lnTo>
                  <a:lnTo>
                    <a:pt x="74" y="236"/>
                  </a:lnTo>
                  <a:lnTo>
                    <a:pt x="70" y="236"/>
                  </a:lnTo>
                  <a:lnTo>
                    <a:pt x="66" y="234"/>
                  </a:lnTo>
                  <a:lnTo>
                    <a:pt x="62" y="234"/>
                  </a:lnTo>
                  <a:lnTo>
                    <a:pt x="60" y="234"/>
                  </a:lnTo>
                  <a:lnTo>
                    <a:pt x="64" y="2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6" name="Freeform 252"/>
            <p:cNvSpPr>
              <a:spLocks/>
            </p:cNvSpPr>
            <p:nvPr/>
          </p:nvSpPr>
          <p:spPr bwMode="auto">
            <a:xfrm>
              <a:off x="7018993" y="4142859"/>
              <a:ext cx="126842" cy="120797"/>
            </a:xfrm>
            <a:custGeom>
              <a:avLst/>
              <a:gdLst>
                <a:gd name="T0" fmla="*/ 2147483647 w 86"/>
                <a:gd name="T1" fmla="*/ 0 h 76"/>
                <a:gd name="T2" fmla="*/ 2147483647 w 86"/>
                <a:gd name="T3" fmla="*/ 0 h 76"/>
                <a:gd name="T4" fmla="*/ 2147483647 w 86"/>
                <a:gd name="T5" fmla="*/ 2147483647 h 76"/>
                <a:gd name="T6" fmla="*/ 2147483647 w 86"/>
                <a:gd name="T7" fmla="*/ 0 h 76"/>
                <a:gd name="T8" fmla="*/ 2147483647 w 86"/>
                <a:gd name="T9" fmla="*/ 0 h 76"/>
                <a:gd name="T10" fmla="*/ 2147483647 w 86"/>
                <a:gd name="T11" fmla="*/ 0 h 76"/>
                <a:gd name="T12" fmla="*/ 2147483647 w 86"/>
                <a:gd name="T13" fmla="*/ 2147483647 h 76"/>
                <a:gd name="T14" fmla="*/ 2147483647 w 86"/>
                <a:gd name="T15" fmla="*/ 2147483647 h 76"/>
                <a:gd name="T16" fmla="*/ 2147483647 w 86"/>
                <a:gd name="T17" fmla="*/ 2147483647 h 76"/>
                <a:gd name="T18" fmla="*/ 2147483647 w 86"/>
                <a:gd name="T19" fmla="*/ 2147483647 h 76"/>
                <a:gd name="T20" fmla="*/ 2147483647 w 86"/>
                <a:gd name="T21" fmla="*/ 2147483647 h 76"/>
                <a:gd name="T22" fmla="*/ 2147483647 w 86"/>
                <a:gd name="T23" fmla="*/ 2147483647 h 76"/>
                <a:gd name="T24" fmla="*/ 2147483647 w 86"/>
                <a:gd name="T25" fmla="*/ 2147483647 h 76"/>
                <a:gd name="T26" fmla="*/ 2147483647 w 86"/>
                <a:gd name="T27" fmla="*/ 2147483647 h 76"/>
                <a:gd name="T28" fmla="*/ 2147483647 w 86"/>
                <a:gd name="T29" fmla="*/ 2147483647 h 76"/>
                <a:gd name="T30" fmla="*/ 2147483647 w 86"/>
                <a:gd name="T31" fmla="*/ 2147483647 h 76"/>
                <a:gd name="T32" fmla="*/ 2147483647 w 86"/>
                <a:gd name="T33" fmla="*/ 2147483647 h 76"/>
                <a:gd name="T34" fmla="*/ 0 w 86"/>
                <a:gd name="T35" fmla="*/ 2147483647 h 76"/>
                <a:gd name="T36" fmla="*/ 2147483647 w 86"/>
                <a:gd name="T37" fmla="*/ 2147483647 h 76"/>
                <a:gd name="T38" fmla="*/ 2147483647 w 86"/>
                <a:gd name="T39" fmla="*/ 2147483647 h 76"/>
                <a:gd name="T40" fmla="*/ 2147483647 w 86"/>
                <a:gd name="T41" fmla="*/ 2147483647 h 76"/>
                <a:gd name="T42" fmla="*/ 2147483647 w 86"/>
                <a:gd name="T43" fmla="*/ 2147483647 h 76"/>
                <a:gd name="T44" fmla="*/ 2147483647 w 86"/>
                <a:gd name="T45" fmla="*/ 2147483647 h 76"/>
                <a:gd name="T46" fmla="*/ 2147483647 w 86"/>
                <a:gd name="T47" fmla="*/ 2147483647 h 76"/>
                <a:gd name="T48" fmla="*/ 2147483647 w 86"/>
                <a:gd name="T49" fmla="*/ 2147483647 h 76"/>
                <a:gd name="T50" fmla="*/ 2147483647 w 86"/>
                <a:gd name="T51" fmla="*/ 2147483647 h 76"/>
                <a:gd name="T52" fmla="*/ 2147483647 w 86"/>
                <a:gd name="T53" fmla="*/ 2147483647 h 76"/>
                <a:gd name="T54" fmla="*/ 2147483647 w 86"/>
                <a:gd name="T55" fmla="*/ 2147483647 h 76"/>
                <a:gd name="T56" fmla="*/ 2147483647 w 86"/>
                <a:gd name="T57" fmla="*/ 2147483647 h 76"/>
                <a:gd name="T58" fmla="*/ 2147483647 w 86"/>
                <a:gd name="T59" fmla="*/ 2147483647 h 76"/>
                <a:gd name="T60" fmla="*/ 2147483647 w 86"/>
                <a:gd name="T61" fmla="*/ 2147483647 h 76"/>
                <a:gd name="T62" fmla="*/ 2147483647 w 86"/>
                <a:gd name="T63" fmla="*/ 2147483647 h 76"/>
                <a:gd name="T64" fmla="*/ 2147483647 w 86"/>
                <a:gd name="T65" fmla="*/ 2147483647 h 76"/>
                <a:gd name="T66" fmla="*/ 2147483647 w 86"/>
                <a:gd name="T67" fmla="*/ 2147483647 h 76"/>
                <a:gd name="T68" fmla="*/ 2147483647 w 86"/>
                <a:gd name="T69" fmla="*/ 2147483647 h 76"/>
                <a:gd name="T70" fmla="*/ 2147483647 w 86"/>
                <a:gd name="T71" fmla="*/ 2147483647 h 76"/>
                <a:gd name="T72" fmla="*/ 2147483647 w 86"/>
                <a:gd name="T73" fmla="*/ 2147483647 h 76"/>
                <a:gd name="T74" fmla="*/ 2147483647 w 86"/>
                <a:gd name="T75" fmla="*/ 2147483647 h 76"/>
                <a:gd name="T76" fmla="*/ 2147483647 w 86"/>
                <a:gd name="T77" fmla="*/ 2147483647 h 76"/>
                <a:gd name="T78" fmla="*/ 2147483647 w 86"/>
                <a:gd name="T79" fmla="*/ 2147483647 h 76"/>
                <a:gd name="T80" fmla="*/ 2147483647 w 86"/>
                <a:gd name="T81" fmla="*/ 2147483647 h 76"/>
                <a:gd name="T82" fmla="*/ 2147483647 w 86"/>
                <a:gd name="T83" fmla="*/ 2147483647 h 76"/>
                <a:gd name="T84" fmla="*/ 2147483647 w 86"/>
                <a:gd name="T85" fmla="*/ 2147483647 h 76"/>
                <a:gd name="T86" fmla="*/ 2147483647 w 86"/>
                <a:gd name="T87" fmla="*/ 2147483647 h 76"/>
                <a:gd name="T88" fmla="*/ 2147483647 w 86"/>
                <a:gd name="T89" fmla="*/ 0 h 76"/>
                <a:gd name="T90" fmla="*/ 2147483647 w 86"/>
                <a:gd name="T91" fmla="*/ 0 h 7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6"/>
                <a:gd name="T139" fmla="*/ 0 h 76"/>
                <a:gd name="T140" fmla="*/ 86 w 86"/>
                <a:gd name="T141" fmla="*/ 76 h 7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6" h="76">
                  <a:moveTo>
                    <a:pt x="80" y="0"/>
                  </a:moveTo>
                  <a:lnTo>
                    <a:pt x="78" y="0"/>
                  </a:lnTo>
                  <a:lnTo>
                    <a:pt x="74" y="2"/>
                  </a:lnTo>
                  <a:lnTo>
                    <a:pt x="70" y="0"/>
                  </a:lnTo>
                  <a:lnTo>
                    <a:pt x="66" y="0"/>
                  </a:lnTo>
                  <a:lnTo>
                    <a:pt x="62" y="0"/>
                  </a:lnTo>
                  <a:lnTo>
                    <a:pt x="60" y="4"/>
                  </a:lnTo>
                  <a:lnTo>
                    <a:pt x="58" y="10"/>
                  </a:lnTo>
                  <a:lnTo>
                    <a:pt x="52" y="8"/>
                  </a:lnTo>
                  <a:lnTo>
                    <a:pt x="46" y="4"/>
                  </a:lnTo>
                  <a:lnTo>
                    <a:pt x="40" y="2"/>
                  </a:lnTo>
                  <a:lnTo>
                    <a:pt x="30" y="2"/>
                  </a:lnTo>
                  <a:lnTo>
                    <a:pt x="18" y="2"/>
                  </a:lnTo>
                  <a:lnTo>
                    <a:pt x="10" y="6"/>
                  </a:lnTo>
                  <a:lnTo>
                    <a:pt x="6" y="10"/>
                  </a:lnTo>
                  <a:lnTo>
                    <a:pt x="2" y="14"/>
                  </a:lnTo>
                  <a:lnTo>
                    <a:pt x="2" y="20"/>
                  </a:lnTo>
                  <a:lnTo>
                    <a:pt x="0" y="26"/>
                  </a:lnTo>
                  <a:lnTo>
                    <a:pt x="2" y="30"/>
                  </a:lnTo>
                  <a:lnTo>
                    <a:pt x="4" y="36"/>
                  </a:lnTo>
                  <a:lnTo>
                    <a:pt x="6" y="40"/>
                  </a:lnTo>
                  <a:lnTo>
                    <a:pt x="8" y="46"/>
                  </a:lnTo>
                  <a:lnTo>
                    <a:pt x="10" y="52"/>
                  </a:lnTo>
                  <a:lnTo>
                    <a:pt x="10" y="54"/>
                  </a:lnTo>
                  <a:lnTo>
                    <a:pt x="12" y="58"/>
                  </a:lnTo>
                  <a:lnTo>
                    <a:pt x="14" y="62"/>
                  </a:lnTo>
                  <a:lnTo>
                    <a:pt x="18" y="66"/>
                  </a:lnTo>
                  <a:lnTo>
                    <a:pt x="24" y="66"/>
                  </a:lnTo>
                  <a:lnTo>
                    <a:pt x="24" y="76"/>
                  </a:lnTo>
                  <a:lnTo>
                    <a:pt x="30" y="74"/>
                  </a:lnTo>
                  <a:lnTo>
                    <a:pt x="34" y="72"/>
                  </a:lnTo>
                  <a:lnTo>
                    <a:pt x="40" y="68"/>
                  </a:lnTo>
                  <a:lnTo>
                    <a:pt x="48" y="66"/>
                  </a:lnTo>
                  <a:lnTo>
                    <a:pt x="66" y="60"/>
                  </a:lnTo>
                  <a:lnTo>
                    <a:pt x="62" y="56"/>
                  </a:lnTo>
                  <a:lnTo>
                    <a:pt x="60" y="56"/>
                  </a:lnTo>
                  <a:lnTo>
                    <a:pt x="58" y="54"/>
                  </a:lnTo>
                  <a:lnTo>
                    <a:pt x="82" y="40"/>
                  </a:lnTo>
                  <a:lnTo>
                    <a:pt x="84" y="38"/>
                  </a:lnTo>
                  <a:lnTo>
                    <a:pt x="86" y="34"/>
                  </a:lnTo>
                  <a:lnTo>
                    <a:pt x="84" y="30"/>
                  </a:lnTo>
                  <a:lnTo>
                    <a:pt x="84" y="26"/>
                  </a:lnTo>
                  <a:lnTo>
                    <a:pt x="84" y="22"/>
                  </a:lnTo>
                  <a:lnTo>
                    <a:pt x="82" y="16"/>
                  </a:lnTo>
                  <a:lnTo>
                    <a:pt x="82" y="0"/>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8" name="Freeform 253"/>
            <p:cNvSpPr>
              <a:spLocks/>
            </p:cNvSpPr>
            <p:nvPr/>
          </p:nvSpPr>
          <p:spPr bwMode="auto">
            <a:xfrm>
              <a:off x="6934816" y="3913211"/>
              <a:ext cx="204100" cy="246904"/>
            </a:xfrm>
            <a:custGeom>
              <a:avLst/>
              <a:gdLst>
                <a:gd name="T0" fmla="*/ 2147483647 w 140"/>
                <a:gd name="T1" fmla="*/ 2147483647 h 156"/>
                <a:gd name="T2" fmla="*/ 2147483647 w 140"/>
                <a:gd name="T3" fmla="*/ 2147483647 h 156"/>
                <a:gd name="T4" fmla="*/ 2147483647 w 140"/>
                <a:gd name="T5" fmla="*/ 2147483647 h 156"/>
                <a:gd name="T6" fmla="*/ 2147483647 w 140"/>
                <a:gd name="T7" fmla="*/ 2147483647 h 156"/>
                <a:gd name="T8" fmla="*/ 2147483647 w 140"/>
                <a:gd name="T9" fmla="*/ 2147483647 h 156"/>
                <a:gd name="T10" fmla="*/ 2147483647 w 140"/>
                <a:gd name="T11" fmla="*/ 2147483647 h 156"/>
                <a:gd name="T12" fmla="*/ 2147483647 w 140"/>
                <a:gd name="T13" fmla="*/ 2147483647 h 156"/>
                <a:gd name="T14" fmla="*/ 2147483647 w 140"/>
                <a:gd name="T15" fmla="*/ 2147483647 h 156"/>
                <a:gd name="T16" fmla="*/ 2147483647 w 140"/>
                <a:gd name="T17" fmla="*/ 2147483647 h 156"/>
                <a:gd name="T18" fmla="*/ 2147483647 w 140"/>
                <a:gd name="T19" fmla="*/ 2147483647 h 156"/>
                <a:gd name="T20" fmla="*/ 2147483647 w 140"/>
                <a:gd name="T21" fmla="*/ 2147483647 h 156"/>
                <a:gd name="T22" fmla="*/ 2147483647 w 140"/>
                <a:gd name="T23" fmla="*/ 2147483647 h 156"/>
                <a:gd name="T24" fmla="*/ 2147483647 w 140"/>
                <a:gd name="T25" fmla="*/ 2147483647 h 156"/>
                <a:gd name="T26" fmla="*/ 2147483647 w 140"/>
                <a:gd name="T27" fmla="*/ 2147483647 h 156"/>
                <a:gd name="T28" fmla="*/ 2147483647 w 140"/>
                <a:gd name="T29" fmla="*/ 2147483647 h 156"/>
                <a:gd name="T30" fmla="*/ 2147483647 w 140"/>
                <a:gd name="T31" fmla="*/ 2147483647 h 156"/>
                <a:gd name="T32" fmla="*/ 0 w 140"/>
                <a:gd name="T33" fmla="*/ 2147483647 h 156"/>
                <a:gd name="T34" fmla="*/ 2147483647 w 140"/>
                <a:gd name="T35" fmla="*/ 2147483647 h 156"/>
                <a:gd name="T36" fmla="*/ 2147483647 w 140"/>
                <a:gd name="T37" fmla="*/ 2147483647 h 156"/>
                <a:gd name="T38" fmla="*/ 2147483647 w 140"/>
                <a:gd name="T39" fmla="*/ 2147483647 h 156"/>
                <a:gd name="T40" fmla="*/ 2147483647 w 140"/>
                <a:gd name="T41" fmla="*/ 2147483647 h 156"/>
                <a:gd name="T42" fmla="*/ 2147483647 w 140"/>
                <a:gd name="T43" fmla="*/ 2147483647 h 156"/>
                <a:gd name="T44" fmla="*/ 2147483647 w 140"/>
                <a:gd name="T45" fmla="*/ 2147483647 h 156"/>
                <a:gd name="T46" fmla="*/ 2147483647 w 140"/>
                <a:gd name="T47" fmla="*/ 2147483647 h 156"/>
                <a:gd name="T48" fmla="*/ 2147483647 w 140"/>
                <a:gd name="T49" fmla="*/ 2147483647 h 156"/>
                <a:gd name="T50" fmla="*/ 2147483647 w 140"/>
                <a:gd name="T51" fmla="*/ 2147483647 h 156"/>
                <a:gd name="T52" fmla="*/ 2147483647 w 140"/>
                <a:gd name="T53" fmla="*/ 2147483647 h 156"/>
                <a:gd name="T54" fmla="*/ 2147483647 w 140"/>
                <a:gd name="T55" fmla="*/ 2147483647 h 156"/>
                <a:gd name="T56" fmla="*/ 2147483647 w 140"/>
                <a:gd name="T57" fmla="*/ 2147483647 h 156"/>
                <a:gd name="T58" fmla="*/ 2147483647 w 140"/>
                <a:gd name="T59" fmla="*/ 2147483647 h 156"/>
                <a:gd name="T60" fmla="*/ 2147483647 w 140"/>
                <a:gd name="T61" fmla="*/ 2147483647 h 156"/>
                <a:gd name="T62" fmla="*/ 2147483647 w 140"/>
                <a:gd name="T63" fmla="*/ 2147483647 h 156"/>
                <a:gd name="T64" fmla="*/ 2147483647 w 140"/>
                <a:gd name="T65" fmla="*/ 2147483647 h 156"/>
                <a:gd name="T66" fmla="*/ 2147483647 w 140"/>
                <a:gd name="T67" fmla="*/ 2147483647 h 156"/>
                <a:gd name="T68" fmla="*/ 2147483647 w 140"/>
                <a:gd name="T69" fmla="*/ 2147483647 h 156"/>
                <a:gd name="T70" fmla="*/ 2147483647 w 140"/>
                <a:gd name="T71" fmla="*/ 2147483647 h 156"/>
                <a:gd name="T72" fmla="*/ 2147483647 w 140"/>
                <a:gd name="T73" fmla="*/ 2147483647 h 156"/>
                <a:gd name="T74" fmla="*/ 2147483647 w 140"/>
                <a:gd name="T75" fmla="*/ 2147483647 h 156"/>
                <a:gd name="T76" fmla="*/ 2147483647 w 140"/>
                <a:gd name="T77" fmla="*/ 2147483647 h 156"/>
                <a:gd name="T78" fmla="*/ 2147483647 w 140"/>
                <a:gd name="T79" fmla="*/ 2147483647 h 15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0"/>
                <a:gd name="T121" fmla="*/ 0 h 156"/>
                <a:gd name="T122" fmla="*/ 140 w 140"/>
                <a:gd name="T123" fmla="*/ 156 h 15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0" h="156">
                  <a:moveTo>
                    <a:pt x="104" y="150"/>
                  </a:moveTo>
                  <a:lnTo>
                    <a:pt x="102" y="124"/>
                  </a:lnTo>
                  <a:lnTo>
                    <a:pt x="98" y="120"/>
                  </a:lnTo>
                  <a:lnTo>
                    <a:pt x="94" y="116"/>
                  </a:lnTo>
                  <a:lnTo>
                    <a:pt x="90" y="108"/>
                  </a:lnTo>
                  <a:lnTo>
                    <a:pt x="88" y="102"/>
                  </a:lnTo>
                  <a:lnTo>
                    <a:pt x="88" y="98"/>
                  </a:lnTo>
                  <a:lnTo>
                    <a:pt x="86" y="94"/>
                  </a:lnTo>
                  <a:lnTo>
                    <a:pt x="80" y="90"/>
                  </a:lnTo>
                  <a:lnTo>
                    <a:pt x="74" y="84"/>
                  </a:lnTo>
                  <a:lnTo>
                    <a:pt x="70" y="76"/>
                  </a:lnTo>
                  <a:lnTo>
                    <a:pt x="66" y="76"/>
                  </a:lnTo>
                  <a:lnTo>
                    <a:pt x="62" y="78"/>
                  </a:lnTo>
                  <a:lnTo>
                    <a:pt x="58" y="82"/>
                  </a:lnTo>
                  <a:lnTo>
                    <a:pt x="56" y="86"/>
                  </a:lnTo>
                  <a:lnTo>
                    <a:pt x="52" y="88"/>
                  </a:lnTo>
                  <a:lnTo>
                    <a:pt x="50" y="86"/>
                  </a:lnTo>
                  <a:lnTo>
                    <a:pt x="48" y="84"/>
                  </a:lnTo>
                  <a:lnTo>
                    <a:pt x="46" y="82"/>
                  </a:lnTo>
                  <a:lnTo>
                    <a:pt x="44" y="80"/>
                  </a:lnTo>
                  <a:lnTo>
                    <a:pt x="40" y="80"/>
                  </a:lnTo>
                  <a:lnTo>
                    <a:pt x="36" y="84"/>
                  </a:lnTo>
                  <a:lnTo>
                    <a:pt x="28" y="90"/>
                  </a:lnTo>
                  <a:lnTo>
                    <a:pt x="26" y="70"/>
                  </a:lnTo>
                  <a:lnTo>
                    <a:pt x="26" y="64"/>
                  </a:lnTo>
                  <a:lnTo>
                    <a:pt x="26" y="58"/>
                  </a:lnTo>
                  <a:lnTo>
                    <a:pt x="22" y="56"/>
                  </a:lnTo>
                  <a:lnTo>
                    <a:pt x="18" y="56"/>
                  </a:lnTo>
                  <a:lnTo>
                    <a:pt x="16" y="56"/>
                  </a:lnTo>
                  <a:lnTo>
                    <a:pt x="12" y="56"/>
                  </a:lnTo>
                  <a:lnTo>
                    <a:pt x="8" y="52"/>
                  </a:lnTo>
                  <a:lnTo>
                    <a:pt x="6" y="44"/>
                  </a:lnTo>
                  <a:lnTo>
                    <a:pt x="4" y="40"/>
                  </a:lnTo>
                  <a:lnTo>
                    <a:pt x="0" y="38"/>
                  </a:lnTo>
                  <a:lnTo>
                    <a:pt x="8" y="32"/>
                  </a:lnTo>
                  <a:lnTo>
                    <a:pt x="10" y="28"/>
                  </a:lnTo>
                  <a:lnTo>
                    <a:pt x="10" y="24"/>
                  </a:lnTo>
                  <a:lnTo>
                    <a:pt x="12" y="22"/>
                  </a:lnTo>
                  <a:lnTo>
                    <a:pt x="16" y="18"/>
                  </a:lnTo>
                  <a:lnTo>
                    <a:pt x="20" y="22"/>
                  </a:lnTo>
                  <a:lnTo>
                    <a:pt x="22" y="22"/>
                  </a:lnTo>
                  <a:lnTo>
                    <a:pt x="26" y="20"/>
                  </a:lnTo>
                  <a:lnTo>
                    <a:pt x="22" y="14"/>
                  </a:lnTo>
                  <a:lnTo>
                    <a:pt x="20" y="8"/>
                  </a:lnTo>
                  <a:lnTo>
                    <a:pt x="20" y="4"/>
                  </a:lnTo>
                  <a:lnTo>
                    <a:pt x="22" y="2"/>
                  </a:lnTo>
                  <a:lnTo>
                    <a:pt x="28" y="0"/>
                  </a:lnTo>
                  <a:lnTo>
                    <a:pt x="28" y="4"/>
                  </a:lnTo>
                  <a:lnTo>
                    <a:pt x="28" y="10"/>
                  </a:lnTo>
                  <a:lnTo>
                    <a:pt x="32" y="16"/>
                  </a:lnTo>
                  <a:lnTo>
                    <a:pt x="36" y="20"/>
                  </a:lnTo>
                  <a:lnTo>
                    <a:pt x="42" y="24"/>
                  </a:lnTo>
                  <a:lnTo>
                    <a:pt x="54" y="30"/>
                  </a:lnTo>
                  <a:lnTo>
                    <a:pt x="70" y="34"/>
                  </a:lnTo>
                  <a:lnTo>
                    <a:pt x="70" y="40"/>
                  </a:lnTo>
                  <a:lnTo>
                    <a:pt x="66" y="44"/>
                  </a:lnTo>
                  <a:lnTo>
                    <a:pt x="58" y="46"/>
                  </a:lnTo>
                  <a:lnTo>
                    <a:pt x="60" y="50"/>
                  </a:lnTo>
                  <a:lnTo>
                    <a:pt x="62" y="56"/>
                  </a:lnTo>
                  <a:lnTo>
                    <a:pt x="70" y="64"/>
                  </a:lnTo>
                  <a:lnTo>
                    <a:pt x="80" y="72"/>
                  </a:lnTo>
                  <a:lnTo>
                    <a:pt x="88" y="78"/>
                  </a:lnTo>
                  <a:lnTo>
                    <a:pt x="94" y="82"/>
                  </a:lnTo>
                  <a:lnTo>
                    <a:pt x="96" y="88"/>
                  </a:lnTo>
                  <a:lnTo>
                    <a:pt x="98" y="92"/>
                  </a:lnTo>
                  <a:lnTo>
                    <a:pt x="104" y="92"/>
                  </a:lnTo>
                  <a:lnTo>
                    <a:pt x="110" y="98"/>
                  </a:lnTo>
                  <a:lnTo>
                    <a:pt x="114" y="104"/>
                  </a:lnTo>
                  <a:lnTo>
                    <a:pt x="128" y="122"/>
                  </a:lnTo>
                  <a:lnTo>
                    <a:pt x="134" y="132"/>
                  </a:lnTo>
                  <a:lnTo>
                    <a:pt x="140" y="146"/>
                  </a:lnTo>
                  <a:lnTo>
                    <a:pt x="138" y="146"/>
                  </a:lnTo>
                  <a:lnTo>
                    <a:pt x="136" y="146"/>
                  </a:lnTo>
                  <a:lnTo>
                    <a:pt x="132" y="148"/>
                  </a:lnTo>
                  <a:lnTo>
                    <a:pt x="128" y="146"/>
                  </a:lnTo>
                  <a:lnTo>
                    <a:pt x="124" y="146"/>
                  </a:lnTo>
                  <a:lnTo>
                    <a:pt x="120" y="146"/>
                  </a:lnTo>
                  <a:lnTo>
                    <a:pt x="118" y="150"/>
                  </a:lnTo>
                  <a:lnTo>
                    <a:pt x="116" y="156"/>
                  </a:lnTo>
                  <a:lnTo>
                    <a:pt x="110" y="154"/>
                  </a:lnTo>
                  <a:lnTo>
                    <a:pt x="104" y="1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9" name="Freeform 254"/>
            <p:cNvSpPr>
              <a:spLocks/>
            </p:cNvSpPr>
            <p:nvPr/>
          </p:nvSpPr>
          <p:spPr bwMode="auto">
            <a:xfrm>
              <a:off x="6886385" y="3971619"/>
              <a:ext cx="199488" cy="430091"/>
            </a:xfrm>
            <a:custGeom>
              <a:avLst/>
              <a:gdLst>
                <a:gd name="T0" fmla="*/ 2147483647 w 136"/>
                <a:gd name="T1" fmla="*/ 2147483647 h 272"/>
                <a:gd name="T2" fmla="*/ 2147483647 w 136"/>
                <a:gd name="T3" fmla="*/ 2147483647 h 272"/>
                <a:gd name="T4" fmla="*/ 2147483647 w 136"/>
                <a:gd name="T5" fmla="*/ 2147483647 h 272"/>
                <a:gd name="T6" fmla="*/ 2147483647 w 136"/>
                <a:gd name="T7" fmla="*/ 2147483647 h 272"/>
                <a:gd name="T8" fmla="*/ 2147483647 w 136"/>
                <a:gd name="T9" fmla="*/ 2147483647 h 272"/>
                <a:gd name="T10" fmla="*/ 2147483647 w 136"/>
                <a:gd name="T11" fmla="*/ 2147483647 h 272"/>
                <a:gd name="T12" fmla="*/ 2147483647 w 136"/>
                <a:gd name="T13" fmla="*/ 2147483647 h 272"/>
                <a:gd name="T14" fmla="*/ 2147483647 w 136"/>
                <a:gd name="T15" fmla="*/ 2147483647 h 272"/>
                <a:gd name="T16" fmla="*/ 2147483647 w 136"/>
                <a:gd name="T17" fmla="*/ 2147483647 h 272"/>
                <a:gd name="T18" fmla="*/ 2147483647 w 136"/>
                <a:gd name="T19" fmla="*/ 2147483647 h 272"/>
                <a:gd name="T20" fmla="*/ 2147483647 w 136"/>
                <a:gd name="T21" fmla="*/ 2147483647 h 272"/>
                <a:gd name="T22" fmla="*/ 2147483647 w 136"/>
                <a:gd name="T23" fmla="*/ 2147483647 h 272"/>
                <a:gd name="T24" fmla="*/ 2147483647 w 136"/>
                <a:gd name="T25" fmla="*/ 2147483647 h 272"/>
                <a:gd name="T26" fmla="*/ 2147483647 w 136"/>
                <a:gd name="T27" fmla="*/ 2147483647 h 272"/>
                <a:gd name="T28" fmla="*/ 2147483647 w 136"/>
                <a:gd name="T29" fmla="*/ 2147483647 h 272"/>
                <a:gd name="T30" fmla="*/ 2147483647 w 136"/>
                <a:gd name="T31" fmla="*/ 2147483647 h 272"/>
                <a:gd name="T32" fmla="*/ 2147483647 w 136"/>
                <a:gd name="T33" fmla="*/ 2147483647 h 272"/>
                <a:gd name="T34" fmla="*/ 2147483647 w 136"/>
                <a:gd name="T35" fmla="*/ 2147483647 h 272"/>
                <a:gd name="T36" fmla="*/ 2147483647 w 136"/>
                <a:gd name="T37" fmla="*/ 2147483647 h 272"/>
                <a:gd name="T38" fmla="*/ 2147483647 w 136"/>
                <a:gd name="T39" fmla="*/ 2147483647 h 272"/>
                <a:gd name="T40" fmla="*/ 2147483647 w 136"/>
                <a:gd name="T41" fmla="*/ 2147483647 h 272"/>
                <a:gd name="T42" fmla="*/ 2147483647 w 136"/>
                <a:gd name="T43" fmla="*/ 2147483647 h 272"/>
                <a:gd name="T44" fmla="*/ 2147483647 w 136"/>
                <a:gd name="T45" fmla="*/ 2147483647 h 272"/>
                <a:gd name="T46" fmla="*/ 2147483647 w 136"/>
                <a:gd name="T47" fmla="*/ 2147483647 h 272"/>
                <a:gd name="T48" fmla="*/ 2147483647 w 136"/>
                <a:gd name="T49" fmla="*/ 2147483647 h 272"/>
                <a:gd name="T50" fmla="*/ 2147483647 w 136"/>
                <a:gd name="T51" fmla="*/ 2147483647 h 272"/>
                <a:gd name="T52" fmla="*/ 2147483647 w 136"/>
                <a:gd name="T53" fmla="*/ 2147483647 h 272"/>
                <a:gd name="T54" fmla="*/ 2147483647 w 136"/>
                <a:gd name="T55" fmla="*/ 2147483647 h 272"/>
                <a:gd name="T56" fmla="*/ 2147483647 w 136"/>
                <a:gd name="T57" fmla="*/ 2147483647 h 272"/>
                <a:gd name="T58" fmla="*/ 2147483647 w 136"/>
                <a:gd name="T59" fmla="*/ 2147483647 h 272"/>
                <a:gd name="T60" fmla="*/ 2147483647 w 136"/>
                <a:gd name="T61" fmla="*/ 2147483647 h 272"/>
                <a:gd name="T62" fmla="*/ 2147483647 w 136"/>
                <a:gd name="T63" fmla="*/ 2147483647 h 272"/>
                <a:gd name="T64" fmla="*/ 2147483647 w 136"/>
                <a:gd name="T65" fmla="*/ 2147483647 h 272"/>
                <a:gd name="T66" fmla="*/ 2147483647 w 136"/>
                <a:gd name="T67" fmla="*/ 2147483647 h 272"/>
                <a:gd name="T68" fmla="*/ 2147483647 w 136"/>
                <a:gd name="T69" fmla="*/ 2147483647 h 272"/>
                <a:gd name="T70" fmla="*/ 2147483647 w 136"/>
                <a:gd name="T71" fmla="*/ 2147483647 h 272"/>
                <a:gd name="T72" fmla="*/ 2147483647 w 136"/>
                <a:gd name="T73" fmla="*/ 2147483647 h 272"/>
                <a:gd name="T74" fmla="*/ 2147483647 w 136"/>
                <a:gd name="T75" fmla="*/ 2147483647 h 272"/>
                <a:gd name="T76" fmla="*/ 2147483647 w 136"/>
                <a:gd name="T77" fmla="*/ 2147483647 h 272"/>
                <a:gd name="T78" fmla="*/ 2147483647 w 136"/>
                <a:gd name="T79" fmla="*/ 2147483647 h 272"/>
                <a:gd name="T80" fmla="*/ 2147483647 w 136"/>
                <a:gd name="T81" fmla="*/ 2147483647 h 272"/>
                <a:gd name="T82" fmla="*/ 2147483647 w 136"/>
                <a:gd name="T83" fmla="*/ 2147483647 h 272"/>
                <a:gd name="T84" fmla="*/ 2147483647 w 136"/>
                <a:gd name="T85" fmla="*/ 2147483647 h 272"/>
                <a:gd name="T86" fmla="*/ 2147483647 w 136"/>
                <a:gd name="T87" fmla="*/ 2147483647 h 272"/>
                <a:gd name="T88" fmla="*/ 2147483647 w 136"/>
                <a:gd name="T89" fmla="*/ 2147483647 h 272"/>
                <a:gd name="T90" fmla="*/ 2147483647 w 136"/>
                <a:gd name="T91" fmla="*/ 2147483647 h 272"/>
                <a:gd name="T92" fmla="*/ 2147483647 w 136"/>
                <a:gd name="T93" fmla="*/ 2147483647 h 272"/>
                <a:gd name="T94" fmla="*/ 2147483647 w 136"/>
                <a:gd name="T95" fmla="*/ 2147483647 h 272"/>
                <a:gd name="T96" fmla="*/ 2147483647 w 136"/>
                <a:gd name="T97" fmla="*/ 2147483647 h 272"/>
                <a:gd name="T98" fmla="*/ 2147483647 w 136"/>
                <a:gd name="T99" fmla="*/ 2147483647 h 272"/>
                <a:gd name="T100" fmla="*/ 2147483647 w 136"/>
                <a:gd name="T101" fmla="*/ 2147483647 h 272"/>
                <a:gd name="T102" fmla="*/ 2147483647 w 136"/>
                <a:gd name="T103" fmla="*/ 2147483647 h 272"/>
                <a:gd name="T104" fmla="*/ 2147483647 w 136"/>
                <a:gd name="T105" fmla="*/ 2147483647 h 272"/>
                <a:gd name="T106" fmla="*/ 2147483647 w 136"/>
                <a:gd name="T107" fmla="*/ 2147483647 h 272"/>
                <a:gd name="T108" fmla="*/ 2147483647 w 136"/>
                <a:gd name="T109" fmla="*/ 2147483647 h 272"/>
                <a:gd name="T110" fmla="*/ 2147483647 w 136"/>
                <a:gd name="T111" fmla="*/ 2147483647 h 272"/>
                <a:gd name="T112" fmla="*/ 2147483647 w 136"/>
                <a:gd name="T113" fmla="*/ 2147483647 h 27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36"/>
                <a:gd name="T172" fmla="*/ 0 h 272"/>
                <a:gd name="T173" fmla="*/ 136 w 136"/>
                <a:gd name="T174" fmla="*/ 272 h 27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36" h="272">
                  <a:moveTo>
                    <a:pt x="104" y="266"/>
                  </a:moveTo>
                  <a:lnTo>
                    <a:pt x="96" y="266"/>
                  </a:lnTo>
                  <a:lnTo>
                    <a:pt x="94" y="272"/>
                  </a:lnTo>
                  <a:lnTo>
                    <a:pt x="92" y="272"/>
                  </a:lnTo>
                  <a:lnTo>
                    <a:pt x="88" y="272"/>
                  </a:lnTo>
                  <a:lnTo>
                    <a:pt x="84" y="272"/>
                  </a:lnTo>
                  <a:lnTo>
                    <a:pt x="82" y="272"/>
                  </a:lnTo>
                  <a:lnTo>
                    <a:pt x="76" y="264"/>
                  </a:lnTo>
                  <a:lnTo>
                    <a:pt x="72" y="258"/>
                  </a:lnTo>
                  <a:lnTo>
                    <a:pt x="68" y="254"/>
                  </a:lnTo>
                  <a:lnTo>
                    <a:pt x="62" y="254"/>
                  </a:lnTo>
                  <a:lnTo>
                    <a:pt x="56" y="242"/>
                  </a:lnTo>
                  <a:lnTo>
                    <a:pt x="50" y="236"/>
                  </a:lnTo>
                  <a:lnTo>
                    <a:pt x="44" y="230"/>
                  </a:lnTo>
                  <a:lnTo>
                    <a:pt x="38" y="226"/>
                  </a:lnTo>
                  <a:lnTo>
                    <a:pt x="34" y="232"/>
                  </a:lnTo>
                  <a:lnTo>
                    <a:pt x="32" y="228"/>
                  </a:lnTo>
                  <a:lnTo>
                    <a:pt x="30" y="220"/>
                  </a:lnTo>
                  <a:lnTo>
                    <a:pt x="30" y="206"/>
                  </a:lnTo>
                  <a:lnTo>
                    <a:pt x="32" y="172"/>
                  </a:lnTo>
                  <a:lnTo>
                    <a:pt x="38" y="172"/>
                  </a:lnTo>
                  <a:lnTo>
                    <a:pt x="42" y="166"/>
                  </a:lnTo>
                  <a:lnTo>
                    <a:pt x="44" y="162"/>
                  </a:lnTo>
                  <a:lnTo>
                    <a:pt x="44" y="156"/>
                  </a:lnTo>
                  <a:lnTo>
                    <a:pt x="44" y="146"/>
                  </a:lnTo>
                  <a:lnTo>
                    <a:pt x="40" y="134"/>
                  </a:lnTo>
                  <a:lnTo>
                    <a:pt x="34" y="124"/>
                  </a:lnTo>
                  <a:lnTo>
                    <a:pt x="30" y="116"/>
                  </a:lnTo>
                  <a:lnTo>
                    <a:pt x="18" y="106"/>
                  </a:lnTo>
                  <a:lnTo>
                    <a:pt x="20" y="100"/>
                  </a:lnTo>
                  <a:lnTo>
                    <a:pt x="20" y="94"/>
                  </a:lnTo>
                  <a:lnTo>
                    <a:pt x="22" y="88"/>
                  </a:lnTo>
                  <a:lnTo>
                    <a:pt x="22" y="82"/>
                  </a:lnTo>
                  <a:lnTo>
                    <a:pt x="22" y="74"/>
                  </a:lnTo>
                  <a:lnTo>
                    <a:pt x="20" y="68"/>
                  </a:lnTo>
                  <a:lnTo>
                    <a:pt x="12" y="58"/>
                  </a:lnTo>
                  <a:lnTo>
                    <a:pt x="4" y="50"/>
                  </a:lnTo>
                  <a:lnTo>
                    <a:pt x="2" y="44"/>
                  </a:lnTo>
                  <a:lnTo>
                    <a:pt x="0" y="34"/>
                  </a:lnTo>
                  <a:lnTo>
                    <a:pt x="2" y="26"/>
                  </a:lnTo>
                  <a:lnTo>
                    <a:pt x="4" y="22"/>
                  </a:lnTo>
                  <a:lnTo>
                    <a:pt x="8" y="16"/>
                  </a:lnTo>
                  <a:lnTo>
                    <a:pt x="10" y="14"/>
                  </a:lnTo>
                  <a:lnTo>
                    <a:pt x="22" y="6"/>
                  </a:lnTo>
                  <a:lnTo>
                    <a:pt x="32" y="0"/>
                  </a:lnTo>
                  <a:lnTo>
                    <a:pt x="36" y="2"/>
                  </a:lnTo>
                  <a:lnTo>
                    <a:pt x="38" y="6"/>
                  </a:lnTo>
                  <a:lnTo>
                    <a:pt x="40" y="14"/>
                  </a:lnTo>
                  <a:lnTo>
                    <a:pt x="44" y="18"/>
                  </a:lnTo>
                  <a:lnTo>
                    <a:pt x="48" y="18"/>
                  </a:lnTo>
                  <a:lnTo>
                    <a:pt x="50" y="18"/>
                  </a:lnTo>
                  <a:lnTo>
                    <a:pt x="54" y="18"/>
                  </a:lnTo>
                  <a:lnTo>
                    <a:pt x="58" y="20"/>
                  </a:lnTo>
                  <a:lnTo>
                    <a:pt x="58" y="26"/>
                  </a:lnTo>
                  <a:lnTo>
                    <a:pt x="58" y="32"/>
                  </a:lnTo>
                  <a:lnTo>
                    <a:pt x="60" y="52"/>
                  </a:lnTo>
                  <a:lnTo>
                    <a:pt x="68" y="46"/>
                  </a:lnTo>
                  <a:lnTo>
                    <a:pt x="72" y="42"/>
                  </a:lnTo>
                  <a:lnTo>
                    <a:pt x="76" y="42"/>
                  </a:lnTo>
                  <a:lnTo>
                    <a:pt x="78" y="44"/>
                  </a:lnTo>
                  <a:lnTo>
                    <a:pt x="80" y="46"/>
                  </a:lnTo>
                  <a:lnTo>
                    <a:pt x="82" y="48"/>
                  </a:lnTo>
                  <a:lnTo>
                    <a:pt x="84" y="50"/>
                  </a:lnTo>
                  <a:lnTo>
                    <a:pt x="88" y="48"/>
                  </a:lnTo>
                  <a:lnTo>
                    <a:pt x="90" y="44"/>
                  </a:lnTo>
                  <a:lnTo>
                    <a:pt x="94" y="40"/>
                  </a:lnTo>
                  <a:lnTo>
                    <a:pt x="98" y="38"/>
                  </a:lnTo>
                  <a:lnTo>
                    <a:pt x="102" y="38"/>
                  </a:lnTo>
                  <a:lnTo>
                    <a:pt x="106" y="46"/>
                  </a:lnTo>
                  <a:lnTo>
                    <a:pt x="112" y="52"/>
                  </a:lnTo>
                  <a:lnTo>
                    <a:pt x="118" y="56"/>
                  </a:lnTo>
                  <a:lnTo>
                    <a:pt x="120" y="60"/>
                  </a:lnTo>
                  <a:lnTo>
                    <a:pt x="120" y="64"/>
                  </a:lnTo>
                  <a:lnTo>
                    <a:pt x="122" y="70"/>
                  </a:lnTo>
                  <a:lnTo>
                    <a:pt x="126" y="78"/>
                  </a:lnTo>
                  <a:lnTo>
                    <a:pt x="130" y="82"/>
                  </a:lnTo>
                  <a:lnTo>
                    <a:pt x="134" y="86"/>
                  </a:lnTo>
                  <a:lnTo>
                    <a:pt x="136" y="112"/>
                  </a:lnTo>
                  <a:lnTo>
                    <a:pt x="130" y="110"/>
                  </a:lnTo>
                  <a:lnTo>
                    <a:pt x="120" y="110"/>
                  </a:lnTo>
                  <a:lnTo>
                    <a:pt x="108" y="110"/>
                  </a:lnTo>
                  <a:lnTo>
                    <a:pt x="100" y="114"/>
                  </a:lnTo>
                  <a:lnTo>
                    <a:pt x="96" y="118"/>
                  </a:lnTo>
                  <a:lnTo>
                    <a:pt x="92" y="122"/>
                  </a:lnTo>
                  <a:lnTo>
                    <a:pt x="92" y="128"/>
                  </a:lnTo>
                  <a:lnTo>
                    <a:pt x="90" y="134"/>
                  </a:lnTo>
                  <a:lnTo>
                    <a:pt x="92" y="138"/>
                  </a:lnTo>
                  <a:lnTo>
                    <a:pt x="94" y="144"/>
                  </a:lnTo>
                  <a:lnTo>
                    <a:pt x="96" y="148"/>
                  </a:lnTo>
                  <a:lnTo>
                    <a:pt x="98" y="154"/>
                  </a:lnTo>
                  <a:lnTo>
                    <a:pt x="92" y="152"/>
                  </a:lnTo>
                  <a:lnTo>
                    <a:pt x="86" y="150"/>
                  </a:lnTo>
                  <a:lnTo>
                    <a:pt x="76" y="144"/>
                  </a:lnTo>
                  <a:lnTo>
                    <a:pt x="68" y="136"/>
                  </a:lnTo>
                  <a:lnTo>
                    <a:pt x="60" y="128"/>
                  </a:lnTo>
                  <a:lnTo>
                    <a:pt x="52" y="128"/>
                  </a:lnTo>
                  <a:lnTo>
                    <a:pt x="52" y="150"/>
                  </a:lnTo>
                  <a:lnTo>
                    <a:pt x="50" y="158"/>
                  </a:lnTo>
                  <a:lnTo>
                    <a:pt x="48" y="166"/>
                  </a:lnTo>
                  <a:lnTo>
                    <a:pt x="48" y="176"/>
                  </a:lnTo>
                  <a:lnTo>
                    <a:pt x="46" y="188"/>
                  </a:lnTo>
                  <a:lnTo>
                    <a:pt x="48" y="192"/>
                  </a:lnTo>
                  <a:lnTo>
                    <a:pt x="48" y="200"/>
                  </a:lnTo>
                  <a:lnTo>
                    <a:pt x="52" y="204"/>
                  </a:lnTo>
                  <a:lnTo>
                    <a:pt x="60" y="206"/>
                  </a:lnTo>
                  <a:lnTo>
                    <a:pt x="60" y="216"/>
                  </a:lnTo>
                  <a:lnTo>
                    <a:pt x="62" y="220"/>
                  </a:lnTo>
                  <a:lnTo>
                    <a:pt x="66" y="224"/>
                  </a:lnTo>
                  <a:lnTo>
                    <a:pt x="66" y="234"/>
                  </a:lnTo>
                  <a:lnTo>
                    <a:pt x="68" y="238"/>
                  </a:lnTo>
                  <a:lnTo>
                    <a:pt x="70" y="240"/>
                  </a:lnTo>
                  <a:lnTo>
                    <a:pt x="74" y="244"/>
                  </a:lnTo>
                  <a:lnTo>
                    <a:pt x="84" y="248"/>
                  </a:lnTo>
                  <a:lnTo>
                    <a:pt x="104"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30" name="Freeform 255"/>
            <p:cNvSpPr>
              <a:spLocks/>
            </p:cNvSpPr>
            <p:nvPr/>
          </p:nvSpPr>
          <p:spPr bwMode="auto">
            <a:xfrm>
              <a:off x="6977481" y="4373835"/>
              <a:ext cx="106086" cy="161948"/>
            </a:xfrm>
            <a:custGeom>
              <a:avLst/>
              <a:gdLst>
                <a:gd name="T0" fmla="*/ 2147483647 w 72"/>
                <a:gd name="T1" fmla="*/ 2147483647 h 102"/>
                <a:gd name="T2" fmla="*/ 2147483647 w 72"/>
                <a:gd name="T3" fmla="*/ 2147483647 h 102"/>
                <a:gd name="T4" fmla="*/ 2147483647 w 72"/>
                <a:gd name="T5" fmla="*/ 2147483647 h 102"/>
                <a:gd name="T6" fmla="*/ 2147483647 w 72"/>
                <a:gd name="T7" fmla="*/ 2147483647 h 102"/>
                <a:gd name="T8" fmla="*/ 2147483647 w 72"/>
                <a:gd name="T9" fmla="*/ 2147483647 h 102"/>
                <a:gd name="T10" fmla="*/ 2147483647 w 72"/>
                <a:gd name="T11" fmla="*/ 2147483647 h 102"/>
                <a:gd name="T12" fmla="*/ 2147483647 w 72"/>
                <a:gd name="T13" fmla="*/ 2147483647 h 102"/>
                <a:gd name="T14" fmla="*/ 2147483647 w 72"/>
                <a:gd name="T15" fmla="*/ 2147483647 h 102"/>
                <a:gd name="T16" fmla="*/ 2147483647 w 72"/>
                <a:gd name="T17" fmla="*/ 2147483647 h 102"/>
                <a:gd name="T18" fmla="*/ 2147483647 w 72"/>
                <a:gd name="T19" fmla="*/ 0 h 102"/>
                <a:gd name="T20" fmla="*/ 0 w 72"/>
                <a:gd name="T21" fmla="*/ 0 h 102"/>
                <a:gd name="T22" fmla="*/ 2147483647 w 72"/>
                <a:gd name="T23" fmla="*/ 2147483647 h 102"/>
                <a:gd name="T24" fmla="*/ 2147483647 w 72"/>
                <a:gd name="T25" fmla="*/ 2147483647 h 102"/>
                <a:gd name="T26" fmla="*/ 2147483647 w 72"/>
                <a:gd name="T27" fmla="*/ 2147483647 h 102"/>
                <a:gd name="T28" fmla="*/ 2147483647 w 72"/>
                <a:gd name="T29" fmla="*/ 2147483647 h 102"/>
                <a:gd name="T30" fmla="*/ 2147483647 w 72"/>
                <a:gd name="T31" fmla="*/ 2147483647 h 102"/>
                <a:gd name="T32" fmla="*/ 2147483647 w 72"/>
                <a:gd name="T33" fmla="*/ 2147483647 h 102"/>
                <a:gd name="T34" fmla="*/ 2147483647 w 72"/>
                <a:gd name="T35" fmla="*/ 2147483647 h 102"/>
                <a:gd name="T36" fmla="*/ 2147483647 w 72"/>
                <a:gd name="T37" fmla="*/ 2147483647 h 102"/>
                <a:gd name="T38" fmla="*/ 2147483647 w 72"/>
                <a:gd name="T39" fmla="*/ 2147483647 h 102"/>
                <a:gd name="T40" fmla="*/ 2147483647 w 72"/>
                <a:gd name="T41" fmla="*/ 2147483647 h 102"/>
                <a:gd name="T42" fmla="*/ 2147483647 w 72"/>
                <a:gd name="T43" fmla="*/ 2147483647 h 102"/>
                <a:gd name="T44" fmla="*/ 2147483647 w 72"/>
                <a:gd name="T45" fmla="*/ 2147483647 h 102"/>
                <a:gd name="T46" fmla="*/ 2147483647 w 72"/>
                <a:gd name="T47" fmla="*/ 2147483647 h 102"/>
                <a:gd name="T48" fmla="*/ 2147483647 w 72"/>
                <a:gd name="T49" fmla="*/ 2147483647 h 102"/>
                <a:gd name="T50" fmla="*/ 2147483647 w 72"/>
                <a:gd name="T51" fmla="*/ 2147483647 h 102"/>
                <a:gd name="T52" fmla="*/ 2147483647 w 72"/>
                <a:gd name="T53" fmla="*/ 2147483647 h 102"/>
                <a:gd name="T54" fmla="*/ 2147483647 w 72"/>
                <a:gd name="T55" fmla="*/ 2147483647 h 102"/>
                <a:gd name="T56" fmla="*/ 2147483647 w 72"/>
                <a:gd name="T57" fmla="*/ 2147483647 h 102"/>
                <a:gd name="T58" fmla="*/ 2147483647 w 72"/>
                <a:gd name="T59" fmla="*/ 2147483647 h 102"/>
                <a:gd name="T60" fmla="*/ 2147483647 w 72"/>
                <a:gd name="T61" fmla="*/ 2147483647 h 102"/>
                <a:gd name="T62" fmla="*/ 2147483647 w 72"/>
                <a:gd name="T63" fmla="*/ 2147483647 h 102"/>
                <a:gd name="T64" fmla="*/ 2147483647 w 72"/>
                <a:gd name="T65" fmla="*/ 2147483647 h 102"/>
                <a:gd name="T66" fmla="*/ 2147483647 w 72"/>
                <a:gd name="T67" fmla="*/ 2147483647 h 10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2"/>
                <a:gd name="T103" fmla="*/ 0 h 102"/>
                <a:gd name="T104" fmla="*/ 72 w 72"/>
                <a:gd name="T105" fmla="*/ 102 h 10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2" h="102">
                  <a:moveTo>
                    <a:pt x="42" y="12"/>
                  </a:moveTo>
                  <a:lnTo>
                    <a:pt x="34" y="12"/>
                  </a:lnTo>
                  <a:lnTo>
                    <a:pt x="32" y="18"/>
                  </a:lnTo>
                  <a:lnTo>
                    <a:pt x="30" y="18"/>
                  </a:lnTo>
                  <a:lnTo>
                    <a:pt x="26" y="18"/>
                  </a:lnTo>
                  <a:lnTo>
                    <a:pt x="22" y="18"/>
                  </a:lnTo>
                  <a:lnTo>
                    <a:pt x="20" y="18"/>
                  </a:lnTo>
                  <a:lnTo>
                    <a:pt x="14" y="10"/>
                  </a:lnTo>
                  <a:lnTo>
                    <a:pt x="10" y="4"/>
                  </a:lnTo>
                  <a:lnTo>
                    <a:pt x="6" y="0"/>
                  </a:lnTo>
                  <a:lnTo>
                    <a:pt x="0" y="0"/>
                  </a:lnTo>
                  <a:lnTo>
                    <a:pt x="2" y="8"/>
                  </a:lnTo>
                  <a:lnTo>
                    <a:pt x="4" y="14"/>
                  </a:lnTo>
                  <a:lnTo>
                    <a:pt x="6" y="24"/>
                  </a:lnTo>
                  <a:lnTo>
                    <a:pt x="10" y="36"/>
                  </a:lnTo>
                  <a:lnTo>
                    <a:pt x="14" y="46"/>
                  </a:lnTo>
                  <a:lnTo>
                    <a:pt x="18" y="54"/>
                  </a:lnTo>
                  <a:lnTo>
                    <a:pt x="34" y="72"/>
                  </a:lnTo>
                  <a:lnTo>
                    <a:pt x="50" y="86"/>
                  </a:lnTo>
                  <a:lnTo>
                    <a:pt x="58" y="96"/>
                  </a:lnTo>
                  <a:lnTo>
                    <a:pt x="66" y="102"/>
                  </a:lnTo>
                  <a:lnTo>
                    <a:pt x="68" y="100"/>
                  </a:lnTo>
                  <a:lnTo>
                    <a:pt x="70" y="100"/>
                  </a:lnTo>
                  <a:lnTo>
                    <a:pt x="72" y="96"/>
                  </a:lnTo>
                  <a:lnTo>
                    <a:pt x="72" y="90"/>
                  </a:lnTo>
                  <a:lnTo>
                    <a:pt x="70" y="84"/>
                  </a:lnTo>
                  <a:lnTo>
                    <a:pt x="66" y="74"/>
                  </a:lnTo>
                  <a:lnTo>
                    <a:pt x="62" y="68"/>
                  </a:lnTo>
                  <a:lnTo>
                    <a:pt x="60" y="64"/>
                  </a:lnTo>
                  <a:lnTo>
                    <a:pt x="58" y="60"/>
                  </a:lnTo>
                  <a:lnTo>
                    <a:pt x="58" y="40"/>
                  </a:lnTo>
                  <a:lnTo>
                    <a:pt x="58" y="32"/>
                  </a:lnTo>
                  <a:lnTo>
                    <a:pt x="52" y="24"/>
                  </a:lnTo>
                  <a:lnTo>
                    <a:pt x="4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31" name="Freeform 256"/>
            <p:cNvSpPr>
              <a:spLocks/>
            </p:cNvSpPr>
            <p:nvPr/>
          </p:nvSpPr>
          <p:spPr bwMode="auto">
            <a:xfrm>
              <a:off x="6754930" y="3740644"/>
              <a:ext cx="197182" cy="503101"/>
            </a:xfrm>
            <a:custGeom>
              <a:avLst/>
              <a:gdLst>
                <a:gd name="T0" fmla="*/ 0 w 134"/>
                <a:gd name="T1" fmla="*/ 2147483647 h 318"/>
                <a:gd name="T2" fmla="*/ 2147483647 w 134"/>
                <a:gd name="T3" fmla="*/ 2147483647 h 318"/>
                <a:gd name="T4" fmla="*/ 2147483647 w 134"/>
                <a:gd name="T5" fmla="*/ 2147483647 h 318"/>
                <a:gd name="T6" fmla="*/ 2147483647 w 134"/>
                <a:gd name="T7" fmla="*/ 2147483647 h 318"/>
                <a:gd name="T8" fmla="*/ 2147483647 w 134"/>
                <a:gd name="T9" fmla="*/ 2147483647 h 318"/>
                <a:gd name="T10" fmla="*/ 2147483647 w 134"/>
                <a:gd name="T11" fmla="*/ 2147483647 h 318"/>
                <a:gd name="T12" fmla="*/ 2147483647 w 134"/>
                <a:gd name="T13" fmla="*/ 2147483647 h 318"/>
                <a:gd name="T14" fmla="*/ 2147483647 w 134"/>
                <a:gd name="T15" fmla="*/ 2147483647 h 318"/>
                <a:gd name="T16" fmla="*/ 2147483647 w 134"/>
                <a:gd name="T17" fmla="*/ 2147483647 h 318"/>
                <a:gd name="T18" fmla="*/ 2147483647 w 134"/>
                <a:gd name="T19" fmla="*/ 2147483647 h 318"/>
                <a:gd name="T20" fmla="*/ 2147483647 w 134"/>
                <a:gd name="T21" fmla="*/ 2147483647 h 318"/>
                <a:gd name="T22" fmla="*/ 2147483647 w 134"/>
                <a:gd name="T23" fmla="*/ 2147483647 h 318"/>
                <a:gd name="T24" fmla="*/ 2147483647 w 134"/>
                <a:gd name="T25" fmla="*/ 2147483647 h 318"/>
                <a:gd name="T26" fmla="*/ 2147483647 w 134"/>
                <a:gd name="T27" fmla="*/ 2147483647 h 318"/>
                <a:gd name="T28" fmla="*/ 2147483647 w 134"/>
                <a:gd name="T29" fmla="*/ 2147483647 h 318"/>
                <a:gd name="T30" fmla="*/ 2147483647 w 134"/>
                <a:gd name="T31" fmla="*/ 2147483647 h 318"/>
                <a:gd name="T32" fmla="*/ 2147483647 w 134"/>
                <a:gd name="T33" fmla="*/ 2147483647 h 318"/>
                <a:gd name="T34" fmla="*/ 2147483647 w 134"/>
                <a:gd name="T35" fmla="*/ 2147483647 h 318"/>
                <a:gd name="T36" fmla="*/ 2147483647 w 134"/>
                <a:gd name="T37" fmla="*/ 2147483647 h 318"/>
                <a:gd name="T38" fmla="*/ 2147483647 w 134"/>
                <a:gd name="T39" fmla="*/ 2147483647 h 318"/>
                <a:gd name="T40" fmla="*/ 2147483647 w 134"/>
                <a:gd name="T41" fmla="*/ 2147483647 h 318"/>
                <a:gd name="T42" fmla="*/ 2147483647 w 134"/>
                <a:gd name="T43" fmla="*/ 2147483647 h 318"/>
                <a:gd name="T44" fmla="*/ 2147483647 w 134"/>
                <a:gd name="T45" fmla="*/ 2147483647 h 318"/>
                <a:gd name="T46" fmla="*/ 2147483647 w 134"/>
                <a:gd name="T47" fmla="*/ 2147483647 h 318"/>
                <a:gd name="T48" fmla="*/ 2147483647 w 134"/>
                <a:gd name="T49" fmla="*/ 2147483647 h 318"/>
                <a:gd name="T50" fmla="*/ 2147483647 w 134"/>
                <a:gd name="T51" fmla="*/ 2147483647 h 318"/>
                <a:gd name="T52" fmla="*/ 2147483647 w 134"/>
                <a:gd name="T53" fmla="*/ 2147483647 h 318"/>
                <a:gd name="T54" fmla="*/ 2147483647 w 134"/>
                <a:gd name="T55" fmla="*/ 2147483647 h 318"/>
                <a:gd name="T56" fmla="*/ 2147483647 w 134"/>
                <a:gd name="T57" fmla="*/ 2147483647 h 318"/>
                <a:gd name="T58" fmla="*/ 2147483647 w 134"/>
                <a:gd name="T59" fmla="*/ 2147483647 h 318"/>
                <a:gd name="T60" fmla="*/ 2147483647 w 134"/>
                <a:gd name="T61" fmla="*/ 2147483647 h 318"/>
                <a:gd name="T62" fmla="*/ 2147483647 w 134"/>
                <a:gd name="T63" fmla="*/ 2147483647 h 318"/>
                <a:gd name="T64" fmla="*/ 2147483647 w 134"/>
                <a:gd name="T65" fmla="*/ 2147483647 h 318"/>
                <a:gd name="T66" fmla="*/ 2147483647 w 134"/>
                <a:gd name="T67" fmla="*/ 2147483647 h 318"/>
                <a:gd name="T68" fmla="*/ 2147483647 w 134"/>
                <a:gd name="T69" fmla="*/ 2147483647 h 318"/>
                <a:gd name="T70" fmla="*/ 2147483647 w 134"/>
                <a:gd name="T71" fmla="*/ 2147483647 h 318"/>
                <a:gd name="T72" fmla="*/ 2147483647 w 134"/>
                <a:gd name="T73" fmla="*/ 2147483647 h 318"/>
                <a:gd name="T74" fmla="*/ 2147483647 w 134"/>
                <a:gd name="T75" fmla="*/ 2147483647 h 318"/>
                <a:gd name="T76" fmla="*/ 2147483647 w 134"/>
                <a:gd name="T77" fmla="*/ 2147483647 h 318"/>
                <a:gd name="T78" fmla="*/ 2147483647 w 134"/>
                <a:gd name="T79" fmla="*/ 2147483647 h 318"/>
                <a:gd name="T80" fmla="*/ 2147483647 w 134"/>
                <a:gd name="T81" fmla="*/ 2147483647 h 318"/>
                <a:gd name="T82" fmla="*/ 2147483647 w 134"/>
                <a:gd name="T83" fmla="*/ 2147483647 h 318"/>
                <a:gd name="T84" fmla="*/ 2147483647 w 134"/>
                <a:gd name="T85" fmla="*/ 2147483647 h 318"/>
                <a:gd name="T86" fmla="*/ 2147483647 w 134"/>
                <a:gd name="T87" fmla="*/ 2147483647 h 318"/>
                <a:gd name="T88" fmla="*/ 2147483647 w 134"/>
                <a:gd name="T89" fmla="*/ 2147483647 h 318"/>
                <a:gd name="T90" fmla="*/ 2147483647 w 134"/>
                <a:gd name="T91" fmla="*/ 2147483647 h 318"/>
                <a:gd name="T92" fmla="*/ 2147483647 w 134"/>
                <a:gd name="T93" fmla="*/ 0 h 318"/>
                <a:gd name="T94" fmla="*/ 2147483647 w 134"/>
                <a:gd name="T95" fmla="*/ 2147483647 h 318"/>
                <a:gd name="T96" fmla="*/ 2147483647 w 134"/>
                <a:gd name="T97" fmla="*/ 2147483647 h 318"/>
                <a:gd name="T98" fmla="*/ 2147483647 w 134"/>
                <a:gd name="T99" fmla="*/ 2147483647 h 318"/>
                <a:gd name="T100" fmla="*/ 2147483647 w 134"/>
                <a:gd name="T101" fmla="*/ 2147483647 h 318"/>
                <a:gd name="T102" fmla="*/ 2147483647 w 134"/>
                <a:gd name="T103" fmla="*/ 2147483647 h 318"/>
                <a:gd name="T104" fmla="*/ 2147483647 w 134"/>
                <a:gd name="T105" fmla="*/ 2147483647 h 318"/>
                <a:gd name="T106" fmla="*/ 2147483647 w 134"/>
                <a:gd name="T107" fmla="*/ 2147483647 h 318"/>
                <a:gd name="T108" fmla="*/ 2147483647 w 134"/>
                <a:gd name="T109" fmla="*/ 2147483647 h 318"/>
                <a:gd name="T110" fmla="*/ 2147483647 w 134"/>
                <a:gd name="T111" fmla="*/ 2147483647 h 318"/>
                <a:gd name="T112" fmla="*/ 2147483647 w 134"/>
                <a:gd name="T113" fmla="*/ 2147483647 h 318"/>
                <a:gd name="T114" fmla="*/ 2147483647 w 134"/>
                <a:gd name="T115" fmla="*/ 2147483647 h 318"/>
                <a:gd name="T116" fmla="*/ 2147483647 w 134"/>
                <a:gd name="T117" fmla="*/ 2147483647 h 318"/>
                <a:gd name="T118" fmla="*/ 2147483647 w 134"/>
                <a:gd name="T119" fmla="*/ 2147483647 h 318"/>
                <a:gd name="T120" fmla="*/ 2147483647 w 134"/>
                <a:gd name="T121" fmla="*/ 2147483647 h 318"/>
                <a:gd name="T122" fmla="*/ 0 w 134"/>
                <a:gd name="T123" fmla="*/ 2147483647 h 31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34"/>
                <a:gd name="T187" fmla="*/ 0 h 318"/>
                <a:gd name="T188" fmla="*/ 134 w 134"/>
                <a:gd name="T189" fmla="*/ 318 h 31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34" h="318">
                  <a:moveTo>
                    <a:pt x="0" y="136"/>
                  </a:moveTo>
                  <a:lnTo>
                    <a:pt x="0" y="140"/>
                  </a:lnTo>
                  <a:lnTo>
                    <a:pt x="14" y="152"/>
                  </a:lnTo>
                  <a:lnTo>
                    <a:pt x="28" y="166"/>
                  </a:lnTo>
                  <a:lnTo>
                    <a:pt x="36" y="172"/>
                  </a:lnTo>
                  <a:lnTo>
                    <a:pt x="42" y="180"/>
                  </a:lnTo>
                  <a:lnTo>
                    <a:pt x="46" y="190"/>
                  </a:lnTo>
                  <a:lnTo>
                    <a:pt x="48" y="198"/>
                  </a:lnTo>
                  <a:lnTo>
                    <a:pt x="48" y="204"/>
                  </a:lnTo>
                  <a:lnTo>
                    <a:pt x="46" y="212"/>
                  </a:lnTo>
                  <a:lnTo>
                    <a:pt x="44" y="218"/>
                  </a:lnTo>
                  <a:lnTo>
                    <a:pt x="44" y="224"/>
                  </a:lnTo>
                  <a:lnTo>
                    <a:pt x="44" y="226"/>
                  </a:lnTo>
                  <a:lnTo>
                    <a:pt x="48" y="226"/>
                  </a:lnTo>
                  <a:lnTo>
                    <a:pt x="56" y="224"/>
                  </a:lnTo>
                  <a:lnTo>
                    <a:pt x="58" y="228"/>
                  </a:lnTo>
                  <a:lnTo>
                    <a:pt x="62" y="228"/>
                  </a:lnTo>
                  <a:lnTo>
                    <a:pt x="66" y="228"/>
                  </a:lnTo>
                  <a:lnTo>
                    <a:pt x="72" y="228"/>
                  </a:lnTo>
                  <a:lnTo>
                    <a:pt x="80" y="224"/>
                  </a:lnTo>
                  <a:lnTo>
                    <a:pt x="84" y="216"/>
                  </a:lnTo>
                  <a:lnTo>
                    <a:pt x="84" y="206"/>
                  </a:lnTo>
                  <a:lnTo>
                    <a:pt x="90" y="212"/>
                  </a:lnTo>
                  <a:lnTo>
                    <a:pt x="96" y="220"/>
                  </a:lnTo>
                  <a:lnTo>
                    <a:pt x="102" y="234"/>
                  </a:lnTo>
                  <a:lnTo>
                    <a:pt x="106" y="252"/>
                  </a:lnTo>
                  <a:lnTo>
                    <a:pt x="110" y="268"/>
                  </a:lnTo>
                  <a:lnTo>
                    <a:pt x="118" y="276"/>
                  </a:lnTo>
                  <a:lnTo>
                    <a:pt x="122" y="282"/>
                  </a:lnTo>
                  <a:lnTo>
                    <a:pt x="122" y="286"/>
                  </a:lnTo>
                  <a:lnTo>
                    <a:pt x="124" y="304"/>
                  </a:lnTo>
                  <a:lnTo>
                    <a:pt x="124" y="310"/>
                  </a:lnTo>
                  <a:lnTo>
                    <a:pt x="122" y="318"/>
                  </a:lnTo>
                  <a:lnTo>
                    <a:pt x="128" y="318"/>
                  </a:lnTo>
                  <a:lnTo>
                    <a:pt x="132" y="312"/>
                  </a:lnTo>
                  <a:lnTo>
                    <a:pt x="134" y="308"/>
                  </a:lnTo>
                  <a:lnTo>
                    <a:pt x="134" y="302"/>
                  </a:lnTo>
                  <a:lnTo>
                    <a:pt x="134" y="292"/>
                  </a:lnTo>
                  <a:lnTo>
                    <a:pt x="130" y="280"/>
                  </a:lnTo>
                  <a:lnTo>
                    <a:pt x="124" y="270"/>
                  </a:lnTo>
                  <a:lnTo>
                    <a:pt x="120" y="262"/>
                  </a:lnTo>
                  <a:lnTo>
                    <a:pt x="108" y="252"/>
                  </a:lnTo>
                  <a:lnTo>
                    <a:pt x="110" y="246"/>
                  </a:lnTo>
                  <a:lnTo>
                    <a:pt x="110" y="240"/>
                  </a:lnTo>
                  <a:lnTo>
                    <a:pt x="112" y="234"/>
                  </a:lnTo>
                  <a:lnTo>
                    <a:pt x="112" y="228"/>
                  </a:lnTo>
                  <a:lnTo>
                    <a:pt x="112" y="220"/>
                  </a:lnTo>
                  <a:lnTo>
                    <a:pt x="110" y="214"/>
                  </a:lnTo>
                  <a:lnTo>
                    <a:pt x="102" y="204"/>
                  </a:lnTo>
                  <a:lnTo>
                    <a:pt x="94" y="196"/>
                  </a:lnTo>
                  <a:lnTo>
                    <a:pt x="92" y="190"/>
                  </a:lnTo>
                  <a:lnTo>
                    <a:pt x="90" y="180"/>
                  </a:lnTo>
                  <a:lnTo>
                    <a:pt x="92" y="172"/>
                  </a:lnTo>
                  <a:lnTo>
                    <a:pt x="94" y="168"/>
                  </a:lnTo>
                  <a:lnTo>
                    <a:pt x="98" y="162"/>
                  </a:lnTo>
                  <a:lnTo>
                    <a:pt x="106" y="156"/>
                  </a:lnTo>
                  <a:lnTo>
                    <a:pt x="118" y="148"/>
                  </a:lnTo>
                  <a:lnTo>
                    <a:pt x="124" y="144"/>
                  </a:lnTo>
                  <a:lnTo>
                    <a:pt x="130" y="140"/>
                  </a:lnTo>
                  <a:lnTo>
                    <a:pt x="132" y="134"/>
                  </a:lnTo>
                  <a:lnTo>
                    <a:pt x="134" y="130"/>
                  </a:lnTo>
                  <a:lnTo>
                    <a:pt x="132" y="128"/>
                  </a:lnTo>
                  <a:lnTo>
                    <a:pt x="126" y="126"/>
                  </a:lnTo>
                  <a:lnTo>
                    <a:pt x="120" y="122"/>
                  </a:lnTo>
                  <a:lnTo>
                    <a:pt x="114" y="118"/>
                  </a:lnTo>
                  <a:lnTo>
                    <a:pt x="108" y="116"/>
                  </a:lnTo>
                  <a:lnTo>
                    <a:pt x="110" y="106"/>
                  </a:lnTo>
                  <a:lnTo>
                    <a:pt x="110" y="102"/>
                  </a:lnTo>
                  <a:lnTo>
                    <a:pt x="108" y="98"/>
                  </a:lnTo>
                  <a:lnTo>
                    <a:pt x="104" y="96"/>
                  </a:lnTo>
                  <a:lnTo>
                    <a:pt x="100" y="94"/>
                  </a:lnTo>
                  <a:lnTo>
                    <a:pt x="98" y="90"/>
                  </a:lnTo>
                  <a:lnTo>
                    <a:pt x="96" y="84"/>
                  </a:lnTo>
                  <a:lnTo>
                    <a:pt x="94" y="82"/>
                  </a:lnTo>
                  <a:lnTo>
                    <a:pt x="90" y="82"/>
                  </a:lnTo>
                  <a:lnTo>
                    <a:pt x="84" y="82"/>
                  </a:lnTo>
                  <a:lnTo>
                    <a:pt x="80" y="80"/>
                  </a:lnTo>
                  <a:lnTo>
                    <a:pt x="78" y="76"/>
                  </a:lnTo>
                  <a:lnTo>
                    <a:pt x="76" y="68"/>
                  </a:lnTo>
                  <a:lnTo>
                    <a:pt x="76" y="64"/>
                  </a:lnTo>
                  <a:lnTo>
                    <a:pt x="78" y="58"/>
                  </a:lnTo>
                  <a:lnTo>
                    <a:pt x="82" y="52"/>
                  </a:lnTo>
                  <a:lnTo>
                    <a:pt x="88" y="50"/>
                  </a:lnTo>
                  <a:lnTo>
                    <a:pt x="86" y="48"/>
                  </a:lnTo>
                  <a:lnTo>
                    <a:pt x="88" y="44"/>
                  </a:lnTo>
                  <a:lnTo>
                    <a:pt x="84" y="28"/>
                  </a:lnTo>
                  <a:lnTo>
                    <a:pt x="82" y="18"/>
                  </a:lnTo>
                  <a:lnTo>
                    <a:pt x="80" y="14"/>
                  </a:lnTo>
                  <a:lnTo>
                    <a:pt x="76" y="14"/>
                  </a:lnTo>
                  <a:lnTo>
                    <a:pt x="72" y="12"/>
                  </a:lnTo>
                  <a:lnTo>
                    <a:pt x="72" y="10"/>
                  </a:lnTo>
                  <a:lnTo>
                    <a:pt x="68" y="4"/>
                  </a:lnTo>
                  <a:lnTo>
                    <a:pt x="66" y="2"/>
                  </a:lnTo>
                  <a:lnTo>
                    <a:pt x="62" y="0"/>
                  </a:lnTo>
                  <a:lnTo>
                    <a:pt x="56" y="0"/>
                  </a:lnTo>
                  <a:lnTo>
                    <a:pt x="56" y="8"/>
                  </a:lnTo>
                  <a:lnTo>
                    <a:pt x="54" y="14"/>
                  </a:lnTo>
                  <a:lnTo>
                    <a:pt x="56" y="20"/>
                  </a:lnTo>
                  <a:lnTo>
                    <a:pt x="50" y="20"/>
                  </a:lnTo>
                  <a:lnTo>
                    <a:pt x="44" y="22"/>
                  </a:lnTo>
                  <a:lnTo>
                    <a:pt x="36" y="28"/>
                  </a:lnTo>
                  <a:lnTo>
                    <a:pt x="30" y="34"/>
                  </a:lnTo>
                  <a:lnTo>
                    <a:pt x="28" y="36"/>
                  </a:lnTo>
                  <a:lnTo>
                    <a:pt x="30" y="40"/>
                  </a:lnTo>
                  <a:lnTo>
                    <a:pt x="32" y="42"/>
                  </a:lnTo>
                  <a:lnTo>
                    <a:pt x="26" y="60"/>
                  </a:lnTo>
                  <a:lnTo>
                    <a:pt x="26" y="62"/>
                  </a:lnTo>
                  <a:lnTo>
                    <a:pt x="28" y="64"/>
                  </a:lnTo>
                  <a:lnTo>
                    <a:pt x="30" y="64"/>
                  </a:lnTo>
                  <a:lnTo>
                    <a:pt x="28" y="70"/>
                  </a:lnTo>
                  <a:lnTo>
                    <a:pt x="26" y="74"/>
                  </a:lnTo>
                  <a:lnTo>
                    <a:pt x="20" y="84"/>
                  </a:lnTo>
                  <a:lnTo>
                    <a:pt x="18" y="84"/>
                  </a:lnTo>
                  <a:lnTo>
                    <a:pt x="16" y="82"/>
                  </a:lnTo>
                  <a:lnTo>
                    <a:pt x="12" y="86"/>
                  </a:lnTo>
                  <a:lnTo>
                    <a:pt x="10" y="86"/>
                  </a:lnTo>
                  <a:lnTo>
                    <a:pt x="12" y="92"/>
                  </a:lnTo>
                  <a:lnTo>
                    <a:pt x="12" y="100"/>
                  </a:lnTo>
                  <a:lnTo>
                    <a:pt x="10" y="110"/>
                  </a:lnTo>
                  <a:lnTo>
                    <a:pt x="10" y="118"/>
                  </a:lnTo>
                  <a:lnTo>
                    <a:pt x="4" y="118"/>
                  </a:lnTo>
                  <a:lnTo>
                    <a:pt x="2" y="124"/>
                  </a:lnTo>
                  <a:lnTo>
                    <a:pt x="0" y="130"/>
                  </a:lnTo>
                  <a:lnTo>
                    <a:pt x="0"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32" name="Freeform 257"/>
            <p:cNvSpPr>
              <a:spLocks/>
            </p:cNvSpPr>
            <p:nvPr/>
          </p:nvSpPr>
          <p:spPr bwMode="auto">
            <a:xfrm>
              <a:off x="6641926" y="3801707"/>
              <a:ext cx="123382" cy="152656"/>
            </a:xfrm>
            <a:custGeom>
              <a:avLst/>
              <a:gdLst>
                <a:gd name="T0" fmla="*/ 2147483647 w 84"/>
                <a:gd name="T1" fmla="*/ 2147483647 h 96"/>
                <a:gd name="T2" fmla="*/ 2147483647 w 84"/>
                <a:gd name="T3" fmla="*/ 2147483647 h 96"/>
                <a:gd name="T4" fmla="*/ 2147483647 w 84"/>
                <a:gd name="T5" fmla="*/ 2147483647 h 96"/>
                <a:gd name="T6" fmla="*/ 2147483647 w 84"/>
                <a:gd name="T7" fmla="*/ 2147483647 h 96"/>
                <a:gd name="T8" fmla="*/ 2147483647 w 84"/>
                <a:gd name="T9" fmla="*/ 2147483647 h 96"/>
                <a:gd name="T10" fmla="*/ 2147483647 w 84"/>
                <a:gd name="T11" fmla="*/ 2147483647 h 96"/>
                <a:gd name="T12" fmla="*/ 2147483647 w 84"/>
                <a:gd name="T13" fmla="*/ 2147483647 h 96"/>
                <a:gd name="T14" fmla="*/ 2147483647 w 84"/>
                <a:gd name="T15" fmla="*/ 2147483647 h 96"/>
                <a:gd name="T16" fmla="*/ 2147483647 w 84"/>
                <a:gd name="T17" fmla="*/ 2147483647 h 96"/>
                <a:gd name="T18" fmla="*/ 2147483647 w 84"/>
                <a:gd name="T19" fmla="*/ 2147483647 h 96"/>
                <a:gd name="T20" fmla="*/ 2147483647 w 84"/>
                <a:gd name="T21" fmla="*/ 2147483647 h 96"/>
                <a:gd name="T22" fmla="*/ 2147483647 w 84"/>
                <a:gd name="T23" fmla="*/ 2147483647 h 96"/>
                <a:gd name="T24" fmla="*/ 2147483647 w 84"/>
                <a:gd name="T25" fmla="*/ 2147483647 h 96"/>
                <a:gd name="T26" fmla="*/ 2147483647 w 84"/>
                <a:gd name="T27" fmla="*/ 2147483647 h 96"/>
                <a:gd name="T28" fmla="*/ 2147483647 w 84"/>
                <a:gd name="T29" fmla="*/ 2147483647 h 96"/>
                <a:gd name="T30" fmla="*/ 2147483647 w 84"/>
                <a:gd name="T31" fmla="*/ 2147483647 h 96"/>
                <a:gd name="T32" fmla="*/ 2147483647 w 84"/>
                <a:gd name="T33" fmla="*/ 2147483647 h 96"/>
                <a:gd name="T34" fmla="*/ 0 w 84"/>
                <a:gd name="T35" fmla="*/ 2147483647 h 96"/>
                <a:gd name="T36" fmla="*/ 2147483647 w 84"/>
                <a:gd name="T37" fmla="*/ 0 h 96"/>
                <a:gd name="T38" fmla="*/ 2147483647 w 84"/>
                <a:gd name="T39" fmla="*/ 2147483647 h 96"/>
                <a:gd name="T40" fmla="*/ 2147483647 w 84"/>
                <a:gd name="T41" fmla="*/ 2147483647 h 96"/>
                <a:gd name="T42" fmla="*/ 2147483647 w 84"/>
                <a:gd name="T43" fmla="*/ 2147483647 h 96"/>
                <a:gd name="T44" fmla="*/ 2147483647 w 84"/>
                <a:gd name="T45" fmla="*/ 2147483647 h 96"/>
                <a:gd name="T46" fmla="*/ 2147483647 w 84"/>
                <a:gd name="T47" fmla="*/ 2147483647 h 96"/>
                <a:gd name="T48" fmla="*/ 2147483647 w 84"/>
                <a:gd name="T49" fmla="*/ 2147483647 h 96"/>
                <a:gd name="T50" fmla="*/ 2147483647 w 84"/>
                <a:gd name="T51" fmla="*/ 2147483647 h 96"/>
                <a:gd name="T52" fmla="*/ 2147483647 w 84"/>
                <a:gd name="T53" fmla="*/ 2147483647 h 96"/>
                <a:gd name="T54" fmla="*/ 2147483647 w 84"/>
                <a:gd name="T55" fmla="*/ 2147483647 h 96"/>
                <a:gd name="T56" fmla="*/ 2147483647 w 84"/>
                <a:gd name="T57" fmla="*/ 2147483647 h 96"/>
                <a:gd name="T58" fmla="*/ 2147483647 w 84"/>
                <a:gd name="T59" fmla="*/ 2147483647 h 96"/>
                <a:gd name="T60" fmla="*/ 2147483647 w 84"/>
                <a:gd name="T61" fmla="*/ 2147483647 h 96"/>
                <a:gd name="T62" fmla="*/ 2147483647 w 84"/>
                <a:gd name="T63" fmla="*/ 2147483647 h 9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4"/>
                <a:gd name="T97" fmla="*/ 0 h 96"/>
                <a:gd name="T98" fmla="*/ 84 w 84"/>
                <a:gd name="T99" fmla="*/ 96 h 9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4" h="96">
                  <a:moveTo>
                    <a:pt x="82" y="82"/>
                  </a:moveTo>
                  <a:lnTo>
                    <a:pt x="80" y="86"/>
                  </a:lnTo>
                  <a:lnTo>
                    <a:pt x="78" y="96"/>
                  </a:lnTo>
                  <a:lnTo>
                    <a:pt x="74" y="88"/>
                  </a:lnTo>
                  <a:lnTo>
                    <a:pt x="72" y="84"/>
                  </a:lnTo>
                  <a:lnTo>
                    <a:pt x="70" y="76"/>
                  </a:lnTo>
                  <a:lnTo>
                    <a:pt x="64" y="70"/>
                  </a:lnTo>
                  <a:lnTo>
                    <a:pt x="58" y="72"/>
                  </a:lnTo>
                  <a:lnTo>
                    <a:pt x="52" y="72"/>
                  </a:lnTo>
                  <a:lnTo>
                    <a:pt x="50" y="70"/>
                  </a:lnTo>
                  <a:lnTo>
                    <a:pt x="48" y="68"/>
                  </a:lnTo>
                  <a:lnTo>
                    <a:pt x="46" y="66"/>
                  </a:lnTo>
                  <a:lnTo>
                    <a:pt x="46" y="72"/>
                  </a:lnTo>
                  <a:lnTo>
                    <a:pt x="40" y="80"/>
                  </a:lnTo>
                  <a:lnTo>
                    <a:pt x="32" y="84"/>
                  </a:lnTo>
                  <a:lnTo>
                    <a:pt x="26" y="86"/>
                  </a:lnTo>
                  <a:lnTo>
                    <a:pt x="24" y="76"/>
                  </a:lnTo>
                  <a:lnTo>
                    <a:pt x="22" y="70"/>
                  </a:lnTo>
                  <a:lnTo>
                    <a:pt x="22" y="62"/>
                  </a:lnTo>
                  <a:lnTo>
                    <a:pt x="20" y="58"/>
                  </a:lnTo>
                  <a:lnTo>
                    <a:pt x="18" y="54"/>
                  </a:lnTo>
                  <a:lnTo>
                    <a:pt x="14" y="52"/>
                  </a:lnTo>
                  <a:lnTo>
                    <a:pt x="14" y="50"/>
                  </a:lnTo>
                  <a:lnTo>
                    <a:pt x="16" y="40"/>
                  </a:lnTo>
                  <a:lnTo>
                    <a:pt x="10" y="36"/>
                  </a:lnTo>
                  <a:lnTo>
                    <a:pt x="8" y="34"/>
                  </a:lnTo>
                  <a:lnTo>
                    <a:pt x="6" y="30"/>
                  </a:lnTo>
                  <a:lnTo>
                    <a:pt x="6" y="28"/>
                  </a:lnTo>
                  <a:lnTo>
                    <a:pt x="8" y="26"/>
                  </a:lnTo>
                  <a:lnTo>
                    <a:pt x="10" y="26"/>
                  </a:lnTo>
                  <a:lnTo>
                    <a:pt x="12" y="22"/>
                  </a:lnTo>
                  <a:lnTo>
                    <a:pt x="10" y="18"/>
                  </a:lnTo>
                  <a:lnTo>
                    <a:pt x="6" y="14"/>
                  </a:lnTo>
                  <a:lnTo>
                    <a:pt x="2" y="10"/>
                  </a:lnTo>
                  <a:lnTo>
                    <a:pt x="0" y="6"/>
                  </a:lnTo>
                  <a:lnTo>
                    <a:pt x="0" y="4"/>
                  </a:lnTo>
                  <a:lnTo>
                    <a:pt x="2" y="2"/>
                  </a:lnTo>
                  <a:lnTo>
                    <a:pt x="6" y="0"/>
                  </a:lnTo>
                  <a:lnTo>
                    <a:pt x="20" y="6"/>
                  </a:lnTo>
                  <a:lnTo>
                    <a:pt x="24" y="10"/>
                  </a:lnTo>
                  <a:lnTo>
                    <a:pt x="28" y="12"/>
                  </a:lnTo>
                  <a:lnTo>
                    <a:pt x="28" y="16"/>
                  </a:lnTo>
                  <a:lnTo>
                    <a:pt x="28" y="20"/>
                  </a:lnTo>
                  <a:lnTo>
                    <a:pt x="28" y="22"/>
                  </a:lnTo>
                  <a:lnTo>
                    <a:pt x="30" y="24"/>
                  </a:lnTo>
                  <a:lnTo>
                    <a:pt x="34" y="26"/>
                  </a:lnTo>
                  <a:lnTo>
                    <a:pt x="38" y="26"/>
                  </a:lnTo>
                  <a:lnTo>
                    <a:pt x="46" y="26"/>
                  </a:lnTo>
                  <a:lnTo>
                    <a:pt x="70" y="26"/>
                  </a:lnTo>
                  <a:lnTo>
                    <a:pt x="70" y="30"/>
                  </a:lnTo>
                  <a:lnTo>
                    <a:pt x="52" y="50"/>
                  </a:lnTo>
                  <a:lnTo>
                    <a:pt x="56" y="56"/>
                  </a:lnTo>
                  <a:lnTo>
                    <a:pt x="60" y="60"/>
                  </a:lnTo>
                  <a:lnTo>
                    <a:pt x="62" y="62"/>
                  </a:lnTo>
                  <a:lnTo>
                    <a:pt x="66" y="60"/>
                  </a:lnTo>
                  <a:lnTo>
                    <a:pt x="68" y="56"/>
                  </a:lnTo>
                  <a:lnTo>
                    <a:pt x="68" y="52"/>
                  </a:lnTo>
                  <a:lnTo>
                    <a:pt x="70" y="50"/>
                  </a:lnTo>
                  <a:lnTo>
                    <a:pt x="74" y="56"/>
                  </a:lnTo>
                  <a:lnTo>
                    <a:pt x="78" y="66"/>
                  </a:lnTo>
                  <a:lnTo>
                    <a:pt x="78" y="76"/>
                  </a:lnTo>
                  <a:lnTo>
                    <a:pt x="82" y="78"/>
                  </a:lnTo>
                  <a:lnTo>
                    <a:pt x="84" y="80"/>
                  </a:lnTo>
                  <a:lnTo>
                    <a:pt x="82"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33" name="Freeform 258"/>
            <p:cNvSpPr>
              <a:spLocks/>
            </p:cNvSpPr>
            <p:nvPr/>
          </p:nvSpPr>
          <p:spPr bwMode="auto">
            <a:xfrm>
              <a:off x="6202591" y="3533563"/>
              <a:ext cx="635363" cy="795138"/>
            </a:xfrm>
            <a:custGeom>
              <a:avLst/>
              <a:gdLst>
                <a:gd name="T0" fmla="*/ 2147483647 w 434"/>
                <a:gd name="T1" fmla="*/ 2147483647 h 502"/>
                <a:gd name="T2" fmla="*/ 2147483647 w 434"/>
                <a:gd name="T3" fmla="*/ 2147483647 h 502"/>
                <a:gd name="T4" fmla="*/ 2147483647 w 434"/>
                <a:gd name="T5" fmla="*/ 2147483647 h 502"/>
                <a:gd name="T6" fmla="*/ 2147483647 w 434"/>
                <a:gd name="T7" fmla="*/ 2147483647 h 502"/>
                <a:gd name="T8" fmla="*/ 2147483647 w 434"/>
                <a:gd name="T9" fmla="*/ 2147483647 h 502"/>
                <a:gd name="T10" fmla="*/ 2147483647 w 434"/>
                <a:gd name="T11" fmla="*/ 2147483647 h 502"/>
                <a:gd name="T12" fmla="*/ 2147483647 w 434"/>
                <a:gd name="T13" fmla="*/ 2147483647 h 502"/>
                <a:gd name="T14" fmla="*/ 2147483647 w 434"/>
                <a:gd name="T15" fmla="*/ 2147483647 h 502"/>
                <a:gd name="T16" fmla="*/ 2147483647 w 434"/>
                <a:gd name="T17" fmla="*/ 2147483647 h 502"/>
                <a:gd name="T18" fmla="*/ 2147483647 w 434"/>
                <a:gd name="T19" fmla="*/ 2147483647 h 502"/>
                <a:gd name="T20" fmla="*/ 2147483647 w 434"/>
                <a:gd name="T21" fmla="*/ 2147483647 h 502"/>
                <a:gd name="T22" fmla="*/ 2147483647 w 434"/>
                <a:gd name="T23" fmla="*/ 2147483647 h 502"/>
                <a:gd name="T24" fmla="*/ 2147483647 w 434"/>
                <a:gd name="T25" fmla="*/ 2147483647 h 502"/>
                <a:gd name="T26" fmla="*/ 2147483647 w 434"/>
                <a:gd name="T27" fmla="*/ 2147483647 h 502"/>
                <a:gd name="T28" fmla="*/ 2147483647 w 434"/>
                <a:gd name="T29" fmla="*/ 2147483647 h 502"/>
                <a:gd name="T30" fmla="*/ 2147483647 w 434"/>
                <a:gd name="T31" fmla="*/ 2147483647 h 502"/>
                <a:gd name="T32" fmla="*/ 2147483647 w 434"/>
                <a:gd name="T33" fmla="*/ 2147483647 h 502"/>
                <a:gd name="T34" fmla="*/ 2147483647 w 434"/>
                <a:gd name="T35" fmla="*/ 2147483647 h 502"/>
                <a:gd name="T36" fmla="*/ 2147483647 w 434"/>
                <a:gd name="T37" fmla="*/ 2147483647 h 502"/>
                <a:gd name="T38" fmla="*/ 2147483647 w 434"/>
                <a:gd name="T39" fmla="*/ 2147483647 h 502"/>
                <a:gd name="T40" fmla="*/ 2147483647 w 434"/>
                <a:gd name="T41" fmla="*/ 2147483647 h 502"/>
                <a:gd name="T42" fmla="*/ 2147483647 w 434"/>
                <a:gd name="T43" fmla="*/ 2147483647 h 502"/>
                <a:gd name="T44" fmla="*/ 2147483647 w 434"/>
                <a:gd name="T45" fmla="*/ 2147483647 h 502"/>
                <a:gd name="T46" fmla="*/ 2147483647 w 434"/>
                <a:gd name="T47" fmla="*/ 2147483647 h 502"/>
                <a:gd name="T48" fmla="*/ 2147483647 w 434"/>
                <a:gd name="T49" fmla="*/ 2147483647 h 502"/>
                <a:gd name="T50" fmla="*/ 2147483647 w 434"/>
                <a:gd name="T51" fmla="*/ 2147483647 h 502"/>
                <a:gd name="T52" fmla="*/ 2147483647 w 434"/>
                <a:gd name="T53" fmla="*/ 2147483647 h 502"/>
                <a:gd name="T54" fmla="*/ 2147483647 w 434"/>
                <a:gd name="T55" fmla="*/ 2147483647 h 502"/>
                <a:gd name="T56" fmla="*/ 2147483647 w 434"/>
                <a:gd name="T57" fmla="*/ 2147483647 h 502"/>
                <a:gd name="T58" fmla="*/ 2147483647 w 434"/>
                <a:gd name="T59" fmla="*/ 2147483647 h 502"/>
                <a:gd name="T60" fmla="*/ 2147483647 w 434"/>
                <a:gd name="T61" fmla="*/ 2147483647 h 502"/>
                <a:gd name="T62" fmla="*/ 0 w 434"/>
                <a:gd name="T63" fmla="*/ 2147483647 h 502"/>
                <a:gd name="T64" fmla="*/ 2147483647 w 434"/>
                <a:gd name="T65" fmla="*/ 2147483647 h 502"/>
                <a:gd name="T66" fmla="*/ 2147483647 w 434"/>
                <a:gd name="T67" fmla="*/ 2147483647 h 502"/>
                <a:gd name="T68" fmla="*/ 2147483647 w 434"/>
                <a:gd name="T69" fmla="*/ 2147483647 h 502"/>
                <a:gd name="T70" fmla="*/ 2147483647 w 434"/>
                <a:gd name="T71" fmla="*/ 2147483647 h 502"/>
                <a:gd name="T72" fmla="*/ 2147483647 w 434"/>
                <a:gd name="T73" fmla="*/ 2147483647 h 502"/>
                <a:gd name="T74" fmla="*/ 2147483647 w 434"/>
                <a:gd name="T75" fmla="*/ 2147483647 h 502"/>
                <a:gd name="T76" fmla="*/ 2147483647 w 434"/>
                <a:gd name="T77" fmla="*/ 2147483647 h 502"/>
                <a:gd name="T78" fmla="*/ 2147483647 w 434"/>
                <a:gd name="T79" fmla="*/ 2147483647 h 502"/>
                <a:gd name="T80" fmla="*/ 2147483647 w 434"/>
                <a:gd name="T81" fmla="*/ 2147483647 h 502"/>
                <a:gd name="T82" fmla="*/ 2147483647 w 434"/>
                <a:gd name="T83" fmla="*/ 2147483647 h 502"/>
                <a:gd name="T84" fmla="*/ 2147483647 w 434"/>
                <a:gd name="T85" fmla="*/ 2147483647 h 502"/>
                <a:gd name="T86" fmla="*/ 2147483647 w 434"/>
                <a:gd name="T87" fmla="*/ 0 h 502"/>
                <a:gd name="T88" fmla="*/ 2147483647 w 434"/>
                <a:gd name="T89" fmla="*/ 2147483647 h 502"/>
                <a:gd name="T90" fmla="*/ 2147483647 w 434"/>
                <a:gd name="T91" fmla="*/ 2147483647 h 502"/>
                <a:gd name="T92" fmla="*/ 2147483647 w 434"/>
                <a:gd name="T93" fmla="*/ 2147483647 h 502"/>
                <a:gd name="T94" fmla="*/ 2147483647 w 434"/>
                <a:gd name="T95" fmla="*/ 2147483647 h 502"/>
                <a:gd name="T96" fmla="*/ 2147483647 w 434"/>
                <a:gd name="T97" fmla="*/ 2147483647 h 502"/>
                <a:gd name="T98" fmla="*/ 2147483647 w 434"/>
                <a:gd name="T99" fmla="*/ 2147483647 h 502"/>
                <a:gd name="T100" fmla="*/ 2147483647 w 434"/>
                <a:gd name="T101" fmla="*/ 2147483647 h 502"/>
                <a:gd name="T102" fmla="*/ 2147483647 w 434"/>
                <a:gd name="T103" fmla="*/ 2147483647 h 502"/>
                <a:gd name="T104" fmla="*/ 2147483647 w 434"/>
                <a:gd name="T105" fmla="*/ 2147483647 h 502"/>
                <a:gd name="T106" fmla="*/ 2147483647 w 434"/>
                <a:gd name="T107" fmla="*/ 2147483647 h 502"/>
                <a:gd name="T108" fmla="*/ 2147483647 w 434"/>
                <a:gd name="T109" fmla="*/ 2147483647 h 502"/>
                <a:gd name="T110" fmla="*/ 2147483647 w 434"/>
                <a:gd name="T111" fmla="*/ 2147483647 h 502"/>
                <a:gd name="T112" fmla="*/ 2147483647 w 434"/>
                <a:gd name="T113" fmla="*/ 2147483647 h 502"/>
                <a:gd name="T114" fmla="*/ 2147483647 w 434"/>
                <a:gd name="T115" fmla="*/ 2147483647 h 502"/>
                <a:gd name="T116" fmla="*/ 2147483647 w 434"/>
                <a:gd name="T117" fmla="*/ 2147483647 h 50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34"/>
                <a:gd name="T178" fmla="*/ 0 h 502"/>
                <a:gd name="T179" fmla="*/ 434 w 434"/>
                <a:gd name="T180" fmla="*/ 502 h 50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34" h="502">
                  <a:moveTo>
                    <a:pt x="434" y="132"/>
                  </a:moveTo>
                  <a:lnTo>
                    <a:pt x="434" y="140"/>
                  </a:lnTo>
                  <a:lnTo>
                    <a:pt x="432" y="146"/>
                  </a:lnTo>
                  <a:lnTo>
                    <a:pt x="434" y="152"/>
                  </a:lnTo>
                  <a:lnTo>
                    <a:pt x="428" y="152"/>
                  </a:lnTo>
                  <a:lnTo>
                    <a:pt x="422" y="154"/>
                  </a:lnTo>
                  <a:lnTo>
                    <a:pt x="414" y="160"/>
                  </a:lnTo>
                  <a:lnTo>
                    <a:pt x="408" y="166"/>
                  </a:lnTo>
                  <a:lnTo>
                    <a:pt x="406" y="168"/>
                  </a:lnTo>
                  <a:lnTo>
                    <a:pt x="408" y="172"/>
                  </a:lnTo>
                  <a:lnTo>
                    <a:pt x="410" y="174"/>
                  </a:lnTo>
                  <a:lnTo>
                    <a:pt x="404" y="192"/>
                  </a:lnTo>
                  <a:lnTo>
                    <a:pt x="404" y="194"/>
                  </a:lnTo>
                  <a:lnTo>
                    <a:pt x="406" y="196"/>
                  </a:lnTo>
                  <a:lnTo>
                    <a:pt x="408" y="196"/>
                  </a:lnTo>
                  <a:lnTo>
                    <a:pt x="406" y="202"/>
                  </a:lnTo>
                  <a:lnTo>
                    <a:pt x="404" y="206"/>
                  </a:lnTo>
                  <a:lnTo>
                    <a:pt x="398" y="216"/>
                  </a:lnTo>
                  <a:lnTo>
                    <a:pt x="396" y="216"/>
                  </a:lnTo>
                  <a:lnTo>
                    <a:pt x="394" y="214"/>
                  </a:lnTo>
                  <a:lnTo>
                    <a:pt x="390" y="218"/>
                  </a:lnTo>
                  <a:lnTo>
                    <a:pt x="388" y="218"/>
                  </a:lnTo>
                  <a:lnTo>
                    <a:pt x="390" y="222"/>
                  </a:lnTo>
                  <a:lnTo>
                    <a:pt x="390" y="226"/>
                  </a:lnTo>
                  <a:lnTo>
                    <a:pt x="388" y="250"/>
                  </a:lnTo>
                  <a:lnTo>
                    <a:pt x="384" y="250"/>
                  </a:lnTo>
                  <a:lnTo>
                    <a:pt x="382" y="248"/>
                  </a:lnTo>
                  <a:lnTo>
                    <a:pt x="380" y="246"/>
                  </a:lnTo>
                  <a:lnTo>
                    <a:pt x="378" y="236"/>
                  </a:lnTo>
                  <a:lnTo>
                    <a:pt x="374" y="226"/>
                  </a:lnTo>
                  <a:lnTo>
                    <a:pt x="370" y="220"/>
                  </a:lnTo>
                  <a:lnTo>
                    <a:pt x="368" y="222"/>
                  </a:lnTo>
                  <a:lnTo>
                    <a:pt x="368" y="226"/>
                  </a:lnTo>
                  <a:lnTo>
                    <a:pt x="366" y="230"/>
                  </a:lnTo>
                  <a:lnTo>
                    <a:pt x="362" y="232"/>
                  </a:lnTo>
                  <a:lnTo>
                    <a:pt x="360" y="230"/>
                  </a:lnTo>
                  <a:lnTo>
                    <a:pt x="356" y="226"/>
                  </a:lnTo>
                  <a:lnTo>
                    <a:pt x="352" y="220"/>
                  </a:lnTo>
                  <a:lnTo>
                    <a:pt x="370" y="200"/>
                  </a:lnTo>
                  <a:lnTo>
                    <a:pt x="370" y="196"/>
                  </a:lnTo>
                  <a:lnTo>
                    <a:pt x="346" y="196"/>
                  </a:lnTo>
                  <a:lnTo>
                    <a:pt x="338" y="196"/>
                  </a:lnTo>
                  <a:lnTo>
                    <a:pt x="334" y="196"/>
                  </a:lnTo>
                  <a:lnTo>
                    <a:pt x="330" y="194"/>
                  </a:lnTo>
                  <a:lnTo>
                    <a:pt x="328" y="192"/>
                  </a:lnTo>
                  <a:lnTo>
                    <a:pt x="328" y="190"/>
                  </a:lnTo>
                  <a:lnTo>
                    <a:pt x="328" y="186"/>
                  </a:lnTo>
                  <a:lnTo>
                    <a:pt x="328" y="182"/>
                  </a:lnTo>
                  <a:lnTo>
                    <a:pt x="324" y="180"/>
                  </a:lnTo>
                  <a:lnTo>
                    <a:pt x="320" y="176"/>
                  </a:lnTo>
                  <a:lnTo>
                    <a:pt x="306" y="170"/>
                  </a:lnTo>
                  <a:lnTo>
                    <a:pt x="302" y="172"/>
                  </a:lnTo>
                  <a:lnTo>
                    <a:pt x="300" y="174"/>
                  </a:lnTo>
                  <a:lnTo>
                    <a:pt x="300" y="176"/>
                  </a:lnTo>
                  <a:lnTo>
                    <a:pt x="302" y="180"/>
                  </a:lnTo>
                  <a:lnTo>
                    <a:pt x="306" y="184"/>
                  </a:lnTo>
                  <a:lnTo>
                    <a:pt x="310" y="188"/>
                  </a:lnTo>
                  <a:lnTo>
                    <a:pt x="312" y="192"/>
                  </a:lnTo>
                  <a:lnTo>
                    <a:pt x="310" y="196"/>
                  </a:lnTo>
                  <a:lnTo>
                    <a:pt x="308" y="196"/>
                  </a:lnTo>
                  <a:lnTo>
                    <a:pt x="306" y="198"/>
                  </a:lnTo>
                  <a:lnTo>
                    <a:pt x="306" y="200"/>
                  </a:lnTo>
                  <a:lnTo>
                    <a:pt x="308" y="204"/>
                  </a:lnTo>
                  <a:lnTo>
                    <a:pt x="310" y="206"/>
                  </a:lnTo>
                  <a:lnTo>
                    <a:pt x="316" y="210"/>
                  </a:lnTo>
                  <a:lnTo>
                    <a:pt x="314" y="220"/>
                  </a:lnTo>
                  <a:lnTo>
                    <a:pt x="314" y="222"/>
                  </a:lnTo>
                  <a:lnTo>
                    <a:pt x="318" y="224"/>
                  </a:lnTo>
                  <a:lnTo>
                    <a:pt x="320" y="228"/>
                  </a:lnTo>
                  <a:lnTo>
                    <a:pt x="322" y="232"/>
                  </a:lnTo>
                  <a:lnTo>
                    <a:pt x="322" y="240"/>
                  </a:lnTo>
                  <a:lnTo>
                    <a:pt x="324" y="246"/>
                  </a:lnTo>
                  <a:lnTo>
                    <a:pt x="326" y="256"/>
                  </a:lnTo>
                  <a:lnTo>
                    <a:pt x="318" y="256"/>
                  </a:lnTo>
                  <a:lnTo>
                    <a:pt x="310" y="256"/>
                  </a:lnTo>
                  <a:lnTo>
                    <a:pt x="312" y="256"/>
                  </a:lnTo>
                  <a:lnTo>
                    <a:pt x="302" y="260"/>
                  </a:lnTo>
                  <a:lnTo>
                    <a:pt x="298" y="266"/>
                  </a:lnTo>
                  <a:lnTo>
                    <a:pt x="296" y="282"/>
                  </a:lnTo>
                  <a:lnTo>
                    <a:pt x="292" y="288"/>
                  </a:lnTo>
                  <a:lnTo>
                    <a:pt x="286" y="290"/>
                  </a:lnTo>
                  <a:lnTo>
                    <a:pt x="280" y="292"/>
                  </a:lnTo>
                  <a:lnTo>
                    <a:pt x="272" y="296"/>
                  </a:lnTo>
                  <a:lnTo>
                    <a:pt x="270" y="300"/>
                  </a:lnTo>
                  <a:lnTo>
                    <a:pt x="266" y="306"/>
                  </a:lnTo>
                  <a:lnTo>
                    <a:pt x="260" y="318"/>
                  </a:lnTo>
                  <a:lnTo>
                    <a:pt x="246" y="334"/>
                  </a:lnTo>
                  <a:lnTo>
                    <a:pt x="232" y="352"/>
                  </a:lnTo>
                  <a:lnTo>
                    <a:pt x="226" y="358"/>
                  </a:lnTo>
                  <a:lnTo>
                    <a:pt x="222" y="360"/>
                  </a:lnTo>
                  <a:lnTo>
                    <a:pt x="212" y="364"/>
                  </a:lnTo>
                  <a:lnTo>
                    <a:pt x="206" y="366"/>
                  </a:lnTo>
                  <a:lnTo>
                    <a:pt x="202" y="370"/>
                  </a:lnTo>
                  <a:lnTo>
                    <a:pt x="200" y="376"/>
                  </a:lnTo>
                  <a:lnTo>
                    <a:pt x="198" y="382"/>
                  </a:lnTo>
                  <a:lnTo>
                    <a:pt x="200" y="388"/>
                  </a:lnTo>
                  <a:lnTo>
                    <a:pt x="202" y="398"/>
                  </a:lnTo>
                  <a:lnTo>
                    <a:pt x="206" y="406"/>
                  </a:lnTo>
                  <a:lnTo>
                    <a:pt x="208" y="416"/>
                  </a:lnTo>
                  <a:lnTo>
                    <a:pt x="206" y="426"/>
                  </a:lnTo>
                  <a:lnTo>
                    <a:pt x="204" y="432"/>
                  </a:lnTo>
                  <a:lnTo>
                    <a:pt x="202" y="436"/>
                  </a:lnTo>
                  <a:lnTo>
                    <a:pt x="202" y="442"/>
                  </a:lnTo>
                  <a:lnTo>
                    <a:pt x="202" y="446"/>
                  </a:lnTo>
                  <a:lnTo>
                    <a:pt x="204" y="450"/>
                  </a:lnTo>
                  <a:lnTo>
                    <a:pt x="206" y="452"/>
                  </a:lnTo>
                  <a:lnTo>
                    <a:pt x="206" y="456"/>
                  </a:lnTo>
                  <a:lnTo>
                    <a:pt x="204" y="464"/>
                  </a:lnTo>
                  <a:lnTo>
                    <a:pt x="198" y="468"/>
                  </a:lnTo>
                  <a:lnTo>
                    <a:pt x="194" y="472"/>
                  </a:lnTo>
                  <a:lnTo>
                    <a:pt x="192" y="478"/>
                  </a:lnTo>
                  <a:lnTo>
                    <a:pt x="194" y="484"/>
                  </a:lnTo>
                  <a:lnTo>
                    <a:pt x="196" y="486"/>
                  </a:lnTo>
                  <a:lnTo>
                    <a:pt x="188" y="488"/>
                  </a:lnTo>
                  <a:lnTo>
                    <a:pt x="186" y="490"/>
                  </a:lnTo>
                  <a:lnTo>
                    <a:pt x="184" y="492"/>
                  </a:lnTo>
                  <a:lnTo>
                    <a:pt x="182" y="496"/>
                  </a:lnTo>
                  <a:lnTo>
                    <a:pt x="178" y="500"/>
                  </a:lnTo>
                  <a:lnTo>
                    <a:pt x="174" y="502"/>
                  </a:lnTo>
                  <a:lnTo>
                    <a:pt x="170" y="502"/>
                  </a:lnTo>
                  <a:lnTo>
                    <a:pt x="164" y="500"/>
                  </a:lnTo>
                  <a:lnTo>
                    <a:pt x="160" y="496"/>
                  </a:lnTo>
                  <a:lnTo>
                    <a:pt x="154" y="490"/>
                  </a:lnTo>
                  <a:lnTo>
                    <a:pt x="150" y="482"/>
                  </a:lnTo>
                  <a:lnTo>
                    <a:pt x="142" y="466"/>
                  </a:lnTo>
                  <a:lnTo>
                    <a:pt x="138" y="450"/>
                  </a:lnTo>
                  <a:lnTo>
                    <a:pt x="134" y="438"/>
                  </a:lnTo>
                  <a:lnTo>
                    <a:pt x="126" y="420"/>
                  </a:lnTo>
                  <a:lnTo>
                    <a:pt x="118" y="404"/>
                  </a:lnTo>
                  <a:lnTo>
                    <a:pt x="110" y="388"/>
                  </a:lnTo>
                  <a:lnTo>
                    <a:pt x="100" y="360"/>
                  </a:lnTo>
                  <a:lnTo>
                    <a:pt x="86" y="332"/>
                  </a:lnTo>
                  <a:lnTo>
                    <a:pt x="82" y="316"/>
                  </a:lnTo>
                  <a:lnTo>
                    <a:pt x="78" y="302"/>
                  </a:lnTo>
                  <a:lnTo>
                    <a:pt x="76" y="284"/>
                  </a:lnTo>
                  <a:lnTo>
                    <a:pt x="76" y="268"/>
                  </a:lnTo>
                  <a:lnTo>
                    <a:pt x="74" y="260"/>
                  </a:lnTo>
                  <a:lnTo>
                    <a:pt x="72" y="256"/>
                  </a:lnTo>
                  <a:lnTo>
                    <a:pt x="68" y="248"/>
                  </a:lnTo>
                  <a:lnTo>
                    <a:pt x="66" y="258"/>
                  </a:lnTo>
                  <a:lnTo>
                    <a:pt x="62" y="268"/>
                  </a:lnTo>
                  <a:lnTo>
                    <a:pt x="58" y="276"/>
                  </a:lnTo>
                  <a:lnTo>
                    <a:pt x="54" y="278"/>
                  </a:lnTo>
                  <a:lnTo>
                    <a:pt x="50" y="278"/>
                  </a:lnTo>
                  <a:lnTo>
                    <a:pt x="44" y="276"/>
                  </a:lnTo>
                  <a:lnTo>
                    <a:pt x="38" y="274"/>
                  </a:lnTo>
                  <a:lnTo>
                    <a:pt x="28" y="266"/>
                  </a:lnTo>
                  <a:lnTo>
                    <a:pt x="20" y="256"/>
                  </a:lnTo>
                  <a:lnTo>
                    <a:pt x="14" y="248"/>
                  </a:lnTo>
                  <a:lnTo>
                    <a:pt x="20" y="246"/>
                  </a:lnTo>
                  <a:lnTo>
                    <a:pt x="24" y="244"/>
                  </a:lnTo>
                  <a:lnTo>
                    <a:pt x="30" y="240"/>
                  </a:lnTo>
                  <a:lnTo>
                    <a:pt x="32" y="234"/>
                  </a:lnTo>
                  <a:lnTo>
                    <a:pt x="24" y="238"/>
                  </a:lnTo>
                  <a:lnTo>
                    <a:pt x="24" y="240"/>
                  </a:lnTo>
                  <a:lnTo>
                    <a:pt x="20" y="242"/>
                  </a:lnTo>
                  <a:lnTo>
                    <a:pt x="14" y="238"/>
                  </a:lnTo>
                  <a:lnTo>
                    <a:pt x="8" y="232"/>
                  </a:lnTo>
                  <a:lnTo>
                    <a:pt x="2" y="224"/>
                  </a:lnTo>
                  <a:lnTo>
                    <a:pt x="0" y="220"/>
                  </a:lnTo>
                  <a:lnTo>
                    <a:pt x="0" y="214"/>
                  </a:lnTo>
                  <a:lnTo>
                    <a:pt x="2" y="212"/>
                  </a:lnTo>
                  <a:lnTo>
                    <a:pt x="4" y="210"/>
                  </a:lnTo>
                  <a:lnTo>
                    <a:pt x="8" y="210"/>
                  </a:lnTo>
                  <a:lnTo>
                    <a:pt x="12" y="210"/>
                  </a:lnTo>
                  <a:lnTo>
                    <a:pt x="16" y="212"/>
                  </a:lnTo>
                  <a:lnTo>
                    <a:pt x="20" y="214"/>
                  </a:lnTo>
                  <a:lnTo>
                    <a:pt x="30" y="212"/>
                  </a:lnTo>
                  <a:lnTo>
                    <a:pt x="36" y="208"/>
                  </a:lnTo>
                  <a:lnTo>
                    <a:pt x="38" y="204"/>
                  </a:lnTo>
                  <a:lnTo>
                    <a:pt x="36" y="196"/>
                  </a:lnTo>
                  <a:lnTo>
                    <a:pt x="32" y="192"/>
                  </a:lnTo>
                  <a:lnTo>
                    <a:pt x="24" y="184"/>
                  </a:lnTo>
                  <a:lnTo>
                    <a:pt x="22" y="182"/>
                  </a:lnTo>
                  <a:lnTo>
                    <a:pt x="20" y="178"/>
                  </a:lnTo>
                  <a:lnTo>
                    <a:pt x="20" y="170"/>
                  </a:lnTo>
                  <a:lnTo>
                    <a:pt x="18" y="168"/>
                  </a:lnTo>
                  <a:lnTo>
                    <a:pt x="14" y="168"/>
                  </a:lnTo>
                  <a:lnTo>
                    <a:pt x="10" y="164"/>
                  </a:lnTo>
                  <a:lnTo>
                    <a:pt x="8" y="160"/>
                  </a:lnTo>
                  <a:lnTo>
                    <a:pt x="10" y="156"/>
                  </a:lnTo>
                  <a:lnTo>
                    <a:pt x="14" y="150"/>
                  </a:lnTo>
                  <a:lnTo>
                    <a:pt x="18" y="144"/>
                  </a:lnTo>
                  <a:lnTo>
                    <a:pt x="22" y="142"/>
                  </a:lnTo>
                  <a:lnTo>
                    <a:pt x="26" y="144"/>
                  </a:lnTo>
                  <a:lnTo>
                    <a:pt x="30" y="146"/>
                  </a:lnTo>
                  <a:lnTo>
                    <a:pt x="34" y="146"/>
                  </a:lnTo>
                  <a:lnTo>
                    <a:pt x="38" y="142"/>
                  </a:lnTo>
                  <a:lnTo>
                    <a:pt x="44" y="136"/>
                  </a:lnTo>
                  <a:lnTo>
                    <a:pt x="52" y="124"/>
                  </a:lnTo>
                  <a:lnTo>
                    <a:pt x="56" y="118"/>
                  </a:lnTo>
                  <a:lnTo>
                    <a:pt x="58" y="110"/>
                  </a:lnTo>
                  <a:lnTo>
                    <a:pt x="62" y="104"/>
                  </a:lnTo>
                  <a:lnTo>
                    <a:pt x="66" y="98"/>
                  </a:lnTo>
                  <a:lnTo>
                    <a:pt x="68" y="92"/>
                  </a:lnTo>
                  <a:lnTo>
                    <a:pt x="72" y="88"/>
                  </a:lnTo>
                  <a:lnTo>
                    <a:pt x="72" y="74"/>
                  </a:lnTo>
                  <a:lnTo>
                    <a:pt x="74" y="70"/>
                  </a:lnTo>
                  <a:lnTo>
                    <a:pt x="78" y="68"/>
                  </a:lnTo>
                  <a:lnTo>
                    <a:pt x="78" y="66"/>
                  </a:lnTo>
                  <a:lnTo>
                    <a:pt x="80" y="62"/>
                  </a:lnTo>
                  <a:lnTo>
                    <a:pt x="72" y="58"/>
                  </a:lnTo>
                  <a:lnTo>
                    <a:pt x="62" y="50"/>
                  </a:lnTo>
                  <a:lnTo>
                    <a:pt x="54" y="38"/>
                  </a:lnTo>
                  <a:lnTo>
                    <a:pt x="52" y="34"/>
                  </a:lnTo>
                  <a:lnTo>
                    <a:pt x="52" y="30"/>
                  </a:lnTo>
                  <a:lnTo>
                    <a:pt x="50" y="28"/>
                  </a:lnTo>
                  <a:lnTo>
                    <a:pt x="54" y="22"/>
                  </a:lnTo>
                  <a:lnTo>
                    <a:pt x="58" y="18"/>
                  </a:lnTo>
                  <a:lnTo>
                    <a:pt x="62" y="20"/>
                  </a:lnTo>
                  <a:lnTo>
                    <a:pt x="66" y="22"/>
                  </a:lnTo>
                  <a:lnTo>
                    <a:pt x="68" y="22"/>
                  </a:lnTo>
                  <a:lnTo>
                    <a:pt x="72" y="24"/>
                  </a:lnTo>
                  <a:lnTo>
                    <a:pt x="80" y="22"/>
                  </a:lnTo>
                  <a:lnTo>
                    <a:pt x="88" y="18"/>
                  </a:lnTo>
                  <a:lnTo>
                    <a:pt x="98" y="10"/>
                  </a:lnTo>
                  <a:lnTo>
                    <a:pt x="108" y="4"/>
                  </a:lnTo>
                  <a:lnTo>
                    <a:pt x="114" y="0"/>
                  </a:lnTo>
                  <a:lnTo>
                    <a:pt x="120" y="0"/>
                  </a:lnTo>
                  <a:lnTo>
                    <a:pt x="128" y="0"/>
                  </a:lnTo>
                  <a:lnTo>
                    <a:pt x="134" y="4"/>
                  </a:lnTo>
                  <a:lnTo>
                    <a:pt x="136" y="4"/>
                  </a:lnTo>
                  <a:lnTo>
                    <a:pt x="142" y="6"/>
                  </a:lnTo>
                  <a:lnTo>
                    <a:pt x="142" y="12"/>
                  </a:lnTo>
                  <a:lnTo>
                    <a:pt x="140" y="16"/>
                  </a:lnTo>
                  <a:lnTo>
                    <a:pt x="134" y="24"/>
                  </a:lnTo>
                  <a:lnTo>
                    <a:pt x="132" y="32"/>
                  </a:lnTo>
                  <a:lnTo>
                    <a:pt x="130" y="38"/>
                  </a:lnTo>
                  <a:lnTo>
                    <a:pt x="132" y="42"/>
                  </a:lnTo>
                  <a:lnTo>
                    <a:pt x="134" y="48"/>
                  </a:lnTo>
                  <a:lnTo>
                    <a:pt x="142" y="56"/>
                  </a:lnTo>
                  <a:lnTo>
                    <a:pt x="140" y="58"/>
                  </a:lnTo>
                  <a:lnTo>
                    <a:pt x="138" y="58"/>
                  </a:lnTo>
                  <a:lnTo>
                    <a:pt x="132" y="60"/>
                  </a:lnTo>
                  <a:lnTo>
                    <a:pt x="134" y="68"/>
                  </a:lnTo>
                  <a:lnTo>
                    <a:pt x="134" y="72"/>
                  </a:lnTo>
                  <a:lnTo>
                    <a:pt x="136" y="76"/>
                  </a:lnTo>
                  <a:lnTo>
                    <a:pt x="138" y="80"/>
                  </a:lnTo>
                  <a:lnTo>
                    <a:pt x="146" y="84"/>
                  </a:lnTo>
                  <a:lnTo>
                    <a:pt x="156" y="88"/>
                  </a:lnTo>
                  <a:lnTo>
                    <a:pt x="164" y="96"/>
                  </a:lnTo>
                  <a:lnTo>
                    <a:pt x="172" y="104"/>
                  </a:lnTo>
                  <a:lnTo>
                    <a:pt x="168" y="112"/>
                  </a:lnTo>
                  <a:lnTo>
                    <a:pt x="166" y="122"/>
                  </a:lnTo>
                  <a:lnTo>
                    <a:pt x="168" y="126"/>
                  </a:lnTo>
                  <a:lnTo>
                    <a:pt x="170" y="128"/>
                  </a:lnTo>
                  <a:lnTo>
                    <a:pt x="176" y="132"/>
                  </a:lnTo>
                  <a:lnTo>
                    <a:pt x="198" y="142"/>
                  </a:lnTo>
                  <a:lnTo>
                    <a:pt x="210" y="150"/>
                  </a:lnTo>
                  <a:lnTo>
                    <a:pt x="220" y="154"/>
                  </a:lnTo>
                  <a:lnTo>
                    <a:pt x="230" y="150"/>
                  </a:lnTo>
                  <a:lnTo>
                    <a:pt x="234" y="152"/>
                  </a:lnTo>
                  <a:lnTo>
                    <a:pt x="238" y="152"/>
                  </a:lnTo>
                  <a:lnTo>
                    <a:pt x="244" y="158"/>
                  </a:lnTo>
                  <a:lnTo>
                    <a:pt x="248" y="164"/>
                  </a:lnTo>
                  <a:lnTo>
                    <a:pt x="264" y="168"/>
                  </a:lnTo>
                  <a:lnTo>
                    <a:pt x="278" y="170"/>
                  </a:lnTo>
                  <a:lnTo>
                    <a:pt x="288" y="170"/>
                  </a:lnTo>
                  <a:lnTo>
                    <a:pt x="296" y="170"/>
                  </a:lnTo>
                  <a:lnTo>
                    <a:pt x="298" y="168"/>
                  </a:lnTo>
                  <a:lnTo>
                    <a:pt x="298" y="166"/>
                  </a:lnTo>
                  <a:lnTo>
                    <a:pt x="298" y="162"/>
                  </a:lnTo>
                  <a:lnTo>
                    <a:pt x="296" y="158"/>
                  </a:lnTo>
                  <a:lnTo>
                    <a:pt x="294" y="154"/>
                  </a:lnTo>
                  <a:lnTo>
                    <a:pt x="294" y="148"/>
                  </a:lnTo>
                  <a:lnTo>
                    <a:pt x="294" y="144"/>
                  </a:lnTo>
                  <a:lnTo>
                    <a:pt x="298" y="142"/>
                  </a:lnTo>
                  <a:lnTo>
                    <a:pt x="304" y="140"/>
                  </a:lnTo>
                  <a:lnTo>
                    <a:pt x="306" y="148"/>
                  </a:lnTo>
                  <a:lnTo>
                    <a:pt x="308" y="158"/>
                  </a:lnTo>
                  <a:lnTo>
                    <a:pt x="314" y="164"/>
                  </a:lnTo>
                  <a:lnTo>
                    <a:pt x="318" y="166"/>
                  </a:lnTo>
                  <a:lnTo>
                    <a:pt x="322" y="166"/>
                  </a:lnTo>
                  <a:lnTo>
                    <a:pt x="342" y="166"/>
                  </a:lnTo>
                  <a:lnTo>
                    <a:pt x="348" y="166"/>
                  </a:lnTo>
                  <a:lnTo>
                    <a:pt x="352" y="164"/>
                  </a:lnTo>
                  <a:lnTo>
                    <a:pt x="354" y="162"/>
                  </a:lnTo>
                  <a:lnTo>
                    <a:pt x="358" y="158"/>
                  </a:lnTo>
                  <a:lnTo>
                    <a:pt x="360" y="150"/>
                  </a:lnTo>
                  <a:lnTo>
                    <a:pt x="364" y="140"/>
                  </a:lnTo>
                  <a:lnTo>
                    <a:pt x="368" y="134"/>
                  </a:lnTo>
                  <a:lnTo>
                    <a:pt x="376" y="126"/>
                  </a:lnTo>
                  <a:lnTo>
                    <a:pt x="382" y="122"/>
                  </a:lnTo>
                  <a:lnTo>
                    <a:pt x="392" y="118"/>
                  </a:lnTo>
                  <a:lnTo>
                    <a:pt x="394" y="120"/>
                  </a:lnTo>
                  <a:lnTo>
                    <a:pt x="396" y="120"/>
                  </a:lnTo>
                  <a:lnTo>
                    <a:pt x="400" y="122"/>
                  </a:lnTo>
                  <a:lnTo>
                    <a:pt x="402" y="120"/>
                  </a:lnTo>
                  <a:lnTo>
                    <a:pt x="406" y="118"/>
                  </a:lnTo>
                  <a:lnTo>
                    <a:pt x="406" y="116"/>
                  </a:lnTo>
                  <a:lnTo>
                    <a:pt x="412" y="116"/>
                  </a:lnTo>
                  <a:lnTo>
                    <a:pt x="420" y="124"/>
                  </a:lnTo>
                  <a:lnTo>
                    <a:pt x="420" y="128"/>
                  </a:lnTo>
                  <a:lnTo>
                    <a:pt x="420" y="130"/>
                  </a:lnTo>
                  <a:lnTo>
                    <a:pt x="424" y="134"/>
                  </a:lnTo>
                  <a:lnTo>
                    <a:pt x="430" y="136"/>
                  </a:lnTo>
                  <a:lnTo>
                    <a:pt x="434" y="136"/>
                  </a:lnTo>
                  <a:lnTo>
                    <a:pt x="434"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34" name="Freeform 259"/>
            <p:cNvSpPr>
              <a:spLocks/>
            </p:cNvSpPr>
            <p:nvPr/>
          </p:nvSpPr>
          <p:spPr bwMode="auto">
            <a:xfrm>
              <a:off x="6649998" y="3751263"/>
              <a:ext cx="74952" cy="45133"/>
            </a:xfrm>
            <a:custGeom>
              <a:avLst/>
              <a:gdLst>
                <a:gd name="T0" fmla="*/ 2147483647 w 50"/>
                <a:gd name="T1" fmla="*/ 2147483647 h 28"/>
                <a:gd name="T2" fmla="*/ 2147483647 w 50"/>
                <a:gd name="T3" fmla="*/ 2147483647 h 28"/>
                <a:gd name="T4" fmla="*/ 2147483647 w 50"/>
                <a:gd name="T5" fmla="*/ 2147483647 h 28"/>
                <a:gd name="T6" fmla="*/ 2147483647 w 50"/>
                <a:gd name="T7" fmla="*/ 2147483647 h 28"/>
                <a:gd name="T8" fmla="*/ 2147483647 w 50"/>
                <a:gd name="T9" fmla="*/ 0 h 28"/>
                <a:gd name="T10" fmla="*/ 2147483647 w 50"/>
                <a:gd name="T11" fmla="*/ 2147483647 h 28"/>
                <a:gd name="T12" fmla="*/ 2147483647 w 50"/>
                <a:gd name="T13" fmla="*/ 2147483647 h 28"/>
                <a:gd name="T14" fmla="*/ 2147483647 w 50"/>
                <a:gd name="T15" fmla="*/ 2147483647 h 28"/>
                <a:gd name="T16" fmla="*/ 0 w 50"/>
                <a:gd name="T17" fmla="*/ 2147483647 h 28"/>
                <a:gd name="T18" fmla="*/ 2147483647 w 50"/>
                <a:gd name="T19" fmla="*/ 2147483647 h 28"/>
                <a:gd name="T20" fmla="*/ 2147483647 w 50"/>
                <a:gd name="T21" fmla="*/ 2147483647 h 28"/>
                <a:gd name="T22" fmla="*/ 2147483647 w 50"/>
                <a:gd name="T23" fmla="*/ 2147483647 h 28"/>
                <a:gd name="T24" fmla="*/ 2147483647 w 50"/>
                <a:gd name="T25" fmla="*/ 2147483647 h 28"/>
                <a:gd name="T26" fmla="*/ 2147483647 w 50"/>
                <a:gd name="T27" fmla="*/ 2147483647 h 28"/>
                <a:gd name="T28" fmla="*/ 2147483647 w 50"/>
                <a:gd name="T29" fmla="*/ 2147483647 h 28"/>
                <a:gd name="T30" fmla="*/ 2147483647 w 50"/>
                <a:gd name="T31" fmla="*/ 2147483647 h 28"/>
                <a:gd name="T32" fmla="*/ 2147483647 w 50"/>
                <a:gd name="T33" fmla="*/ 2147483647 h 28"/>
                <a:gd name="T34" fmla="*/ 2147483647 w 50"/>
                <a:gd name="T35" fmla="*/ 2147483647 h 2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0"/>
                <a:gd name="T55" fmla="*/ 0 h 28"/>
                <a:gd name="T56" fmla="*/ 50 w 50"/>
                <a:gd name="T57" fmla="*/ 28 h 2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0" h="28">
                  <a:moveTo>
                    <a:pt x="50" y="20"/>
                  </a:moveTo>
                  <a:lnTo>
                    <a:pt x="46" y="14"/>
                  </a:lnTo>
                  <a:lnTo>
                    <a:pt x="36" y="6"/>
                  </a:lnTo>
                  <a:lnTo>
                    <a:pt x="26" y="2"/>
                  </a:lnTo>
                  <a:lnTo>
                    <a:pt x="16" y="0"/>
                  </a:lnTo>
                  <a:lnTo>
                    <a:pt x="12" y="2"/>
                  </a:lnTo>
                  <a:lnTo>
                    <a:pt x="8" y="4"/>
                  </a:lnTo>
                  <a:lnTo>
                    <a:pt x="4" y="10"/>
                  </a:lnTo>
                  <a:lnTo>
                    <a:pt x="0" y="14"/>
                  </a:lnTo>
                  <a:lnTo>
                    <a:pt x="2" y="18"/>
                  </a:lnTo>
                  <a:lnTo>
                    <a:pt x="2" y="20"/>
                  </a:lnTo>
                  <a:lnTo>
                    <a:pt x="10" y="28"/>
                  </a:lnTo>
                  <a:lnTo>
                    <a:pt x="16" y="28"/>
                  </a:lnTo>
                  <a:lnTo>
                    <a:pt x="36" y="28"/>
                  </a:lnTo>
                  <a:lnTo>
                    <a:pt x="42" y="28"/>
                  </a:lnTo>
                  <a:lnTo>
                    <a:pt x="46" y="26"/>
                  </a:lnTo>
                  <a:lnTo>
                    <a:pt x="50" y="22"/>
                  </a:lnTo>
                  <a:lnTo>
                    <a:pt x="50"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35" name="Freeform 260"/>
            <p:cNvSpPr>
              <a:spLocks/>
            </p:cNvSpPr>
            <p:nvPr/>
          </p:nvSpPr>
          <p:spPr bwMode="auto">
            <a:xfrm>
              <a:off x="6447051" y="3691528"/>
              <a:ext cx="192570" cy="110178"/>
            </a:xfrm>
            <a:custGeom>
              <a:avLst/>
              <a:gdLst>
                <a:gd name="T0" fmla="*/ 2147483647 w 132"/>
                <a:gd name="T1" fmla="*/ 2147483647 h 70"/>
                <a:gd name="T2" fmla="*/ 2147483647 w 132"/>
                <a:gd name="T3" fmla="*/ 2147483647 h 70"/>
                <a:gd name="T4" fmla="*/ 2147483647 w 132"/>
                <a:gd name="T5" fmla="*/ 2147483647 h 70"/>
                <a:gd name="T6" fmla="*/ 2147483647 w 132"/>
                <a:gd name="T7" fmla="*/ 2147483647 h 70"/>
                <a:gd name="T8" fmla="*/ 2147483647 w 132"/>
                <a:gd name="T9" fmla="*/ 2147483647 h 70"/>
                <a:gd name="T10" fmla="*/ 2147483647 w 132"/>
                <a:gd name="T11" fmla="*/ 2147483647 h 70"/>
                <a:gd name="T12" fmla="*/ 2147483647 w 132"/>
                <a:gd name="T13" fmla="*/ 2147483647 h 70"/>
                <a:gd name="T14" fmla="*/ 2147483647 w 132"/>
                <a:gd name="T15" fmla="*/ 2147483647 h 70"/>
                <a:gd name="T16" fmla="*/ 2147483647 w 132"/>
                <a:gd name="T17" fmla="*/ 2147483647 h 70"/>
                <a:gd name="T18" fmla="*/ 2147483647 w 132"/>
                <a:gd name="T19" fmla="*/ 2147483647 h 70"/>
                <a:gd name="T20" fmla="*/ 2147483647 w 132"/>
                <a:gd name="T21" fmla="*/ 2147483647 h 70"/>
                <a:gd name="T22" fmla="*/ 2147483647 w 132"/>
                <a:gd name="T23" fmla="*/ 2147483647 h 70"/>
                <a:gd name="T24" fmla="*/ 2147483647 w 132"/>
                <a:gd name="T25" fmla="*/ 2147483647 h 70"/>
                <a:gd name="T26" fmla="*/ 2147483647 w 132"/>
                <a:gd name="T27" fmla="*/ 2147483647 h 70"/>
                <a:gd name="T28" fmla="*/ 2147483647 w 132"/>
                <a:gd name="T29" fmla="*/ 2147483647 h 70"/>
                <a:gd name="T30" fmla="*/ 2147483647 w 132"/>
                <a:gd name="T31" fmla="*/ 0 h 70"/>
                <a:gd name="T32" fmla="*/ 2147483647 w 132"/>
                <a:gd name="T33" fmla="*/ 0 h 70"/>
                <a:gd name="T34" fmla="*/ 2147483647 w 132"/>
                <a:gd name="T35" fmla="*/ 2147483647 h 70"/>
                <a:gd name="T36" fmla="*/ 2147483647 w 132"/>
                <a:gd name="T37" fmla="*/ 2147483647 h 70"/>
                <a:gd name="T38" fmla="*/ 2147483647 w 132"/>
                <a:gd name="T39" fmla="*/ 2147483647 h 70"/>
                <a:gd name="T40" fmla="*/ 2147483647 w 132"/>
                <a:gd name="T41" fmla="*/ 2147483647 h 70"/>
                <a:gd name="T42" fmla="*/ 2147483647 w 132"/>
                <a:gd name="T43" fmla="*/ 2147483647 h 70"/>
                <a:gd name="T44" fmla="*/ 0 w 132"/>
                <a:gd name="T45" fmla="*/ 2147483647 h 70"/>
                <a:gd name="T46" fmla="*/ 2147483647 w 132"/>
                <a:gd name="T47" fmla="*/ 2147483647 h 70"/>
                <a:gd name="T48" fmla="*/ 2147483647 w 132"/>
                <a:gd name="T49" fmla="*/ 2147483647 h 70"/>
                <a:gd name="T50" fmla="*/ 2147483647 w 132"/>
                <a:gd name="T51" fmla="*/ 2147483647 h 70"/>
                <a:gd name="T52" fmla="*/ 2147483647 w 132"/>
                <a:gd name="T53" fmla="*/ 2147483647 h 70"/>
                <a:gd name="T54" fmla="*/ 2147483647 w 132"/>
                <a:gd name="T55" fmla="*/ 2147483647 h 70"/>
                <a:gd name="T56" fmla="*/ 2147483647 w 132"/>
                <a:gd name="T57" fmla="*/ 2147483647 h 70"/>
                <a:gd name="T58" fmla="*/ 2147483647 w 132"/>
                <a:gd name="T59" fmla="*/ 2147483647 h 70"/>
                <a:gd name="T60" fmla="*/ 2147483647 w 132"/>
                <a:gd name="T61" fmla="*/ 2147483647 h 70"/>
                <a:gd name="T62" fmla="*/ 2147483647 w 132"/>
                <a:gd name="T63" fmla="*/ 2147483647 h 70"/>
                <a:gd name="T64" fmla="*/ 2147483647 w 132"/>
                <a:gd name="T65" fmla="*/ 2147483647 h 70"/>
                <a:gd name="T66" fmla="*/ 2147483647 w 132"/>
                <a:gd name="T67" fmla="*/ 2147483647 h 70"/>
                <a:gd name="T68" fmla="*/ 2147483647 w 132"/>
                <a:gd name="T69" fmla="*/ 2147483647 h 70"/>
                <a:gd name="T70" fmla="*/ 2147483647 w 132"/>
                <a:gd name="T71" fmla="*/ 2147483647 h 70"/>
                <a:gd name="T72" fmla="*/ 2147483647 w 132"/>
                <a:gd name="T73" fmla="*/ 2147483647 h 70"/>
                <a:gd name="T74" fmla="*/ 2147483647 w 132"/>
                <a:gd name="T75" fmla="*/ 2147483647 h 70"/>
                <a:gd name="T76" fmla="*/ 2147483647 w 132"/>
                <a:gd name="T77" fmla="*/ 2147483647 h 70"/>
                <a:gd name="T78" fmla="*/ 2147483647 w 132"/>
                <a:gd name="T79" fmla="*/ 2147483647 h 70"/>
                <a:gd name="T80" fmla="*/ 2147483647 w 132"/>
                <a:gd name="T81" fmla="*/ 2147483647 h 70"/>
                <a:gd name="T82" fmla="*/ 2147483647 w 132"/>
                <a:gd name="T83" fmla="*/ 2147483647 h 70"/>
                <a:gd name="T84" fmla="*/ 2147483647 w 132"/>
                <a:gd name="T85" fmla="*/ 2147483647 h 70"/>
                <a:gd name="T86" fmla="*/ 2147483647 w 132"/>
                <a:gd name="T87" fmla="*/ 2147483647 h 70"/>
                <a:gd name="T88" fmla="*/ 2147483647 w 132"/>
                <a:gd name="T89" fmla="*/ 2147483647 h 7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32"/>
                <a:gd name="T136" fmla="*/ 0 h 70"/>
                <a:gd name="T137" fmla="*/ 132 w 132"/>
                <a:gd name="T138" fmla="*/ 70 h 7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32" h="70">
                  <a:moveTo>
                    <a:pt x="128" y="46"/>
                  </a:moveTo>
                  <a:lnTo>
                    <a:pt x="110" y="46"/>
                  </a:lnTo>
                  <a:lnTo>
                    <a:pt x="104" y="44"/>
                  </a:lnTo>
                  <a:lnTo>
                    <a:pt x="98" y="40"/>
                  </a:lnTo>
                  <a:lnTo>
                    <a:pt x="96" y="40"/>
                  </a:lnTo>
                  <a:lnTo>
                    <a:pt x="94" y="40"/>
                  </a:lnTo>
                  <a:lnTo>
                    <a:pt x="90" y="40"/>
                  </a:lnTo>
                  <a:lnTo>
                    <a:pt x="84" y="38"/>
                  </a:lnTo>
                  <a:lnTo>
                    <a:pt x="80" y="36"/>
                  </a:lnTo>
                  <a:lnTo>
                    <a:pt x="76" y="32"/>
                  </a:lnTo>
                  <a:lnTo>
                    <a:pt x="74" y="30"/>
                  </a:lnTo>
                  <a:lnTo>
                    <a:pt x="62" y="26"/>
                  </a:lnTo>
                  <a:lnTo>
                    <a:pt x="52" y="22"/>
                  </a:lnTo>
                  <a:lnTo>
                    <a:pt x="44" y="16"/>
                  </a:lnTo>
                  <a:lnTo>
                    <a:pt x="34" y="8"/>
                  </a:lnTo>
                  <a:lnTo>
                    <a:pt x="22" y="0"/>
                  </a:lnTo>
                  <a:lnTo>
                    <a:pt x="20" y="0"/>
                  </a:lnTo>
                  <a:lnTo>
                    <a:pt x="18" y="2"/>
                  </a:lnTo>
                  <a:lnTo>
                    <a:pt x="16" y="4"/>
                  </a:lnTo>
                  <a:lnTo>
                    <a:pt x="12" y="4"/>
                  </a:lnTo>
                  <a:lnTo>
                    <a:pt x="6" y="4"/>
                  </a:lnTo>
                  <a:lnTo>
                    <a:pt x="2" y="12"/>
                  </a:lnTo>
                  <a:lnTo>
                    <a:pt x="0" y="22"/>
                  </a:lnTo>
                  <a:lnTo>
                    <a:pt x="2" y="26"/>
                  </a:lnTo>
                  <a:lnTo>
                    <a:pt x="4" y="28"/>
                  </a:lnTo>
                  <a:lnTo>
                    <a:pt x="10" y="32"/>
                  </a:lnTo>
                  <a:lnTo>
                    <a:pt x="32" y="42"/>
                  </a:lnTo>
                  <a:lnTo>
                    <a:pt x="44" y="50"/>
                  </a:lnTo>
                  <a:lnTo>
                    <a:pt x="54" y="54"/>
                  </a:lnTo>
                  <a:lnTo>
                    <a:pt x="64" y="50"/>
                  </a:lnTo>
                  <a:lnTo>
                    <a:pt x="68" y="52"/>
                  </a:lnTo>
                  <a:lnTo>
                    <a:pt x="72" y="52"/>
                  </a:lnTo>
                  <a:lnTo>
                    <a:pt x="78" y="58"/>
                  </a:lnTo>
                  <a:lnTo>
                    <a:pt x="82" y="64"/>
                  </a:lnTo>
                  <a:lnTo>
                    <a:pt x="98" y="68"/>
                  </a:lnTo>
                  <a:lnTo>
                    <a:pt x="112" y="70"/>
                  </a:lnTo>
                  <a:lnTo>
                    <a:pt x="122" y="70"/>
                  </a:lnTo>
                  <a:lnTo>
                    <a:pt x="130" y="70"/>
                  </a:lnTo>
                  <a:lnTo>
                    <a:pt x="132" y="68"/>
                  </a:lnTo>
                  <a:lnTo>
                    <a:pt x="132" y="66"/>
                  </a:lnTo>
                  <a:lnTo>
                    <a:pt x="132" y="62"/>
                  </a:lnTo>
                  <a:lnTo>
                    <a:pt x="130" y="58"/>
                  </a:lnTo>
                  <a:lnTo>
                    <a:pt x="128" y="54"/>
                  </a:lnTo>
                  <a:lnTo>
                    <a:pt x="128" y="48"/>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36" name="Freeform 261"/>
            <p:cNvSpPr>
              <a:spLocks/>
            </p:cNvSpPr>
            <p:nvPr/>
          </p:nvSpPr>
          <p:spPr bwMode="auto">
            <a:xfrm>
              <a:off x="6004256" y="3499049"/>
              <a:ext cx="351698" cy="382303"/>
            </a:xfrm>
            <a:custGeom>
              <a:avLst/>
              <a:gdLst>
                <a:gd name="T0" fmla="*/ 2147483647 w 240"/>
                <a:gd name="T1" fmla="*/ 2147483647 h 242"/>
                <a:gd name="T2" fmla="*/ 2147483647 w 240"/>
                <a:gd name="T3" fmla="*/ 2147483647 h 242"/>
                <a:gd name="T4" fmla="*/ 2147483647 w 240"/>
                <a:gd name="T5" fmla="*/ 2147483647 h 242"/>
                <a:gd name="T6" fmla="*/ 2147483647 w 240"/>
                <a:gd name="T7" fmla="*/ 2147483647 h 242"/>
                <a:gd name="T8" fmla="*/ 2147483647 w 240"/>
                <a:gd name="T9" fmla="*/ 2147483647 h 242"/>
                <a:gd name="T10" fmla="*/ 2147483647 w 240"/>
                <a:gd name="T11" fmla="*/ 2147483647 h 242"/>
                <a:gd name="T12" fmla="*/ 2147483647 w 240"/>
                <a:gd name="T13" fmla="*/ 2147483647 h 242"/>
                <a:gd name="T14" fmla="*/ 2147483647 w 240"/>
                <a:gd name="T15" fmla="*/ 2147483647 h 242"/>
                <a:gd name="T16" fmla="*/ 2147483647 w 240"/>
                <a:gd name="T17" fmla="*/ 2147483647 h 242"/>
                <a:gd name="T18" fmla="*/ 2147483647 w 240"/>
                <a:gd name="T19" fmla="*/ 2147483647 h 242"/>
                <a:gd name="T20" fmla="*/ 2147483647 w 240"/>
                <a:gd name="T21" fmla="*/ 2147483647 h 242"/>
                <a:gd name="T22" fmla="*/ 2147483647 w 240"/>
                <a:gd name="T23" fmla="*/ 2147483647 h 242"/>
                <a:gd name="T24" fmla="*/ 2147483647 w 240"/>
                <a:gd name="T25" fmla="*/ 2147483647 h 242"/>
                <a:gd name="T26" fmla="*/ 2147483647 w 240"/>
                <a:gd name="T27" fmla="*/ 2147483647 h 242"/>
                <a:gd name="T28" fmla="*/ 2147483647 w 240"/>
                <a:gd name="T29" fmla="*/ 2147483647 h 242"/>
                <a:gd name="T30" fmla="*/ 2147483647 w 240"/>
                <a:gd name="T31" fmla="*/ 2147483647 h 242"/>
                <a:gd name="T32" fmla="*/ 2147483647 w 240"/>
                <a:gd name="T33" fmla="*/ 2147483647 h 242"/>
                <a:gd name="T34" fmla="*/ 2147483647 w 240"/>
                <a:gd name="T35" fmla="*/ 2147483647 h 242"/>
                <a:gd name="T36" fmla="*/ 0 w 240"/>
                <a:gd name="T37" fmla="*/ 2147483647 h 242"/>
                <a:gd name="T38" fmla="*/ 2147483647 w 240"/>
                <a:gd name="T39" fmla="*/ 2147483647 h 242"/>
                <a:gd name="T40" fmla="*/ 2147483647 w 240"/>
                <a:gd name="T41" fmla="*/ 2147483647 h 242"/>
                <a:gd name="T42" fmla="*/ 2147483647 w 240"/>
                <a:gd name="T43" fmla="*/ 2147483647 h 242"/>
                <a:gd name="T44" fmla="*/ 2147483647 w 240"/>
                <a:gd name="T45" fmla="*/ 2147483647 h 242"/>
                <a:gd name="T46" fmla="*/ 2147483647 w 240"/>
                <a:gd name="T47" fmla="*/ 2147483647 h 242"/>
                <a:gd name="T48" fmla="*/ 2147483647 w 240"/>
                <a:gd name="T49" fmla="*/ 2147483647 h 242"/>
                <a:gd name="T50" fmla="*/ 2147483647 w 240"/>
                <a:gd name="T51" fmla="*/ 2147483647 h 242"/>
                <a:gd name="T52" fmla="*/ 2147483647 w 240"/>
                <a:gd name="T53" fmla="*/ 2147483647 h 242"/>
                <a:gd name="T54" fmla="*/ 2147483647 w 240"/>
                <a:gd name="T55" fmla="*/ 2147483647 h 242"/>
                <a:gd name="T56" fmla="*/ 2147483647 w 240"/>
                <a:gd name="T57" fmla="*/ 2147483647 h 242"/>
                <a:gd name="T58" fmla="*/ 2147483647 w 240"/>
                <a:gd name="T59" fmla="*/ 2147483647 h 242"/>
                <a:gd name="T60" fmla="*/ 2147483647 w 240"/>
                <a:gd name="T61" fmla="*/ 2147483647 h 242"/>
                <a:gd name="T62" fmla="*/ 2147483647 w 240"/>
                <a:gd name="T63" fmla="*/ 2147483647 h 242"/>
                <a:gd name="T64" fmla="*/ 2147483647 w 240"/>
                <a:gd name="T65" fmla="*/ 2147483647 h 242"/>
                <a:gd name="T66" fmla="*/ 2147483647 w 240"/>
                <a:gd name="T67" fmla="*/ 2147483647 h 242"/>
                <a:gd name="T68" fmla="*/ 2147483647 w 240"/>
                <a:gd name="T69" fmla="*/ 2147483647 h 242"/>
                <a:gd name="T70" fmla="*/ 2147483647 w 240"/>
                <a:gd name="T71" fmla="*/ 2147483647 h 242"/>
                <a:gd name="T72" fmla="*/ 2147483647 w 240"/>
                <a:gd name="T73" fmla="*/ 2147483647 h 242"/>
                <a:gd name="T74" fmla="*/ 2147483647 w 240"/>
                <a:gd name="T75" fmla="*/ 2147483647 h 242"/>
                <a:gd name="T76" fmla="*/ 2147483647 w 240"/>
                <a:gd name="T77" fmla="*/ 2147483647 h 242"/>
                <a:gd name="T78" fmla="*/ 2147483647 w 240"/>
                <a:gd name="T79" fmla="*/ 2147483647 h 242"/>
                <a:gd name="T80" fmla="*/ 2147483647 w 240"/>
                <a:gd name="T81" fmla="*/ 2147483647 h 242"/>
                <a:gd name="T82" fmla="*/ 2147483647 w 240"/>
                <a:gd name="T83" fmla="*/ 2147483647 h 242"/>
                <a:gd name="T84" fmla="*/ 2147483647 w 240"/>
                <a:gd name="T85" fmla="*/ 2147483647 h 242"/>
                <a:gd name="T86" fmla="*/ 2147483647 w 240"/>
                <a:gd name="T87" fmla="*/ 2147483647 h 242"/>
                <a:gd name="T88" fmla="*/ 2147483647 w 240"/>
                <a:gd name="T89" fmla="*/ 2147483647 h 242"/>
                <a:gd name="T90" fmla="*/ 2147483647 w 240"/>
                <a:gd name="T91" fmla="*/ 2147483647 h 242"/>
                <a:gd name="T92" fmla="*/ 2147483647 w 240"/>
                <a:gd name="T93" fmla="*/ 2147483647 h 242"/>
                <a:gd name="T94" fmla="*/ 2147483647 w 240"/>
                <a:gd name="T95" fmla="*/ 2147483647 h 24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40"/>
                <a:gd name="T145" fmla="*/ 0 h 242"/>
                <a:gd name="T146" fmla="*/ 240 w 240"/>
                <a:gd name="T147" fmla="*/ 242 h 24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40" h="242">
                  <a:moveTo>
                    <a:pt x="238" y="28"/>
                  </a:moveTo>
                  <a:lnTo>
                    <a:pt x="234" y="26"/>
                  </a:lnTo>
                  <a:lnTo>
                    <a:pt x="230" y="26"/>
                  </a:lnTo>
                  <a:lnTo>
                    <a:pt x="224" y="24"/>
                  </a:lnTo>
                  <a:lnTo>
                    <a:pt x="218" y="24"/>
                  </a:lnTo>
                  <a:lnTo>
                    <a:pt x="214" y="22"/>
                  </a:lnTo>
                  <a:lnTo>
                    <a:pt x="210" y="18"/>
                  </a:lnTo>
                  <a:lnTo>
                    <a:pt x="206" y="10"/>
                  </a:lnTo>
                  <a:lnTo>
                    <a:pt x="200" y="4"/>
                  </a:lnTo>
                  <a:lnTo>
                    <a:pt x="192" y="0"/>
                  </a:lnTo>
                  <a:lnTo>
                    <a:pt x="184" y="0"/>
                  </a:lnTo>
                  <a:lnTo>
                    <a:pt x="174" y="2"/>
                  </a:lnTo>
                  <a:lnTo>
                    <a:pt x="164" y="2"/>
                  </a:lnTo>
                  <a:lnTo>
                    <a:pt x="154" y="4"/>
                  </a:lnTo>
                  <a:lnTo>
                    <a:pt x="148" y="6"/>
                  </a:lnTo>
                  <a:lnTo>
                    <a:pt x="142" y="8"/>
                  </a:lnTo>
                  <a:lnTo>
                    <a:pt x="140" y="12"/>
                  </a:lnTo>
                  <a:lnTo>
                    <a:pt x="138" y="16"/>
                  </a:lnTo>
                  <a:lnTo>
                    <a:pt x="140" y="20"/>
                  </a:lnTo>
                  <a:lnTo>
                    <a:pt x="142" y="24"/>
                  </a:lnTo>
                  <a:lnTo>
                    <a:pt x="146" y="28"/>
                  </a:lnTo>
                  <a:lnTo>
                    <a:pt x="148" y="34"/>
                  </a:lnTo>
                  <a:lnTo>
                    <a:pt x="146" y="40"/>
                  </a:lnTo>
                  <a:lnTo>
                    <a:pt x="140" y="48"/>
                  </a:lnTo>
                  <a:lnTo>
                    <a:pt x="136" y="54"/>
                  </a:lnTo>
                  <a:lnTo>
                    <a:pt x="132" y="60"/>
                  </a:lnTo>
                  <a:lnTo>
                    <a:pt x="132" y="64"/>
                  </a:lnTo>
                  <a:lnTo>
                    <a:pt x="132" y="68"/>
                  </a:lnTo>
                  <a:lnTo>
                    <a:pt x="132" y="70"/>
                  </a:lnTo>
                  <a:lnTo>
                    <a:pt x="126" y="76"/>
                  </a:lnTo>
                  <a:lnTo>
                    <a:pt x="124" y="80"/>
                  </a:lnTo>
                  <a:lnTo>
                    <a:pt x="122" y="84"/>
                  </a:lnTo>
                  <a:lnTo>
                    <a:pt x="122" y="88"/>
                  </a:lnTo>
                  <a:lnTo>
                    <a:pt x="126" y="90"/>
                  </a:lnTo>
                  <a:lnTo>
                    <a:pt x="124" y="94"/>
                  </a:lnTo>
                  <a:lnTo>
                    <a:pt x="120" y="96"/>
                  </a:lnTo>
                  <a:lnTo>
                    <a:pt x="114" y="96"/>
                  </a:lnTo>
                  <a:lnTo>
                    <a:pt x="106" y="96"/>
                  </a:lnTo>
                  <a:lnTo>
                    <a:pt x="104" y="100"/>
                  </a:lnTo>
                  <a:lnTo>
                    <a:pt x="100" y="104"/>
                  </a:lnTo>
                  <a:lnTo>
                    <a:pt x="98" y="106"/>
                  </a:lnTo>
                  <a:lnTo>
                    <a:pt x="96" y="108"/>
                  </a:lnTo>
                  <a:lnTo>
                    <a:pt x="90" y="108"/>
                  </a:lnTo>
                  <a:lnTo>
                    <a:pt x="86" y="108"/>
                  </a:lnTo>
                  <a:lnTo>
                    <a:pt x="82" y="112"/>
                  </a:lnTo>
                  <a:lnTo>
                    <a:pt x="80" y="116"/>
                  </a:lnTo>
                  <a:lnTo>
                    <a:pt x="82" y="120"/>
                  </a:lnTo>
                  <a:lnTo>
                    <a:pt x="84" y="126"/>
                  </a:lnTo>
                  <a:lnTo>
                    <a:pt x="84" y="128"/>
                  </a:lnTo>
                  <a:lnTo>
                    <a:pt x="80" y="132"/>
                  </a:lnTo>
                  <a:lnTo>
                    <a:pt x="68" y="136"/>
                  </a:lnTo>
                  <a:lnTo>
                    <a:pt x="54" y="138"/>
                  </a:lnTo>
                  <a:lnTo>
                    <a:pt x="44" y="138"/>
                  </a:lnTo>
                  <a:lnTo>
                    <a:pt x="34" y="138"/>
                  </a:lnTo>
                  <a:lnTo>
                    <a:pt x="24" y="136"/>
                  </a:lnTo>
                  <a:lnTo>
                    <a:pt x="12" y="136"/>
                  </a:lnTo>
                  <a:lnTo>
                    <a:pt x="0" y="134"/>
                  </a:lnTo>
                  <a:lnTo>
                    <a:pt x="6" y="136"/>
                  </a:lnTo>
                  <a:lnTo>
                    <a:pt x="12" y="140"/>
                  </a:lnTo>
                  <a:lnTo>
                    <a:pt x="18" y="148"/>
                  </a:lnTo>
                  <a:lnTo>
                    <a:pt x="24" y="154"/>
                  </a:lnTo>
                  <a:lnTo>
                    <a:pt x="28" y="154"/>
                  </a:lnTo>
                  <a:lnTo>
                    <a:pt x="32" y="156"/>
                  </a:lnTo>
                  <a:lnTo>
                    <a:pt x="34" y="162"/>
                  </a:lnTo>
                  <a:lnTo>
                    <a:pt x="36" y="170"/>
                  </a:lnTo>
                  <a:lnTo>
                    <a:pt x="42" y="174"/>
                  </a:lnTo>
                  <a:lnTo>
                    <a:pt x="46" y="178"/>
                  </a:lnTo>
                  <a:lnTo>
                    <a:pt x="44" y="182"/>
                  </a:lnTo>
                  <a:lnTo>
                    <a:pt x="40" y="184"/>
                  </a:lnTo>
                  <a:lnTo>
                    <a:pt x="30" y="190"/>
                  </a:lnTo>
                  <a:lnTo>
                    <a:pt x="26" y="192"/>
                  </a:lnTo>
                  <a:lnTo>
                    <a:pt x="24" y="198"/>
                  </a:lnTo>
                  <a:lnTo>
                    <a:pt x="22" y="202"/>
                  </a:lnTo>
                  <a:lnTo>
                    <a:pt x="22" y="210"/>
                  </a:lnTo>
                  <a:lnTo>
                    <a:pt x="30" y="216"/>
                  </a:lnTo>
                  <a:lnTo>
                    <a:pt x="34" y="216"/>
                  </a:lnTo>
                  <a:lnTo>
                    <a:pt x="42" y="218"/>
                  </a:lnTo>
                  <a:lnTo>
                    <a:pt x="72" y="218"/>
                  </a:lnTo>
                  <a:lnTo>
                    <a:pt x="80" y="216"/>
                  </a:lnTo>
                  <a:lnTo>
                    <a:pt x="88" y="214"/>
                  </a:lnTo>
                  <a:lnTo>
                    <a:pt x="104" y="208"/>
                  </a:lnTo>
                  <a:lnTo>
                    <a:pt x="108" y="220"/>
                  </a:lnTo>
                  <a:lnTo>
                    <a:pt x="114" y="230"/>
                  </a:lnTo>
                  <a:lnTo>
                    <a:pt x="118" y="234"/>
                  </a:lnTo>
                  <a:lnTo>
                    <a:pt x="122" y="238"/>
                  </a:lnTo>
                  <a:lnTo>
                    <a:pt x="128" y="240"/>
                  </a:lnTo>
                  <a:lnTo>
                    <a:pt x="136" y="242"/>
                  </a:lnTo>
                  <a:lnTo>
                    <a:pt x="136" y="236"/>
                  </a:lnTo>
                  <a:lnTo>
                    <a:pt x="138" y="234"/>
                  </a:lnTo>
                  <a:lnTo>
                    <a:pt x="140" y="232"/>
                  </a:lnTo>
                  <a:lnTo>
                    <a:pt x="144" y="232"/>
                  </a:lnTo>
                  <a:lnTo>
                    <a:pt x="148" y="232"/>
                  </a:lnTo>
                  <a:lnTo>
                    <a:pt x="152" y="234"/>
                  </a:lnTo>
                  <a:lnTo>
                    <a:pt x="156" y="236"/>
                  </a:lnTo>
                  <a:lnTo>
                    <a:pt x="166" y="234"/>
                  </a:lnTo>
                  <a:lnTo>
                    <a:pt x="172" y="230"/>
                  </a:lnTo>
                  <a:lnTo>
                    <a:pt x="174" y="226"/>
                  </a:lnTo>
                  <a:lnTo>
                    <a:pt x="172" y="218"/>
                  </a:lnTo>
                  <a:lnTo>
                    <a:pt x="168" y="214"/>
                  </a:lnTo>
                  <a:lnTo>
                    <a:pt x="160" y="206"/>
                  </a:lnTo>
                  <a:lnTo>
                    <a:pt x="158" y="204"/>
                  </a:lnTo>
                  <a:lnTo>
                    <a:pt x="156" y="200"/>
                  </a:lnTo>
                  <a:lnTo>
                    <a:pt x="156" y="192"/>
                  </a:lnTo>
                  <a:lnTo>
                    <a:pt x="154" y="190"/>
                  </a:lnTo>
                  <a:lnTo>
                    <a:pt x="150" y="190"/>
                  </a:lnTo>
                  <a:lnTo>
                    <a:pt x="146" y="186"/>
                  </a:lnTo>
                  <a:lnTo>
                    <a:pt x="144" y="182"/>
                  </a:lnTo>
                  <a:lnTo>
                    <a:pt x="146" y="178"/>
                  </a:lnTo>
                  <a:lnTo>
                    <a:pt x="150" y="172"/>
                  </a:lnTo>
                  <a:lnTo>
                    <a:pt x="154" y="166"/>
                  </a:lnTo>
                  <a:lnTo>
                    <a:pt x="158" y="164"/>
                  </a:lnTo>
                  <a:lnTo>
                    <a:pt x="162" y="166"/>
                  </a:lnTo>
                  <a:lnTo>
                    <a:pt x="166" y="168"/>
                  </a:lnTo>
                  <a:lnTo>
                    <a:pt x="170" y="168"/>
                  </a:lnTo>
                  <a:lnTo>
                    <a:pt x="174" y="164"/>
                  </a:lnTo>
                  <a:lnTo>
                    <a:pt x="180" y="158"/>
                  </a:lnTo>
                  <a:lnTo>
                    <a:pt x="188" y="146"/>
                  </a:lnTo>
                  <a:lnTo>
                    <a:pt x="192" y="140"/>
                  </a:lnTo>
                  <a:lnTo>
                    <a:pt x="194" y="132"/>
                  </a:lnTo>
                  <a:lnTo>
                    <a:pt x="198" y="126"/>
                  </a:lnTo>
                  <a:lnTo>
                    <a:pt x="202" y="120"/>
                  </a:lnTo>
                  <a:lnTo>
                    <a:pt x="204" y="114"/>
                  </a:lnTo>
                  <a:lnTo>
                    <a:pt x="208" y="110"/>
                  </a:lnTo>
                  <a:lnTo>
                    <a:pt x="208" y="96"/>
                  </a:lnTo>
                  <a:lnTo>
                    <a:pt x="210" y="92"/>
                  </a:lnTo>
                  <a:lnTo>
                    <a:pt x="214" y="90"/>
                  </a:lnTo>
                  <a:lnTo>
                    <a:pt x="214" y="88"/>
                  </a:lnTo>
                  <a:lnTo>
                    <a:pt x="216" y="84"/>
                  </a:lnTo>
                  <a:lnTo>
                    <a:pt x="208" y="80"/>
                  </a:lnTo>
                  <a:lnTo>
                    <a:pt x="198" y="72"/>
                  </a:lnTo>
                  <a:lnTo>
                    <a:pt x="190" y="60"/>
                  </a:lnTo>
                  <a:lnTo>
                    <a:pt x="188" y="56"/>
                  </a:lnTo>
                  <a:lnTo>
                    <a:pt x="188" y="52"/>
                  </a:lnTo>
                  <a:lnTo>
                    <a:pt x="186" y="50"/>
                  </a:lnTo>
                  <a:lnTo>
                    <a:pt x="190" y="44"/>
                  </a:lnTo>
                  <a:lnTo>
                    <a:pt x="194" y="40"/>
                  </a:lnTo>
                  <a:lnTo>
                    <a:pt x="198" y="42"/>
                  </a:lnTo>
                  <a:lnTo>
                    <a:pt x="202" y="44"/>
                  </a:lnTo>
                  <a:lnTo>
                    <a:pt x="204" y="44"/>
                  </a:lnTo>
                  <a:lnTo>
                    <a:pt x="208" y="46"/>
                  </a:lnTo>
                  <a:lnTo>
                    <a:pt x="216" y="44"/>
                  </a:lnTo>
                  <a:lnTo>
                    <a:pt x="224" y="40"/>
                  </a:lnTo>
                  <a:lnTo>
                    <a:pt x="240" y="28"/>
                  </a:lnTo>
                  <a:lnTo>
                    <a:pt x="238"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42" name="Freeform 262"/>
            <p:cNvSpPr>
              <a:spLocks/>
            </p:cNvSpPr>
            <p:nvPr/>
          </p:nvSpPr>
          <p:spPr bwMode="auto">
            <a:xfrm>
              <a:off x="5981194" y="3449934"/>
              <a:ext cx="292890" cy="266815"/>
            </a:xfrm>
            <a:custGeom>
              <a:avLst/>
              <a:gdLst>
                <a:gd name="T0" fmla="*/ 2147483647 w 200"/>
                <a:gd name="T1" fmla="*/ 2147483647 h 168"/>
                <a:gd name="T2" fmla="*/ 2147483647 w 200"/>
                <a:gd name="T3" fmla="*/ 2147483647 h 168"/>
                <a:gd name="T4" fmla="*/ 2147483647 w 200"/>
                <a:gd name="T5" fmla="*/ 2147483647 h 168"/>
                <a:gd name="T6" fmla="*/ 2147483647 w 200"/>
                <a:gd name="T7" fmla="*/ 2147483647 h 168"/>
                <a:gd name="T8" fmla="*/ 2147483647 w 200"/>
                <a:gd name="T9" fmla="*/ 0 h 168"/>
                <a:gd name="T10" fmla="*/ 2147483647 w 200"/>
                <a:gd name="T11" fmla="*/ 2147483647 h 168"/>
                <a:gd name="T12" fmla="*/ 2147483647 w 200"/>
                <a:gd name="T13" fmla="*/ 2147483647 h 168"/>
                <a:gd name="T14" fmla="*/ 2147483647 w 200"/>
                <a:gd name="T15" fmla="*/ 2147483647 h 168"/>
                <a:gd name="T16" fmla="*/ 2147483647 w 200"/>
                <a:gd name="T17" fmla="*/ 2147483647 h 168"/>
                <a:gd name="T18" fmla="*/ 2147483647 w 200"/>
                <a:gd name="T19" fmla="*/ 2147483647 h 168"/>
                <a:gd name="T20" fmla="*/ 2147483647 w 200"/>
                <a:gd name="T21" fmla="*/ 2147483647 h 168"/>
                <a:gd name="T22" fmla="*/ 2147483647 w 200"/>
                <a:gd name="T23" fmla="*/ 2147483647 h 168"/>
                <a:gd name="T24" fmla="*/ 2147483647 w 200"/>
                <a:gd name="T25" fmla="*/ 2147483647 h 168"/>
                <a:gd name="T26" fmla="*/ 2147483647 w 200"/>
                <a:gd name="T27" fmla="*/ 2147483647 h 168"/>
                <a:gd name="T28" fmla="*/ 0 w 200"/>
                <a:gd name="T29" fmla="*/ 2147483647 h 168"/>
                <a:gd name="T30" fmla="*/ 2147483647 w 200"/>
                <a:gd name="T31" fmla="*/ 2147483647 h 168"/>
                <a:gd name="T32" fmla="*/ 2147483647 w 200"/>
                <a:gd name="T33" fmla="*/ 2147483647 h 168"/>
                <a:gd name="T34" fmla="*/ 2147483647 w 200"/>
                <a:gd name="T35" fmla="*/ 2147483647 h 168"/>
                <a:gd name="T36" fmla="*/ 2147483647 w 200"/>
                <a:gd name="T37" fmla="*/ 2147483647 h 168"/>
                <a:gd name="T38" fmla="*/ 2147483647 w 200"/>
                <a:gd name="T39" fmla="*/ 2147483647 h 168"/>
                <a:gd name="T40" fmla="*/ 2147483647 w 200"/>
                <a:gd name="T41" fmla="*/ 2147483647 h 168"/>
                <a:gd name="T42" fmla="*/ 2147483647 w 200"/>
                <a:gd name="T43" fmla="*/ 2147483647 h 168"/>
                <a:gd name="T44" fmla="*/ 2147483647 w 200"/>
                <a:gd name="T45" fmla="*/ 2147483647 h 168"/>
                <a:gd name="T46" fmla="*/ 2147483647 w 200"/>
                <a:gd name="T47" fmla="*/ 2147483647 h 168"/>
                <a:gd name="T48" fmla="*/ 2147483647 w 200"/>
                <a:gd name="T49" fmla="*/ 2147483647 h 168"/>
                <a:gd name="T50" fmla="*/ 2147483647 w 200"/>
                <a:gd name="T51" fmla="*/ 2147483647 h 168"/>
                <a:gd name="T52" fmla="*/ 2147483647 w 200"/>
                <a:gd name="T53" fmla="*/ 2147483647 h 168"/>
                <a:gd name="T54" fmla="*/ 2147483647 w 200"/>
                <a:gd name="T55" fmla="*/ 2147483647 h 168"/>
                <a:gd name="T56" fmla="*/ 2147483647 w 200"/>
                <a:gd name="T57" fmla="*/ 2147483647 h 168"/>
                <a:gd name="T58" fmla="*/ 2147483647 w 200"/>
                <a:gd name="T59" fmla="*/ 2147483647 h 168"/>
                <a:gd name="T60" fmla="*/ 2147483647 w 200"/>
                <a:gd name="T61" fmla="*/ 2147483647 h 168"/>
                <a:gd name="T62" fmla="*/ 2147483647 w 200"/>
                <a:gd name="T63" fmla="*/ 2147483647 h 168"/>
                <a:gd name="T64" fmla="*/ 2147483647 w 200"/>
                <a:gd name="T65" fmla="*/ 2147483647 h 168"/>
                <a:gd name="T66" fmla="*/ 2147483647 w 200"/>
                <a:gd name="T67" fmla="*/ 2147483647 h 168"/>
                <a:gd name="T68" fmla="*/ 2147483647 w 200"/>
                <a:gd name="T69" fmla="*/ 2147483647 h 168"/>
                <a:gd name="T70" fmla="*/ 2147483647 w 200"/>
                <a:gd name="T71" fmla="*/ 2147483647 h 168"/>
                <a:gd name="T72" fmla="*/ 2147483647 w 200"/>
                <a:gd name="T73" fmla="*/ 2147483647 h 168"/>
                <a:gd name="T74" fmla="*/ 2147483647 w 200"/>
                <a:gd name="T75" fmla="*/ 2147483647 h 168"/>
                <a:gd name="T76" fmla="*/ 2147483647 w 200"/>
                <a:gd name="T77" fmla="*/ 2147483647 h 168"/>
                <a:gd name="T78" fmla="*/ 2147483647 w 200"/>
                <a:gd name="T79" fmla="*/ 2147483647 h 168"/>
                <a:gd name="T80" fmla="*/ 2147483647 w 200"/>
                <a:gd name="T81" fmla="*/ 2147483647 h 168"/>
                <a:gd name="T82" fmla="*/ 2147483647 w 200"/>
                <a:gd name="T83" fmla="*/ 2147483647 h 168"/>
                <a:gd name="T84" fmla="*/ 2147483647 w 200"/>
                <a:gd name="T85" fmla="*/ 2147483647 h 168"/>
                <a:gd name="T86" fmla="*/ 2147483647 w 200"/>
                <a:gd name="T87" fmla="*/ 2147483647 h 168"/>
                <a:gd name="T88" fmla="*/ 2147483647 w 200"/>
                <a:gd name="T89" fmla="*/ 2147483647 h 168"/>
                <a:gd name="T90" fmla="*/ 2147483647 w 200"/>
                <a:gd name="T91" fmla="*/ 2147483647 h 168"/>
                <a:gd name="T92" fmla="*/ 2147483647 w 200"/>
                <a:gd name="T93" fmla="*/ 2147483647 h 16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00"/>
                <a:gd name="T142" fmla="*/ 0 h 168"/>
                <a:gd name="T143" fmla="*/ 200 w 200"/>
                <a:gd name="T144" fmla="*/ 168 h 16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00" h="168">
                  <a:moveTo>
                    <a:pt x="184" y="22"/>
                  </a:moveTo>
                  <a:lnTo>
                    <a:pt x="174" y="26"/>
                  </a:lnTo>
                  <a:lnTo>
                    <a:pt x="168" y="26"/>
                  </a:lnTo>
                  <a:lnTo>
                    <a:pt x="160" y="28"/>
                  </a:lnTo>
                  <a:lnTo>
                    <a:pt x="156" y="26"/>
                  </a:lnTo>
                  <a:lnTo>
                    <a:pt x="152" y="24"/>
                  </a:lnTo>
                  <a:lnTo>
                    <a:pt x="148" y="18"/>
                  </a:lnTo>
                  <a:lnTo>
                    <a:pt x="144" y="8"/>
                  </a:lnTo>
                  <a:lnTo>
                    <a:pt x="142" y="0"/>
                  </a:lnTo>
                  <a:lnTo>
                    <a:pt x="136" y="0"/>
                  </a:lnTo>
                  <a:lnTo>
                    <a:pt x="130" y="6"/>
                  </a:lnTo>
                  <a:lnTo>
                    <a:pt x="122" y="16"/>
                  </a:lnTo>
                  <a:lnTo>
                    <a:pt x="114" y="24"/>
                  </a:lnTo>
                  <a:lnTo>
                    <a:pt x="108" y="26"/>
                  </a:lnTo>
                  <a:lnTo>
                    <a:pt x="102" y="28"/>
                  </a:lnTo>
                  <a:lnTo>
                    <a:pt x="74" y="28"/>
                  </a:lnTo>
                  <a:lnTo>
                    <a:pt x="60" y="20"/>
                  </a:lnTo>
                  <a:lnTo>
                    <a:pt x="46" y="42"/>
                  </a:lnTo>
                  <a:lnTo>
                    <a:pt x="40" y="50"/>
                  </a:lnTo>
                  <a:lnTo>
                    <a:pt x="36" y="54"/>
                  </a:lnTo>
                  <a:lnTo>
                    <a:pt x="30" y="56"/>
                  </a:lnTo>
                  <a:lnTo>
                    <a:pt x="24" y="58"/>
                  </a:lnTo>
                  <a:lnTo>
                    <a:pt x="16" y="56"/>
                  </a:lnTo>
                  <a:lnTo>
                    <a:pt x="12" y="56"/>
                  </a:lnTo>
                  <a:lnTo>
                    <a:pt x="10" y="56"/>
                  </a:lnTo>
                  <a:lnTo>
                    <a:pt x="4" y="58"/>
                  </a:lnTo>
                  <a:lnTo>
                    <a:pt x="4" y="50"/>
                  </a:lnTo>
                  <a:lnTo>
                    <a:pt x="4" y="56"/>
                  </a:lnTo>
                  <a:lnTo>
                    <a:pt x="0" y="72"/>
                  </a:lnTo>
                  <a:lnTo>
                    <a:pt x="0" y="84"/>
                  </a:lnTo>
                  <a:lnTo>
                    <a:pt x="0" y="92"/>
                  </a:lnTo>
                  <a:lnTo>
                    <a:pt x="4" y="104"/>
                  </a:lnTo>
                  <a:lnTo>
                    <a:pt x="8" y="116"/>
                  </a:lnTo>
                  <a:lnTo>
                    <a:pt x="10" y="122"/>
                  </a:lnTo>
                  <a:lnTo>
                    <a:pt x="12" y="126"/>
                  </a:lnTo>
                  <a:lnTo>
                    <a:pt x="18" y="130"/>
                  </a:lnTo>
                  <a:lnTo>
                    <a:pt x="26" y="132"/>
                  </a:lnTo>
                  <a:lnTo>
                    <a:pt x="26" y="136"/>
                  </a:lnTo>
                  <a:lnTo>
                    <a:pt x="24" y="138"/>
                  </a:lnTo>
                  <a:lnTo>
                    <a:pt x="18" y="146"/>
                  </a:lnTo>
                  <a:lnTo>
                    <a:pt x="14" y="152"/>
                  </a:lnTo>
                  <a:lnTo>
                    <a:pt x="12" y="156"/>
                  </a:lnTo>
                  <a:lnTo>
                    <a:pt x="12" y="160"/>
                  </a:lnTo>
                  <a:lnTo>
                    <a:pt x="12" y="162"/>
                  </a:lnTo>
                  <a:lnTo>
                    <a:pt x="16" y="164"/>
                  </a:lnTo>
                  <a:lnTo>
                    <a:pt x="28" y="166"/>
                  </a:lnTo>
                  <a:lnTo>
                    <a:pt x="40" y="166"/>
                  </a:lnTo>
                  <a:lnTo>
                    <a:pt x="50" y="168"/>
                  </a:lnTo>
                  <a:lnTo>
                    <a:pt x="60" y="168"/>
                  </a:lnTo>
                  <a:lnTo>
                    <a:pt x="70" y="168"/>
                  </a:lnTo>
                  <a:lnTo>
                    <a:pt x="84" y="166"/>
                  </a:lnTo>
                  <a:lnTo>
                    <a:pt x="96" y="162"/>
                  </a:lnTo>
                  <a:lnTo>
                    <a:pt x="100" y="158"/>
                  </a:lnTo>
                  <a:lnTo>
                    <a:pt x="100" y="156"/>
                  </a:lnTo>
                  <a:lnTo>
                    <a:pt x="98" y="150"/>
                  </a:lnTo>
                  <a:lnTo>
                    <a:pt x="96" y="146"/>
                  </a:lnTo>
                  <a:lnTo>
                    <a:pt x="98" y="142"/>
                  </a:lnTo>
                  <a:lnTo>
                    <a:pt x="102" y="138"/>
                  </a:lnTo>
                  <a:lnTo>
                    <a:pt x="106" y="138"/>
                  </a:lnTo>
                  <a:lnTo>
                    <a:pt x="112" y="138"/>
                  </a:lnTo>
                  <a:lnTo>
                    <a:pt x="114" y="136"/>
                  </a:lnTo>
                  <a:lnTo>
                    <a:pt x="116" y="134"/>
                  </a:lnTo>
                  <a:lnTo>
                    <a:pt x="120" y="130"/>
                  </a:lnTo>
                  <a:lnTo>
                    <a:pt x="122" y="126"/>
                  </a:lnTo>
                  <a:lnTo>
                    <a:pt x="130" y="126"/>
                  </a:lnTo>
                  <a:lnTo>
                    <a:pt x="136" y="126"/>
                  </a:lnTo>
                  <a:lnTo>
                    <a:pt x="140" y="124"/>
                  </a:lnTo>
                  <a:lnTo>
                    <a:pt x="142" y="120"/>
                  </a:lnTo>
                  <a:lnTo>
                    <a:pt x="138" y="118"/>
                  </a:lnTo>
                  <a:lnTo>
                    <a:pt x="138" y="114"/>
                  </a:lnTo>
                  <a:lnTo>
                    <a:pt x="140" y="110"/>
                  </a:lnTo>
                  <a:lnTo>
                    <a:pt x="142" y="106"/>
                  </a:lnTo>
                  <a:lnTo>
                    <a:pt x="148" y="100"/>
                  </a:lnTo>
                  <a:lnTo>
                    <a:pt x="148" y="98"/>
                  </a:lnTo>
                  <a:lnTo>
                    <a:pt x="148" y="94"/>
                  </a:lnTo>
                  <a:lnTo>
                    <a:pt x="148" y="90"/>
                  </a:lnTo>
                  <a:lnTo>
                    <a:pt x="152" y="84"/>
                  </a:lnTo>
                  <a:lnTo>
                    <a:pt x="156" y="78"/>
                  </a:lnTo>
                  <a:lnTo>
                    <a:pt x="162" y="70"/>
                  </a:lnTo>
                  <a:lnTo>
                    <a:pt x="164" y="64"/>
                  </a:lnTo>
                  <a:lnTo>
                    <a:pt x="162" y="58"/>
                  </a:lnTo>
                  <a:lnTo>
                    <a:pt x="158" y="54"/>
                  </a:lnTo>
                  <a:lnTo>
                    <a:pt x="156" y="50"/>
                  </a:lnTo>
                  <a:lnTo>
                    <a:pt x="154" y="46"/>
                  </a:lnTo>
                  <a:lnTo>
                    <a:pt x="156" y="42"/>
                  </a:lnTo>
                  <a:lnTo>
                    <a:pt x="158" y="38"/>
                  </a:lnTo>
                  <a:lnTo>
                    <a:pt x="164" y="36"/>
                  </a:lnTo>
                  <a:lnTo>
                    <a:pt x="170" y="34"/>
                  </a:lnTo>
                  <a:lnTo>
                    <a:pt x="180" y="32"/>
                  </a:lnTo>
                  <a:lnTo>
                    <a:pt x="190" y="32"/>
                  </a:lnTo>
                  <a:lnTo>
                    <a:pt x="200" y="30"/>
                  </a:lnTo>
                  <a:lnTo>
                    <a:pt x="200" y="28"/>
                  </a:lnTo>
                  <a:lnTo>
                    <a:pt x="192" y="26"/>
                  </a:lnTo>
                  <a:lnTo>
                    <a:pt x="184"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43" name="Freeform 263"/>
            <p:cNvSpPr>
              <a:spLocks/>
            </p:cNvSpPr>
            <p:nvPr/>
          </p:nvSpPr>
          <p:spPr bwMode="auto">
            <a:xfrm>
              <a:off x="6428601" y="3067631"/>
              <a:ext cx="704550" cy="294693"/>
            </a:xfrm>
            <a:custGeom>
              <a:avLst/>
              <a:gdLst>
                <a:gd name="T0" fmla="*/ 2147483647 w 482"/>
                <a:gd name="T1" fmla="*/ 2147483647 h 186"/>
                <a:gd name="T2" fmla="*/ 2147483647 w 482"/>
                <a:gd name="T3" fmla="*/ 2147483647 h 186"/>
                <a:gd name="T4" fmla="*/ 2147483647 w 482"/>
                <a:gd name="T5" fmla="*/ 2147483647 h 186"/>
                <a:gd name="T6" fmla="*/ 2147483647 w 482"/>
                <a:gd name="T7" fmla="*/ 2147483647 h 186"/>
                <a:gd name="T8" fmla="*/ 2147483647 w 482"/>
                <a:gd name="T9" fmla="*/ 2147483647 h 186"/>
                <a:gd name="T10" fmla="*/ 2147483647 w 482"/>
                <a:gd name="T11" fmla="*/ 2147483647 h 186"/>
                <a:gd name="T12" fmla="*/ 2147483647 w 482"/>
                <a:gd name="T13" fmla="*/ 2147483647 h 186"/>
                <a:gd name="T14" fmla="*/ 2147483647 w 482"/>
                <a:gd name="T15" fmla="*/ 2147483647 h 186"/>
                <a:gd name="T16" fmla="*/ 2147483647 w 482"/>
                <a:gd name="T17" fmla="*/ 2147483647 h 186"/>
                <a:gd name="T18" fmla="*/ 2147483647 w 482"/>
                <a:gd name="T19" fmla="*/ 2147483647 h 186"/>
                <a:gd name="T20" fmla="*/ 2147483647 w 482"/>
                <a:gd name="T21" fmla="*/ 2147483647 h 186"/>
                <a:gd name="T22" fmla="*/ 2147483647 w 482"/>
                <a:gd name="T23" fmla="*/ 2147483647 h 186"/>
                <a:gd name="T24" fmla="*/ 2147483647 w 482"/>
                <a:gd name="T25" fmla="*/ 2147483647 h 186"/>
                <a:gd name="T26" fmla="*/ 2147483647 w 482"/>
                <a:gd name="T27" fmla="*/ 2147483647 h 186"/>
                <a:gd name="T28" fmla="*/ 2147483647 w 482"/>
                <a:gd name="T29" fmla="*/ 2147483647 h 186"/>
                <a:gd name="T30" fmla="*/ 2147483647 w 482"/>
                <a:gd name="T31" fmla="*/ 2147483647 h 186"/>
                <a:gd name="T32" fmla="*/ 2147483647 w 482"/>
                <a:gd name="T33" fmla="*/ 2147483647 h 186"/>
                <a:gd name="T34" fmla="*/ 2147483647 w 482"/>
                <a:gd name="T35" fmla="*/ 2147483647 h 186"/>
                <a:gd name="T36" fmla="*/ 2147483647 w 482"/>
                <a:gd name="T37" fmla="*/ 2147483647 h 186"/>
                <a:gd name="T38" fmla="*/ 2147483647 w 482"/>
                <a:gd name="T39" fmla="*/ 2147483647 h 186"/>
                <a:gd name="T40" fmla="*/ 2147483647 w 482"/>
                <a:gd name="T41" fmla="*/ 2147483647 h 186"/>
                <a:gd name="T42" fmla="*/ 2147483647 w 482"/>
                <a:gd name="T43" fmla="*/ 2147483647 h 186"/>
                <a:gd name="T44" fmla="*/ 2147483647 w 482"/>
                <a:gd name="T45" fmla="*/ 2147483647 h 186"/>
                <a:gd name="T46" fmla="*/ 2147483647 w 482"/>
                <a:gd name="T47" fmla="*/ 2147483647 h 186"/>
                <a:gd name="T48" fmla="*/ 2147483647 w 482"/>
                <a:gd name="T49" fmla="*/ 2147483647 h 186"/>
                <a:gd name="T50" fmla="*/ 2147483647 w 482"/>
                <a:gd name="T51" fmla="*/ 2147483647 h 186"/>
                <a:gd name="T52" fmla="*/ 2147483647 w 482"/>
                <a:gd name="T53" fmla="*/ 2147483647 h 186"/>
                <a:gd name="T54" fmla="*/ 2147483647 w 482"/>
                <a:gd name="T55" fmla="*/ 2147483647 h 186"/>
                <a:gd name="T56" fmla="*/ 2147483647 w 482"/>
                <a:gd name="T57" fmla="*/ 2147483647 h 186"/>
                <a:gd name="T58" fmla="*/ 2147483647 w 482"/>
                <a:gd name="T59" fmla="*/ 2147483647 h 186"/>
                <a:gd name="T60" fmla="*/ 2147483647 w 482"/>
                <a:gd name="T61" fmla="*/ 2147483647 h 186"/>
                <a:gd name="T62" fmla="*/ 2147483647 w 482"/>
                <a:gd name="T63" fmla="*/ 2147483647 h 186"/>
                <a:gd name="T64" fmla="*/ 2147483647 w 482"/>
                <a:gd name="T65" fmla="*/ 2147483647 h 186"/>
                <a:gd name="T66" fmla="*/ 2147483647 w 482"/>
                <a:gd name="T67" fmla="*/ 2147483647 h 186"/>
                <a:gd name="T68" fmla="*/ 2147483647 w 482"/>
                <a:gd name="T69" fmla="*/ 2147483647 h 186"/>
                <a:gd name="T70" fmla="*/ 2147483647 w 482"/>
                <a:gd name="T71" fmla="*/ 2147483647 h 186"/>
                <a:gd name="T72" fmla="*/ 2147483647 w 482"/>
                <a:gd name="T73" fmla="*/ 2147483647 h 186"/>
                <a:gd name="T74" fmla="*/ 2147483647 w 482"/>
                <a:gd name="T75" fmla="*/ 2147483647 h 186"/>
                <a:gd name="T76" fmla="*/ 2147483647 w 482"/>
                <a:gd name="T77" fmla="*/ 2147483647 h 186"/>
                <a:gd name="T78" fmla="*/ 2147483647 w 482"/>
                <a:gd name="T79" fmla="*/ 2147483647 h 186"/>
                <a:gd name="T80" fmla="*/ 2147483647 w 482"/>
                <a:gd name="T81" fmla="*/ 2147483647 h 186"/>
                <a:gd name="T82" fmla="*/ 2147483647 w 482"/>
                <a:gd name="T83" fmla="*/ 2147483647 h 186"/>
                <a:gd name="T84" fmla="*/ 2147483647 w 482"/>
                <a:gd name="T85" fmla="*/ 2147483647 h 186"/>
                <a:gd name="T86" fmla="*/ 2147483647 w 482"/>
                <a:gd name="T87" fmla="*/ 2147483647 h 186"/>
                <a:gd name="T88" fmla="*/ 2147483647 w 482"/>
                <a:gd name="T89" fmla="*/ 2147483647 h 186"/>
                <a:gd name="T90" fmla="*/ 2147483647 w 482"/>
                <a:gd name="T91" fmla="*/ 2147483647 h 186"/>
                <a:gd name="T92" fmla="*/ 2147483647 w 482"/>
                <a:gd name="T93" fmla="*/ 2147483647 h 186"/>
                <a:gd name="T94" fmla="*/ 2147483647 w 482"/>
                <a:gd name="T95" fmla="*/ 2147483647 h 186"/>
                <a:gd name="T96" fmla="*/ 2147483647 w 482"/>
                <a:gd name="T97" fmla="*/ 2147483647 h 186"/>
                <a:gd name="T98" fmla="*/ 2147483647 w 482"/>
                <a:gd name="T99" fmla="*/ 0 h 186"/>
                <a:gd name="T100" fmla="*/ 2147483647 w 482"/>
                <a:gd name="T101" fmla="*/ 2147483647 h 186"/>
                <a:gd name="T102" fmla="*/ 2147483647 w 482"/>
                <a:gd name="T103" fmla="*/ 2147483647 h 186"/>
                <a:gd name="T104" fmla="*/ 2147483647 w 482"/>
                <a:gd name="T105" fmla="*/ 2147483647 h 186"/>
                <a:gd name="T106" fmla="*/ 2147483647 w 482"/>
                <a:gd name="T107" fmla="*/ 2147483647 h 186"/>
                <a:gd name="T108" fmla="*/ 2147483647 w 482"/>
                <a:gd name="T109" fmla="*/ 2147483647 h 186"/>
                <a:gd name="T110" fmla="*/ 2147483647 w 482"/>
                <a:gd name="T111" fmla="*/ 2147483647 h 186"/>
                <a:gd name="T112" fmla="*/ 2147483647 w 482"/>
                <a:gd name="T113" fmla="*/ 2147483647 h 186"/>
                <a:gd name="T114" fmla="*/ 2147483647 w 482"/>
                <a:gd name="T115" fmla="*/ 2147483647 h 186"/>
                <a:gd name="T116" fmla="*/ 2147483647 w 482"/>
                <a:gd name="T117" fmla="*/ 2147483647 h 186"/>
                <a:gd name="T118" fmla="*/ 2147483647 w 482"/>
                <a:gd name="T119" fmla="*/ 2147483647 h 186"/>
                <a:gd name="T120" fmla="*/ 2147483647 w 482"/>
                <a:gd name="T121" fmla="*/ 2147483647 h 186"/>
                <a:gd name="T122" fmla="*/ 2147483647 w 482"/>
                <a:gd name="T123" fmla="*/ 2147483647 h 186"/>
                <a:gd name="T124" fmla="*/ 0 w 482"/>
                <a:gd name="T125" fmla="*/ 2147483647 h 1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82"/>
                <a:gd name="T190" fmla="*/ 0 h 186"/>
                <a:gd name="T191" fmla="*/ 482 w 482"/>
                <a:gd name="T192" fmla="*/ 186 h 18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82" h="186">
                  <a:moveTo>
                    <a:pt x="0" y="50"/>
                  </a:moveTo>
                  <a:lnTo>
                    <a:pt x="4" y="56"/>
                  </a:lnTo>
                  <a:lnTo>
                    <a:pt x="6" y="60"/>
                  </a:lnTo>
                  <a:lnTo>
                    <a:pt x="12" y="64"/>
                  </a:lnTo>
                  <a:lnTo>
                    <a:pt x="20" y="66"/>
                  </a:lnTo>
                  <a:lnTo>
                    <a:pt x="34" y="72"/>
                  </a:lnTo>
                  <a:lnTo>
                    <a:pt x="40" y="74"/>
                  </a:lnTo>
                  <a:lnTo>
                    <a:pt x="48" y="78"/>
                  </a:lnTo>
                  <a:lnTo>
                    <a:pt x="60" y="86"/>
                  </a:lnTo>
                  <a:lnTo>
                    <a:pt x="64" y="92"/>
                  </a:lnTo>
                  <a:lnTo>
                    <a:pt x="68" y="100"/>
                  </a:lnTo>
                  <a:lnTo>
                    <a:pt x="72" y="114"/>
                  </a:lnTo>
                  <a:lnTo>
                    <a:pt x="76" y="120"/>
                  </a:lnTo>
                  <a:lnTo>
                    <a:pt x="80" y="126"/>
                  </a:lnTo>
                  <a:lnTo>
                    <a:pt x="110" y="126"/>
                  </a:lnTo>
                  <a:lnTo>
                    <a:pt x="118" y="130"/>
                  </a:lnTo>
                  <a:lnTo>
                    <a:pt x="128" y="134"/>
                  </a:lnTo>
                  <a:lnTo>
                    <a:pt x="138" y="134"/>
                  </a:lnTo>
                  <a:lnTo>
                    <a:pt x="146" y="140"/>
                  </a:lnTo>
                  <a:lnTo>
                    <a:pt x="156" y="146"/>
                  </a:lnTo>
                  <a:lnTo>
                    <a:pt x="164" y="154"/>
                  </a:lnTo>
                  <a:lnTo>
                    <a:pt x="172" y="162"/>
                  </a:lnTo>
                  <a:lnTo>
                    <a:pt x="180" y="166"/>
                  </a:lnTo>
                  <a:lnTo>
                    <a:pt x="214" y="166"/>
                  </a:lnTo>
                  <a:lnTo>
                    <a:pt x="214" y="168"/>
                  </a:lnTo>
                  <a:lnTo>
                    <a:pt x="258" y="168"/>
                  </a:lnTo>
                  <a:lnTo>
                    <a:pt x="268" y="174"/>
                  </a:lnTo>
                  <a:lnTo>
                    <a:pt x="280" y="180"/>
                  </a:lnTo>
                  <a:lnTo>
                    <a:pt x="296" y="184"/>
                  </a:lnTo>
                  <a:lnTo>
                    <a:pt x="310" y="186"/>
                  </a:lnTo>
                  <a:lnTo>
                    <a:pt x="318" y="184"/>
                  </a:lnTo>
                  <a:lnTo>
                    <a:pt x="324" y="180"/>
                  </a:lnTo>
                  <a:lnTo>
                    <a:pt x="334" y="172"/>
                  </a:lnTo>
                  <a:lnTo>
                    <a:pt x="362" y="172"/>
                  </a:lnTo>
                  <a:lnTo>
                    <a:pt x="374" y="168"/>
                  </a:lnTo>
                  <a:lnTo>
                    <a:pt x="384" y="162"/>
                  </a:lnTo>
                  <a:lnTo>
                    <a:pt x="392" y="156"/>
                  </a:lnTo>
                  <a:lnTo>
                    <a:pt x="396" y="150"/>
                  </a:lnTo>
                  <a:lnTo>
                    <a:pt x="396" y="146"/>
                  </a:lnTo>
                  <a:lnTo>
                    <a:pt x="396" y="142"/>
                  </a:lnTo>
                  <a:lnTo>
                    <a:pt x="394" y="140"/>
                  </a:lnTo>
                  <a:lnTo>
                    <a:pt x="390" y="138"/>
                  </a:lnTo>
                  <a:lnTo>
                    <a:pt x="384" y="134"/>
                  </a:lnTo>
                  <a:lnTo>
                    <a:pt x="382" y="134"/>
                  </a:lnTo>
                  <a:lnTo>
                    <a:pt x="382" y="130"/>
                  </a:lnTo>
                  <a:lnTo>
                    <a:pt x="384" y="126"/>
                  </a:lnTo>
                  <a:lnTo>
                    <a:pt x="388" y="124"/>
                  </a:lnTo>
                  <a:lnTo>
                    <a:pt x="390" y="124"/>
                  </a:lnTo>
                  <a:lnTo>
                    <a:pt x="394" y="126"/>
                  </a:lnTo>
                  <a:lnTo>
                    <a:pt x="398" y="128"/>
                  </a:lnTo>
                  <a:lnTo>
                    <a:pt x="404" y="128"/>
                  </a:lnTo>
                  <a:lnTo>
                    <a:pt x="410" y="126"/>
                  </a:lnTo>
                  <a:lnTo>
                    <a:pt x="416" y="124"/>
                  </a:lnTo>
                  <a:lnTo>
                    <a:pt x="418" y="120"/>
                  </a:lnTo>
                  <a:lnTo>
                    <a:pt x="422" y="118"/>
                  </a:lnTo>
                  <a:lnTo>
                    <a:pt x="432" y="116"/>
                  </a:lnTo>
                  <a:lnTo>
                    <a:pt x="436" y="116"/>
                  </a:lnTo>
                  <a:lnTo>
                    <a:pt x="440" y="114"/>
                  </a:lnTo>
                  <a:lnTo>
                    <a:pt x="440" y="108"/>
                  </a:lnTo>
                  <a:lnTo>
                    <a:pt x="442" y="106"/>
                  </a:lnTo>
                  <a:lnTo>
                    <a:pt x="442" y="102"/>
                  </a:lnTo>
                  <a:lnTo>
                    <a:pt x="444" y="98"/>
                  </a:lnTo>
                  <a:lnTo>
                    <a:pt x="462" y="96"/>
                  </a:lnTo>
                  <a:lnTo>
                    <a:pt x="482" y="94"/>
                  </a:lnTo>
                  <a:lnTo>
                    <a:pt x="476" y="86"/>
                  </a:lnTo>
                  <a:lnTo>
                    <a:pt x="468" y="80"/>
                  </a:lnTo>
                  <a:lnTo>
                    <a:pt x="458" y="74"/>
                  </a:lnTo>
                  <a:lnTo>
                    <a:pt x="448" y="72"/>
                  </a:lnTo>
                  <a:lnTo>
                    <a:pt x="442" y="74"/>
                  </a:lnTo>
                  <a:lnTo>
                    <a:pt x="434" y="76"/>
                  </a:lnTo>
                  <a:lnTo>
                    <a:pt x="416" y="76"/>
                  </a:lnTo>
                  <a:lnTo>
                    <a:pt x="410" y="76"/>
                  </a:lnTo>
                  <a:lnTo>
                    <a:pt x="408" y="72"/>
                  </a:lnTo>
                  <a:lnTo>
                    <a:pt x="404" y="68"/>
                  </a:lnTo>
                  <a:lnTo>
                    <a:pt x="404" y="62"/>
                  </a:lnTo>
                  <a:lnTo>
                    <a:pt x="402" y="40"/>
                  </a:lnTo>
                  <a:lnTo>
                    <a:pt x="384" y="32"/>
                  </a:lnTo>
                  <a:lnTo>
                    <a:pt x="374" y="30"/>
                  </a:lnTo>
                  <a:lnTo>
                    <a:pt x="368" y="30"/>
                  </a:lnTo>
                  <a:lnTo>
                    <a:pt x="362" y="30"/>
                  </a:lnTo>
                  <a:lnTo>
                    <a:pt x="356" y="32"/>
                  </a:lnTo>
                  <a:lnTo>
                    <a:pt x="344" y="40"/>
                  </a:lnTo>
                  <a:lnTo>
                    <a:pt x="334" y="48"/>
                  </a:lnTo>
                  <a:lnTo>
                    <a:pt x="326" y="50"/>
                  </a:lnTo>
                  <a:lnTo>
                    <a:pt x="318" y="50"/>
                  </a:lnTo>
                  <a:lnTo>
                    <a:pt x="304" y="48"/>
                  </a:lnTo>
                  <a:lnTo>
                    <a:pt x="290" y="46"/>
                  </a:lnTo>
                  <a:lnTo>
                    <a:pt x="264" y="34"/>
                  </a:lnTo>
                  <a:lnTo>
                    <a:pt x="252" y="28"/>
                  </a:lnTo>
                  <a:lnTo>
                    <a:pt x="240" y="26"/>
                  </a:lnTo>
                  <a:lnTo>
                    <a:pt x="226" y="24"/>
                  </a:lnTo>
                  <a:lnTo>
                    <a:pt x="212" y="26"/>
                  </a:lnTo>
                  <a:lnTo>
                    <a:pt x="204" y="28"/>
                  </a:lnTo>
                  <a:lnTo>
                    <a:pt x="198" y="26"/>
                  </a:lnTo>
                  <a:lnTo>
                    <a:pt x="196" y="24"/>
                  </a:lnTo>
                  <a:lnTo>
                    <a:pt x="192" y="22"/>
                  </a:lnTo>
                  <a:lnTo>
                    <a:pt x="186" y="14"/>
                  </a:lnTo>
                  <a:lnTo>
                    <a:pt x="180" y="8"/>
                  </a:lnTo>
                  <a:lnTo>
                    <a:pt x="170" y="4"/>
                  </a:lnTo>
                  <a:lnTo>
                    <a:pt x="152" y="0"/>
                  </a:lnTo>
                  <a:lnTo>
                    <a:pt x="134" y="0"/>
                  </a:lnTo>
                  <a:lnTo>
                    <a:pt x="128" y="2"/>
                  </a:lnTo>
                  <a:lnTo>
                    <a:pt x="126" y="2"/>
                  </a:lnTo>
                  <a:lnTo>
                    <a:pt x="124" y="4"/>
                  </a:lnTo>
                  <a:lnTo>
                    <a:pt x="126" y="8"/>
                  </a:lnTo>
                  <a:lnTo>
                    <a:pt x="128" y="12"/>
                  </a:lnTo>
                  <a:lnTo>
                    <a:pt x="132" y="18"/>
                  </a:lnTo>
                  <a:lnTo>
                    <a:pt x="138" y="24"/>
                  </a:lnTo>
                  <a:lnTo>
                    <a:pt x="140" y="26"/>
                  </a:lnTo>
                  <a:lnTo>
                    <a:pt x="140" y="30"/>
                  </a:lnTo>
                  <a:lnTo>
                    <a:pt x="138" y="34"/>
                  </a:lnTo>
                  <a:lnTo>
                    <a:pt x="134" y="36"/>
                  </a:lnTo>
                  <a:lnTo>
                    <a:pt x="130" y="38"/>
                  </a:lnTo>
                  <a:lnTo>
                    <a:pt x="124" y="38"/>
                  </a:lnTo>
                  <a:lnTo>
                    <a:pt x="114" y="38"/>
                  </a:lnTo>
                  <a:lnTo>
                    <a:pt x="104" y="36"/>
                  </a:lnTo>
                  <a:lnTo>
                    <a:pt x="86" y="30"/>
                  </a:lnTo>
                  <a:lnTo>
                    <a:pt x="68" y="24"/>
                  </a:lnTo>
                  <a:lnTo>
                    <a:pt x="62" y="24"/>
                  </a:lnTo>
                  <a:lnTo>
                    <a:pt x="54" y="22"/>
                  </a:lnTo>
                  <a:lnTo>
                    <a:pt x="46" y="24"/>
                  </a:lnTo>
                  <a:lnTo>
                    <a:pt x="38" y="24"/>
                  </a:lnTo>
                  <a:lnTo>
                    <a:pt x="24" y="30"/>
                  </a:lnTo>
                  <a:lnTo>
                    <a:pt x="10" y="42"/>
                  </a:lnTo>
                  <a:lnTo>
                    <a:pt x="0" y="52"/>
                  </a:lnTo>
                  <a:lnTo>
                    <a:pt x="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44" name="Freeform 264"/>
            <p:cNvSpPr>
              <a:spLocks/>
            </p:cNvSpPr>
            <p:nvPr/>
          </p:nvSpPr>
          <p:spPr bwMode="auto">
            <a:xfrm>
              <a:off x="7326873" y="3321172"/>
              <a:ext cx="110698" cy="144691"/>
            </a:xfrm>
            <a:custGeom>
              <a:avLst/>
              <a:gdLst>
                <a:gd name="T0" fmla="*/ 2147483647 w 76"/>
                <a:gd name="T1" fmla="*/ 2147483647 h 92"/>
                <a:gd name="T2" fmla="*/ 2147483647 w 76"/>
                <a:gd name="T3" fmla="*/ 2147483647 h 92"/>
                <a:gd name="T4" fmla="*/ 2147483647 w 76"/>
                <a:gd name="T5" fmla="*/ 2147483647 h 92"/>
                <a:gd name="T6" fmla="*/ 2147483647 w 76"/>
                <a:gd name="T7" fmla="*/ 2147483647 h 92"/>
                <a:gd name="T8" fmla="*/ 2147483647 w 76"/>
                <a:gd name="T9" fmla="*/ 2147483647 h 92"/>
                <a:gd name="T10" fmla="*/ 2147483647 w 76"/>
                <a:gd name="T11" fmla="*/ 2147483647 h 92"/>
                <a:gd name="T12" fmla="*/ 2147483647 w 76"/>
                <a:gd name="T13" fmla="*/ 2147483647 h 92"/>
                <a:gd name="T14" fmla="*/ 2147483647 w 76"/>
                <a:gd name="T15" fmla="*/ 2147483647 h 92"/>
                <a:gd name="T16" fmla="*/ 2147483647 w 76"/>
                <a:gd name="T17" fmla="*/ 2147483647 h 92"/>
                <a:gd name="T18" fmla="*/ 2147483647 w 76"/>
                <a:gd name="T19" fmla="*/ 2147483647 h 92"/>
                <a:gd name="T20" fmla="*/ 2147483647 w 76"/>
                <a:gd name="T21" fmla="*/ 2147483647 h 92"/>
                <a:gd name="T22" fmla="*/ 2147483647 w 76"/>
                <a:gd name="T23" fmla="*/ 2147483647 h 92"/>
                <a:gd name="T24" fmla="*/ 2147483647 w 76"/>
                <a:gd name="T25" fmla="*/ 2147483647 h 92"/>
                <a:gd name="T26" fmla="*/ 2147483647 w 76"/>
                <a:gd name="T27" fmla="*/ 2147483647 h 92"/>
                <a:gd name="T28" fmla="*/ 2147483647 w 76"/>
                <a:gd name="T29" fmla="*/ 2147483647 h 92"/>
                <a:gd name="T30" fmla="*/ 2147483647 w 76"/>
                <a:gd name="T31" fmla="*/ 0 h 92"/>
                <a:gd name="T32" fmla="*/ 2147483647 w 76"/>
                <a:gd name="T33" fmla="*/ 2147483647 h 92"/>
                <a:gd name="T34" fmla="*/ 2147483647 w 76"/>
                <a:gd name="T35" fmla="*/ 2147483647 h 92"/>
                <a:gd name="T36" fmla="*/ 2147483647 w 76"/>
                <a:gd name="T37" fmla="*/ 2147483647 h 92"/>
                <a:gd name="T38" fmla="*/ 2147483647 w 76"/>
                <a:gd name="T39" fmla="*/ 2147483647 h 92"/>
                <a:gd name="T40" fmla="*/ 2147483647 w 76"/>
                <a:gd name="T41" fmla="*/ 2147483647 h 92"/>
                <a:gd name="T42" fmla="*/ 2147483647 w 76"/>
                <a:gd name="T43" fmla="*/ 2147483647 h 92"/>
                <a:gd name="T44" fmla="*/ 2147483647 w 76"/>
                <a:gd name="T45" fmla="*/ 2147483647 h 92"/>
                <a:gd name="T46" fmla="*/ 2147483647 w 76"/>
                <a:gd name="T47" fmla="*/ 2147483647 h 92"/>
                <a:gd name="T48" fmla="*/ 2147483647 w 76"/>
                <a:gd name="T49" fmla="*/ 2147483647 h 92"/>
                <a:gd name="T50" fmla="*/ 2147483647 w 76"/>
                <a:gd name="T51" fmla="*/ 2147483647 h 92"/>
                <a:gd name="T52" fmla="*/ 2147483647 w 76"/>
                <a:gd name="T53" fmla="*/ 2147483647 h 92"/>
                <a:gd name="T54" fmla="*/ 2147483647 w 76"/>
                <a:gd name="T55" fmla="*/ 2147483647 h 92"/>
                <a:gd name="T56" fmla="*/ 2147483647 w 76"/>
                <a:gd name="T57" fmla="*/ 2147483647 h 92"/>
                <a:gd name="T58" fmla="*/ 2147483647 w 76"/>
                <a:gd name="T59" fmla="*/ 2147483647 h 92"/>
                <a:gd name="T60" fmla="*/ 0 w 76"/>
                <a:gd name="T61" fmla="*/ 2147483647 h 92"/>
                <a:gd name="T62" fmla="*/ 2147483647 w 76"/>
                <a:gd name="T63" fmla="*/ 2147483647 h 92"/>
                <a:gd name="T64" fmla="*/ 2147483647 w 76"/>
                <a:gd name="T65" fmla="*/ 2147483647 h 92"/>
                <a:gd name="T66" fmla="*/ 2147483647 w 76"/>
                <a:gd name="T67" fmla="*/ 2147483647 h 92"/>
                <a:gd name="T68" fmla="*/ 2147483647 w 76"/>
                <a:gd name="T69" fmla="*/ 2147483647 h 92"/>
                <a:gd name="T70" fmla="*/ 2147483647 w 76"/>
                <a:gd name="T71" fmla="*/ 2147483647 h 92"/>
                <a:gd name="T72" fmla="*/ 2147483647 w 76"/>
                <a:gd name="T73" fmla="*/ 2147483647 h 92"/>
                <a:gd name="T74" fmla="*/ 2147483647 w 76"/>
                <a:gd name="T75" fmla="*/ 2147483647 h 92"/>
                <a:gd name="T76" fmla="*/ 2147483647 w 76"/>
                <a:gd name="T77" fmla="*/ 2147483647 h 92"/>
                <a:gd name="T78" fmla="*/ 2147483647 w 76"/>
                <a:gd name="T79" fmla="*/ 2147483647 h 92"/>
                <a:gd name="T80" fmla="*/ 2147483647 w 76"/>
                <a:gd name="T81" fmla="*/ 2147483647 h 92"/>
                <a:gd name="T82" fmla="*/ 2147483647 w 76"/>
                <a:gd name="T83" fmla="*/ 2147483647 h 92"/>
                <a:gd name="T84" fmla="*/ 2147483647 w 76"/>
                <a:gd name="T85" fmla="*/ 2147483647 h 92"/>
                <a:gd name="T86" fmla="*/ 2147483647 w 76"/>
                <a:gd name="T87" fmla="*/ 2147483647 h 92"/>
                <a:gd name="T88" fmla="*/ 2147483647 w 76"/>
                <a:gd name="T89" fmla="*/ 2147483647 h 92"/>
                <a:gd name="T90" fmla="*/ 2147483647 w 76"/>
                <a:gd name="T91" fmla="*/ 2147483647 h 92"/>
                <a:gd name="T92" fmla="*/ 2147483647 w 76"/>
                <a:gd name="T93" fmla="*/ 2147483647 h 9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6"/>
                <a:gd name="T142" fmla="*/ 0 h 92"/>
                <a:gd name="T143" fmla="*/ 76 w 76"/>
                <a:gd name="T144" fmla="*/ 92 h 9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6" h="92">
                  <a:moveTo>
                    <a:pt x="70" y="78"/>
                  </a:moveTo>
                  <a:lnTo>
                    <a:pt x="62" y="70"/>
                  </a:lnTo>
                  <a:lnTo>
                    <a:pt x="54" y="64"/>
                  </a:lnTo>
                  <a:lnTo>
                    <a:pt x="56" y="60"/>
                  </a:lnTo>
                  <a:lnTo>
                    <a:pt x="58" y="58"/>
                  </a:lnTo>
                  <a:lnTo>
                    <a:pt x="66" y="54"/>
                  </a:lnTo>
                  <a:lnTo>
                    <a:pt x="74" y="50"/>
                  </a:lnTo>
                  <a:lnTo>
                    <a:pt x="76" y="46"/>
                  </a:lnTo>
                  <a:lnTo>
                    <a:pt x="76" y="42"/>
                  </a:lnTo>
                  <a:lnTo>
                    <a:pt x="76" y="36"/>
                  </a:lnTo>
                  <a:lnTo>
                    <a:pt x="74" y="32"/>
                  </a:lnTo>
                  <a:lnTo>
                    <a:pt x="70" y="28"/>
                  </a:lnTo>
                  <a:lnTo>
                    <a:pt x="70" y="24"/>
                  </a:lnTo>
                  <a:lnTo>
                    <a:pt x="70" y="16"/>
                  </a:lnTo>
                  <a:lnTo>
                    <a:pt x="74" y="8"/>
                  </a:lnTo>
                  <a:lnTo>
                    <a:pt x="70" y="0"/>
                  </a:lnTo>
                  <a:lnTo>
                    <a:pt x="70" y="2"/>
                  </a:lnTo>
                  <a:lnTo>
                    <a:pt x="66" y="4"/>
                  </a:lnTo>
                  <a:lnTo>
                    <a:pt x="62" y="6"/>
                  </a:lnTo>
                  <a:lnTo>
                    <a:pt x="58" y="4"/>
                  </a:lnTo>
                  <a:lnTo>
                    <a:pt x="54" y="2"/>
                  </a:lnTo>
                  <a:lnTo>
                    <a:pt x="48" y="12"/>
                  </a:lnTo>
                  <a:lnTo>
                    <a:pt x="44" y="18"/>
                  </a:lnTo>
                  <a:lnTo>
                    <a:pt x="42" y="22"/>
                  </a:lnTo>
                  <a:lnTo>
                    <a:pt x="44" y="28"/>
                  </a:lnTo>
                  <a:lnTo>
                    <a:pt x="32" y="28"/>
                  </a:lnTo>
                  <a:lnTo>
                    <a:pt x="26" y="26"/>
                  </a:lnTo>
                  <a:lnTo>
                    <a:pt x="22" y="24"/>
                  </a:lnTo>
                  <a:lnTo>
                    <a:pt x="12" y="36"/>
                  </a:lnTo>
                  <a:lnTo>
                    <a:pt x="4" y="48"/>
                  </a:lnTo>
                  <a:lnTo>
                    <a:pt x="0" y="56"/>
                  </a:lnTo>
                  <a:lnTo>
                    <a:pt x="10" y="56"/>
                  </a:lnTo>
                  <a:lnTo>
                    <a:pt x="18" y="60"/>
                  </a:lnTo>
                  <a:lnTo>
                    <a:pt x="24" y="70"/>
                  </a:lnTo>
                  <a:lnTo>
                    <a:pt x="28" y="80"/>
                  </a:lnTo>
                  <a:lnTo>
                    <a:pt x="24" y="84"/>
                  </a:lnTo>
                  <a:lnTo>
                    <a:pt x="24" y="86"/>
                  </a:lnTo>
                  <a:lnTo>
                    <a:pt x="26" y="88"/>
                  </a:lnTo>
                  <a:lnTo>
                    <a:pt x="32" y="90"/>
                  </a:lnTo>
                  <a:lnTo>
                    <a:pt x="46" y="90"/>
                  </a:lnTo>
                  <a:lnTo>
                    <a:pt x="56" y="92"/>
                  </a:lnTo>
                  <a:lnTo>
                    <a:pt x="56" y="88"/>
                  </a:lnTo>
                  <a:lnTo>
                    <a:pt x="68" y="88"/>
                  </a:lnTo>
                  <a:lnTo>
                    <a:pt x="72" y="86"/>
                  </a:lnTo>
                  <a:lnTo>
                    <a:pt x="74" y="84"/>
                  </a:lnTo>
                  <a:lnTo>
                    <a:pt x="74" y="80"/>
                  </a:lnTo>
                  <a:lnTo>
                    <a:pt x="70"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45" name="Freeform 265"/>
            <p:cNvSpPr>
              <a:spLocks/>
            </p:cNvSpPr>
            <p:nvPr/>
          </p:nvSpPr>
          <p:spPr bwMode="auto">
            <a:xfrm>
              <a:off x="7407591" y="3447280"/>
              <a:ext cx="94555" cy="120797"/>
            </a:xfrm>
            <a:custGeom>
              <a:avLst/>
              <a:gdLst>
                <a:gd name="T0" fmla="*/ 2147483647 w 64"/>
                <a:gd name="T1" fmla="*/ 0 h 76"/>
                <a:gd name="T2" fmla="*/ 2147483647 w 64"/>
                <a:gd name="T3" fmla="*/ 2147483647 h 76"/>
                <a:gd name="T4" fmla="*/ 2147483647 w 64"/>
                <a:gd name="T5" fmla="*/ 2147483647 h 76"/>
                <a:gd name="T6" fmla="*/ 2147483647 w 64"/>
                <a:gd name="T7" fmla="*/ 2147483647 h 76"/>
                <a:gd name="T8" fmla="*/ 2147483647 w 64"/>
                <a:gd name="T9" fmla="*/ 2147483647 h 76"/>
                <a:gd name="T10" fmla="*/ 0 w 64"/>
                <a:gd name="T11" fmla="*/ 2147483647 h 76"/>
                <a:gd name="T12" fmla="*/ 0 w 64"/>
                <a:gd name="T13" fmla="*/ 2147483647 h 76"/>
                <a:gd name="T14" fmla="*/ 2147483647 w 64"/>
                <a:gd name="T15" fmla="*/ 2147483647 h 76"/>
                <a:gd name="T16" fmla="*/ 2147483647 w 64"/>
                <a:gd name="T17" fmla="*/ 2147483647 h 76"/>
                <a:gd name="T18" fmla="*/ 2147483647 w 64"/>
                <a:gd name="T19" fmla="*/ 2147483647 h 76"/>
                <a:gd name="T20" fmla="*/ 2147483647 w 64"/>
                <a:gd name="T21" fmla="*/ 2147483647 h 76"/>
                <a:gd name="T22" fmla="*/ 2147483647 w 64"/>
                <a:gd name="T23" fmla="*/ 2147483647 h 76"/>
                <a:gd name="T24" fmla="*/ 2147483647 w 64"/>
                <a:gd name="T25" fmla="*/ 2147483647 h 76"/>
                <a:gd name="T26" fmla="*/ 2147483647 w 64"/>
                <a:gd name="T27" fmla="*/ 2147483647 h 76"/>
                <a:gd name="T28" fmla="*/ 2147483647 w 64"/>
                <a:gd name="T29" fmla="*/ 2147483647 h 76"/>
                <a:gd name="T30" fmla="*/ 2147483647 w 64"/>
                <a:gd name="T31" fmla="*/ 2147483647 h 76"/>
                <a:gd name="T32" fmla="*/ 2147483647 w 64"/>
                <a:gd name="T33" fmla="*/ 2147483647 h 76"/>
                <a:gd name="T34" fmla="*/ 2147483647 w 64"/>
                <a:gd name="T35" fmla="*/ 2147483647 h 76"/>
                <a:gd name="T36" fmla="*/ 2147483647 w 64"/>
                <a:gd name="T37" fmla="*/ 2147483647 h 76"/>
                <a:gd name="T38" fmla="*/ 2147483647 w 64"/>
                <a:gd name="T39" fmla="*/ 2147483647 h 76"/>
                <a:gd name="T40" fmla="*/ 2147483647 w 64"/>
                <a:gd name="T41" fmla="*/ 2147483647 h 76"/>
                <a:gd name="T42" fmla="*/ 2147483647 w 64"/>
                <a:gd name="T43" fmla="*/ 2147483647 h 76"/>
                <a:gd name="T44" fmla="*/ 2147483647 w 64"/>
                <a:gd name="T45" fmla="*/ 2147483647 h 76"/>
                <a:gd name="T46" fmla="*/ 2147483647 w 64"/>
                <a:gd name="T47" fmla="*/ 2147483647 h 76"/>
                <a:gd name="T48" fmla="*/ 2147483647 w 64"/>
                <a:gd name="T49" fmla="*/ 0 h 7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4"/>
                <a:gd name="T76" fmla="*/ 0 h 76"/>
                <a:gd name="T77" fmla="*/ 64 w 64"/>
                <a:gd name="T78" fmla="*/ 76 h 7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4" h="76">
                  <a:moveTo>
                    <a:pt x="18" y="0"/>
                  </a:moveTo>
                  <a:lnTo>
                    <a:pt x="18" y="2"/>
                  </a:lnTo>
                  <a:lnTo>
                    <a:pt x="18" y="4"/>
                  </a:lnTo>
                  <a:lnTo>
                    <a:pt x="16" y="6"/>
                  </a:lnTo>
                  <a:lnTo>
                    <a:pt x="12" y="8"/>
                  </a:lnTo>
                  <a:lnTo>
                    <a:pt x="0" y="8"/>
                  </a:lnTo>
                  <a:lnTo>
                    <a:pt x="0" y="12"/>
                  </a:lnTo>
                  <a:lnTo>
                    <a:pt x="2" y="16"/>
                  </a:lnTo>
                  <a:lnTo>
                    <a:pt x="4" y="20"/>
                  </a:lnTo>
                  <a:lnTo>
                    <a:pt x="6" y="28"/>
                  </a:lnTo>
                  <a:lnTo>
                    <a:pt x="8" y="40"/>
                  </a:lnTo>
                  <a:lnTo>
                    <a:pt x="14" y="56"/>
                  </a:lnTo>
                  <a:lnTo>
                    <a:pt x="20" y="70"/>
                  </a:lnTo>
                  <a:lnTo>
                    <a:pt x="24" y="74"/>
                  </a:lnTo>
                  <a:lnTo>
                    <a:pt x="30" y="76"/>
                  </a:lnTo>
                  <a:lnTo>
                    <a:pt x="40" y="74"/>
                  </a:lnTo>
                  <a:lnTo>
                    <a:pt x="50" y="70"/>
                  </a:lnTo>
                  <a:lnTo>
                    <a:pt x="60" y="64"/>
                  </a:lnTo>
                  <a:lnTo>
                    <a:pt x="64" y="60"/>
                  </a:lnTo>
                  <a:lnTo>
                    <a:pt x="64" y="58"/>
                  </a:lnTo>
                  <a:lnTo>
                    <a:pt x="64" y="50"/>
                  </a:lnTo>
                  <a:lnTo>
                    <a:pt x="58" y="42"/>
                  </a:lnTo>
                  <a:lnTo>
                    <a:pt x="52" y="32"/>
                  </a:lnTo>
                  <a:lnTo>
                    <a:pt x="46" y="26"/>
                  </a:ln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46" name="Freeform 39"/>
            <p:cNvSpPr>
              <a:spLocks/>
            </p:cNvSpPr>
            <p:nvPr/>
          </p:nvSpPr>
          <p:spPr bwMode="auto">
            <a:xfrm>
              <a:off x="1991436" y="2496830"/>
              <a:ext cx="1544014" cy="852219"/>
            </a:xfrm>
            <a:custGeom>
              <a:avLst/>
              <a:gdLst>
                <a:gd name="T0" fmla="*/ 2147483647 w 1056"/>
                <a:gd name="T1" fmla="*/ 2147483647 h 540"/>
                <a:gd name="T2" fmla="*/ 2147483647 w 1056"/>
                <a:gd name="T3" fmla="*/ 2147483647 h 540"/>
                <a:gd name="T4" fmla="*/ 2147483647 w 1056"/>
                <a:gd name="T5" fmla="*/ 2147483647 h 540"/>
                <a:gd name="T6" fmla="*/ 2147483647 w 1056"/>
                <a:gd name="T7" fmla="*/ 2147483647 h 540"/>
                <a:gd name="T8" fmla="*/ 2147483647 w 1056"/>
                <a:gd name="T9" fmla="*/ 2147483647 h 540"/>
                <a:gd name="T10" fmla="*/ 2147483647 w 1056"/>
                <a:gd name="T11" fmla="*/ 2147483647 h 540"/>
                <a:gd name="T12" fmla="*/ 2147483647 w 1056"/>
                <a:gd name="T13" fmla="*/ 2147483647 h 540"/>
                <a:gd name="T14" fmla="*/ 2147483647 w 1056"/>
                <a:gd name="T15" fmla="*/ 2147483647 h 540"/>
                <a:gd name="T16" fmla="*/ 2147483647 w 1056"/>
                <a:gd name="T17" fmla="*/ 2147483647 h 540"/>
                <a:gd name="T18" fmla="*/ 2147483647 w 1056"/>
                <a:gd name="T19" fmla="*/ 2147483647 h 540"/>
                <a:gd name="T20" fmla="*/ 2147483647 w 1056"/>
                <a:gd name="T21" fmla="*/ 2147483647 h 540"/>
                <a:gd name="T22" fmla="*/ 2147483647 w 1056"/>
                <a:gd name="T23" fmla="*/ 2147483647 h 540"/>
                <a:gd name="T24" fmla="*/ 2147483647 w 1056"/>
                <a:gd name="T25" fmla="*/ 2147483647 h 540"/>
                <a:gd name="T26" fmla="*/ 2147483647 w 1056"/>
                <a:gd name="T27" fmla="*/ 2147483647 h 540"/>
                <a:gd name="T28" fmla="*/ 2147483647 w 1056"/>
                <a:gd name="T29" fmla="*/ 2147483647 h 540"/>
                <a:gd name="T30" fmla="*/ 2147483647 w 1056"/>
                <a:gd name="T31" fmla="*/ 2147483647 h 540"/>
                <a:gd name="T32" fmla="*/ 2147483647 w 1056"/>
                <a:gd name="T33" fmla="*/ 2147483647 h 540"/>
                <a:gd name="T34" fmla="*/ 2147483647 w 1056"/>
                <a:gd name="T35" fmla="*/ 2147483647 h 540"/>
                <a:gd name="T36" fmla="*/ 2147483647 w 1056"/>
                <a:gd name="T37" fmla="*/ 2147483647 h 540"/>
                <a:gd name="T38" fmla="*/ 2147483647 w 1056"/>
                <a:gd name="T39" fmla="*/ 2147483647 h 540"/>
                <a:gd name="T40" fmla="*/ 2147483647 w 1056"/>
                <a:gd name="T41" fmla="*/ 2147483647 h 540"/>
                <a:gd name="T42" fmla="*/ 2147483647 w 1056"/>
                <a:gd name="T43" fmla="*/ 2147483647 h 540"/>
                <a:gd name="T44" fmla="*/ 2147483647 w 1056"/>
                <a:gd name="T45" fmla="*/ 2147483647 h 540"/>
                <a:gd name="T46" fmla="*/ 2147483647 w 1056"/>
                <a:gd name="T47" fmla="*/ 2147483647 h 540"/>
                <a:gd name="T48" fmla="*/ 2147483647 w 1056"/>
                <a:gd name="T49" fmla="*/ 2147483647 h 540"/>
                <a:gd name="T50" fmla="*/ 2147483647 w 1056"/>
                <a:gd name="T51" fmla="*/ 2147483647 h 540"/>
                <a:gd name="T52" fmla="*/ 2147483647 w 1056"/>
                <a:gd name="T53" fmla="*/ 2147483647 h 540"/>
                <a:gd name="T54" fmla="*/ 2147483647 w 1056"/>
                <a:gd name="T55" fmla="*/ 2147483647 h 540"/>
                <a:gd name="T56" fmla="*/ 2147483647 w 1056"/>
                <a:gd name="T57" fmla="*/ 2147483647 h 540"/>
                <a:gd name="T58" fmla="*/ 2147483647 w 1056"/>
                <a:gd name="T59" fmla="*/ 2147483647 h 540"/>
                <a:gd name="T60" fmla="*/ 2147483647 w 1056"/>
                <a:gd name="T61" fmla="*/ 2147483647 h 540"/>
                <a:gd name="T62" fmla="*/ 2147483647 w 1056"/>
                <a:gd name="T63" fmla="*/ 2147483647 h 540"/>
                <a:gd name="T64" fmla="*/ 2147483647 w 1056"/>
                <a:gd name="T65" fmla="*/ 2147483647 h 540"/>
                <a:gd name="T66" fmla="*/ 2147483647 w 1056"/>
                <a:gd name="T67" fmla="*/ 2147483647 h 540"/>
                <a:gd name="T68" fmla="*/ 2147483647 w 1056"/>
                <a:gd name="T69" fmla="*/ 2147483647 h 540"/>
                <a:gd name="T70" fmla="*/ 2147483647 w 1056"/>
                <a:gd name="T71" fmla="*/ 2147483647 h 540"/>
                <a:gd name="T72" fmla="*/ 2147483647 w 1056"/>
                <a:gd name="T73" fmla="*/ 2147483647 h 540"/>
                <a:gd name="T74" fmla="*/ 2147483647 w 1056"/>
                <a:gd name="T75" fmla="*/ 2147483647 h 540"/>
                <a:gd name="T76" fmla="*/ 2147483647 w 1056"/>
                <a:gd name="T77" fmla="*/ 2147483647 h 540"/>
                <a:gd name="T78" fmla="*/ 2147483647 w 1056"/>
                <a:gd name="T79" fmla="*/ 2147483647 h 540"/>
                <a:gd name="T80" fmla="*/ 2147483647 w 1056"/>
                <a:gd name="T81" fmla="*/ 2147483647 h 540"/>
                <a:gd name="T82" fmla="*/ 2147483647 w 1056"/>
                <a:gd name="T83" fmla="*/ 2147483647 h 540"/>
                <a:gd name="T84" fmla="*/ 2147483647 w 1056"/>
                <a:gd name="T85" fmla="*/ 2147483647 h 540"/>
                <a:gd name="T86" fmla="*/ 2147483647 w 1056"/>
                <a:gd name="T87" fmla="*/ 2147483647 h 540"/>
                <a:gd name="T88" fmla="*/ 2147483647 w 1056"/>
                <a:gd name="T89" fmla="*/ 2147483647 h 540"/>
                <a:gd name="T90" fmla="*/ 2147483647 w 1056"/>
                <a:gd name="T91" fmla="*/ 2147483647 h 540"/>
                <a:gd name="T92" fmla="*/ 2147483647 w 1056"/>
                <a:gd name="T93" fmla="*/ 2147483647 h 540"/>
                <a:gd name="T94" fmla="*/ 2147483647 w 1056"/>
                <a:gd name="T95" fmla="*/ 2147483647 h 540"/>
                <a:gd name="T96" fmla="*/ 2147483647 w 1056"/>
                <a:gd name="T97" fmla="*/ 2147483647 h 540"/>
                <a:gd name="T98" fmla="*/ 2147483647 w 1056"/>
                <a:gd name="T99" fmla="*/ 2147483647 h 540"/>
                <a:gd name="T100" fmla="*/ 2147483647 w 1056"/>
                <a:gd name="T101" fmla="*/ 2147483647 h 540"/>
                <a:gd name="T102" fmla="*/ 2147483647 w 1056"/>
                <a:gd name="T103" fmla="*/ 2147483647 h 540"/>
                <a:gd name="T104" fmla="*/ 2147483647 w 1056"/>
                <a:gd name="T105" fmla="*/ 2147483647 h 540"/>
                <a:gd name="T106" fmla="*/ 2147483647 w 1056"/>
                <a:gd name="T107" fmla="*/ 2147483647 h 540"/>
                <a:gd name="T108" fmla="*/ 2147483647 w 1056"/>
                <a:gd name="T109" fmla="*/ 2147483647 h 540"/>
                <a:gd name="T110" fmla="*/ 2147483647 w 1056"/>
                <a:gd name="T111" fmla="*/ 2147483647 h 540"/>
                <a:gd name="T112" fmla="*/ 2147483647 w 1056"/>
                <a:gd name="T113" fmla="*/ 2147483647 h 540"/>
                <a:gd name="T114" fmla="*/ 2147483647 w 1056"/>
                <a:gd name="T115" fmla="*/ 2147483647 h 54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056"/>
                <a:gd name="T175" fmla="*/ 0 h 540"/>
                <a:gd name="T176" fmla="*/ 1056 w 1056"/>
                <a:gd name="T177" fmla="*/ 540 h 54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056" h="540">
                  <a:moveTo>
                    <a:pt x="806" y="236"/>
                  </a:moveTo>
                  <a:lnTo>
                    <a:pt x="812" y="232"/>
                  </a:lnTo>
                  <a:lnTo>
                    <a:pt x="818" y="226"/>
                  </a:lnTo>
                  <a:lnTo>
                    <a:pt x="824" y="220"/>
                  </a:lnTo>
                  <a:lnTo>
                    <a:pt x="826" y="212"/>
                  </a:lnTo>
                  <a:lnTo>
                    <a:pt x="826" y="202"/>
                  </a:lnTo>
                  <a:lnTo>
                    <a:pt x="828" y="194"/>
                  </a:lnTo>
                  <a:lnTo>
                    <a:pt x="830" y="190"/>
                  </a:lnTo>
                  <a:lnTo>
                    <a:pt x="834" y="186"/>
                  </a:lnTo>
                  <a:lnTo>
                    <a:pt x="840" y="184"/>
                  </a:lnTo>
                  <a:lnTo>
                    <a:pt x="848" y="184"/>
                  </a:lnTo>
                  <a:lnTo>
                    <a:pt x="856" y="186"/>
                  </a:lnTo>
                  <a:lnTo>
                    <a:pt x="864" y="186"/>
                  </a:lnTo>
                  <a:lnTo>
                    <a:pt x="880" y="186"/>
                  </a:lnTo>
                  <a:lnTo>
                    <a:pt x="882" y="186"/>
                  </a:lnTo>
                  <a:lnTo>
                    <a:pt x="882" y="184"/>
                  </a:lnTo>
                  <a:lnTo>
                    <a:pt x="884" y="184"/>
                  </a:lnTo>
                  <a:lnTo>
                    <a:pt x="888" y="182"/>
                  </a:lnTo>
                  <a:lnTo>
                    <a:pt x="892" y="184"/>
                  </a:lnTo>
                  <a:lnTo>
                    <a:pt x="898" y="186"/>
                  </a:lnTo>
                  <a:lnTo>
                    <a:pt x="902" y="190"/>
                  </a:lnTo>
                  <a:lnTo>
                    <a:pt x="904" y="196"/>
                  </a:lnTo>
                  <a:lnTo>
                    <a:pt x="906" y="200"/>
                  </a:lnTo>
                  <a:lnTo>
                    <a:pt x="908" y="202"/>
                  </a:lnTo>
                  <a:lnTo>
                    <a:pt x="910" y="204"/>
                  </a:lnTo>
                  <a:lnTo>
                    <a:pt x="914" y="204"/>
                  </a:lnTo>
                  <a:lnTo>
                    <a:pt x="922" y="206"/>
                  </a:lnTo>
                  <a:lnTo>
                    <a:pt x="928" y="210"/>
                  </a:lnTo>
                  <a:lnTo>
                    <a:pt x="930" y="214"/>
                  </a:lnTo>
                  <a:lnTo>
                    <a:pt x="932" y="218"/>
                  </a:lnTo>
                  <a:lnTo>
                    <a:pt x="930" y="222"/>
                  </a:lnTo>
                  <a:lnTo>
                    <a:pt x="926" y="228"/>
                  </a:lnTo>
                  <a:lnTo>
                    <a:pt x="922" y="236"/>
                  </a:lnTo>
                  <a:lnTo>
                    <a:pt x="920" y="244"/>
                  </a:lnTo>
                  <a:lnTo>
                    <a:pt x="920" y="246"/>
                  </a:lnTo>
                  <a:lnTo>
                    <a:pt x="922" y="248"/>
                  </a:lnTo>
                  <a:lnTo>
                    <a:pt x="926" y="250"/>
                  </a:lnTo>
                  <a:lnTo>
                    <a:pt x="932" y="250"/>
                  </a:lnTo>
                  <a:lnTo>
                    <a:pt x="934" y="250"/>
                  </a:lnTo>
                  <a:lnTo>
                    <a:pt x="936" y="254"/>
                  </a:lnTo>
                  <a:lnTo>
                    <a:pt x="936" y="256"/>
                  </a:lnTo>
                  <a:lnTo>
                    <a:pt x="936" y="258"/>
                  </a:lnTo>
                  <a:lnTo>
                    <a:pt x="942" y="256"/>
                  </a:lnTo>
                  <a:lnTo>
                    <a:pt x="948" y="252"/>
                  </a:lnTo>
                  <a:lnTo>
                    <a:pt x="954" y="246"/>
                  </a:lnTo>
                  <a:lnTo>
                    <a:pt x="960" y="244"/>
                  </a:lnTo>
                  <a:lnTo>
                    <a:pt x="964" y="242"/>
                  </a:lnTo>
                  <a:lnTo>
                    <a:pt x="972" y="234"/>
                  </a:lnTo>
                  <a:lnTo>
                    <a:pt x="978" y="226"/>
                  </a:lnTo>
                  <a:lnTo>
                    <a:pt x="984" y="220"/>
                  </a:lnTo>
                  <a:lnTo>
                    <a:pt x="988" y="218"/>
                  </a:lnTo>
                  <a:lnTo>
                    <a:pt x="992" y="218"/>
                  </a:lnTo>
                  <a:lnTo>
                    <a:pt x="992" y="224"/>
                  </a:lnTo>
                  <a:lnTo>
                    <a:pt x="994" y="230"/>
                  </a:lnTo>
                  <a:lnTo>
                    <a:pt x="1000" y="246"/>
                  </a:lnTo>
                  <a:lnTo>
                    <a:pt x="1002" y="250"/>
                  </a:lnTo>
                  <a:lnTo>
                    <a:pt x="1000" y="252"/>
                  </a:lnTo>
                  <a:lnTo>
                    <a:pt x="1000" y="256"/>
                  </a:lnTo>
                  <a:lnTo>
                    <a:pt x="1002" y="260"/>
                  </a:lnTo>
                  <a:lnTo>
                    <a:pt x="1006" y="266"/>
                  </a:lnTo>
                  <a:lnTo>
                    <a:pt x="1008" y="272"/>
                  </a:lnTo>
                  <a:lnTo>
                    <a:pt x="1006" y="278"/>
                  </a:lnTo>
                  <a:lnTo>
                    <a:pt x="1004" y="280"/>
                  </a:lnTo>
                  <a:lnTo>
                    <a:pt x="1002" y="284"/>
                  </a:lnTo>
                  <a:lnTo>
                    <a:pt x="1000" y="286"/>
                  </a:lnTo>
                  <a:lnTo>
                    <a:pt x="998" y="288"/>
                  </a:lnTo>
                  <a:lnTo>
                    <a:pt x="1000" y="292"/>
                  </a:lnTo>
                  <a:lnTo>
                    <a:pt x="1004" y="294"/>
                  </a:lnTo>
                  <a:lnTo>
                    <a:pt x="1008" y="296"/>
                  </a:lnTo>
                  <a:lnTo>
                    <a:pt x="1010" y="300"/>
                  </a:lnTo>
                  <a:lnTo>
                    <a:pt x="1010" y="302"/>
                  </a:lnTo>
                  <a:lnTo>
                    <a:pt x="1010" y="304"/>
                  </a:lnTo>
                  <a:lnTo>
                    <a:pt x="1016" y="308"/>
                  </a:lnTo>
                  <a:lnTo>
                    <a:pt x="1020" y="308"/>
                  </a:lnTo>
                  <a:lnTo>
                    <a:pt x="1028" y="310"/>
                  </a:lnTo>
                  <a:lnTo>
                    <a:pt x="1036" y="314"/>
                  </a:lnTo>
                  <a:lnTo>
                    <a:pt x="1040" y="316"/>
                  </a:lnTo>
                  <a:lnTo>
                    <a:pt x="1042" y="318"/>
                  </a:lnTo>
                  <a:lnTo>
                    <a:pt x="1042" y="320"/>
                  </a:lnTo>
                  <a:lnTo>
                    <a:pt x="1040" y="324"/>
                  </a:lnTo>
                  <a:lnTo>
                    <a:pt x="1038" y="328"/>
                  </a:lnTo>
                  <a:lnTo>
                    <a:pt x="1040" y="332"/>
                  </a:lnTo>
                  <a:lnTo>
                    <a:pt x="1044" y="332"/>
                  </a:lnTo>
                  <a:lnTo>
                    <a:pt x="1044" y="336"/>
                  </a:lnTo>
                  <a:lnTo>
                    <a:pt x="1056" y="336"/>
                  </a:lnTo>
                  <a:lnTo>
                    <a:pt x="1056" y="342"/>
                  </a:lnTo>
                  <a:lnTo>
                    <a:pt x="1054" y="352"/>
                  </a:lnTo>
                  <a:lnTo>
                    <a:pt x="1050" y="360"/>
                  </a:lnTo>
                  <a:lnTo>
                    <a:pt x="1048" y="366"/>
                  </a:lnTo>
                  <a:lnTo>
                    <a:pt x="1044" y="368"/>
                  </a:lnTo>
                  <a:lnTo>
                    <a:pt x="1032" y="370"/>
                  </a:lnTo>
                  <a:lnTo>
                    <a:pt x="1024" y="370"/>
                  </a:lnTo>
                  <a:lnTo>
                    <a:pt x="1016" y="372"/>
                  </a:lnTo>
                  <a:lnTo>
                    <a:pt x="1008" y="376"/>
                  </a:lnTo>
                  <a:lnTo>
                    <a:pt x="994" y="386"/>
                  </a:lnTo>
                  <a:lnTo>
                    <a:pt x="988" y="388"/>
                  </a:lnTo>
                  <a:lnTo>
                    <a:pt x="980" y="394"/>
                  </a:lnTo>
                  <a:lnTo>
                    <a:pt x="970" y="396"/>
                  </a:lnTo>
                  <a:lnTo>
                    <a:pt x="960" y="398"/>
                  </a:lnTo>
                  <a:lnTo>
                    <a:pt x="934" y="390"/>
                  </a:lnTo>
                  <a:lnTo>
                    <a:pt x="908" y="388"/>
                  </a:lnTo>
                  <a:lnTo>
                    <a:pt x="894" y="390"/>
                  </a:lnTo>
                  <a:lnTo>
                    <a:pt x="886" y="396"/>
                  </a:lnTo>
                  <a:lnTo>
                    <a:pt x="876" y="402"/>
                  </a:lnTo>
                  <a:lnTo>
                    <a:pt x="862" y="410"/>
                  </a:lnTo>
                  <a:lnTo>
                    <a:pt x="852" y="418"/>
                  </a:lnTo>
                  <a:lnTo>
                    <a:pt x="842" y="430"/>
                  </a:lnTo>
                  <a:lnTo>
                    <a:pt x="828" y="440"/>
                  </a:lnTo>
                  <a:lnTo>
                    <a:pt x="840" y="432"/>
                  </a:lnTo>
                  <a:lnTo>
                    <a:pt x="856" y="422"/>
                  </a:lnTo>
                  <a:lnTo>
                    <a:pt x="876" y="414"/>
                  </a:lnTo>
                  <a:lnTo>
                    <a:pt x="884" y="414"/>
                  </a:lnTo>
                  <a:lnTo>
                    <a:pt x="892" y="414"/>
                  </a:lnTo>
                  <a:lnTo>
                    <a:pt x="898" y="414"/>
                  </a:lnTo>
                  <a:lnTo>
                    <a:pt x="906" y="414"/>
                  </a:lnTo>
                  <a:lnTo>
                    <a:pt x="910" y="418"/>
                  </a:lnTo>
                  <a:lnTo>
                    <a:pt x="910" y="420"/>
                  </a:lnTo>
                  <a:lnTo>
                    <a:pt x="912" y="422"/>
                  </a:lnTo>
                  <a:lnTo>
                    <a:pt x="910" y="426"/>
                  </a:lnTo>
                  <a:lnTo>
                    <a:pt x="910" y="430"/>
                  </a:lnTo>
                  <a:lnTo>
                    <a:pt x="904" y="432"/>
                  </a:lnTo>
                  <a:lnTo>
                    <a:pt x="896" y="436"/>
                  </a:lnTo>
                  <a:lnTo>
                    <a:pt x="892" y="438"/>
                  </a:lnTo>
                  <a:lnTo>
                    <a:pt x="890" y="442"/>
                  </a:lnTo>
                  <a:lnTo>
                    <a:pt x="904" y="442"/>
                  </a:lnTo>
                  <a:lnTo>
                    <a:pt x="898" y="448"/>
                  </a:lnTo>
                  <a:lnTo>
                    <a:pt x="894" y="454"/>
                  </a:lnTo>
                  <a:lnTo>
                    <a:pt x="892" y="460"/>
                  </a:lnTo>
                  <a:lnTo>
                    <a:pt x="892" y="464"/>
                  </a:lnTo>
                  <a:lnTo>
                    <a:pt x="894" y="468"/>
                  </a:lnTo>
                  <a:lnTo>
                    <a:pt x="902" y="472"/>
                  </a:lnTo>
                  <a:lnTo>
                    <a:pt x="910" y="476"/>
                  </a:lnTo>
                  <a:lnTo>
                    <a:pt x="920" y="476"/>
                  </a:lnTo>
                  <a:lnTo>
                    <a:pt x="928" y="476"/>
                  </a:lnTo>
                  <a:lnTo>
                    <a:pt x="936" y="472"/>
                  </a:lnTo>
                  <a:lnTo>
                    <a:pt x="940" y="468"/>
                  </a:lnTo>
                  <a:lnTo>
                    <a:pt x="944" y="462"/>
                  </a:lnTo>
                  <a:lnTo>
                    <a:pt x="948" y="458"/>
                  </a:lnTo>
                  <a:lnTo>
                    <a:pt x="950" y="454"/>
                  </a:lnTo>
                  <a:lnTo>
                    <a:pt x="954" y="454"/>
                  </a:lnTo>
                  <a:lnTo>
                    <a:pt x="958" y="454"/>
                  </a:lnTo>
                  <a:lnTo>
                    <a:pt x="958" y="456"/>
                  </a:lnTo>
                  <a:lnTo>
                    <a:pt x="956" y="460"/>
                  </a:lnTo>
                  <a:lnTo>
                    <a:pt x="954" y="464"/>
                  </a:lnTo>
                  <a:lnTo>
                    <a:pt x="958" y="464"/>
                  </a:lnTo>
                  <a:lnTo>
                    <a:pt x="960" y="466"/>
                  </a:lnTo>
                  <a:lnTo>
                    <a:pt x="960" y="468"/>
                  </a:lnTo>
                  <a:lnTo>
                    <a:pt x="958" y="470"/>
                  </a:lnTo>
                  <a:lnTo>
                    <a:pt x="954" y="474"/>
                  </a:lnTo>
                  <a:lnTo>
                    <a:pt x="946" y="478"/>
                  </a:lnTo>
                  <a:lnTo>
                    <a:pt x="938" y="486"/>
                  </a:lnTo>
                  <a:lnTo>
                    <a:pt x="930" y="490"/>
                  </a:lnTo>
                  <a:lnTo>
                    <a:pt x="910" y="496"/>
                  </a:lnTo>
                  <a:lnTo>
                    <a:pt x="904" y="496"/>
                  </a:lnTo>
                  <a:lnTo>
                    <a:pt x="898" y="496"/>
                  </a:lnTo>
                  <a:lnTo>
                    <a:pt x="890" y="496"/>
                  </a:lnTo>
                  <a:lnTo>
                    <a:pt x="884" y="498"/>
                  </a:lnTo>
                  <a:lnTo>
                    <a:pt x="880" y="504"/>
                  </a:lnTo>
                  <a:lnTo>
                    <a:pt x="876" y="510"/>
                  </a:lnTo>
                  <a:lnTo>
                    <a:pt x="870" y="514"/>
                  </a:lnTo>
                  <a:lnTo>
                    <a:pt x="866" y="516"/>
                  </a:lnTo>
                  <a:lnTo>
                    <a:pt x="862" y="516"/>
                  </a:lnTo>
                  <a:lnTo>
                    <a:pt x="856" y="516"/>
                  </a:lnTo>
                  <a:lnTo>
                    <a:pt x="854" y="512"/>
                  </a:lnTo>
                  <a:lnTo>
                    <a:pt x="854" y="510"/>
                  </a:lnTo>
                  <a:lnTo>
                    <a:pt x="854" y="504"/>
                  </a:lnTo>
                  <a:lnTo>
                    <a:pt x="858" y="500"/>
                  </a:lnTo>
                  <a:lnTo>
                    <a:pt x="866" y="496"/>
                  </a:lnTo>
                  <a:lnTo>
                    <a:pt x="876" y="492"/>
                  </a:lnTo>
                  <a:lnTo>
                    <a:pt x="880" y="488"/>
                  </a:lnTo>
                  <a:lnTo>
                    <a:pt x="882" y="484"/>
                  </a:lnTo>
                  <a:lnTo>
                    <a:pt x="846" y="490"/>
                  </a:lnTo>
                  <a:lnTo>
                    <a:pt x="840" y="470"/>
                  </a:lnTo>
                  <a:lnTo>
                    <a:pt x="840" y="466"/>
                  </a:lnTo>
                  <a:lnTo>
                    <a:pt x="842" y="462"/>
                  </a:lnTo>
                  <a:lnTo>
                    <a:pt x="848" y="454"/>
                  </a:lnTo>
                  <a:lnTo>
                    <a:pt x="828" y="448"/>
                  </a:lnTo>
                  <a:lnTo>
                    <a:pt x="822" y="450"/>
                  </a:lnTo>
                  <a:lnTo>
                    <a:pt x="816" y="454"/>
                  </a:lnTo>
                  <a:lnTo>
                    <a:pt x="806" y="468"/>
                  </a:lnTo>
                  <a:lnTo>
                    <a:pt x="800" y="474"/>
                  </a:lnTo>
                  <a:lnTo>
                    <a:pt x="796" y="482"/>
                  </a:lnTo>
                  <a:lnTo>
                    <a:pt x="790" y="486"/>
                  </a:lnTo>
                  <a:lnTo>
                    <a:pt x="780" y="488"/>
                  </a:lnTo>
                  <a:lnTo>
                    <a:pt x="774" y="490"/>
                  </a:lnTo>
                  <a:lnTo>
                    <a:pt x="742" y="490"/>
                  </a:lnTo>
                  <a:lnTo>
                    <a:pt x="734" y="494"/>
                  </a:lnTo>
                  <a:lnTo>
                    <a:pt x="726" y="496"/>
                  </a:lnTo>
                  <a:lnTo>
                    <a:pt x="722" y="500"/>
                  </a:lnTo>
                  <a:lnTo>
                    <a:pt x="718" y="502"/>
                  </a:lnTo>
                  <a:lnTo>
                    <a:pt x="706" y="504"/>
                  </a:lnTo>
                  <a:lnTo>
                    <a:pt x="690" y="504"/>
                  </a:lnTo>
                  <a:lnTo>
                    <a:pt x="682" y="504"/>
                  </a:lnTo>
                  <a:lnTo>
                    <a:pt x="672" y="506"/>
                  </a:lnTo>
                  <a:lnTo>
                    <a:pt x="664" y="512"/>
                  </a:lnTo>
                  <a:lnTo>
                    <a:pt x="664" y="514"/>
                  </a:lnTo>
                  <a:lnTo>
                    <a:pt x="664" y="520"/>
                  </a:lnTo>
                  <a:lnTo>
                    <a:pt x="654" y="524"/>
                  </a:lnTo>
                  <a:lnTo>
                    <a:pt x="648" y="526"/>
                  </a:lnTo>
                  <a:lnTo>
                    <a:pt x="646" y="530"/>
                  </a:lnTo>
                  <a:lnTo>
                    <a:pt x="642" y="530"/>
                  </a:lnTo>
                  <a:lnTo>
                    <a:pt x="642" y="526"/>
                  </a:lnTo>
                  <a:lnTo>
                    <a:pt x="636" y="528"/>
                  </a:lnTo>
                  <a:lnTo>
                    <a:pt x="634" y="526"/>
                  </a:lnTo>
                  <a:lnTo>
                    <a:pt x="630" y="526"/>
                  </a:lnTo>
                  <a:lnTo>
                    <a:pt x="624" y="528"/>
                  </a:lnTo>
                  <a:lnTo>
                    <a:pt x="616" y="534"/>
                  </a:lnTo>
                  <a:lnTo>
                    <a:pt x="608" y="538"/>
                  </a:lnTo>
                  <a:lnTo>
                    <a:pt x="606" y="540"/>
                  </a:lnTo>
                  <a:lnTo>
                    <a:pt x="600" y="540"/>
                  </a:lnTo>
                  <a:lnTo>
                    <a:pt x="596" y="540"/>
                  </a:lnTo>
                  <a:lnTo>
                    <a:pt x="602" y="536"/>
                  </a:lnTo>
                  <a:lnTo>
                    <a:pt x="608" y="532"/>
                  </a:lnTo>
                  <a:lnTo>
                    <a:pt x="614" y="528"/>
                  </a:lnTo>
                  <a:lnTo>
                    <a:pt x="616" y="524"/>
                  </a:lnTo>
                  <a:lnTo>
                    <a:pt x="616" y="522"/>
                  </a:lnTo>
                  <a:lnTo>
                    <a:pt x="616" y="524"/>
                  </a:lnTo>
                  <a:lnTo>
                    <a:pt x="626" y="518"/>
                  </a:lnTo>
                  <a:lnTo>
                    <a:pt x="632" y="508"/>
                  </a:lnTo>
                  <a:lnTo>
                    <a:pt x="644" y="486"/>
                  </a:lnTo>
                  <a:lnTo>
                    <a:pt x="644" y="492"/>
                  </a:lnTo>
                  <a:lnTo>
                    <a:pt x="648" y="496"/>
                  </a:lnTo>
                  <a:lnTo>
                    <a:pt x="652" y="496"/>
                  </a:lnTo>
                  <a:lnTo>
                    <a:pt x="658" y="496"/>
                  </a:lnTo>
                  <a:lnTo>
                    <a:pt x="664" y="496"/>
                  </a:lnTo>
                  <a:lnTo>
                    <a:pt x="664" y="494"/>
                  </a:lnTo>
                  <a:lnTo>
                    <a:pt x="664" y="490"/>
                  </a:lnTo>
                  <a:lnTo>
                    <a:pt x="664" y="482"/>
                  </a:lnTo>
                  <a:lnTo>
                    <a:pt x="658" y="472"/>
                  </a:lnTo>
                  <a:lnTo>
                    <a:pt x="650" y="466"/>
                  </a:lnTo>
                  <a:lnTo>
                    <a:pt x="648" y="464"/>
                  </a:lnTo>
                  <a:lnTo>
                    <a:pt x="644" y="464"/>
                  </a:lnTo>
                  <a:lnTo>
                    <a:pt x="630" y="464"/>
                  </a:lnTo>
                  <a:lnTo>
                    <a:pt x="612" y="462"/>
                  </a:lnTo>
                  <a:lnTo>
                    <a:pt x="616" y="458"/>
                  </a:lnTo>
                  <a:lnTo>
                    <a:pt x="618" y="452"/>
                  </a:lnTo>
                  <a:lnTo>
                    <a:pt x="618" y="450"/>
                  </a:lnTo>
                  <a:lnTo>
                    <a:pt x="616" y="448"/>
                  </a:lnTo>
                  <a:lnTo>
                    <a:pt x="614" y="446"/>
                  </a:lnTo>
                  <a:lnTo>
                    <a:pt x="612" y="442"/>
                  </a:lnTo>
                  <a:lnTo>
                    <a:pt x="614" y="438"/>
                  </a:lnTo>
                  <a:lnTo>
                    <a:pt x="610" y="436"/>
                  </a:lnTo>
                  <a:lnTo>
                    <a:pt x="608" y="432"/>
                  </a:lnTo>
                  <a:lnTo>
                    <a:pt x="606" y="428"/>
                  </a:lnTo>
                  <a:lnTo>
                    <a:pt x="606" y="424"/>
                  </a:lnTo>
                  <a:lnTo>
                    <a:pt x="604" y="422"/>
                  </a:lnTo>
                  <a:lnTo>
                    <a:pt x="606" y="418"/>
                  </a:lnTo>
                  <a:lnTo>
                    <a:pt x="602" y="416"/>
                  </a:lnTo>
                  <a:lnTo>
                    <a:pt x="598" y="414"/>
                  </a:lnTo>
                  <a:lnTo>
                    <a:pt x="588" y="414"/>
                  </a:lnTo>
                  <a:lnTo>
                    <a:pt x="580" y="416"/>
                  </a:lnTo>
                  <a:lnTo>
                    <a:pt x="566" y="422"/>
                  </a:lnTo>
                  <a:lnTo>
                    <a:pt x="554" y="430"/>
                  </a:lnTo>
                  <a:lnTo>
                    <a:pt x="538" y="438"/>
                  </a:lnTo>
                  <a:lnTo>
                    <a:pt x="526" y="436"/>
                  </a:lnTo>
                  <a:lnTo>
                    <a:pt x="516" y="432"/>
                  </a:lnTo>
                  <a:lnTo>
                    <a:pt x="516" y="434"/>
                  </a:lnTo>
                  <a:lnTo>
                    <a:pt x="510" y="432"/>
                  </a:lnTo>
                  <a:lnTo>
                    <a:pt x="504" y="430"/>
                  </a:lnTo>
                  <a:lnTo>
                    <a:pt x="498" y="430"/>
                  </a:lnTo>
                  <a:lnTo>
                    <a:pt x="492" y="428"/>
                  </a:lnTo>
                  <a:lnTo>
                    <a:pt x="486" y="426"/>
                  </a:lnTo>
                  <a:lnTo>
                    <a:pt x="482" y="422"/>
                  </a:lnTo>
                  <a:lnTo>
                    <a:pt x="482" y="416"/>
                  </a:lnTo>
                  <a:lnTo>
                    <a:pt x="88" y="416"/>
                  </a:lnTo>
                  <a:lnTo>
                    <a:pt x="88" y="414"/>
                  </a:lnTo>
                  <a:lnTo>
                    <a:pt x="86" y="414"/>
                  </a:lnTo>
                  <a:lnTo>
                    <a:pt x="88" y="412"/>
                  </a:lnTo>
                  <a:lnTo>
                    <a:pt x="90" y="410"/>
                  </a:lnTo>
                  <a:lnTo>
                    <a:pt x="80" y="402"/>
                  </a:lnTo>
                  <a:lnTo>
                    <a:pt x="72" y="394"/>
                  </a:lnTo>
                  <a:lnTo>
                    <a:pt x="62" y="386"/>
                  </a:lnTo>
                  <a:lnTo>
                    <a:pt x="58" y="386"/>
                  </a:lnTo>
                  <a:lnTo>
                    <a:pt x="54" y="384"/>
                  </a:lnTo>
                  <a:lnTo>
                    <a:pt x="52" y="378"/>
                  </a:lnTo>
                  <a:lnTo>
                    <a:pt x="50" y="372"/>
                  </a:lnTo>
                  <a:lnTo>
                    <a:pt x="52" y="366"/>
                  </a:lnTo>
                  <a:lnTo>
                    <a:pt x="56" y="360"/>
                  </a:lnTo>
                  <a:lnTo>
                    <a:pt x="56" y="358"/>
                  </a:lnTo>
                  <a:lnTo>
                    <a:pt x="54" y="354"/>
                  </a:lnTo>
                  <a:lnTo>
                    <a:pt x="48" y="352"/>
                  </a:lnTo>
                  <a:lnTo>
                    <a:pt x="48" y="350"/>
                  </a:lnTo>
                  <a:lnTo>
                    <a:pt x="50" y="348"/>
                  </a:lnTo>
                  <a:lnTo>
                    <a:pt x="52" y="346"/>
                  </a:lnTo>
                  <a:lnTo>
                    <a:pt x="50" y="342"/>
                  </a:lnTo>
                  <a:lnTo>
                    <a:pt x="48" y="340"/>
                  </a:lnTo>
                  <a:lnTo>
                    <a:pt x="42" y="336"/>
                  </a:lnTo>
                  <a:lnTo>
                    <a:pt x="42" y="334"/>
                  </a:lnTo>
                  <a:lnTo>
                    <a:pt x="44" y="330"/>
                  </a:lnTo>
                  <a:lnTo>
                    <a:pt x="48" y="326"/>
                  </a:lnTo>
                  <a:lnTo>
                    <a:pt x="52" y="320"/>
                  </a:lnTo>
                  <a:lnTo>
                    <a:pt x="50" y="316"/>
                  </a:lnTo>
                  <a:lnTo>
                    <a:pt x="44" y="316"/>
                  </a:lnTo>
                  <a:lnTo>
                    <a:pt x="34" y="314"/>
                  </a:lnTo>
                  <a:lnTo>
                    <a:pt x="34" y="310"/>
                  </a:lnTo>
                  <a:lnTo>
                    <a:pt x="38" y="308"/>
                  </a:lnTo>
                  <a:lnTo>
                    <a:pt x="40" y="308"/>
                  </a:lnTo>
                  <a:lnTo>
                    <a:pt x="38" y="304"/>
                  </a:lnTo>
                  <a:lnTo>
                    <a:pt x="38" y="300"/>
                  </a:lnTo>
                  <a:lnTo>
                    <a:pt x="36" y="290"/>
                  </a:lnTo>
                  <a:lnTo>
                    <a:pt x="34" y="284"/>
                  </a:lnTo>
                  <a:lnTo>
                    <a:pt x="26" y="276"/>
                  </a:lnTo>
                  <a:lnTo>
                    <a:pt x="24" y="272"/>
                  </a:lnTo>
                  <a:lnTo>
                    <a:pt x="24" y="268"/>
                  </a:lnTo>
                  <a:lnTo>
                    <a:pt x="26" y="262"/>
                  </a:lnTo>
                  <a:lnTo>
                    <a:pt x="30" y="254"/>
                  </a:lnTo>
                  <a:lnTo>
                    <a:pt x="34" y="248"/>
                  </a:lnTo>
                  <a:lnTo>
                    <a:pt x="30" y="246"/>
                  </a:lnTo>
                  <a:lnTo>
                    <a:pt x="30" y="242"/>
                  </a:lnTo>
                  <a:lnTo>
                    <a:pt x="28" y="236"/>
                  </a:lnTo>
                  <a:lnTo>
                    <a:pt x="26" y="232"/>
                  </a:lnTo>
                  <a:lnTo>
                    <a:pt x="20" y="230"/>
                  </a:lnTo>
                  <a:lnTo>
                    <a:pt x="14" y="230"/>
                  </a:lnTo>
                  <a:lnTo>
                    <a:pt x="8" y="230"/>
                  </a:lnTo>
                  <a:lnTo>
                    <a:pt x="8" y="228"/>
                  </a:lnTo>
                  <a:lnTo>
                    <a:pt x="2" y="226"/>
                  </a:lnTo>
                  <a:lnTo>
                    <a:pt x="0" y="222"/>
                  </a:lnTo>
                  <a:lnTo>
                    <a:pt x="172" y="64"/>
                  </a:lnTo>
                  <a:lnTo>
                    <a:pt x="178" y="68"/>
                  </a:lnTo>
                  <a:lnTo>
                    <a:pt x="186" y="68"/>
                  </a:lnTo>
                  <a:lnTo>
                    <a:pt x="196" y="70"/>
                  </a:lnTo>
                  <a:lnTo>
                    <a:pt x="204" y="72"/>
                  </a:lnTo>
                  <a:lnTo>
                    <a:pt x="206" y="74"/>
                  </a:lnTo>
                  <a:lnTo>
                    <a:pt x="210" y="76"/>
                  </a:lnTo>
                  <a:lnTo>
                    <a:pt x="212" y="78"/>
                  </a:lnTo>
                  <a:lnTo>
                    <a:pt x="216" y="78"/>
                  </a:lnTo>
                  <a:lnTo>
                    <a:pt x="226" y="78"/>
                  </a:lnTo>
                  <a:lnTo>
                    <a:pt x="234" y="74"/>
                  </a:lnTo>
                  <a:lnTo>
                    <a:pt x="242" y="72"/>
                  </a:lnTo>
                  <a:lnTo>
                    <a:pt x="252" y="70"/>
                  </a:lnTo>
                  <a:lnTo>
                    <a:pt x="258" y="70"/>
                  </a:lnTo>
                  <a:lnTo>
                    <a:pt x="268" y="70"/>
                  </a:lnTo>
                  <a:lnTo>
                    <a:pt x="280" y="66"/>
                  </a:lnTo>
                  <a:lnTo>
                    <a:pt x="288" y="62"/>
                  </a:lnTo>
                  <a:lnTo>
                    <a:pt x="296" y="60"/>
                  </a:lnTo>
                  <a:lnTo>
                    <a:pt x="316" y="60"/>
                  </a:lnTo>
                  <a:lnTo>
                    <a:pt x="334" y="58"/>
                  </a:lnTo>
                  <a:lnTo>
                    <a:pt x="346" y="58"/>
                  </a:lnTo>
                  <a:lnTo>
                    <a:pt x="352" y="58"/>
                  </a:lnTo>
                  <a:lnTo>
                    <a:pt x="352" y="64"/>
                  </a:lnTo>
                  <a:lnTo>
                    <a:pt x="354" y="68"/>
                  </a:lnTo>
                  <a:lnTo>
                    <a:pt x="358" y="68"/>
                  </a:lnTo>
                  <a:lnTo>
                    <a:pt x="362" y="68"/>
                  </a:lnTo>
                  <a:lnTo>
                    <a:pt x="366" y="64"/>
                  </a:lnTo>
                  <a:lnTo>
                    <a:pt x="374" y="58"/>
                  </a:lnTo>
                  <a:lnTo>
                    <a:pt x="378" y="60"/>
                  </a:lnTo>
                  <a:lnTo>
                    <a:pt x="380" y="64"/>
                  </a:lnTo>
                  <a:lnTo>
                    <a:pt x="380" y="70"/>
                  </a:lnTo>
                  <a:lnTo>
                    <a:pt x="380" y="72"/>
                  </a:lnTo>
                  <a:lnTo>
                    <a:pt x="382" y="72"/>
                  </a:lnTo>
                  <a:lnTo>
                    <a:pt x="386" y="70"/>
                  </a:lnTo>
                  <a:lnTo>
                    <a:pt x="392" y="66"/>
                  </a:lnTo>
                  <a:lnTo>
                    <a:pt x="398" y="64"/>
                  </a:lnTo>
                  <a:lnTo>
                    <a:pt x="410" y="66"/>
                  </a:lnTo>
                  <a:lnTo>
                    <a:pt x="418" y="68"/>
                  </a:lnTo>
                  <a:lnTo>
                    <a:pt x="426" y="72"/>
                  </a:lnTo>
                  <a:lnTo>
                    <a:pt x="436" y="74"/>
                  </a:lnTo>
                  <a:lnTo>
                    <a:pt x="444" y="78"/>
                  </a:lnTo>
                  <a:lnTo>
                    <a:pt x="454" y="82"/>
                  </a:lnTo>
                  <a:lnTo>
                    <a:pt x="458" y="80"/>
                  </a:lnTo>
                  <a:lnTo>
                    <a:pt x="466" y="78"/>
                  </a:lnTo>
                  <a:lnTo>
                    <a:pt x="470" y="80"/>
                  </a:lnTo>
                  <a:lnTo>
                    <a:pt x="472" y="80"/>
                  </a:lnTo>
                  <a:lnTo>
                    <a:pt x="474" y="82"/>
                  </a:lnTo>
                  <a:lnTo>
                    <a:pt x="474" y="86"/>
                  </a:lnTo>
                  <a:lnTo>
                    <a:pt x="472" y="88"/>
                  </a:lnTo>
                  <a:lnTo>
                    <a:pt x="466" y="90"/>
                  </a:lnTo>
                  <a:lnTo>
                    <a:pt x="462" y="94"/>
                  </a:lnTo>
                  <a:lnTo>
                    <a:pt x="460" y="94"/>
                  </a:lnTo>
                  <a:lnTo>
                    <a:pt x="460" y="98"/>
                  </a:lnTo>
                  <a:lnTo>
                    <a:pt x="460" y="100"/>
                  </a:lnTo>
                  <a:lnTo>
                    <a:pt x="462" y="100"/>
                  </a:lnTo>
                  <a:lnTo>
                    <a:pt x="470" y="102"/>
                  </a:lnTo>
                  <a:lnTo>
                    <a:pt x="482" y="100"/>
                  </a:lnTo>
                  <a:lnTo>
                    <a:pt x="492" y="98"/>
                  </a:lnTo>
                  <a:lnTo>
                    <a:pt x="502" y="96"/>
                  </a:lnTo>
                  <a:lnTo>
                    <a:pt x="514" y="94"/>
                  </a:lnTo>
                  <a:lnTo>
                    <a:pt x="518" y="96"/>
                  </a:lnTo>
                  <a:lnTo>
                    <a:pt x="522" y="98"/>
                  </a:lnTo>
                  <a:lnTo>
                    <a:pt x="526" y="102"/>
                  </a:lnTo>
                  <a:lnTo>
                    <a:pt x="528" y="104"/>
                  </a:lnTo>
                  <a:lnTo>
                    <a:pt x="532" y="102"/>
                  </a:lnTo>
                  <a:lnTo>
                    <a:pt x="536" y="100"/>
                  </a:lnTo>
                  <a:lnTo>
                    <a:pt x="538" y="92"/>
                  </a:lnTo>
                  <a:lnTo>
                    <a:pt x="538" y="88"/>
                  </a:lnTo>
                  <a:lnTo>
                    <a:pt x="554" y="84"/>
                  </a:lnTo>
                  <a:lnTo>
                    <a:pt x="562" y="82"/>
                  </a:lnTo>
                  <a:lnTo>
                    <a:pt x="572" y="80"/>
                  </a:lnTo>
                  <a:lnTo>
                    <a:pt x="578" y="82"/>
                  </a:lnTo>
                  <a:lnTo>
                    <a:pt x="582" y="84"/>
                  </a:lnTo>
                  <a:lnTo>
                    <a:pt x="582" y="86"/>
                  </a:lnTo>
                  <a:lnTo>
                    <a:pt x="586" y="88"/>
                  </a:lnTo>
                  <a:lnTo>
                    <a:pt x="594" y="92"/>
                  </a:lnTo>
                  <a:lnTo>
                    <a:pt x="606" y="96"/>
                  </a:lnTo>
                  <a:lnTo>
                    <a:pt x="638" y="96"/>
                  </a:lnTo>
                  <a:lnTo>
                    <a:pt x="642" y="96"/>
                  </a:lnTo>
                  <a:lnTo>
                    <a:pt x="646" y="96"/>
                  </a:lnTo>
                  <a:lnTo>
                    <a:pt x="652" y="92"/>
                  </a:lnTo>
                  <a:lnTo>
                    <a:pt x="656" y="88"/>
                  </a:lnTo>
                  <a:lnTo>
                    <a:pt x="662" y="86"/>
                  </a:lnTo>
                  <a:lnTo>
                    <a:pt x="670" y="88"/>
                  </a:lnTo>
                  <a:lnTo>
                    <a:pt x="682" y="88"/>
                  </a:lnTo>
                  <a:lnTo>
                    <a:pt x="678" y="94"/>
                  </a:lnTo>
                  <a:lnTo>
                    <a:pt x="676" y="98"/>
                  </a:lnTo>
                  <a:lnTo>
                    <a:pt x="674" y="102"/>
                  </a:lnTo>
                  <a:lnTo>
                    <a:pt x="674" y="104"/>
                  </a:lnTo>
                  <a:lnTo>
                    <a:pt x="676" y="106"/>
                  </a:lnTo>
                  <a:lnTo>
                    <a:pt x="680" y="104"/>
                  </a:lnTo>
                  <a:lnTo>
                    <a:pt x="690" y="92"/>
                  </a:lnTo>
                  <a:lnTo>
                    <a:pt x="694" y="88"/>
                  </a:lnTo>
                  <a:lnTo>
                    <a:pt x="702" y="86"/>
                  </a:lnTo>
                  <a:lnTo>
                    <a:pt x="708" y="82"/>
                  </a:lnTo>
                  <a:lnTo>
                    <a:pt x="714" y="78"/>
                  </a:lnTo>
                  <a:lnTo>
                    <a:pt x="716" y="72"/>
                  </a:lnTo>
                  <a:lnTo>
                    <a:pt x="716" y="70"/>
                  </a:lnTo>
                  <a:lnTo>
                    <a:pt x="716" y="68"/>
                  </a:lnTo>
                  <a:lnTo>
                    <a:pt x="714" y="66"/>
                  </a:lnTo>
                  <a:lnTo>
                    <a:pt x="708" y="64"/>
                  </a:lnTo>
                  <a:lnTo>
                    <a:pt x="706" y="64"/>
                  </a:lnTo>
                  <a:lnTo>
                    <a:pt x="706" y="62"/>
                  </a:lnTo>
                  <a:lnTo>
                    <a:pt x="706" y="58"/>
                  </a:lnTo>
                  <a:lnTo>
                    <a:pt x="710" y="54"/>
                  </a:lnTo>
                  <a:lnTo>
                    <a:pt x="718" y="44"/>
                  </a:lnTo>
                  <a:lnTo>
                    <a:pt x="732" y="36"/>
                  </a:lnTo>
                  <a:lnTo>
                    <a:pt x="742" y="32"/>
                  </a:lnTo>
                  <a:lnTo>
                    <a:pt x="746" y="30"/>
                  </a:lnTo>
                  <a:lnTo>
                    <a:pt x="746" y="26"/>
                  </a:lnTo>
                  <a:lnTo>
                    <a:pt x="748" y="20"/>
                  </a:lnTo>
                  <a:lnTo>
                    <a:pt x="752" y="14"/>
                  </a:lnTo>
                  <a:lnTo>
                    <a:pt x="760" y="8"/>
                  </a:lnTo>
                  <a:lnTo>
                    <a:pt x="768" y="4"/>
                  </a:lnTo>
                  <a:lnTo>
                    <a:pt x="776" y="2"/>
                  </a:lnTo>
                  <a:lnTo>
                    <a:pt x="790" y="0"/>
                  </a:lnTo>
                  <a:lnTo>
                    <a:pt x="806" y="0"/>
                  </a:lnTo>
                  <a:lnTo>
                    <a:pt x="816" y="2"/>
                  </a:lnTo>
                  <a:lnTo>
                    <a:pt x="820" y="4"/>
                  </a:lnTo>
                  <a:lnTo>
                    <a:pt x="820" y="6"/>
                  </a:lnTo>
                  <a:lnTo>
                    <a:pt x="810" y="10"/>
                  </a:lnTo>
                  <a:lnTo>
                    <a:pt x="800" y="16"/>
                  </a:lnTo>
                  <a:lnTo>
                    <a:pt x="790" y="20"/>
                  </a:lnTo>
                  <a:lnTo>
                    <a:pt x="778" y="22"/>
                  </a:lnTo>
                  <a:lnTo>
                    <a:pt x="772" y="22"/>
                  </a:lnTo>
                  <a:lnTo>
                    <a:pt x="764" y="26"/>
                  </a:lnTo>
                  <a:lnTo>
                    <a:pt x="758" y="30"/>
                  </a:lnTo>
                  <a:lnTo>
                    <a:pt x="756" y="34"/>
                  </a:lnTo>
                  <a:lnTo>
                    <a:pt x="756" y="52"/>
                  </a:lnTo>
                  <a:lnTo>
                    <a:pt x="754" y="58"/>
                  </a:lnTo>
                  <a:lnTo>
                    <a:pt x="752" y="60"/>
                  </a:lnTo>
                  <a:lnTo>
                    <a:pt x="748" y="64"/>
                  </a:lnTo>
                  <a:lnTo>
                    <a:pt x="750" y="66"/>
                  </a:lnTo>
                  <a:lnTo>
                    <a:pt x="752" y="68"/>
                  </a:lnTo>
                  <a:lnTo>
                    <a:pt x="756" y="70"/>
                  </a:lnTo>
                  <a:lnTo>
                    <a:pt x="758" y="72"/>
                  </a:lnTo>
                  <a:lnTo>
                    <a:pt x="758" y="78"/>
                  </a:lnTo>
                  <a:lnTo>
                    <a:pt x="758" y="80"/>
                  </a:lnTo>
                  <a:lnTo>
                    <a:pt x="762" y="82"/>
                  </a:lnTo>
                  <a:lnTo>
                    <a:pt x="766" y="80"/>
                  </a:lnTo>
                  <a:lnTo>
                    <a:pt x="770" y="78"/>
                  </a:lnTo>
                  <a:lnTo>
                    <a:pt x="772" y="76"/>
                  </a:lnTo>
                  <a:lnTo>
                    <a:pt x="776" y="76"/>
                  </a:lnTo>
                  <a:lnTo>
                    <a:pt x="782" y="76"/>
                  </a:lnTo>
                  <a:lnTo>
                    <a:pt x="784" y="78"/>
                  </a:lnTo>
                  <a:lnTo>
                    <a:pt x="784" y="82"/>
                  </a:lnTo>
                  <a:lnTo>
                    <a:pt x="780" y="86"/>
                  </a:lnTo>
                  <a:lnTo>
                    <a:pt x="774" y="88"/>
                  </a:lnTo>
                  <a:lnTo>
                    <a:pt x="772" y="92"/>
                  </a:lnTo>
                  <a:lnTo>
                    <a:pt x="770" y="98"/>
                  </a:lnTo>
                  <a:lnTo>
                    <a:pt x="772" y="102"/>
                  </a:lnTo>
                  <a:lnTo>
                    <a:pt x="774" y="106"/>
                  </a:lnTo>
                  <a:lnTo>
                    <a:pt x="780" y="104"/>
                  </a:lnTo>
                  <a:lnTo>
                    <a:pt x="786" y="100"/>
                  </a:lnTo>
                  <a:lnTo>
                    <a:pt x="794" y="88"/>
                  </a:lnTo>
                  <a:lnTo>
                    <a:pt x="798" y="92"/>
                  </a:lnTo>
                  <a:lnTo>
                    <a:pt x="808" y="86"/>
                  </a:lnTo>
                  <a:lnTo>
                    <a:pt x="816" y="82"/>
                  </a:lnTo>
                  <a:lnTo>
                    <a:pt x="822" y="80"/>
                  </a:lnTo>
                  <a:lnTo>
                    <a:pt x="822" y="74"/>
                  </a:lnTo>
                  <a:lnTo>
                    <a:pt x="822" y="70"/>
                  </a:lnTo>
                  <a:lnTo>
                    <a:pt x="824" y="68"/>
                  </a:lnTo>
                  <a:lnTo>
                    <a:pt x="828" y="66"/>
                  </a:lnTo>
                  <a:lnTo>
                    <a:pt x="850" y="66"/>
                  </a:lnTo>
                  <a:lnTo>
                    <a:pt x="858" y="70"/>
                  </a:lnTo>
                  <a:lnTo>
                    <a:pt x="862" y="72"/>
                  </a:lnTo>
                  <a:lnTo>
                    <a:pt x="864" y="78"/>
                  </a:lnTo>
                  <a:lnTo>
                    <a:pt x="862" y="80"/>
                  </a:lnTo>
                  <a:lnTo>
                    <a:pt x="860" y="82"/>
                  </a:lnTo>
                  <a:lnTo>
                    <a:pt x="854" y="84"/>
                  </a:lnTo>
                  <a:lnTo>
                    <a:pt x="848" y="86"/>
                  </a:lnTo>
                  <a:lnTo>
                    <a:pt x="846" y="86"/>
                  </a:lnTo>
                  <a:lnTo>
                    <a:pt x="846" y="90"/>
                  </a:lnTo>
                  <a:lnTo>
                    <a:pt x="846" y="94"/>
                  </a:lnTo>
                  <a:lnTo>
                    <a:pt x="848" y="100"/>
                  </a:lnTo>
                  <a:lnTo>
                    <a:pt x="846" y="104"/>
                  </a:lnTo>
                  <a:lnTo>
                    <a:pt x="842" y="108"/>
                  </a:lnTo>
                  <a:lnTo>
                    <a:pt x="830" y="112"/>
                  </a:lnTo>
                  <a:lnTo>
                    <a:pt x="816" y="116"/>
                  </a:lnTo>
                  <a:lnTo>
                    <a:pt x="808" y="122"/>
                  </a:lnTo>
                  <a:lnTo>
                    <a:pt x="802" y="126"/>
                  </a:lnTo>
                  <a:lnTo>
                    <a:pt x="798" y="124"/>
                  </a:lnTo>
                  <a:lnTo>
                    <a:pt x="790" y="122"/>
                  </a:lnTo>
                  <a:lnTo>
                    <a:pt x="780" y="122"/>
                  </a:lnTo>
                  <a:lnTo>
                    <a:pt x="772" y="132"/>
                  </a:lnTo>
                  <a:lnTo>
                    <a:pt x="758" y="140"/>
                  </a:lnTo>
                  <a:lnTo>
                    <a:pt x="732" y="156"/>
                  </a:lnTo>
                  <a:lnTo>
                    <a:pt x="726" y="160"/>
                  </a:lnTo>
                  <a:lnTo>
                    <a:pt x="722" y="164"/>
                  </a:lnTo>
                  <a:lnTo>
                    <a:pt x="718" y="164"/>
                  </a:lnTo>
                  <a:lnTo>
                    <a:pt x="712" y="164"/>
                  </a:lnTo>
                  <a:lnTo>
                    <a:pt x="708" y="166"/>
                  </a:lnTo>
                  <a:lnTo>
                    <a:pt x="704" y="168"/>
                  </a:lnTo>
                  <a:lnTo>
                    <a:pt x="698" y="172"/>
                  </a:lnTo>
                  <a:lnTo>
                    <a:pt x="690" y="176"/>
                  </a:lnTo>
                  <a:lnTo>
                    <a:pt x="684" y="178"/>
                  </a:lnTo>
                  <a:lnTo>
                    <a:pt x="674" y="180"/>
                  </a:lnTo>
                  <a:lnTo>
                    <a:pt x="656" y="184"/>
                  </a:lnTo>
                  <a:lnTo>
                    <a:pt x="648" y="188"/>
                  </a:lnTo>
                  <a:lnTo>
                    <a:pt x="640" y="192"/>
                  </a:lnTo>
                  <a:lnTo>
                    <a:pt x="632" y="198"/>
                  </a:lnTo>
                  <a:lnTo>
                    <a:pt x="622" y="206"/>
                  </a:lnTo>
                  <a:lnTo>
                    <a:pt x="612" y="214"/>
                  </a:lnTo>
                  <a:lnTo>
                    <a:pt x="606" y="222"/>
                  </a:lnTo>
                  <a:lnTo>
                    <a:pt x="600" y="234"/>
                  </a:lnTo>
                  <a:lnTo>
                    <a:pt x="594" y="244"/>
                  </a:lnTo>
                  <a:lnTo>
                    <a:pt x="602" y="244"/>
                  </a:lnTo>
                  <a:lnTo>
                    <a:pt x="606" y="246"/>
                  </a:lnTo>
                  <a:lnTo>
                    <a:pt x="606" y="248"/>
                  </a:lnTo>
                  <a:lnTo>
                    <a:pt x="604" y="260"/>
                  </a:lnTo>
                  <a:lnTo>
                    <a:pt x="602" y="266"/>
                  </a:lnTo>
                  <a:lnTo>
                    <a:pt x="602" y="274"/>
                  </a:lnTo>
                  <a:lnTo>
                    <a:pt x="604" y="274"/>
                  </a:lnTo>
                  <a:lnTo>
                    <a:pt x="606" y="276"/>
                  </a:lnTo>
                  <a:lnTo>
                    <a:pt x="608" y="276"/>
                  </a:lnTo>
                  <a:lnTo>
                    <a:pt x="614" y="272"/>
                  </a:lnTo>
                  <a:lnTo>
                    <a:pt x="622" y="272"/>
                  </a:lnTo>
                  <a:lnTo>
                    <a:pt x="630" y="274"/>
                  </a:lnTo>
                  <a:lnTo>
                    <a:pt x="636" y="276"/>
                  </a:lnTo>
                  <a:lnTo>
                    <a:pt x="642" y="280"/>
                  </a:lnTo>
                  <a:lnTo>
                    <a:pt x="648" y="288"/>
                  </a:lnTo>
                  <a:lnTo>
                    <a:pt x="652" y="292"/>
                  </a:lnTo>
                  <a:lnTo>
                    <a:pt x="656" y="294"/>
                  </a:lnTo>
                  <a:lnTo>
                    <a:pt x="662" y="294"/>
                  </a:lnTo>
                  <a:lnTo>
                    <a:pt x="666" y="296"/>
                  </a:lnTo>
                  <a:lnTo>
                    <a:pt x="670" y="300"/>
                  </a:lnTo>
                  <a:lnTo>
                    <a:pt x="674" y="304"/>
                  </a:lnTo>
                  <a:lnTo>
                    <a:pt x="680" y="306"/>
                  </a:lnTo>
                  <a:lnTo>
                    <a:pt x="688" y="308"/>
                  </a:lnTo>
                  <a:lnTo>
                    <a:pt x="698" y="306"/>
                  </a:lnTo>
                  <a:lnTo>
                    <a:pt x="712" y="308"/>
                  </a:lnTo>
                  <a:lnTo>
                    <a:pt x="712" y="310"/>
                  </a:lnTo>
                  <a:lnTo>
                    <a:pt x="712" y="314"/>
                  </a:lnTo>
                  <a:lnTo>
                    <a:pt x="710" y="322"/>
                  </a:lnTo>
                  <a:lnTo>
                    <a:pt x="704" y="332"/>
                  </a:lnTo>
                  <a:lnTo>
                    <a:pt x="700" y="344"/>
                  </a:lnTo>
                  <a:lnTo>
                    <a:pt x="698" y="350"/>
                  </a:lnTo>
                  <a:lnTo>
                    <a:pt x="698" y="356"/>
                  </a:lnTo>
                  <a:lnTo>
                    <a:pt x="700" y="360"/>
                  </a:lnTo>
                  <a:lnTo>
                    <a:pt x="704" y="366"/>
                  </a:lnTo>
                  <a:lnTo>
                    <a:pt x="712" y="376"/>
                  </a:lnTo>
                  <a:lnTo>
                    <a:pt x="714" y="374"/>
                  </a:lnTo>
                  <a:lnTo>
                    <a:pt x="718" y="370"/>
                  </a:lnTo>
                  <a:lnTo>
                    <a:pt x="724" y="366"/>
                  </a:lnTo>
                  <a:lnTo>
                    <a:pt x="730" y="362"/>
                  </a:lnTo>
                  <a:lnTo>
                    <a:pt x="734" y="356"/>
                  </a:lnTo>
                  <a:lnTo>
                    <a:pt x="738" y="350"/>
                  </a:lnTo>
                  <a:lnTo>
                    <a:pt x="742" y="332"/>
                  </a:lnTo>
                  <a:lnTo>
                    <a:pt x="746" y="314"/>
                  </a:lnTo>
                  <a:lnTo>
                    <a:pt x="748" y="312"/>
                  </a:lnTo>
                  <a:lnTo>
                    <a:pt x="754" y="308"/>
                  </a:lnTo>
                  <a:lnTo>
                    <a:pt x="766" y="306"/>
                  </a:lnTo>
                  <a:lnTo>
                    <a:pt x="772" y="304"/>
                  </a:lnTo>
                  <a:lnTo>
                    <a:pt x="788" y="296"/>
                  </a:lnTo>
                  <a:lnTo>
                    <a:pt x="796" y="290"/>
                  </a:lnTo>
                  <a:lnTo>
                    <a:pt x="800" y="284"/>
                  </a:lnTo>
                  <a:lnTo>
                    <a:pt x="804" y="276"/>
                  </a:lnTo>
                  <a:lnTo>
                    <a:pt x="806" y="266"/>
                  </a:lnTo>
                  <a:lnTo>
                    <a:pt x="804" y="264"/>
                  </a:lnTo>
                  <a:lnTo>
                    <a:pt x="802" y="262"/>
                  </a:lnTo>
                  <a:lnTo>
                    <a:pt x="800" y="258"/>
                  </a:lnTo>
                  <a:lnTo>
                    <a:pt x="794" y="256"/>
                  </a:lnTo>
                  <a:lnTo>
                    <a:pt x="794" y="254"/>
                  </a:lnTo>
                  <a:lnTo>
                    <a:pt x="792" y="250"/>
                  </a:lnTo>
                  <a:lnTo>
                    <a:pt x="794" y="246"/>
                  </a:lnTo>
                  <a:lnTo>
                    <a:pt x="798" y="244"/>
                  </a:lnTo>
                  <a:lnTo>
                    <a:pt x="804" y="238"/>
                  </a:lnTo>
                  <a:lnTo>
                    <a:pt x="806"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47" name="Freeform 40"/>
            <p:cNvSpPr>
              <a:spLocks/>
            </p:cNvSpPr>
            <p:nvPr/>
          </p:nvSpPr>
          <p:spPr bwMode="auto">
            <a:xfrm>
              <a:off x="3327890" y="3128693"/>
              <a:ext cx="54196" cy="27876"/>
            </a:xfrm>
            <a:custGeom>
              <a:avLst/>
              <a:gdLst>
                <a:gd name="T0" fmla="*/ 2147483647 w 38"/>
                <a:gd name="T1" fmla="*/ 2147483647 h 18"/>
                <a:gd name="T2" fmla="*/ 2147483647 w 38"/>
                <a:gd name="T3" fmla="*/ 2147483647 h 18"/>
                <a:gd name="T4" fmla="*/ 2147483647 w 38"/>
                <a:gd name="T5" fmla="*/ 2147483647 h 18"/>
                <a:gd name="T6" fmla="*/ 2147483647 w 38"/>
                <a:gd name="T7" fmla="*/ 2147483647 h 18"/>
                <a:gd name="T8" fmla="*/ 2147483647 w 38"/>
                <a:gd name="T9" fmla="*/ 2147483647 h 18"/>
                <a:gd name="T10" fmla="*/ 0 w 38"/>
                <a:gd name="T11" fmla="*/ 2147483647 h 18"/>
                <a:gd name="T12" fmla="*/ 2147483647 w 38"/>
                <a:gd name="T13" fmla="*/ 0 h 18"/>
                <a:gd name="T14" fmla="*/ 2147483647 w 38"/>
                <a:gd name="T15" fmla="*/ 0 h 18"/>
                <a:gd name="T16" fmla="*/ 2147483647 w 38"/>
                <a:gd name="T17" fmla="*/ 0 h 18"/>
                <a:gd name="T18" fmla="*/ 2147483647 w 38"/>
                <a:gd name="T19" fmla="*/ 2147483647 h 18"/>
                <a:gd name="T20" fmla="*/ 2147483647 w 38"/>
                <a:gd name="T21" fmla="*/ 2147483647 h 18"/>
                <a:gd name="T22" fmla="*/ 2147483647 w 38"/>
                <a:gd name="T23" fmla="*/ 2147483647 h 18"/>
                <a:gd name="T24" fmla="*/ 2147483647 w 38"/>
                <a:gd name="T25" fmla="*/ 2147483647 h 18"/>
                <a:gd name="T26" fmla="*/ 2147483647 w 38"/>
                <a:gd name="T27" fmla="*/ 2147483647 h 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8"/>
                <a:gd name="T43" fmla="*/ 0 h 18"/>
                <a:gd name="T44" fmla="*/ 38 w 38"/>
                <a:gd name="T45" fmla="*/ 18 h 1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8" h="18">
                  <a:moveTo>
                    <a:pt x="38" y="18"/>
                  </a:moveTo>
                  <a:lnTo>
                    <a:pt x="24" y="16"/>
                  </a:lnTo>
                  <a:lnTo>
                    <a:pt x="18" y="16"/>
                  </a:lnTo>
                  <a:lnTo>
                    <a:pt x="10" y="14"/>
                  </a:lnTo>
                  <a:lnTo>
                    <a:pt x="2" y="8"/>
                  </a:lnTo>
                  <a:lnTo>
                    <a:pt x="0" y="4"/>
                  </a:lnTo>
                  <a:lnTo>
                    <a:pt x="2" y="0"/>
                  </a:lnTo>
                  <a:lnTo>
                    <a:pt x="4" y="0"/>
                  </a:lnTo>
                  <a:lnTo>
                    <a:pt x="12" y="0"/>
                  </a:lnTo>
                  <a:lnTo>
                    <a:pt x="22" y="2"/>
                  </a:lnTo>
                  <a:lnTo>
                    <a:pt x="28" y="6"/>
                  </a:lnTo>
                  <a:lnTo>
                    <a:pt x="34" y="12"/>
                  </a:lnTo>
                  <a:lnTo>
                    <a:pt x="36" y="14"/>
                  </a:lnTo>
                  <a:lnTo>
                    <a:pt x="38"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48" name="Freeform 41"/>
            <p:cNvSpPr>
              <a:spLocks/>
            </p:cNvSpPr>
            <p:nvPr/>
          </p:nvSpPr>
          <p:spPr bwMode="auto">
            <a:xfrm>
              <a:off x="3416680" y="3083560"/>
              <a:ext cx="141832" cy="142037"/>
            </a:xfrm>
            <a:custGeom>
              <a:avLst/>
              <a:gdLst>
                <a:gd name="T0" fmla="*/ 2147483647 w 96"/>
                <a:gd name="T1" fmla="*/ 2147483647 h 90"/>
                <a:gd name="T2" fmla="*/ 2147483647 w 96"/>
                <a:gd name="T3" fmla="*/ 2147483647 h 90"/>
                <a:gd name="T4" fmla="*/ 2147483647 w 96"/>
                <a:gd name="T5" fmla="*/ 2147483647 h 90"/>
                <a:gd name="T6" fmla="*/ 2147483647 w 96"/>
                <a:gd name="T7" fmla="*/ 2147483647 h 90"/>
                <a:gd name="T8" fmla="*/ 2147483647 w 96"/>
                <a:gd name="T9" fmla="*/ 2147483647 h 90"/>
                <a:gd name="T10" fmla="*/ 2147483647 w 96"/>
                <a:gd name="T11" fmla="*/ 2147483647 h 90"/>
                <a:gd name="T12" fmla="*/ 0 w 96"/>
                <a:gd name="T13" fmla="*/ 2147483647 h 90"/>
                <a:gd name="T14" fmla="*/ 2147483647 w 96"/>
                <a:gd name="T15" fmla="*/ 2147483647 h 90"/>
                <a:gd name="T16" fmla="*/ 2147483647 w 96"/>
                <a:gd name="T17" fmla="*/ 2147483647 h 90"/>
                <a:gd name="T18" fmla="*/ 2147483647 w 96"/>
                <a:gd name="T19" fmla="*/ 2147483647 h 90"/>
                <a:gd name="T20" fmla="*/ 2147483647 w 96"/>
                <a:gd name="T21" fmla="*/ 2147483647 h 90"/>
                <a:gd name="T22" fmla="*/ 2147483647 w 96"/>
                <a:gd name="T23" fmla="*/ 2147483647 h 90"/>
                <a:gd name="T24" fmla="*/ 2147483647 w 96"/>
                <a:gd name="T25" fmla="*/ 2147483647 h 90"/>
                <a:gd name="T26" fmla="*/ 2147483647 w 96"/>
                <a:gd name="T27" fmla="*/ 2147483647 h 90"/>
                <a:gd name="T28" fmla="*/ 2147483647 w 96"/>
                <a:gd name="T29" fmla="*/ 0 h 90"/>
                <a:gd name="T30" fmla="*/ 2147483647 w 96"/>
                <a:gd name="T31" fmla="*/ 2147483647 h 90"/>
                <a:gd name="T32" fmla="*/ 2147483647 w 96"/>
                <a:gd name="T33" fmla="*/ 2147483647 h 90"/>
                <a:gd name="T34" fmla="*/ 2147483647 w 96"/>
                <a:gd name="T35" fmla="*/ 2147483647 h 90"/>
                <a:gd name="T36" fmla="*/ 2147483647 w 96"/>
                <a:gd name="T37" fmla="*/ 2147483647 h 90"/>
                <a:gd name="T38" fmla="*/ 2147483647 w 96"/>
                <a:gd name="T39" fmla="*/ 2147483647 h 90"/>
                <a:gd name="T40" fmla="*/ 2147483647 w 96"/>
                <a:gd name="T41" fmla="*/ 2147483647 h 90"/>
                <a:gd name="T42" fmla="*/ 2147483647 w 96"/>
                <a:gd name="T43" fmla="*/ 2147483647 h 90"/>
                <a:gd name="T44" fmla="*/ 2147483647 w 96"/>
                <a:gd name="T45" fmla="*/ 2147483647 h 90"/>
                <a:gd name="T46" fmla="*/ 2147483647 w 96"/>
                <a:gd name="T47" fmla="*/ 2147483647 h 90"/>
                <a:gd name="T48" fmla="*/ 2147483647 w 96"/>
                <a:gd name="T49" fmla="*/ 2147483647 h 90"/>
                <a:gd name="T50" fmla="*/ 2147483647 w 96"/>
                <a:gd name="T51" fmla="*/ 2147483647 h 90"/>
                <a:gd name="T52" fmla="*/ 2147483647 w 96"/>
                <a:gd name="T53" fmla="*/ 2147483647 h 90"/>
                <a:gd name="T54" fmla="*/ 2147483647 w 96"/>
                <a:gd name="T55" fmla="*/ 2147483647 h 90"/>
                <a:gd name="T56" fmla="*/ 2147483647 w 96"/>
                <a:gd name="T57" fmla="*/ 2147483647 h 90"/>
                <a:gd name="T58" fmla="*/ 2147483647 w 96"/>
                <a:gd name="T59" fmla="*/ 2147483647 h 90"/>
                <a:gd name="T60" fmla="*/ 2147483647 w 96"/>
                <a:gd name="T61" fmla="*/ 2147483647 h 90"/>
                <a:gd name="T62" fmla="*/ 2147483647 w 96"/>
                <a:gd name="T63" fmla="*/ 2147483647 h 90"/>
                <a:gd name="T64" fmla="*/ 2147483647 w 96"/>
                <a:gd name="T65" fmla="*/ 2147483647 h 90"/>
                <a:gd name="T66" fmla="*/ 2147483647 w 96"/>
                <a:gd name="T67" fmla="*/ 2147483647 h 90"/>
                <a:gd name="T68" fmla="*/ 2147483647 w 96"/>
                <a:gd name="T69" fmla="*/ 2147483647 h 90"/>
                <a:gd name="T70" fmla="*/ 2147483647 w 96"/>
                <a:gd name="T71" fmla="*/ 2147483647 h 90"/>
                <a:gd name="T72" fmla="*/ 2147483647 w 96"/>
                <a:gd name="T73" fmla="*/ 2147483647 h 90"/>
                <a:gd name="T74" fmla="*/ 2147483647 w 96"/>
                <a:gd name="T75" fmla="*/ 2147483647 h 90"/>
                <a:gd name="T76" fmla="*/ 2147483647 w 96"/>
                <a:gd name="T77" fmla="*/ 2147483647 h 9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6"/>
                <a:gd name="T118" fmla="*/ 0 h 90"/>
                <a:gd name="T119" fmla="*/ 96 w 96"/>
                <a:gd name="T120" fmla="*/ 90 h 9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6" h="90">
                  <a:moveTo>
                    <a:pt x="76" y="74"/>
                  </a:moveTo>
                  <a:lnTo>
                    <a:pt x="70" y="74"/>
                  </a:lnTo>
                  <a:lnTo>
                    <a:pt x="66" y="76"/>
                  </a:lnTo>
                  <a:lnTo>
                    <a:pt x="58" y="80"/>
                  </a:lnTo>
                  <a:lnTo>
                    <a:pt x="52" y="84"/>
                  </a:lnTo>
                  <a:lnTo>
                    <a:pt x="48" y="84"/>
                  </a:lnTo>
                  <a:lnTo>
                    <a:pt x="44" y="84"/>
                  </a:lnTo>
                  <a:lnTo>
                    <a:pt x="50" y="76"/>
                  </a:lnTo>
                  <a:lnTo>
                    <a:pt x="46" y="72"/>
                  </a:lnTo>
                  <a:lnTo>
                    <a:pt x="42" y="70"/>
                  </a:lnTo>
                  <a:lnTo>
                    <a:pt x="14" y="70"/>
                  </a:lnTo>
                  <a:lnTo>
                    <a:pt x="6" y="70"/>
                  </a:lnTo>
                  <a:lnTo>
                    <a:pt x="2" y="70"/>
                  </a:lnTo>
                  <a:lnTo>
                    <a:pt x="0" y="68"/>
                  </a:lnTo>
                  <a:lnTo>
                    <a:pt x="2" y="66"/>
                  </a:lnTo>
                  <a:lnTo>
                    <a:pt x="4" y="64"/>
                  </a:lnTo>
                  <a:lnTo>
                    <a:pt x="8" y="64"/>
                  </a:lnTo>
                  <a:lnTo>
                    <a:pt x="10" y="54"/>
                  </a:lnTo>
                  <a:lnTo>
                    <a:pt x="16" y="50"/>
                  </a:lnTo>
                  <a:lnTo>
                    <a:pt x="22" y="48"/>
                  </a:lnTo>
                  <a:lnTo>
                    <a:pt x="22" y="46"/>
                  </a:lnTo>
                  <a:lnTo>
                    <a:pt x="24" y="42"/>
                  </a:lnTo>
                  <a:lnTo>
                    <a:pt x="28" y="32"/>
                  </a:lnTo>
                  <a:lnTo>
                    <a:pt x="34" y="30"/>
                  </a:lnTo>
                  <a:lnTo>
                    <a:pt x="38" y="28"/>
                  </a:lnTo>
                  <a:lnTo>
                    <a:pt x="44" y="20"/>
                  </a:lnTo>
                  <a:lnTo>
                    <a:pt x="52" y="14"/>
                  </a:lnTo>
                  <a:lnTo>
                    <a:pt x="62" y="6"/>
                  </a:lnTo>
                  <a:lnTo>
                    <a:pt x="66" y="2"/>
                  </a:lnTo>
                  <a:lnTo>
                    <a:pt x="70" y="0"/>
                  </a:lnTo>
                  <a:lnTo>
                    <a:pt x="74" y="0"/>
                  </a:lnTo>
                  <a:lnTo>
                    <a:pt x="74" y="4"/>
                  </a:lnTo>
                  <a:lnTo>
                    <a:pt x="70" y="4"/>
                  </a:lnTo>
                  <a:lnTo>
                    <a:pt x="72" y="8"/>
                  </a:lnTo>
                  <a:lnTo>
                    <a:pt x="62" y="16"/>
                  </a:lnTo>
                  <a:lnTo>
                    <a:pt x="56" y="24"/>
                  </a:lnTo>
                  <a:lnTo>
                    <a:pt x="54" y="30"/>
                  </a:lnTo>
                  <a:lnTo>
                    <a:pt x="56" y="30"/>
                  </a:lnTo>
                  <a:lnTo>
                    <a:pt x="60" y="24"/>
                  </a:lnTo>
                  <a:lnTo>
                    <a:pt x="64" y="24"/>
                  </a:lnTo>
                  <a:lnTo>
                    <a:pt x="64" y="30"/>
                  </a:lnTo>
                  <a:lnTo>
                    <a:pt x="66" y="32"/>
                  </a:lnTo>
                  <a:lnTo>
                    <a:pt x="68" y="34"/>
                  </a:lnTo>
                  <a:lnTo>
                    <a:pt x="70" y="40"/>
                  </a:lnTo>
                  <a:lnTo>
                    <a:pt x="70" y="42"/>
                  </a:lnTo>
                  <a:lnTo>
                    <a:pt x="72" y="42"/>
                  </a:lnTo>
                  <a:lnTo>
                    <a:pt x="74" y="40"/>
                  </a:lnTo>
                  <a:lnTo>
                    <a:pt x="78" y="38"/>
                  </a:lnTo>
                  <a:lnTo>
                    <a:pt x="80" y="38"/>
                  </a:lnTo>
                  <a:lnTo>
                    <a:pt x="88" y="40"/>
                  </a:lnTo>
                  <a:lnTo>
                    <a:pt x="92" y="42"/>
                  </a:lnTo>
                  <a:lnTo>
                    <a:pt x="94" y="42"/>
                  </a:lnTo>
                  <a:lnTo>
                    <a:pt x="92" y="46"/>
                  </a:lnTo>
                  <a:lnTo>
                    <a:pt x="88" y="48"/>
                  </a:lnTo>
                  <a:lnTo>
                    <a:pt x="82" y="50"/>
                  </a:lnTo>
                  <a:lnTo>
                    <a:pt x="84" y="52"/>
                  </a:lnTo>
                  <a:lnTo>
                    <a:pt x="86" y="52"/>
                  </a:lnTo>
                  <a:lnTo>
                    <a:pt x="92" y="50"/>
                  </a:lnTo>
                  <a:lnTo>
                    <a:pt x="94" y="54"/>
                  </a:lnTo>
                  <a:lnTo>
                    <a:pt x="90" y="56"/>
                  </a:lnTo>
                  <a:lnTo>
                    <a:pt x="90" y="58"/>
                  </a:lnTo>
                  <a:lnTo>
                    <a:pt x="96" y="58"/>
                  </a:lnTo>
                  <a:lnTo>
                    <a:pt x="92" y="64"/>
                  </a:lnTo>
                  <a:lnTo>
                    <a:pt x="88" y="68"/>
                  </a:lnTo>
                  <a:lnTo>
                    <a:pt x="84" y="70"/>
                  </a:lnTo>
                  <a:lnTo>
                    <a:pt x="88" y="70"/>
                  </a:lnTo>
                  <a:lnTo>
                    <a:pt x="92" y="70"/>
                  </a:lnTo>
                  <a:lnTo>
                    <a:pt x="96" y="70"/>
                  </a:lnTo>
                  <a:lnTo>
                    <a:pt x="94" y="74"/>
                  </a:lnTo>
                  <a:lnTo>
                    <a:pt x="90" y="82"/>
                  </a:lnTo>
                  <a:lnTo>
                    <a:pt x="84" y="88"/>
                  </a:lnTo>
                  <a:lnTo>
                    <a:pt x="80" y="90"/>
                  </a:lnTo>
                  <a:lnTo>
                    <a:pt x="76" y="88"/>
                  </a:lnTo>
                  <a:lnTo>
                    <a:pt x="76" y="86"/>
                  </a:lnTo>
                  <a:lnTo>
                    <a:pt x="78" y="82"/>
                  </a:lnTo>
                  <a:lnTo>
                    <a:pt x="80" y="80"/>
                  </a:lnTo>
                  <a:lnTo>
                    <a:pt x="74" y="82"/>
                  </a:lnTo>
                  <a:lnTo>
                    <a:pt x="70" y="82"/>
                  </a:lnTo>
                  <a:lnTo>
                    <a:pt x="76"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49" name="Freeform 42"/>
            <p:cNvSpPr>
              <a:spLocks/>
            </p:cNvSpPr>
            <p:nvPr/>
          </p:nvSpPr>
          <p:spPr bwMode="auto">
            <a:xfrm>
              <a:off x="2573756" y="2490193"/>
              <a:ext cx="207559" cy="90266"/>
            </a:xfrm>
            <a:custGeom>
              <a:avLst/>
              <a:gdLst>
                <a:gd name="T0" fmla="*/ 0 w 142"/>
                <a:gd name="T1" fmla="*/ 2147483647 h 58"/>
                <a:gd name="T2" fmla="*/ 2147483647 w 142"/>
                <a:gd name="T3" fmla="*/ 2147483647 h 58"/>
                <a:gd name="T4" fmla="*/ 2147483647 w 142"/>
                <a:gd name="T5" fmla="*/ 2147483647 h 58"/>
                <a:gd name="T6" fmla="*/ 2147483647 w 142"/>
                <a:gd name="T7" fmla="*/ 2147483647 h 58"/>
                <a:gd name="T8" fmla="*/ 2147483647 w 142"/>
                <a:gd name="T9" fmla="*/ 2147483647 h 58"/>
                <a:gd name="T10" fmla="*/ 2147483647 w 142"/>
                <a:gd name="T11" fmla="*/ 2147483647 h 58"/>
                <a:gd name="T12" fmla="*/ 2147483647 w 142"/>
                <a:gd name="T13" fmla="*/ 2147483647 h 58"/>
                <a:gd name="T14" fmla="*/ 2147483647 w 142"/>
                <a:gd name="T15" fmla="*/ 2147483647 h 58"/>
                <a:gd name="T16" fmla="*/ 2147483647 w 142"/>
                <a:gd name="T17" fmla="*/ 2147483647 h 58"/>
                <a:gd name="T18" fmla="*/ 2147483647 w 142"/>
                <a:gd name="T19" fmla="*/ 2147483647 h 58"/>
                <a:gd name="T20" fmla="*/ 2147483647 w 142"/>
                <a:gd name="T21" fmla="*/ 2147483647 h 58"/>
                <a:gd name="T22" fmla="*/ 2147483647 w 142"/>
                <a:gd name="T23" fmla="*/ 2147483647 h 58"/>
                <a:gd name="T24" fmla="*/ 2147483647 w 142"/>
                <a:gd name="T25" fmla="*/ 2147483647 h 58"/>
                <a:gd name="T26" fmla="*/ 2147483647 w 142"/>
                <a:gd name="T27" fmla="*/ 2147483647 h 58"/>
                <a:gd name="T28" fmla="*/ 2147483647 w 142"/>
                <a:gd name="T29" fmla="*/ 2147483647 h 58"/>
                <a:gd name="T30" fmla="*/ 2147483647 w 142"/>
                <a:gd name="T31" fmla="*/ 2147483647 h 58"/>
                <a:gd name="T32" fmla="*/ 2147483647 w 142"/>
                <a:gd name="T33" fmla="*/ 2147483647 h 58"/>
                <a:gd name="T34" fmla="*/ 2147483647 w 142"/>
                <a:gd name="T35" fmla="*/ 2147483647 h 58"/>
                <a:gd name="T36" fmla="*/ 2147483647 w 142"/>
                <a:gd name="T37" fmla="*/ 2147483647 h 58"/>
                <a:gd name="T38" fmla="*/ 2147483647 w 142"/>
                <a:gd name="T39" fmla="*/ 2147483647 h 58"/>
                <a:gd name="T40" fmla="*/ 2147483647 w 142"/>
                <a:gd name="T41" fmla="*/ 2147483647 h 58"/>
                <a:gd name="T42" fmla="*/ 2147483647 w 142"/>
                <a:gd name="T43" fmla="*/ 2147483647 h 58"/>
                <a:gd name="T44" fmla="*/ 2147483647 w 142"/>
                <a:gd name="T45" fmla="*/ 2147483647 h 58"/>
                <a:gd name="T46" fmla="*/ 2147483647 w 142"/>
                <a:gd name="T47" fmla="*/ 2147483647 h 58"/>
                <a:gd name="T48" fmla="*/ 2147483647 w 142"/>
                <a:gd name="T49" fmla="*/ 2147483647 h 58"/>
                <a:gd name="T50" fmla="*/ 2147483647 w 142"/>
                <a:gd name="T51" fmla="*/ 2147483647 h 58"/>
                <a:gd name="T52" fmla="*/ 2147483647 w 142"/>
                <a:gd name="T53" fmla="*/ 2147483647 h 58"/>
                <a:gd name="T54" fmla="*/ 2147483647 w 142"/>
                <a:gd name="T55" fmla="*/ 2147483647 h 58"/>
                <a:gd name="T56" fmla="*/ 2147483647 w 142"/>
                <a:gd name="T57" fmla="*/ 0 h 58"/>
                <a:gd name="T58" fmla="*/ 2147483647 w 142"/>
                <a:gd name="T59" fmla="*/ 2147483647 h 58"/>
                <a:gd name="T60" fmla="*/ 2147483647 w 142"/>
                <a:gd name="T61" fmla="*/ 2147483647 h 58"/>
                <a:gd name="T62" fmla="*/ 2147483647 w 142"/>
                <a:gd name="T63" fmla="*/ 2147483647 h 58"/>
                <a:gd name="T64" fmla="*/ 2147483647 w 142"/>
                <a:gd name="T65" fmla="*/ 2147483647 h 58"/>
                <a:gd name="T66" fmla="*/ 2147483647 w 142"/>
                <a:gd name="T67" fmla="*/ 2147483647 h 58"/>
                <a:gd name="T68" fmla="*/ 2147483647 w 142"/>
                <a:gd name="T69" fmla="*/ 2147483647 h 58"/>
                <a:gd name="T70" fmla="*/ 2147483647 w 142"/>
                <a:gd name="T71" fmla="*/ 2147483647 h 58"/>
                <a:gd name="T72" fmla="*/ 2147483647 w 142"/>
                <a:gd name="T73" fmla="*/ 2147483647 h 58"/>
                <a:gd name="T74" fmla="*/ 0 w 142"/>
                <a:gd name="T75" fmla="*/ 2147483647 h 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2"/>
                <a:gd name="T115" fmla="*/ 0 h 58"/>
                <a:gd name="T116" fmla="*/ 142 w 142"/>
                <a:gd name="T117" fmla="*/ 58 h 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2" h="58">
                  <a:moveTo>
                    <a:pt x="0" y="40"/>
                  </a:moveTo>
                  <a:lnTo>
                    <a:pt x="4" y="40"/>
                  </a:lnTo>
                  <a:lnTo>
                    <a:pt x="10" y="40"/>
                  </a:lnTo>
                  <a:lnTo>
                    <a:pt x="14" y="40"/>
                  </a:lnTo>
                  <a:lnTo>
                    <a:pt x="18" y="44"/>
                  </a:lnTo>
                  <a:lnTo>
                    <a:pt x="20" y="48"/>
                  </a:lnTo>
                  <a:lnTo>
                    <a:pt x="18" y="56"/>
                  </a:lnTo>
                  <a:lnTo>
                    <a:pt x="20" y="58"/>
                  </a:lnTo>
                  <a:lnTo>
                    <a:pt x="24" y="54"/>
                  </a:lnTo>
                  <a:lnTo>
                    <a:pt x="32" y="48"/>
                  </a:lnTo>
                  <a:lnTo>
                    <a:pt x="38" y="44"/>
                  </a:lnTo>
                  <a:lnTo>
                    <a:pt x="48" y="44"/>
                  </a:lnTo>
                  <a:lnTo>
                    <a:pt x="54" y="44"/>
                  </a:lnTo>
                  <a:lnTo>
                    <a:pt x="60" y="42"/>
                  </a:lnTo>
                  <a:lnTo>
                    <a:pt x="70" y="36"/>
                  </a:lnTo>
                  <a:lnTo>
                    <a:pt x="78" y="34"/>
                  </a:lnTo>
                  <a:lnTo>
                    <a:pt x="100" y="30"/>
                  </a:lnTo>
                  <a:lnTo>
                    <a:pt x="122" y="24"/>
                  </a:lnTo>
                  <a:lnTo>
                    <a:pt x="132" y="20"/>
                  </a:lnTo>
                  <a:lnTo>
                    <a:pt x="142" y="14"/>
                  </a:lnTo>
                  <a:lnTo>
                    <a:pt x="134" y="8"/>
                  </a:lnTo>
                  <a:lnTo>
                    <a:pt x="128" y="4"/>
                  </a:lnTo>
                  <a:lnTo>
                    <a:pt x="124" y="4"/>
                  </a:lnTo>
                  <a:lnTo>
                    <a:pt x="118" y="4"/>
                  </a:lnTo>
                  <a:lnTo>
                    <a:pt x="118" y="8"/>
                  </a:lnTo>
                  <a:lnTo>
                    <a:pt x="112" y="8"/>
                  </a:lnTo>
                  <a:lnTo>
                    <a:pt x="106" y="6"/>
                  </a:lnTo>
                  <a:lnTo>
                    <a:pt x="102" y="2"/>
                  </a:lnTo>
                  <a:lnTo>
                    <a:pt x="96" y="0"/>
                  </a:lnTo>
                  <a:lnTo>
                    <a:pt x="76" y="2"/>
                  </a:lnTo>
                  <a:lnTo>
                    <a:pt x="60" y="4"/>
                  </a:lnTo>
                  <a:lnTo>
                    <a:pt x="48" y="14"/>
                  </a:lnTo>
                  <a:lnTo>
                    <a:pt x="44" y="18"/>
                  </a:lnTo>
                  <a:lnTo>
                    <a:pt x="38" y="22"/>
                  </a:lnTo>
                  <a:lnTo>
                    <a:pt x="24" y="28"/>
                  </a:lnTo>
                  <a:lnTo>
                    <a:pt x="12" y="34"/>
                  </a:lnTo>
                  <a:lnTo>
                    <a:pt x="6" y="36"/>
                  </a:lnTo>
                  <a:lnTo>
                    <a:pt x="0"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50" name="Freeform 43"/>
            <p:cNvSpPr>
              <a:spLocks/>
            </p:cNvSpPr>
            <p:nvPr/>
          </p:nvSpPr>
          <p:spPr bwMode="auto">
            <a:xfrm>
              <a:off x="3073053" y="2382670"/>
              <a:ext cx="76106" cy="39823"/>
            </a:xfrm>
            <a:custGeom>
              <a:avLst/>
              <a:gdLst>
                <a:gd name="T0" fmla="*/ 2147483647 w 52"/>
                <a:gd name="T1" fmla="*/ 2147483647 h 26"/>
                <a:gd name="T2" fmla="*/ 2147483647 w 52"/>
                <a:gd name="T3" fmla="*/ 2147483647 h 26"/>
                <a:gd name="T4" fmla="*/ 2147483647 w 52"/>
                <a:gd name="T5" fmla="*/ 2147483647 h 26"/>
                <a:gd name="T6" fmla="*/ 2147483647 w 52"/>
                <a:gd name="T7" fmla="*/ 2147483647 h 26"/>
                <a:gd name="T8" fmla="*/ 2147483647 w 52"/>
                <a:gd name="T9" fmla="*/ 2147483647 h 26"/>
                <a:gd name="T10" fmla="*/ 2147483647 w 52"/>
                <a:gd name="T11" fmla="*/ 2147483647 h 26"/>
                <a:gd name="T12" fmla="*/ 2147483647 w 52"/>
                <a:gd name="T13" fmla="*/ 2147483647 h 26"/>
                <a:gd name="T14" fmla="*/ 0 w 52"/>
                <a:gd name="T15" fmla="*/ 2147483647 h 26"/>
                <a:gd name="T16" fmla="*/ 2147483647 w 52"/>
                <a:gd name="T17" fmla="*/ 2147483647 h 26"/>
                <a:gd name="T18" fmla="*/ 2147483647 w 52"/>
                <a:gd name="T19" fmla="*/ 2147483647 h 26"/>
                <a:gd name="T20" fmla="*/ 2147483647 w 52"/>
                <a:gd name="T21" fmla="*/ 0 h 26"/>
                <a:gd name="T22" fmla="*/ 2147483647 w 52"/>
                <a:gd name="T23" fmla="*/ 2147483647 h 26"/>
                <a:gd name="T24" fmla="*/ 2147483647 w 52"/>
                <a:gd name="T25" fmla="*/ 2147483647 h 26"/>
                <a:gd name="T26" fmla="*/ 2147483647 w 52"/>
                <a:gd name="T27" fmla="*/ 2147483647 h 26"/>
                <a:gd name="T28" fmla="*/ 2147483647 w 52"/>
                <a:gd name="T29" fmla="*/ 2147483647 h 26"/>
                <a:gd name="T30" fmla="*/ 2147483647 w 52"/>
                <a:gd name="T31" fmla="*/ 2147483647 h 26"/>
                <a:gd name="T32" fmla="*/ 2147483647 w 52"/>
                <a:gd name="T33" fmla="*/ 2147483647 h 26"/>
                <a:gd name="T34" fmla="*/ 2147483647 w 52"/>
                <a:gd name="T35" fmla="*/ 2147483647 h 26"/>
                <a:gd name="T36" fmla="*/ 2147483647 w 52"/>
                <a:gd name="T37" fmla="*/ 2147483647 h 26"/>
                <a:gd name="T38" fmla="*/ 2147483647 w 52"/>
                <a:gd name="T39" fmla="*/ 2147483647 h 26"/>
                <a:gd name="T40" fmla="*/ 2147483647 w 52"/>
                <a:gd name="T41" fmla="*/ 2147483647 h 26"/>
                <a:gd name="T42" fmla="*/ 2147483647 w 52"/>
                <a:gd name="T43" fmla="*/ 2147483647 h 26"/>
                <a:gd name="T44" fmla="*/ 2147483647 w 52"/>
                <a:gd name="T45" fmla="*/ 2147483647 h 2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2"/>
                <a:gd name="T70" fmla="*/ 0 h 26"/>
                <a:gd name="T71" fmla="*/ 52 w 52"/>
                <a:gd name="T72" fmla="*/ 26 h 2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2" h="26">
                  <a:moveTo>
                    <a:pt x="34" y="26"/>
                  </a:moveTo>
                  <a:lnTo>
                    <a:pt x="32" y="24"/>
                  </a:lnTo>
                  <a:lnTo>
                    <a:pt x="30" y="22"/>
                  </a:lnTo>
                  <a:lnTo>
                    <a:pt x="26" y="18"/>
                  </a:lnTo>
                  <a:lnTo>
                    <a:pt x="20" y="18"/>
                  </a:lnTo>
                  <a:lnTo>
                    <a:pt x="12" y="18"/>
                  </a:lnTo>
                  <a:lnTo>
                    <a:pt x="6" y="18"/>
                  </a:lnTo>
                  <a:lnTo>
                    <a:pt x="0" y="16"/>
                  </a:lnTo>
                  <a:lnTo>
                    <a:pt x="8" y="6"/>
                  </a:lnTo>
                  <a:lnTo>
                    <a:pt x="14" y="2"/>
                  </a:lnTo>
                  <a:lnTo>
                    <a:pt x="24" y="0"/>
                  </a:lnTo>
                  <a:lnTo>
                    <a:pt x="28" y="2"/>
                  </a:lnTo>
                  <a:lnTo>
                    <a:pt x="30" y="4"/>
                  </a:lnTo>
                  <a:lnTo>
                    <a:pt x="32" y="6"/>
                  </a:lnTo>
                  <a:lnTo>
                    <a:pt x="34" y="8"/>
                  </a:lnTo>
                  <a:lnTo>
                    <a:pt x="40" y="8"/>
                  </a:lnTo>
                  <a:lnTo>
                    <a:pt x="48" y="10"/>
                  </a:lnTo>
                  <a:lnTo>
                    <a:pt x="52" y="12"/>
                  </a:lnTo>
                  <a:lnTo>
                    <a:pt x="52" y="16"/>
                  </a:lnTo>
                  <a:lnTo>
                    <a:pt x="52" y="22"/>
                  </a:lnTo>
                  <a:lnTo>
                    <a:pt x="48" y="24"/>
                  </a:lnTo>
                  <a:lnTo>
                    <a:pt x="42" y="26"/>
                  </a:lnTo>
                  <a:lnTo>
                    <a:pt x="34"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51" name="Freeform 44"/>
            <p:cNvSpPr>
              <a:spLocks/>
            </p:cNvSpPr>
            <p:nvPr/>
          </p:nvSpPr>
          <p:spPr bwMode="auto">
            <a:xfrm>
              <a:off x="2660240" y="2502140"/>
              <a:ext cx="298656" cy="128763"/>
            </a:xfrm>
            <a:custGeom>
              <a:avLst/>
              <a:gdLst>
                <a:gd name="T0" fmla="*/ 2147483647 w 204"/>
                <a:gd name="T1" fmla="*/ 2147483647 h 82"/>
                <a:gd name="T2" fmla="*/ 2147483647 w 204"/>
                <a:gd name="T3" fmla="*/ 2147483647 h 82"/>
                <a:gd name="T4" fmla="*/ 2147483647 w 204"/>
                <a:gd name="T5" fmla="*/ 2147483647 h 82"/>
                <a:gd name="T6" fmla="*/ 2147483647 w 204"/>
                <a:gd name="T7" fmla="*/ 2147483647 h 82"/>
                <a:gd name="T8" fmla="*/ 2147483647 w 204"/>
                <a:gd name="T9" fmla="*/ 2147483647 h 82"/>
                <a:gd name="T10" fmla="*/ 2147483647 w 204"/>
                <a:gd name="T11" fmla="*/ 2147483647 h 82"/>
                <a:gd name="T12" fmla="*/ 2147483647 w 204"/>
                <a:gd name="T13" fmla="*/ 2147483647 h 82"/>
                <a:gd name="T14" fmla="*/ 2147483647 w 204"/>
                <a:gd name="T15" fmla="*/ 2147483647 h 82"/>
                <a:gd name="T16" fmla="*/ 2147483647 w 204"/>
                <a:gd name="T17" fmla="*/ 2147483647 h 82"/>
                <a:gd name="T18" fmla="*/ 2147483647 w 204"/>
                <a:gd name="T19" fmla="*/ 2147483647 h 82"/>
                <a:gd name="T20" fmla="*/ 2147483647 w 204"/>
                <a:gd name="T21" fmla="*/ 2147483647 h 82"/>
                <a:gd name="T22" fmla="*/ 2147483647 w 204"/>
                <a:gd name="T23" fmla="*/ 2147483647 h 82"/>
                <a:gd name="T24" fmla="*/ 2147483647 w 204"/>
                <a:gd name="T25" fmla="*/ 2147483647 h 82"/>
                <a:gd name="T26" fmla="*/ 2147483647 w 204"/>
                <a:gd name="T27" fmla="*/ 2147483647 h 82"/>
                <a:gd name="T28" fmla="*/ 2147483647 w 204"/>
                <a:gd name="T29" fmla="*/ 2147483647 h 82"/>
                <a:gd name="T30" fmla="*/ 2147483647 w 204"/>
                <a:gd name="T31" fmla="*/ 2147483647 h 82"/>
                <a:gd name="T32" fmla="*/ 2147483647 w 204"/>
                <a:gd name="T33" fmla="*/ 2147483647 h 82"/>
                <a:gd name="T34" fmla="*/ 2147483647 w 204"/>
                <a:gd name="T35" fmla="*/ 2147483647 h 82"/>
                <a:gd name="T36" fmla="*/ 2147483647 w 204"/>
                <a:gd name="T37" fmla="*/ 2147483647 h 82"/>
                <a:gd name="T38" fmla="*/ 2147483647 w 204"/>
                <a:gd name="T39" fmla="*/ 2147483647 h 82"/>
                <a:gd name="T40" fmla="*/ 2147483647 w 204"/>
                <a:gd name="T41" fmla="*/ 2147483647 h 82"/>
                <a:gd name="T42" fmla="*/ 2147483647 w 204"/>
                <a:gd name="T43" fmla="*/ 2147483647 h 82"/>
                <a:gd name="T44" fmla="*/ 2147483647 w 204"/>
                <a:gd name="T45" fmla="*/ 2147483647 h 82"/>
                <a:gd name="T46" fmla="*/ 2147483647 w 204"/>
                <a:gd name="T47" fmla="*/ 2147483647 h 82"/>
                <a:gd name="T48" fmla="*/ 2147483647 w 204"/>
                <a:gd name="T49" fmla="*/ 2147483647 h 82"/>
                <a:gd name="T50" fmla="*/ 2147483647 w 204"/>
                <a:gd name="T51" fmla="*/ 2147483647 h 82"/>
                <a:gd name="T52" fmla="*/ 2147483647 w 204"/>
                <a:gd name="T53" fmla="*/ 2147483647 h 82"/>
                <a:gd name="T54" fmla="*/ 2147483647 w 204"/>
                <a:gd name="T55" fmla="*/ 2147483647 h 82"/>
                <a:gd name="T56" fmla="*/ 2147483647 w 204"/>
                <a:gd name="T57" fmla="*/ 2147483647 h 82"/>
                <a:gd name="T58" fmla="*/ 2147483647 w 204"/>
                <a:gd name="T59" fmla="*/ 2147483647 h 82"/>
                <a:gd name="T60" fmla="*/ 2147483647 w 204"/>
                <a:gd name="T61" fmla="*/ 2147483647 h 82"/>
                <a:gd name="T62" fmla="*/ 2147483647 w 204"/>
                <a:gd name="T63" fmla="*/ 2147483647 h 82"/>
                <a:gd name="T64" fmla="*/ 2147483647 w 204"/>
                <a:gd name="T65" fmla="*/ 2147483647 h 82"/>
                <a:gd name="T66" fmla="*/ 2147483647 w 204"/>
                <a:gd name="T67" fmla="*/ 2147483647 h 82"/>
                <a:gd name="T68" fmla="*/ 2147483647 w 204"/>
                <a:gd name="T69" fmla="*/ 0 h 82"/>
                <a:gd name="T70" fmla="*/ 2147483647 w 204"/>
                <a:gd name="T71" fmla="*/ 2147483647 h 82"/>
                <a:gd name="T72" fmla="*/ 2147483647 w 204"/>
                <a:gd name="T73" fmla="*/ 2147483647 h 82"/>
                <a:gd name="T74" fmla="*/ 2147483647 w 204"/>
                <a:gd name="T75" fmla="*/ 2147483647 h 82"/>
                <a:gd name="T76" fmla="*/ 2147483647 w 204"/>
                <a:gd name="T77" fmla="*/ 2147483647 h 82"/>
                <a:gd name="T78" fmla="*/ 2147483647 w 204"/>
                <a:gd name="T79" fmla="*/ 2147483647 h 82"/>
                <a:gd name="T80" fmla="*/ 2147483647 w 204"/>
                <a:gd name="T81" fmla="*/ 2147483647 h 82"/>
                <a:gd name="T82" fmla="*/ 2147483647 w 204"/>
                <a:gd name="T83" fmla="*/ 2147483647 h 8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04"/>
                <a:gd name="T127" fmla="*/ 0 h 82"/>
                <a:gd name="T128" fmla="*/ 204 w 204"/>
                <a:gd name="T129" fmla="*/ 82 h 8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04" h="82">
                  <a:moveTo>
                    <a:pt x="176" y="62"/>
                  </a:moveTo>
                  <a:lnTo>
                    <a:pt x="172" y="62"/>
                  </a:lnTo>
                  <a:lnTo>
                    <a:pt x="170" y="64"/>
                  </a:lnTo>
                  <a:lnTo>
                    <a:pt x="166" y="70"/>
                  </a:lnTo>
                  <a:lnTo>
                    <a:pt x="160" y="76"/>
                  </a:lnTo>
                  <a:lnTo>
                    <a:pt x="158" y="78"/>
                  </a:lnTo>
                  <a:lnTo>
                    <a:pt x="154" y="80"/>
                  </a:lnTo>
                  <a:lnTo>
                    <a:pt x="146" y="78"/>
                  </a:lnTo>
                  <a:lnTo>
                    <a:pt x="132" y="76"/>
                  </a:lnTo>
                  <a:lnTo>
                    <a:pt x="124" y="70"/>
                  </a:lnTo>
                  <a:lnTo>
                    <a:pt x="120" y="68"/>
                  </a:lnTo>
                  <a:lnTo>
                    <a:pt x="120" y="64"/>
                  </a:lnTo>
                  <a:lnTo>
                    <a:pt x="98" y="64"/>
                  </a:lnTo>
                  <a:lnTo>
                    <a:pt x="94" y="66"/>
                  </a:lnTo>
                  <a:lnTo>
                    <a:pt x="90" y="68"/>
                  </a:lnTo>
                  <a:lnTo>
                    <a:pt x="78" y="74"/>
                  </a:lnTo>
                  <a:lnTo>
                    <a:pt x="68" y="80"/>
                  </a:lnTo>
                  <a:lnTo>
                    <a:pt x="60" y="82"/>
                  </a:lnTo>
                  <a:lnTo>
                    <a:pt x="52" y="82"/>
                  </a:lnTo>
                  <a:lnTo>
                    <a:pt x="40" y="80"/>
                  </a:lnTo>
                  <a:lnTo>
                    <a:pt x="34" y="80"/>
                  </a:lnTo>
                  <a:lnTo>
                    <a:pt x="28" y="82"/>
                  </a:lnTo>
                  <a:lnTo>
                    <a:pt x="28" y="74"/>
                  </a:lnTo>
                  <a:lnTo>
                    <a:pt x="32" y="72"/>
                  </a:lnTo>
                  <a:lnTo>
                    <a:pt x="34" y="68"/>
                  </a:lnTo>
                  <a:lnTo>
                    <a:pt x="22" y="70"/>
                  </a:lnTo>
                  <a:lnTo>
                    <a:pt x="14" y="68"/>
                  </a:lnTo>
                  <a:lnTo>
                    <a:pt x="6" y="64"/>
                  </a:lnTo>
                  <a:lnTo>
                    <a:pt x="0" y="60"/>
                  </a:lnTo>
                  <a:lnTo>
                    <a:pt x="14" y="56"/>
                  </a:lnTo>
                  <a:lnTo>
                    <a:pt x="26" y="54"/>
                  </a:lnTo>
                  <a:lnTo>
                    <a:pt x="70" y="54"/>
                  </a:lnTo>
                  <a:lnTo>
                    <a:pt x="70" y="52"/>
                  </a:lnTo>
                  <a:lnTo>
                    <a:pt x="72" y="50"/>
                  </a:lnTo>
                  <a:lnTo>
                    <a:pt x="12" y="50"/>
                  </a:lnTo>
                  <a:lnTo>
                    <a:pt x="12" y="44"/>
                  </a:lnTo>
                  <a:lnTo>
                    <a:pt x="14" y="42"/>
                  </a:lnTo>
                  <a:lnTo>
                    <a:pt x="18" y="36"/>
                  </a:lnTo>
                  <a:lnTo>
                    <a:pt x="18" y="34"/>
                  </a:lnTo>
                  <a:lnTo>
                    <a:pt x="20" y="30"/>
                  </a:lnTo>
                  <a:lnTo>
                    <a:pt x="26" y="28"/>
                  </a:lnTo>
                  <a:lnTo>
                    <a:pt x="42" y="26"/>
                  </a:lnTo>
                  <a:lnTo>
                    <a:pt x="54" y="24"/>
                  </a:lnTo>
                  <a:lnTo>
                    <a:pt x="68" y="20"/>
                  </a:lnTo>
                  <a:lnTo>
                    <a:pt x="78" y="14"/>
                  </a:lnTo>
                  <a:lnTo>
                    <a:pt x="90" y="6"/>
                  </a:lnTo>
                  <a:lnTo>
                    <a:pt x="90" y="16"/>
                  </a:lnTo>
                  <a:lnTo>
                    <a:pt x="94" y="18"/>
                  </a:lnTo>
                  <a:lnTo>
                    <a:pt x="96" y="18"/>
                  </a:lnTo>
                  <a:lnTo>
                    <a:pt x="102" y="16"/>
                  </a:lnTo>
                  <a:lnTo>
                    <a:pt x="110" y="18"/>
                  </a:lnTo>
                  <a:lnTo>
                    <a:pt x="120" y="20"/>
                  </a:lnTo>
                  <a:lnTo>
                    <a:pt x="124" y="20"/>
                  </a:lnTo>
                  <a:lnTo>
                    <a:pt x="124" y="16"/>
                  </a:lnTo>
                  <a:lnTo>
                    <a:pt x="128" y="14"/>
                  </a:lnTo>
                  <a:lnTo>
                    <a:pt x="130" y="12"/>
                  </a:lnTo>
                  <a:lnTo>
                    <a:pt x="136" y="14"/>
                  </a:lnTo>
                  <a:lnTo>
                    <a:pt x="142" y="16"/>
                  </a:lnTo>
                  <a:lnTo>
                    <a:pt x="138" y="26"/>
                  </a:lnTo>
                  <a:lnTo>
                    <a:pt x="138" y="28"/>
                  </a:lnTo>
                  <a:lnTo>
                    <a:pt x="142" y="28"/>
                  </a:lnTo>
                  <a:lnTo>
                    <a:pt x="144" y="28"/>
                  </a:lnTo>
                  <a:lnTo>
                    <a:pt x="146" y="28"/>
                  </a:lnTo>
                  <a:lnTo>
                    <a:pt x="150" y="24"/>
                  </a:lnTo>
                  <a:lnTo>
                    <a:pt x="150" y="18"/>
                  </a:lnTo>
                  <a:lnTo>
                    <a:pt x="152" y="12"/>
                  </a:lnTo>
                  <a:lnTo>
                    <a:pt x="160" y="8"/>
                  </a:lnTo>
                  <a:lnTo>
                    <a:pt x="174" y="4"/>
                  </a:lnTo>
                  <a:lnTo>
                    <a:pt x="194" y="0"/>
                  </a:lnTo>
                  <a:lnTo>
                    <a:pt x="204" y="0"/>
                  </a:lnTo>
                  <a:lnTo>
                    <a:pt x="200" y="4"/>
                  </a:lnTo>
                  <a:lnTo>
                    <a:pt x="196" y="10"/>
                  </a:lnTo>
                  <a:lnTo>
                    <a:pt x="182" y="20"/>
                  </a:lnTo>
                  <a:lnTo>
                    <a:pt x="172" y="30"/>
                  </a:lnTo>
                  <a:lnTo>
                    <a:pt x="168" y="38"/>
                  </a:lnTo>
                  <a:lnTo>
                    <a:pt x="166" y="44"/>
                  </a:lnTo>
                  <a:lnTo>
                    <a:pt x="168" y="46"/>
                  </a:lnTo>
                  <a:lnTo>
                    <a:pt x="170" y="50"/>
                  </a:lnTo>
                  <a:lnTo>
                    <a:pt x="178" y="52"/>
                  </a:lnTo>
                  <a:lnTo>
                    <a:pt x="186" y="54"/>
                  </a:lnTo>
                  <a:lnTo>
                    <a:pt x="188" y="56"/>
                  </a:lnTo>
                  <a:lnTo>
                    <a:pt x="190" y="58"/>
                  </a:lnTo>
                  <a:lnTo>
                    <a:pt x="188" y="62"/>
                  </a:lnTo>
                  <a:lnTo>
                    <a:pt x="182" y="64"/>
                  </a:lnTo>
                  <a:lnTo>
                    <a:pt x="176"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52" name="Freeform 45"/>
            <p:cNvSpPr>
              <a:spLocks/>
            </p:cNvSpPr>
            <p:nvPr/>
          </p:nvSpPr>
          <p:spPr bwMode="auto">
            <a:xfrm>
              <a:off x="2735191" y="2417183"/>
              <a:ext cx="141832" cy="42478"/>
            </a:xfrm>
            <a:custGeom>
              <a:avLst/>
              <a:gdLst>
                <a:gd name="T0" fmla="*/ 0 w 96"/>
                <a:gd name="T1" fmla="*/ 2147483647 h 26"/>
                <a:gd name="T2" fmla="*/ 2147483647 w 96"/>
                <a:gd name="T3" fmla="*/ 2147483647 h 26"/>
                <a:gd name="T4" fmla="*/ 2147483647 w 96"/>
                <a:gd name="T5" fmla="*/ 2147483647 h 26"/>
                <a:gd name="T6" fmla="*/ 2147483647 w 96"/>
                <a:gd name="T7" fmla="*/ 2147483647 h 26"/>
                <a:gd name="T8" fmla="*/ 2147483647 w 96"/>
                <a:gd name="T9" fmla="*/ 2147483647 h 26"/>
                <a:gd name="T10" fmla="*/ 2147483647 w 96"/>
                <a:gd name="T11" fmla="*/ 2147483647 h 26"/>
                <a:gd name="T12" fmla="*/ 2147483647 w 96"/>
                <a:gd name="T13" fmla="*/ 2147483647 h 26"/>
                <a:gd name="T14" fmla="*/ 2147483647 w 96"/>
                <a:gd name="T15" fmla="*/ 2147483647 h 26"/>
                <a:gd name="T16" fmla="*/ 2147483647 w 96"/>
                <a:gd name="T17" fmla="*/ 2147483647 h 26"/>
                <a:gd name="T18" fmla="*/ 2147483647 w 96"/>
                <a:gd name="T19" fmla="*/ 2147483647 h 26"/>
                <a:gd name="T20" fmla="*/ 2147483647 w 96"/>
                <a:gd name="T21" fmla="*/ 2147483647 h 26"/>
                <a:gd name="T22" fmla="*/ 2147483647 w 96"/>
                <a:gd name="T23" fmla="*/ 2147483647 h 26"/>
                <a:gd name="T24" fmla="*/ 2147483647 w 96"/>
                <a:gd name="T25" fmla="*/ 2147483647 h 26"/>
                <a:gd name="T26" fmla="*/ 2147483647 w 96"/>
                <a:gd name="T27" fmla="*/ 0 h 26"/>
                <a:gd name="T28" fmla="*/ 2147483647 w 96"/>
                <a:gd name="T29" fmla="*/ 2147483647 h 26"/>
                <a:gd name="T30" fmla="*/ 2147483647 w 96"/>
                <a:gd name="T31" fmla="*/ 2147483647 h 26"/>
                <a:gd name="T32" fmla="*/ 2147483647 w 96"/>
                <a:gd name="T33" fmla="*/ 2147483647 h 26"/>
                <a:gd name="T34" fmla="*/ 2147483647 w 96"/>
                <a:gd name="T35" fmla="*/ 2147483647 h 26"/>
                <a:gd name="T36" fmla="*/ 2147483647 w 96"/>
                <a:gd name="T37" fmla="*/ 2147483647 h 26"/>
                <a:gd name="T38" fmla="*/ 2147483647 w 96"/>
                <a:gd name="T39" fmla="*/ 2147483647 h 26"/>
                <a:gd name="T40" fmla="*/ 2147483647 w 96"/>
                <a:gd name="T41" fmla="*/ 2147483647 h 26"/>
                <a:gd name="T42" fmla="*/ 0 w 96"/>
                <a:gd name="T43" fmla="*/ 2147483647 h 2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6"/>
                <a:gd name="T67" fmla="*/ 0 h 26"/>
                <a:gd name="T68" fmla="*/ 96 w 96"/>
                <a:gd name="T69" fmla="*/ 26 h 2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6" h="26">
                  <a:moveTo>
                    <a:pt x="0" y="24"/>
                  </a:moveTo>
                  <a:lnTo>
                    <a:pt x="6" y="24"/>
                  </a:lnTo>
                  <a:lnTo>
                    <a:pt x="12" y="24"/>
                  </a:lnTo>
                  <a:lnTo>
                    <a:pt x="16" y="24"/>
                  </a:lnTo>
                  <a:lnTo>
                    <a:pt x="18" y="26"/>
                  </a:lnTo>
                  <a:lnTo>
                    <a:pt x="26" y="26"/>
                  </a:lnTo>
                  <a:lnTo>
                    <a:pt x="42" y="20"/>
                  </a:lnTo>
                  <a:lnTo>
                    <a:pt x="52" y="16"/>
                  </a:lnTo>
                  <a:lnTo>
                    <a:pt x="58" y="22"/>
                  </a:lnTo>
                  <a:lnTo>
                    <a:pt x="68" y="16"/>
                  </a:lnTo>
                  <a:lnTo>
                    <a:pt x="76" y="12"/>
                  </a:lnTo>
                  <a:lnTo>
                    <a:pt x="86" y="8"/>
                  </a:lnTo>
                  <a:lnTo>
                    <a:pt x="96" y="4"/>
                  </a:lnTo>
                  <a:lnTo>
                    <a:pt x="90" y="0"/>
                  </a:lnTo>
                  <a:lnTo>
                    <a:pt x="78" y="2"/>
                  </a:lnTo>
                  <a:lnTo>
                    <a:pt x="70" y="4"/>
                  </a:lnTo>
                  <a:lnTo>
                    <a:pt x="46" y="10"/>
                  </a:lnTo>
                  <a:lnTo>
                    <a:pt x="24" y="16"/>
                  </a:lnTo>
                  <a:lnTo>
                    <a:pt x="16" y="18"/>
                  </a:lnTo>
                  <a:lnTo>
                    <a:pt x="4" y="18"/>
                  </a:lnTo>
                  <a:lnTo>
                    <a:pt x="4" y="24"/>
                  </a:lnTo>
                  <a:lnTo>
                    <a:pt x="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53" name="Freeform 46"/>
            <p:cNvSpPr>
              <a:spLocks/>
            </p:cNvSpPr>
            <p:nvPr/>
          </p:nvSpPr>
          <p:spPr bwMode="auto">
            <a:xfrm>
              <a:off x="2799766" y="2435768"/>
              <a:ext cx="193722" cy="50443"/>
            </a:xfrm>
            <a:custGeom>
              <a:avLst/>
              <a:gdLst>
                <a:gd name="T0" fmla="*/ 2147483647 w 132"/>
                <a:gd name="T1" fmla="*/ 2147483647 h 32"/>
                <a:gd name="T2" fmla="*/ 2147483647 w 132"/>
                <a:gd name="T3" fmla="*/ 2147483647 h 32"/>
                <a:gd name="T4" fmla="*/ 2147483647 w 132"/>
                <a:gd name="T5" fmla="*/ 2147483647 h 32"/>
                <a:gd name="T6" fmla="*/ 2147483647 w 132"/>
                <a:gd name="T7" fmla="*/ 2147483647 h 32"/>
                <a:gd name="T8" fmla="*/ 2147483647 w 132"/>
                <a:gd name="T9" fmla="*/ 2147483647 h 32"/>
                <a:gd name="T10" fmla="*/ 2147483647 w 132"/>
                <a:gd name="T11" fmla="*/ 2147483647 h 32"/>
                <a:gd name="T12" fmla="*/ 0 w 132"/>
                <a:gd name="T13" fmla="*/ 2147483647 h 32"/>
                <a:gd name="T14" fmla="*/ 0 w 132"/>
                <a:gd name="T15" fmla="*/ 2147483647 h 32"/>
                <a:gd name="T16" fmla="*/ 2147483647 w 132"/>
                <a:gd name="T17" fmla="*/ 2147483647 h 32"/>
                <a:gd name="T18" fmla="*/ 2147483647 w 132"/>
                <a:gd name="T19" fmla="*/ 2147483647 h 32"/>
                <a:gd name="T20" fmla="*/ 2147483647 w 132"/>
                <a:gd name="T21" fmla="*/ 2147483647 h 32"/>
                <a:gd name="T22" fmla="*/ 2147483647 w 132"/>
                <a:gd name="T23" fmla="*/ 0 h 32"/>
                <a:gd name="T24" fmla="*/ 2147483647 w 132"/>
                <a:gd name="T25" fmla="*/ 2147483647 h 32"/>
                <a:gd name="T26" fmla="*/ 2147483647 w 132"/>
                <a:gd name="T27" fmla="*/ 2147483647 h 32"/>
                <a:gd name="T28" fmla="*/ 2147483647 w 132"/>
                <a:gd name="T29" fmla="*/ 2147483647 h 32"/>
                <a:gd name="T30" fmla="*/ 2147483647 w 132"/>
                <a:gd name="T31" fmla="*/ 2147483647 h 32"/>
                <a:gd name="T32" fmla="*/ 2147483647 w 132"/>
                <a:gd name="T33" fmla="*/ 2147483647 h 32"/>
                <a:gd name="T34" fmla="*/ 2147483647 w 132"/>
                <a:gd name="T35" fmla="*/ 2147483647 h 32"/>
                <a:gd name="T36" fmla="*/ 2147483647 w 132"/>
                <a:gd name="T37" fmla="*/ 2147483647 h 32"/>
                <a:gd name="T38" fmla="*/ 2147483647 w 132"/>
                <a:gd name="T39" fmla="*/ 2147483647 h 32"/>
                <a:gd name="T40" fmla="*/ 2147483647 w 132"/>
                <a:gd name="T41" fmla="*/ 2147483647 h 32"/>
                <a:gd name="T42" fmla="*/ 2147483647 w 132"/>
                <a:gd name="T43" fmla="*/ 2147483647 h 32"/>
                <a:gd name="T44" fmla="*/ 2147483647 w 132"/>
                <a:gd name="T45" fmla="*/ 0 h 32"/>
                <a:gd name="T46" fmla="*/ 2147483647 w 132"/>
                <a:gd name="T47" fmla="*/ 0 h 32"/>
                <a:gd name="T48" fmla="*/ 2147483647 w 132"/>
                <a:gd name="T49" fmla="*/ 2147483647 h 32"/>
                <a:gd name="T50" fmla="*/ 2147483647 w 132"/>
                <a:gd name="T51" fmla="*/ 2147483647 h 32"/>
                <a:gd name="T52" fmla="*/ 2147483647 w 132"/>
                <a:gd name="T53" fmla="*/ 2147483647 h 32"/>
                <a:gd name="T54" fmla="*/ 2147483647 w 132"/>
                <a:gd name="T55" fmla="*/ 2147483647 h 32"/>
                <a:gd name="T56" fmla="*/ 2147483647 w 132"/>
                <a:gd name="T57" fmla="*/ 2147483647 h 32"/>
                <a:gd name="T58" fmla="*/ 2147483647 w 132"/>
                <a:gd name="T59" fmla="*/ 2147483647 h 32"/>
                <a:gd name="T60" fmla="*/ 2147483647 w 132"/>
                <a:gd name="T61" fmla="*/ 2147483647 h 32"/>
                <a:gd name="T62" fmla="*/ 2147483647 w 132"/>
                <a:gd name="T63" fmla="*/ 2147483647 h 32"/>
                <a:gd name="T64" fmla="*/ 2147483647 w 132"/>
                <a:gd name="T65" fmla="*/ 2147483647 h 32"/>
                <a:gd name="T66" fmla="*/ 2147483647 w 132"/>
                <a:gd name="T67" fmla="*/ 2147483647 h 32"/>
                <a:gd name="T68" fmla="*/ 2147483647 w 132"/>
                <a:gd name="T69" fmla="*/ 2147483647 h 32"/>
                <a:gd name="T70" fmla="*/ 2147483647 w 132"/>
                <a:gd name="T71" fmla="*/ 2147483647 h 32"/>
                <a:gd name="T72" fmla="*/ 2147483647 w 132"/>
                <a:gd name="T73" fmla="*/ 2147483647 h 32"/>
                <a:gd name="T74" fmla="*/ 2147483647 w 132"/>
                <a:gd name="T75" fmla="*/ 2147483647 h 32"/>
                <a:gd name="T76" fmla="*/ 2147483647 w 132"/>
                <a:gd name="T77" fmla="*/ 2147483647 h 3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32"/>
                <a:gd name="T118" fmla="*/ 0 h 32"/>
                <a:gd name="T119" fmla="*/ 132 w 132"/>
                <a:gd name="T120" fmla="*/ 32 h 3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32" h="32">
                  <a:moveTo>
                    <a:pt x="34" y="32"/>
                  </a:moveTo>
                  <a:lnTo>
                    <a:pt x="30" y="30"/>
                  </a:lnTo>
                  <a:lnTo>
                    <a:pt x="28" y="30"/>
                  </a:lnTo>
                  <a:lnTo>
                    <a:pt x="30" y="26"/>
                  </a:lnTo>
                  <a:lnTo>
                    <a:pt x="36" y="24"/>
                  </a:lnTo>
                  <a:lnTo>
                    <a:pt x="18" y="22"/>
                  </a:lnTo>
                  <a:lnTo>
                    <a:pt x="0" y="20"/>
                  </a:lnTo>
                  <a:lnTo>
                    <a:pt x="0" y="18"/>
                  </a:lnTo>
                  <a:lnTo>
                    <a:pt x="6" y="16"/>
                  </a:lnTo>
                  <a:lnTo>
                    <a:pt x="24" y="10"/>
                  </a:lnTo>
                  <a:lnTo>
                    <a:pt x="40" y="4"/>
                  </a:lnTo>
                  <a:lnTo>
                    <a:pt x="54" y="0"/>
                  </a:lnTo>
                  <a:lnTo>
                    <a:pt x="54" y="6"/>
                  </a:lnTo>
                  <a:lnTo>
                    <a:pt x="56" y="6"/>
                  </a:lnTo>
                  <a:lnTo>
                    <a:pt x="64" y="6"/>
                  </a:lnTo>
                  <a:lnTo>
                    <a:pt x="64" y="14"/>
                  </a:lnTo>
                  <a:lnTo>
                    <a:pt x="66" y="16"/>
                  </a:lnTo>
                  <a:lnTo>
                    <a:pt x="68" y="18"/>
                  </a:lnTo>
                  <a:lnTo>
                    <a:pt x="74" y="18"/>
                  </a:lnTo>
                  <a:lnTo>
                    <a:pt x="84" y="16"/>
                  </a:lnTo>
                  <a:lnTo>
                    <a:pt x="92" y="14"/>
                  </a:lnTo>
                  <a:lnTo>
                    <a:pt x="100" y="6"/>
                  </a:lnTo>
                  <a:lnTo>
                    <a:pt x="108" y="0"/>
                  </a:lnTo>
                  <a:lnTo>
                    <a:pt x="114" y="0"/>
                  </a:lnTo>
                  <a:lnTo>
                    <a:pt x="114" y="8"/>
                  </a:lnTo>
                  <a:lnTo>
                    <a:pt x="110" y="12"/>
                  </a:lnTo>
                  <a:lnTo>
                    <a:pt x="120" y="14"/>
                  </a:lnTo>
                  <a:lnTo>
                    <a:pt x="132" y="14"/>
                  </a:lnTo>
                  <a:lnTo>
                    <a:pt x="118" y="22"/>
                  </a:lnTo>
                  <a:lnTo>
                    <a:pt x="110" y="28"/>
                  </a:lnTo>
                  <a:lnTo>
                    <a:pt x="104" y="28"/>
                  </a:lnTo>
                  <a:lnTo>
                    <a:pt x="98" y="28"/>
                  </a:lnTo>
                  <a:lnTo>
                    <a:pt x="94" y="26"/>
                  </a:lnTo>
                  <a:lnTo>
                    <a:pt x="90" y="24"/>
                  </a:lnTo>
                  <a:lnTo>
                    <a:pt x="84" y="22"/>
                  </a:lnTo>
                  <a:lnTo>
                    <a:pt x="72" y="24"/>
                  </a:lnTo>
                  <a:lnTo>
                    <a:pt x="60" y="28"/>
                  </a:lnTo>
                  <a:lnTo>
                    <a:pt x="48" y="30"/>
                  </a:lnTo>
                  <a:lnTo>
                    <a:pt x="34"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54" name="Freeform 47"/>
            <p:cNvSpPr>
              <a:spLocks/>
            </p:cNvSpPr>
            <p:nvPr/>
          </p:nvSpPr>
          <p:spPr bwMode="auto">
            <a:xfrm>
              <a:off x="2908158" y="2390634"/>
              <a:ext cx="93402" cy="29203"/>
            </a:xfrm>
            <a:custGeom>
              <a:avLst/>
              <a:gdLst>
                <a:gd name="T0" fmla="*/ 2147483647 w 64"/>
                <a:gd name="T1" fmla="*/ 2147483647 h 18"/>
                <a:gd name="T2" fmla="*/ 2147483647 w 64"/>
                <a:gd name="T3" fmla="*/ 2147483647 h 18"/>
                <a:gd name="T4" fmla="*/ 0 w 64"/>
                <a:gd name="T5" fmla="*/ 2147483647 h 18"/>
                <a:gd name="T6" fmla="*/ 2147483647 w 64"/>
                <a:gd name="T7" fmla="*/ 2147483647 h 18"/>
                <a:gd name="T8" fmla="*/ 2147483647 w 64"/>
                <a:gd name="T9" fmla="*/ 2147483647 h 18"/>
                <a:gd name="T10" fmla="*/ 2147483647 w 64"/>
                <a:gd name="T11" fmla="*/ 2147483647 h 18"/>
                <a:gd name="T12" fmla="*/ 2147483647 w 64"/>
                <a:gd name="T13" fmla="*/ 2147483647 h 18"/>
                <a:gd name="T14" fmla="*/ 2147483647 w 64"/>
                <a:gd name="T15" fmla="*/ 2147483647 h 18"/>
                <a:gd name="T16" fmla="*/ 2147483647 w 64"/>
                <a:gd name="T17" fmla="*/ 0 h 18"/>
                <a:gd name="T18" fmla="*/ 2147483647 w 64"/>
                <a:gd name="T19" fmla="*/ 2147483647 h 18"/>
                <a:gd name="T20" fmla="*/ 2147483647 w 64"/>
                <a:gd name="T21" fmla="*/ 2147483647 h 18"/>
                <a:gd name="T22" fmla="*/ 2147483647 w 64"/>
                <a:gd name="T23" fmla="*/ 2147483647 h 18"/>
                <a:gd name="T24" fmla="*/ 2147483647 w 64"/>
                <a:gd name="T25" fmla="*/ 2147483647 h 18"/>
                <a:gd name="T26" fmla="*/ 2147483647 w 64"/>
                <a:gd name="T27" fmla="*/ 2147483647 h 18"/>
                <a:gd name="T28" fmla="*/ 2147483647 w 64"/>
                <a:gd name="T29" fmla="*/ 2147483647 h 18"/>
                <a:gd name="T30" fmla="*/ 2147483647 w 64"/>
                <a:gd name="T31" fmla="*/ 2147483647 h 18"/>
                <a:gd name="T32" fmla="*/ 2147483647 w 64"/>
                <a:gd name="T33" fmla="*/ 2147483647 h 18"/>
                <a:gd name="T34" fmla="*/ 2147483647 w 64"/>
                <a:gd name="T35" fmla="*/ 2147483647 h 1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4"/>
                <a:gd name="T55" fmla="*/ 0 h 18"/>
                <a:gd name="T56" fmla="*/ 64 w 64"/>
                <a:gd name="T57" fmla="*/ 18 h 1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4" h="18">
                  <a:moveTo>
                    <a:pt x="12" y="18"/>
                  </a:moveTo>
                  <a:lnTo>
                    <a:pt x="6" y="16"/>
                  </a:lnTo>
                  <a:lnTo>
                    <a:pt x="0" y="14"/>
                  </a:lnTo>
                  <a:lnTo>
                    <a:pt x="8" y="12"/>
                  </a:lnTo>
                  <a:lnTo>
                    <a:pt x="18" y="12"/>
                  </a:lnTo>
                  <a:lnTo>
                    <a:pt x="26" y="10"/>
                  </a:lnTo>
                  <a:lnTo>
                    <a:pt x="28" y="10"/>
                  </a:lnTo>
                  <a:lnTo>
                    <a:pt x="30" y="8"/>
                  </a:lnTo>
                  <a:lnTo>
                    <a:pt x="48" y="0"/>
                  </a:lnTo>
                  <a:lnTo>
                    <a:pt x="58" y="2"/>
                  </a:lnTo>
                  <a:lnTo>
                    <a:pt x="64" y="4"/>
                  </a:lnTo>
                  <a:lnTo>
                    <a:pt x="58" y="10"/>
                  </a:lnTo>
                  <a:lnTo>
                    <a:pt x="48" y="16"/>
                  </a:lnTo>
                  <a:lnTo>
                    <a:pt x="30" y="18"/>
                  </a:lnTo>
                  <a:lnTo>
                    <a:pt x="30" y="16"/>
                  </a:lnTo>
                  <a:lnTo>
                    <a:pt x="28" y="16"/>
                  </a:lnTo>
                  <a:lnTo>
                    <a:pt x="22" y="16"/>
                  </a:lnTo>
                  <a:lnTo>
                    <a:pt x="1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55" name="Freeform 48"/>
            <p:cNvSpPr>
              <a:spLocks/>
            </p:cNvSpPr>
            <p:nvPr/>
          </p:nvSpPr>
          <p:spPr bwMode="auto">
            <a:xfrm>
              <a:off x="2970426" y="2496830"/>
              <a:ext cx="107239" cy="66372"/>
            </a:xfrm>
            <a:custGeom>
              <a:avLst/>
              <a:gdLst>
                <a:gd name="T0" fmla="*/ 2147483647 w 74"/>
                <a:gd name="T1" fmla="*/ 2147483647 h 42"/>
                <a:gd name="T2" fmla="*/ 2147483647 w 74"/>
                <a:gd name="T3" fmla="*/ 2147483647 h 42"/>
                <a:gd name="T4" fmla="*/ 2147483647 w 74"/>
                <a:gd name="T5" fmla="*/ 2147483647 h 42"/>
                <a:gd name="T6" fmla="*/ 2147483647 w 74"/>
                <a:gd name="T7" fmla="*/ 2147483647 h 42"/>
                <a:gd name="T8" fmla="*/ 2147483647 w 74"/>
                <a:gd name="T9" fmla="*/ 2147483647 h 42"/>
                <a:gd name="T10" fmla="*/ 2147483647 w 74"/>
                <a:gd name="T11" fmla="*/ 2147483647 h 42"/>
                <a:gd name="T12" fmla="*/ 2147483647 w 74"/>
                <a:gd name="T13" fmla="*/ 2147483647 h 42"/>
                <a:gd name="T14" fmla="*/ 2147483647 w 74"/>
                <a:gd name="T15" fmla="*/ 2147483647 h 42"/>
                <a:gd name="T16" fmla="*/ 2147483647 w 74"/>
                <a:gd name="T17" fmla="*/ 2147483647 h 42"/>
                <a:gd name="T18" fmla="*/ 2147483647 w 74"/>
                <a:gd name="T19" fmla="*/ 2147483647 h 42"/>
                <a:gd name="T20" fmla="*/ 2147483647 w 74"/>
                <a:gd name="T21" fmla="*/ 2147483647 h 42"/>
                <a:gd name="T22" fmla="*/ 2147483647 w 74"/>
                <a:gd name="T23" fmla="*/ 2147483647 h 42"/>
                <a:gd name="T24" fmla="*/ 2147483647 w 74"/>
                <a:gd name="T25" fmla="*/ 2147483647 h 42"/>
                <a:gd name="T26" fmla="*/ 2147483647 w 74"/>
                <a:gd name="T27" fmla="*/ 2147483647 h 42"/>
                <a:gd name="T28" fmla="*/ 2147483647 w 74"/>
                <a:gd name="T29" fmla="*/ 2147483647 h 42"/>
                <a:gd name="T30" fmla="*/ 2147483647 w 74"/>
                <a:gd name="T31" fmla="*/ 2147483647 h 42"/>
                <a:gd name="T32" fmla="*/ 2147483647 w 74"/>
                <a:gd name="T33" fmla="*/ 2147483647 h 42"/>
                <a:gd name="T34" fmla="*/ 2147483647 w 74"/>
                <a:gd name="T35" fmla="*/ 2147483647 h 42"/>
                <a:gd name="T36" fmla="*/ 2147483647 w 74"/>
                <a:gd name="T37" fmla="*/ 2147483647 h 42"/>
                <a:gd name="T38" fmla="*/ 0 w 74"/>
                <a:gd name="T39" fmla="*/ 2147483647 h 42"/>
                <a:gd name="T40" fmla="*/ 2147483647 w 74"/>
                <a:gd name="T41" fmla="*/ 2147483647 h 42"/>
                <a:gd name="T42" fmla="*/ 2147483647 w 74"/>
                <a:gd name="T43" fmla="*/ 2147483647 h 42"/>
                <a:gd name="T44" fmla="*/ 2147483647 w 74"/>
                <a:gd name="T45" fmla="*/ 2147483647 h 42"/>
                <a:gd name="T46" fmla="*/ 2147483647 w 74"/>
                <a:gd name="T47" fmla="*/ 2147483647 h 42"/>
                <a:gd name="T48" fmla="*/ 2147483647 w 74"/>
                <a:gd name="T49" fmla="*/ 2147483647 h 42"/>
                <a:gd name="T50" fmla="*/ 2147483647 w 74"/>
                <a:gd name="T51" fmla="*/ 2147483647 h 42"/>
                <a:gd name="T52" fmla="*/ 2147483647 w 74"/>
                <a:gd name="T53" fmla="*/ 2147483647 h 42"/>
                <a:gd name="T54" fmla="*/ 2147483647 w 74"/>
                <a:gd name="T55" fmla="*/ 2147483647 h 42"/>
                <a:gd name="T56" fmla="*/ 2147483647 w 74"/>
                <a:gd name="T57" fmla="*/ 2147483647 h 42"/>
                <a:gd name="T58" fmla="*/ 2147483647 w 74"/>
                <a:gd name="T59" fmla="*/ 2147483647 h 42"/>
                <a:gd name="T60" fmla="*/ 2147483647 w 74"/>
                <a:gd name="T61" fmla="*/ 2147483647 h 42"/>
                <a:gd name="T62" fmla="*/ 2147483647 w 74"/>
                <a:gd name="T63" fmla="*/ 2147483647 h 42"/>
                <a:gd name="T64" fmla="*/ 2147483647 w 74"/>
                <a:gd name="T65" fmla="*/ 2147483647 h 42"/>
                <a:gd name="T66" fmla="*/ 2147483647 w 74"/>
                <a:gd name="T67" fmla="*/ 0 h 42"/>
                <a:gd name="T68" fmla="*/ 2147483647 w 74"/>
                <a:gd name="T69" fmla="*/ 2147483647 h 4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4"/>
                <a:gd name="T106" fmla="*/ 0 h 42"/>
                <a:gd name="T107" fmla="*/ 74 w 74"/>
                <a:gd name="T108" fmla="*/ 42 h 4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4" h="42">
                  <a:moveTo>
                    <a:pt x="74" y="4"/>
                  </a:moveTo>
                  <a:lnTo>
                    <a:pt x="70" y="6"/>
                  </a:lnTo>
                  <a:lnTo>
                    <a:pt x="66" y="8"/>
                  </a:lnTo>
                  <a:lnTo>
                    <a:pt x="58" y="14"/>
                  </a:lnTo>
                  <a:lnTo>
                    <a:pt x="66" y="22"/>
                  </a:lnTo>
                  <a:lnTo>
                    <a:pt x="56" y="28"/>
                  </a:lnTo>
                  <a:lnTo>
                    <a:pt x="52" y="30"/>
                  </a:lnTo>
                  <a:lnTo>
                    <a:pt x="48" y="28"/>
                  </a:lnTo>
                  <a:lnTo>
                    <a:pt x="48" y="32"/>
                  </a:lnTo>
                  <a:lnTo>
                    <a:pt x="44" y="34"/>
                  </a:lnTo>
                  <a:lnTo>
                    <a:pt x="38" y="36"/>
                  </a:lnTo>
                  <a:lnTo>
                    <a:pt x="32" y="38"/>
                  </a:lnTo>
                  <a:lnTo>
                    <a:pt x="26" y="42"/>
                  </a:lnTo>
                  <a:lnTo>
                    <a:pt x="18" y="42"/>
                  </a:lnTo>
                  <a:lnTo>
                    <a:pt x="18" y="36"/>
                  </a:lnTo>
                  <a:lnTo>
                    <a:pt x="16" y="34"/>
                  </a:lnTo>
                  <a:lnTo>
                    <a:pt x="10" y="32"/>
                  </a:lnTo>
                  <a:lnTo>
                    <a:pt x="4" y="28"/>
                  </a:lnTo>
                  <a:lnTo>
                    <a:pt x="2" y="26"/>
                  </a:lnTo>
                  <a:lnTo>
                    <a:pt x="0" y="22"/>
                  </a:lnTo>
                  <a:lnTo>
                    <a:pt x="2" y="20"/>
                  </a:lnTo>
                  <a:lnTo>
                    <a:pt x="4" y="18"/>
                  </a:lnTo>
                  <a:lnTo>
                    <a:pt x="8" y="16"/>
                  </a:lnTo>
                  <a:lnTo>
                    <a:pt x="14" y="16"/>
                  </a:lnTo>
                  <a:lnTo>
                    <a:pt x="16" y="18"/>
                  </a:lnTo>
                  <a:lnTo>
                    <a:pt x="20" y="20"/>
                  </a:lnTo>
                  <a:lnTo>
                    <a:pt x="22" y="20"/>
                  </a:lnTo>
                  <a:lnTo>
                    <a:pt x="30" y="18"/>
                  </a:lnTo>
                  <a:lnTo>
                    <a:pt x="32" y="16"/>
                  </a:lnTo>
                  <a:lnTo>
                    <a:pt x="32" y="14"/>
                  </a:lnTo>
                  <a:lnTo>
                    <a:pt x="32" y="8"/>
                  </a:lnTo>
                  <a:lnTo>
                    <a:pt x="38" y="4"/>
                  </a:lnTo>
                  <a:lnTo>
                    <a:pt x="50" y="4"/>
                  </a:lnTo>
                  <a:lnTo>
                    <a:pt x="74" y="0"/>
                  </a:lnTo>
                  <a:lnTo>
                    <a:pt x="7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56" name="Freeform 49"/>
            <p:cNvSpPr>
              <a:spLocks/>
            </p:cNvSpPr>
            <p:nvPr/>
          </p:nvSpPr>
          <p:spPr bwMode="auto">
            <a:xfrm>
              <a:off x="2950823" y="2593733"/>
              <a:ext cx="56503" cy="34513"/>
            </a:xfrm>
            <a:custGeom>
              <a:avLst/>
              <a:gdLst>
                <a:gd name="T0" fmla="*/ 2147483647 w 40"/>
                <a:gd name="T1" fmla="*/ 2147483647 h 22"/>
                <a:gd name="T2" fmla="*/ 2147483647 w 40"/>
                <a:gd name="T3" fmla="*/ 2147483647 h 22"/>
                <a:gd name="T4" fmla="*/ 2147483647 w 40"/>
                <a:gd name="T5" fmla="*/ 2147483647 h 22"/>
                <a:gd name="T6" fmla="*/ 0 w 40"/>
                <a:gd name="T7" fmla="*/ 2147483647 h 22"/>
                <a:gd name="T8" fmla="*/ 2147483647 w 40"/>
                <a:gd name="T9" fmla="*/ 2147483647 h 22"/>
                <a:gd name="T10" fmla="*/ 2147483647 w 40"/>
                <a:gd name="T11" fmla="*/ 2147483647 h 22"/>
                <a:gd name="T12" fmla="*/ 2147483647 w 40"/>
                <a:gd name="T13" fmla="*/ 0 h 22"/>
                <a:gd name="T14" fmla="*/ 2147483647 w 40"/>
                <a:gd name="T15" fmla="*/ 2147483647 h 22"/>
                <a:gd name="T16" fmla="*/ 2147483647 w 40"/>
                <a:gd name="T17" fmla="*/ 2147483647 h 22"/>
                <a:gd name="T18" fmla="*/ 2147483647 w 40"/>
                <a:gd name="T19" fmla="*/ 2147483647 h 22"/>
                <a:gd name="T20" fmla="*/ 2147483647 w 40"/>
                <a:gd name="T21" fmla="*/ 2147483647 h 22"/>
                <a:gd name="T22" fmla="*/ 2147483647 w 40"/>
                <a:gd name="T23" fmla="*/ 2147483647 h 22"/>
                <a:gd name="T24" fmla="*/ 2147483647 w 40"/>
                <a:gd name="T25" fmla="*/ 2147483647 h 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0"/>
                <a:gd name="T40" fmla="*/ 0 h 22"/>
                <a:gd name="T41" fmla="*/ 40 w 40"/>
                <a:gd name="T42" fmla="*/ 22 h 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0" h="22">
                  <a:moveTo>
                    <a:pt x="22" y="22"/>
                  </a:moveTo>
                  <a:lnTo>
                    <a:pt x="16" y="22"/>
                  </a:lnTo>
                  <a:lnTo>
                    <a:pt x="8" y="20"/>
                  </a:lnTo>
                  <a:lnTo>
                    <a:pt x="0" y="14"/>
                  </a:lnTo>
                  <a:lnTo>
                    <a:pt x="6" y="10"/>
                  </a:lnTo>
                  <a:lnTo>
                    <a:pt x="12" y="6"/>
                  </a:lnTo>
                  <a:lnTo>
                    <a:pt x="30" y="0"/>
                  </a:lnTo>
                  <a:lnTo>
                    <a:pt x="32" y="4"/>
                  </a:lnTo>
                  <a:lnTo>
                    <a:pt x="34" y="6"/>
                  </a:lnTo>
                  <a:lnTo>
                    <a:pt x="40" y="6"/>
                  </a:lnTo>
                  <a:lnTo>
                    <a:pt x="40" y="18"/>
                  </a:lnTo>
                  <a:lnTo>
                    <a:pt x="32" y="22"/>
                  </a:lnTo>
                  <a:lnTo>
                    <a:pt x="22"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57" name="Freeform 50"/>
            <p:cNvSpPr>
              <a:spLocks/>
            </p:cNvSpPr>
            <p:nvPr/>
          </p:nvSpPr>
          <p:spPr bwMode="auto">
            <a:xfrm>
              <a:off x="3073053" y="2697274"/>
              <a:ext cx="117617" cy="66372"/>
            </a:xfrm>
            <a:custGeom>
              <a:avLst/>
              <a:gdLst>
                <a:gd name="T0" fmla="*/ 2147483647 w 80"/>
                <a:gd name="T1" fmla="*/ 2147483647 h 42"/>
                <a:gd name="T2" fmla="*/ 2147483647 w 80"/>
                <a:gd name="T3" fmla="*/ 2147483647 h 42"/>
                <a:gd name="T4" fmla="*/ 2147483647 w 80"/>
                <a:gd name="T5" fmla="*/ 2147483647 h 42"/>
                <a:gd name="T6" fmla="*/ 2147483647 w 80"/>
                <a:gd name="T7" fmla="*/ 2147483647 h 42"/>
                <a:gd name="T8" fmla="*/ 2147483647 w 80"/>
                <a:gd name="T9" fmla="*/ 2147483647 h 42"/>
                <a:gd name="T10" fmla="*/ 2147483647 w 80"/>
                <a:gd name="T11" fmla="*/ 2147483647 h 42"/>
                <a:gd name="T12" fmla="*/ 2147483647 w 80"/>
                <a:gd name="T13" fmla="*/ 2147483647 h 42"/>
                <a:gd name="T14" fmla="*/ 2147483647 w 80"/>
                <a:gd name="T15" fmla="*/ 2147483647 h 42"/>
                <a:gd name="T16" fmla="*/ 2147483647 w 80"/>
                <a:gd name="T17" fmla="*/ 2147483647 h 42"/>
                <a:gd name="T18" fmla="*/ 2147483647 w 80"/>
                <a:gd name="T19" fmla="*/ 2147483647 h 42"/>
                <a:gd name="T20" fmla="*/ 2147483647 w 80"/>
                <a:gd name="T21" fmla="*/ 2147483647 h 42"/>
                <a:gd name="T22" fmla="*/ 2147483647 w 80"/>
                <a:gd name="T23" fmla="*/ 2147483647 h 42"/>
                <a:gd name="T24" fmla="*/ 2147483647 w 80"/>
                <a:gd name="T25" fmla="*/ 2147483647 h 42"/>
                <a:gd name="T26" fmla="*/ 2147483647 w 80"/>
                <a:gd name="T27" fmla="*/ 2147483647 h 42"/>
                <a:gd name="T28" fmla="*/ 0 w 80"/>
                <a:gd name="T29" fmla="*/ 2147483647 h 42"/>
                <a:gd name="T30" fmla="*/ 2147483647 w 80"/>
                <a:gd name="T31" fmla="*/ 2147483647 h 42"/>
                <a:gd name="T32" fmla="*/ 2147483647 w 80"/>
                <a:gd name="T33" fmla="*/ 2147483647 h 42"/>
                <a:gd name="T34" fmla="*/ 2147483647 w 80"/>
                <a:gd name="T35" fmla="*/ 0 h 42"/>
                <a:gd name="T36" fmla="*/ 2147483647 w 80"/>
                <a:gd name="T37" fmla="*/ 2147483647 h 42"/>
                <a:gd name="T38" fmla="*/ 2147483647 w 80"/>
                <a:gd name="T39" fmla="*/ 2147483647 h 42"/>
                <a:gd name="T40" fmla="*/ 2147483647 w 80"/>
                <a:gd name="T41" fmla="*/ 2147483647 h 42"/>
                <a:gd name="T42" fmla="*/ 2147483647 w 80"/>
                <a:gd name="T43" fmla="*/ 2147483647 h 42"/>
                <a:gd name="T44" fmla="*/ 2147483647 w 80"/>
                <a:gd name="T45" fmla="*/ 2147483647 h 42"/>
                <a:gd name="T46" fmla="*/ 2147483647 w 80"/>
                <a:gd name="T47" fmla="*/ 2147483647 h 42"/>
                <a:gd name="T48" fmla="*/ 2147483647 w 80"/>
                <a:gd name="T49" fmla="*/ 2147483647 h 42"/>
                <a:gd name="T50" fmla="*/ 2147483647 w 80"/>
                <a:gd name="T51" fmla="*/ 2147483647 h 42"/>
                <a:gd name="T52" fmla="*/ 2147483647 w 80"/>
                <a:gd name="T53" fmla="*/ 2147483647 h 42"/>
                <a:gd name="T54" fmla="*/ 2147483647 w 80"/>
                <a:gd name="T55" fmla="*/ 2147483647 h 42"/>
                <a:gd name="T56" fmla="*/ 2147483647 w 80"/>
                <a:gd name="T57" fmla="*/ 2147483647 h 42"/>
                <a:gd name="T58" fmla="*/ 2147483647 w 80"/>
                <a:gd name="T59" fmla="*/ 2147483647 h 4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0"/>
                <a:gd name="T91" fmla="*/ 0 h 42"/>
                <a:gd name="T92" fmla="*/ 80 w 80"/>
                <a:gd name="T93" fmla="*/ 42 h 4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0" h="42">
                  <a:moveTo>
                    <a:pt x="58" y="40"/>
                  </a:moveTo>
                  <a:lnTo>
                    <a:pt x="56" y="30"/>
                  </a:lnTo>
                  <a:lnTo>
                    <a:pt x="52" y="26"/>
                  </a:lnTo>
                  <a:lnTo>
                    <a:pt x="48" y="26"/>
                  </a:lnTo>
                  <a:lnTo>
                    <a:pt x="42" y="26"/>
                  </a:lnTo>
                  <a:lnTo>
                    <a:pt x="38" y="30"/>
                  </a:lnTo>
                  <a:lnTo>
                    <a:pt x="30" y="36"/>
                  </a:lnTo>
                  <a:lnTo>
                    <a:pt x="22" y="40"/>
                  </a:lnTo>
                  <a:lnTo>
                    <a:pt x="16" y="42"/>
                  </a:lnTo>
                  <a:lnTo>
                    <a:pt x="10" y="40"/>
                  </a:lnTo>
                  <a:lnTo>
                    <a:pt x="14" y="38"/>
                  </a:lnTo>
                  <a:lnTo>
                    <a:pt x="10" y="36"/>
                  </a:lnTo>
                  <a:lnTo>
                    <a:pt x="6" y="36"/>
                  </a:lnTo>
                  <a:lnTo>
                    <a:pt x="4" y="36"/>
                  </a:lnTo>
                  <a:lnTo>
                    <a:pt x="0" y="34"/>
                  </a:lnTo>
                  <a:lnTo>
                    <a:pt x="8" y="24"/>
                  </a:lnTo>
                  <a:lnTo>
                    <a:pt x="22" y="14"/>
                  </a:lnTo>
                  <a:lnTo>
                    <a:pt x="46" y="0"/>
                  </a:lnTo>
                  <a:lnTo>
                    <a:pt x="52" y="6"/>
                  </a:lnTo>
                  <a:lnTo>
                    <a:pt x="58" y="12"/>
                  </a:lnTo>
                  <a:lnTo>
                    <a:pt x="70" y="22"/>
                  </a:lnTo>
                  <a:lnTo>
                    <a:pt x="68" y="28"/>
                  </a:lnTo>
                  <a:lnTo>
                    <a:pt x="74" y="28"/>
                  </a:lnTo>
                  <a:lnTo>
                    <a:pt x="80" y="30"/>
                  </a:lnTo>
                  <a:lnTo>
                    <a:pt x="74" y="36"/>
                  </a:lnTo>
                  <a:lnTo>
                    <a:pt x="70" y="38"/>
                  </a:lnTo>
                  <a:lnTo>
                    <a:pt x="64" y="40"/>
                  </a:lnTo>
                  <a:lnTo>
                    <a:pt x="60" y="38"/>
                  </a:lnTo>
                  <a:lnTo>
                    <a:pt x="60" y="36"/>
                  </a:lnTo>
                  <a:lnTo>
                    <a:pt x="5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58" name="Freeform 51"/>
            <p:cNvSpPr>
              <a:spLocks/>
            </p:cNvSpPr>
            <p:nvPr/>
          </p:nvSpPr>
          <p:spPr bwMode="auto">
            <a:xfrm>
              <a:off x="3028081" y="2435768"/>
              <a:ext cx="96861" cy="38495"/>
            </a:xfrm>
            <a:custGeom>
              <a:avLst/>
              <a:gdLst>
                <a:gd name="T0" fmla="*/ 2147483647 w 66"/>
                <a:gd name="T1" fmla="*/ 2147483647 h 24"/>
                <a:gd name="T2" fmla="*/ 2147483647 w 66"/>
                <a:gd name="T3" fmla="*/ 2147483647 h 24"/>
                <a:gd name="T4" fmla="*/ 2147483647 w 66"/>
                <a:gd name="T5" fmla="*/ 2147483647 h 24"/>
                <a:gd name="T6" fmla="*/ 2147483647 w 66"/>
                <a:gd name="T7" fmla="*/ 2147483647 h 24"/>
                <a:gd name="T8" fmla="*/ 2147483647 w 66"/>
                <a:gd name="T9" fmla="*/ 2147483647 h 24"/>
                <a:gd name="T10" fmla="*/ 2147483647 w 66"/>
                <a:gd name="T11" fmla="*/ 2147483647 h 24"/>
                <a:gd name="T12" fmla="*/ 2147483647 w 66"/>
                <a:gd name="T13" fmla="*/ 2147483647 h 24"/>
                <a:gd name="T14" fmla="*/ 2147483647 w 66"/>
                <a:gd name="T15" fmla="*/ 2147483647 h 24"/>
                <a:gd name="T16" fmla="*/ 2147483647 w 66"/>
                <a:gd name="T17" fmla="*/ 2147483647 h 24"/>
                <a:gd name="T18" fmla="*/ 2147483647 w 66"/>
                <a:gd name="T19" fmla="*/ 2147483647 h 24"/>
                <a:gd name="T20" fmla="*/ 2147483647 w 66"/>
                <a:gd name="T21" fmla="*/ 0 h 24"/>
                <a:gd name="T22" fmla="*/ 2147483647 w 66"/>
                <a:gd name="T23" fmla="*/ 0 h 24"/>
                <a:gd name="T24" fmla="*/ 2147483647 w 66"/>
                <a:gd name="T25" fmla="*/ 2147483647 h 24"/>
                <a:gd name="T26" fmla="*/ 2147483647 w 66"/>
                <a:gd name="T27" fmla="*/ 2147483647 h 24"/>
                <a:gd name="T28" fmla="*/ 2147483647 w 66"/>
                <a:gd name="T29" fmla="*/ 0 h 24"/>
                <a:gd name="T30" fmla="*/ 2147483647 w 66"/>
                <a:gd name="T31" fmla="*/ 2147483647 h 24"/>
                <a:gd name="T32" fmla="*/ 2147483647 w 66"/>
                <a:gd name="T33" fmla="*/ 2147483647 h 24"/>
                <a:gd name="T34" fmla="*/ 2147483647 w 66"/>
                <a:gd name="T35" fmla="*/ 2147483647 h 24"/>
                <a:gd name="T36" fmla="*/ 2147483647 w 66"/>
                <a:gd name="T37" fmla="*/ 2147483647 h 24"/>
                <a:gd name="T38" fmla="*/ 2147483647 w 66"/>
                <a:gd name="T39" fmla="*/ 2147483647 h 24"/>
                <a:gd name="T40" fmla="*/ 2147483647 w 66"/>
                <a:gd name="T41" fmla="*/ 2147483647 h 24"/>
                <a:gd name="T42" fmla="*/ 2147483647 w 66"/>
                <a:gd name="T43" fmla="*/ 2147483647 h 24"/>
                <a:gd name="T44" fmla="*/ 2147483647 w 66"/>
                <a:gd name="T45" fmla="*/ 2147483647 h 24"/>
                <a:gd name="T46" fmla="*/ 2147483647 w 66"/>
                <a:gd name="T47" fmla="*/ 2147483647 h 24"/>
                <a:gd name="T48" fmla="*/ 2147483647 w 66"/>
                <a:gd name="T49" fmla="*/ 2147483647 h 24"/>
                <a:gd name="T50" fmla="*/ 2147483647 w 66"/>
                <a:gd name="T51" fmla="*/ 2147483647 h 24"/>
                <a:gd name="T52" fmla="*/ 2147483647 w 66"/>
                <a:gd name="T53" fmla="*/ 2147483647 h 24"/>
                <a:gd name="T54" fmla="*/ 2147483647 w 66"/>
                <a:gd name="T55" fmla="*/ 2147483647 h 24"/>
                <a:gd name="T56" fmla="*/ 2147483647 w 66"/>
                <a:gd name="T57" fmla="*/ 2147483647 h 24"/>
                <a:gd name="T58" fmla="*/ 0 w 66"/>
                <a:gd name="T59" fmla="*/ 2147483647 h 24"/>
                <a:gd name="T60" fmla="*/ 0 w 66"/>
                <a:gd name="T61" fmla="*/ 2147483647 h 24"/>
                <a:gd name="T62" fmla="*/ 0 w 66"/>
                <a:gd name="T63" fmla="*/ 2147483647 h 24"/>
                <a:gd name="T64" fmla="*/ 2147483647 w 66"/>
                <a:gd name="T65" fmla="*/ 2147483647 h 24"/>
                <a:gd name="T66" fmla="*/ 2147483647 w 66"/>
                <a:gd name="T67" fmla="*/ 0 h 24"/>
                <a:gd name="T68" fmla="*/ 2147483647 w 66"/>
                <a:gd name="T69" fmla="*/ 2147483647 h 24"/>
                <a:gd name="T70" fmla="*/ 2147483647 w 66"/>
                <a:gd name="T71" fmla="*/ 2147483647 h 24"/>
                <a:gd name="T72" fmla="*/ 2147483647 w 66"/>
                <a:gd name="T73" fmla="*/ 2147483647 h 24"/>
                <a:gd name="T74" fmla="*/ 2147483647 w 66"/>
                <a:gd name="T75" fmla="*/ 2147483647 h 24"/>
                <a:gd name="T76" fmla="*/ 2147483647 w 66"/>
                <a:gd name="T77" fmla="*/ 2147483647 h 2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6"/>
                <a:gd name="T118" fmla="*/ 0 h 24"/>
                <a:gd name="T119" fmla="*/ 66 w 66"/>
                <a:gd name="T120" fmla="*/ 24 h 2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6" h="24">
                  <a:moveTo>
                    <a:pt x="10" y="6"/>
                  </a:moveTo>
                  <a:lnTo>
                    <a:pt x="16" y="10"/>
                  </a:lnTo>
                  <a:lnTo>
                    <a:pt x="22" y="12"/>
                  </a:lnTo>
                  <a:lnTo>
                    <a:pt x="24" y="8"/>
                  </a:lnTo>
                  <a:lnTo>
                    <a:pt x="24" y="6"/>
                  </a:lnTo>
                  <a:lnTo>
                    <a:pt x="26" y="6"/>
                  </a:lnTo>
                  <a:lnTo>
                    <a:pt x="30" y="6"/>
                  </a:lnTo>
                  <a:lnTo>
                    <a:pt x="34" y="8"/>
                  </a:lnTo>
                  <a:lnTo>
                    <a:pt x="38" y="12"/>
                  </a:lnTo>
                  <a:lnTo>
                    <a:pt x="40" y="4"/>
                  </a:lnTo>
                  <a:lnTo>
                    <a:pt x="42" y="0"/>
                  </a:lnTo>
                  <a:lnTo>
                    <a:pt x="46" y="0"/>
                  </a:lnTo>
                  <a:lnTo>
                    <a:pt x="56" y="2"/>
                  </a:lnTo>
                  <a:lnTo>
                    <a:pt x="62" y="2"/>
                  </a:lnTo>
                  <a:lnTo>
                    <a:pt x="64" y="0"/>
                  </a:lnTo>
                  <a:lnTo>
                    <a:pt x="66" y="6"/>
                  </a:lnTo>
                  <a:lnTo>
                    <a:pt x="62" y="12"/>
                  </a:lnTo>
                  <a:lnTo>
                    <a:pt x="56" y="16"/>
                  </a:lnTo>
                  <a:lnTo>
                    <a:pt x="46" y="20"/>
                  </a:lnTo>
                  <a:lnTo>
                    <a:pt x="42" y="20"/>
                  </a:lnTo>
                  <a:lnTo>
                    <a:pt x="36" y="20"/>
                  </a:lnTo>
                  <a:lnTo>
                    <a:pt x="34" y="24"/>
                  </a:lnTo>
                  <a:lnTo>
                    <a:pt x="28" y="24"/>
                  </a:lnTo>
                  <a:lnTo>
                    <a:pt x="24" y="24"/>
                  </a:lnTo>
                  <a:lnTo>
                    <a:pt x="20" y="22"/>
                  </a:lnTo>
                  <a:lnTo>
                    <a:pt x="18" y="20"/>
                  </a:lnTo>
                  <a:lnTo>
                    <a:pt x="18" y="14"/>
                  </a:lnTo>
                  <a:lnTo>
                    <a:pt x="6" y="14"/>
                  </a:lnTo>
                  <a:lnTo>
                    <a:pt x="2" y="14"/>
                  </a:lnTo>
                  <a:lnTo>
                    <a:pt x="0" y="10"/>
                  </a:lnTo>
                  <a:lnTo>
                    <a:pt x="0" y="6"/>
                  </a:lnTo>
                  <a:lnTo>
                    <a:pt x="0" y="4"/>
                  </a:lnTo>
                  <a:lnTo>
                    <a:pt x="2" y="2"/>
                  </a:lnTo>
                  <a:lnTo>
                    <a:pt x="8" y="0"/>
                  </a:lnTo>
                  <a:lnTo>
                    <a:pt x="10" y="2"/>
                  </a:lnTo>
                  <a:lnTo>
                    <a:pt x="12" y="4"/>
                  </a:lnTo>
                  <a:lnTo>
                    <a:pt x="16" y="10"/>
                  </a:lnTo>
                  <a:lnTo>
                    <a:pt x="16" y="8"/>
                  </a:lnTo>
                  <a:lnTo>
                    <a:pt x="1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59" name="Freeform 52"/>
            <p:cNvSpPr>
              <a:spLocks/>
            </p:cNvSpPr>
            <p:nvPr/>
          </p:nvSpPr>
          <p:spPr bwMode="auto">
            <a:xfrm>
              <a:off x="3156077" y="2426475"/>
              <a:ext cx="237541" cy="59734"/>
            </a:xfrm>
            <a:custGeom>
              <a:avLst/>
              <a:gdLst>
                <a:gd name="T0" fmla="*/ 2147483647 w 164"/>
                <a:gd name="T1" fmla="*/ 2147483647 h 38"/>
                <a:gd name="T2" fmla="*/ 2147483647 w 164"/>
                <a:gd name="T3" fmla="*/ 2147483647 h 38"/>
                <a:gd name="T4" fmla="*/ 2147483647 w 164"/>
                <a:gd name="T5" fmla="*/ 2147483647 h 38"/>
                <a:gd name="T6" fmla="*/ 2147483647 w 164"/>
                <a:gd name="T7" fmla="*/ 2147483647 h 38"/>
                <a:gd name="T8" fmla="*/ 2147483647 w 164"/>
                <a:gd name="T9" fmla="*/ 2147483647 h 38"/>
                <a:gd name="T10" fmla="*/ 2147483647 w 164"/>
                <a:gd name="T11" fmla="*/ 2147483647 h 38"/>
                <a:gd name="T12" fmla="*/ 2147483647 w 164"/>
                <a:gd name="T13" fmla="*/ 2147483647 h 38"/>
                <a:gd name="T14" fmla="*/ 2147483647 w 164"/>
                <a:gd name="T15" fmla="*/ 2147483647 h 38"/>
                <a:gd name="T16" fmla="*/ 0 w 164"/>
                <a:gd name="T17" fmla="*/ 2147483647 h 38"/>
                <a:gd name="T18" fmla="*/ 2147483647 w 164"/>
                <a:gd name="T19" fmla="*/ 2147483647 h 38"/>
                <a:gd name="T20" fmla="*/ 2147483647 w 164"/>
                <a:gd name="T21" fmla="*/ 0 h 38"/>
                <a:gd name="T22" fmla="*/ 2147483647 w 164"/>
                <a:gd name="T23" fmla="*/ 2147483647 h 38"/>
                <a:gd name="T24" fmla="*/ 2147483647 w 164"/>
                <a:gd name="T25" fmla="*/ 2147483647 h 38"/>
                <a:gd name="T26" fmla="*/ 2147483647 w 164"/>
                <a:gd name="T27" fmla="*/ 2147483647 h 38"/>
                <a:gd name="T28" fmla="*/ 2147483647 w 164"/>
                <a:gd name="T29" fmla="*/ 2147483647 h 38"/>
                <a:gd name="T30" fmla="*/ 2147483647 w 164"/>
                <a:gd name="T31" fmla="*/ 2147483647 h 38"/>
                <a:gd name="T32" fmla="*/ 2147483647 w 164"/>
                <a:gd name="T33" fmla="*/ 2147483647 h 38"/>
                <a:gd name="T34" fmla="*/ 2147483647 w 164"/>
                <a:gd name="T35" fmla="*/ 2147483647 h 38"/>
                <a:gd name="T36" fmla="*/ 2147483647 w 164"/>
                <a:gd name="T37" fmla="*/ 2147483647 h 38"/>
                <a:gd name="T38" fmla="*/ 2147483647 w 164"/>
                <a:gd name="T39" fmla="*/ 2147483647 h 38"/>
                <a:gd name="T40" fmla="*/ 2147483647 w 164"/>
                <a:gd name="T41" fmla="*/ 2147483647 h 38"/>
                <a:gd name="T42" fmla="*/ 2147483647 w 164"/>
                <a:gd name="T43" fmla="*/ 2147483647 h 38"/>
                <a:gd name="T44" fmla="*/ 2147483647 w 164"/>
                <a:gd name="T45" fmla="*/ 2147483647 h 38"/>
                <a:gd name="T46" fmla="*/ 2147483647 w 164"/>
                <a:gd name="T47" fmla="*/ 2147483647 h 38"/>
                <a:gd name="T48" fmla="*/ 2147483647 w 164"/>
                <a:gd name="T49" fmla="*/ 2147483647 h 38"/>
                <a:gd name="T50" fmla="*/ 2147483647 w 164"/>
                <a:gd name="T51" fmla="*/ 2147483647 h 38"/>
                <a:gd name="T52" fmla="*/ 2147483647 w 164"/>
                <a:gd name="T53" fmla="*/ 2147483647 h 38"/>
                <a:gd name="T54" fmla="*/ 2147483647 w 164"/>
                <a:gd name="T55" fmla="*/ 2147483647 h 38"/>
                <a:gd name="T56" fmla="*/ 2147483647 w 164"/>
                <a:gd name="T57" fmla="*/ 2147483647 h 38"/>
                <a:gd name="T58" fmla="*/ 2147483647 w 164"/>
                <a:gd name="T59" fmla="*/ 2147483647 h 38"/>
                <a:gd name="T60" fmla="*/ 2147483647 w 164"/>
                <a:gd name="T61" fmla="*/ 2147483647 h 38"/>
                <a:gd name="T62" fmla="*/ 2147483647 w 164"/>
                <a:gd name="T63" fmla="*/ 2147483647 h 38"/>
                <a:gd name="T64" fmla="*/ 2147483647 w 164"/>
                <a:gd name="T65" fmla="*/ 2147483647 h 38"/>
                <a:gd name="T66" fmla="*/ 2147483647 w 164"/>
                <a:gd name="T67" fmla="*/ 2147483647 h 38"/>
                <a:gd name="T68" fmla="*/ 2147483647 w 164"/>
                <a:gd name="T69" fmla="*/ 2147483647 h 38"/>
                <a:gd name="T70" fmla="*/ 2147483647 w 164"/>
                <a:gd name="T71" fmla="*/ 2147483647 h 38"/>
                <a:gd name="T72" fmla="*/ 2147483647 w 164"/>
                <a:gd name="T73" fmla="*/ 2147483647 h 38"/>
                <a:gd name="T74" fmla="*/ 2147483647 w 164"/>
                <a:gd name="T75" fmla="*/ 2147483647 h 38"/>
                <a:gd name="T76" fmla="*/ 2147483647 w 164"/>
                <a:gd name="T77" fmla="*/ 2147483647 h 38"/>
                <a:gd name="T78" fmla="*/ 2147483647 w 164"/>
                <a:gd name="T79" fmla="*/ 2147483647 h 38"/>
                <a:gd name="T80" fmla="*/ 2147483647 w 164"/>
                <a:gd name="T81" fmla="*/ 2147483647 h 38"/>
                <a:gd name="T82" fmla="*/ 2147483647 w 164"/>
                <a:gd name="T83" fmla="*/ 2147483647 h 38"/>
                <a:gd name="T84" fmla="*/ 2147483647 w 164"/>
                <a:gd name="T85" fmla="*/ 2147483647 h 38"/>
                <a:gd name="T86" fmla="*/ 2147483647 w 164"/>
                <a:gd name="T87" fmla="*/ 2147483647 h 38"/>
                <a:gd name="T88" fmla="*/ 2147483647 w 164"/>
                <a:gd name="T89" fmla="*/ 2147483647 h 38"/>
                <a:gd name="T90" fmla="*/ 2147483647 w 164"/>
                <a:gd name="T91" fmla="*/ 2147483647 h 38"/>
                <a:gd name="T92" fmla="*/ 2147483647 w 164"/>
                <a:gd name="T93" fmla="*/ 2147483647 h 38"/>
                <a:gd name="T94" fmla="*/ 2147483647 w 164"/>
                <a:gd name="T95" fmla="*/ 2147483647 h 38"/>
                <a:gd name="T96" fmla="*/ 2147483647 w 164"/>
                <a:gd name="T97" fmla="*/ 2147483647 h 38"/>
                <a:gd name="T98" fmla="*/ 2147483647 w 164"/>
                <a:gd name="T99" fmla="*/ 2147483647 h 38"/>
                <a:gd name="T100" fmla="*/ 2147483647 w 164"/>
                <a:gd name="T101" fmla="*/ 2147483647 h 38"/>
                <a:gd name="T102" fmla="*/ 2147483647 w 164"/>
                <a:gd name="T103" fmla="*/ 2147483647 h 38"/>
                <a:gd name="T104" fmla="*/ 2147483647 w 164"/>
                <a:gd name="T105" fmla="*/ 2147483647 h 38"/>
                <a:gd name="T106" fmla="*/ 2147483647 w 164"/>
                <a:gd name="T107" fmla="*/ 2147483647 h 38"/>
                <a:gd name="T108" fmla="*/ 2147483647 w 164"/>
                <a:gd name="T109" fmla="*/ 2147483647 h 38"/>
                <a:gd name="T110" fmla="*/ 2147483647 w 164"/>
                <a:gd name="T111" fmla="*/ 2147483647 h 38"/>
                <a:gd name="T112" fmla="*/ 2147483647 w 164"/>
                <a:gd name="T113" fmla="*/ 2147483647 h 38"/>
                <a:gd name="T114" fmla="*/ 2147483647 w 164"/>
                <a:gd name="T115" fmla="*/ 2147483647 h 3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64"/>
                <a:gd name="T175" fmla="*/ 0 h 38"/>
                <a:gd name="T176" fmla="*/ 164 w 164"/>
                <a:gd name="T177" fmla="*/ 38 h 3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64" h="38">
                  <a:moveTo>
                    <a:pt x="30" y="22"/>
                  </a:moveTo>
                  <a:lnTo>
                    <a:pt x="36" y="18"/>
                  </a:lnTo>
                  <a:lnTo>
                    <a:pt x="32" y="16"/>
                  </a:lnTo>
                  <a:lnTo>
                    <a:pt x="28" y="16"/>
                  </a:lnTo>
                  <a:lnTo>
                    <a:pt x="22" y="16"/>
                  </a:lnTo>
                  <a:lnTo>
                    <a:pt x="12" y="18"/>
                  </a:lnTo>
                  <a:lnTo>
                    <a:pt x="8" y="16"/>
                  </a:lnTo>
                  <a:lnTo>
                    <a:pt x="4" y="14"/>
                  </a:lnTo>
                  <a:lnTo>
                    <a:pt x="0" y="6"/>
                  </a:lnTo>
                  <a:lnTo>
                    <a:pt x="8" y="2"/>
                  </a:lnTo>
                  <a:lnTo>
                    <a:pt x="20" y="0"/>
                  </a:lnTo>
                  <a:lnTo>
                    <a:pt x="28" y="2"/>
                  </a:lnTo>
                  <a:lnTo>
                    <a:pt x="32" y="6"/>
                  </a:lnTo>
                  <a:lnTo>
                    <a:pt x="38" y="8"/>
                  </a:lnTo>
                  <a:lnTo>
                    <a:pt x="44" y="10"/>
                  </a:lnTo>
                  <a:lnTo>
                    <a:pt x="58" y="10"/>
                  </a:lnTo>
                  <a:lnTo>
                    <a:pt x="60" y="8"/>
                  </a:lnTo>
                  <a:lnTo>
                    <a:pt x="64" y="6"/>
                  </a:lnTo>
                  <a:lnTo>
                    <a:pt x="68" y="6"/>
                  </a:lnTo>
                  <a:lnTo>
                    <a:pt x="62" y="10"/>
                  </a:lnTo>
                  <a:lnTo>
                    <a:pt x="60" y="12"/>
                  </a:lnTo>
                  <a:lnTo>
                    <a:pt x="58" y="16"/>
                  </a:lnTo>
                  <a:lnTo>
                    <a:pt x="60" y="18"/>
                  </a:lnTo>
                  <a:lnTo>
                    <a:pt x="60" y="20"/>
                  </a:lnTo>
                  <a:lnTo>
                    <a:pt x="66" y="20"/>
                  </a:lnTo>
                  <a:lnTo>
                    <a:pt x="80" y="20"/>
                  </a:lnTo>
                  <a:lnTo>
                    <a:pt x="94" y="20"/>
                  </a:lnTo>
                  <a:lnTo>
                    <a:pt x="108" y="20"/>
                  </a:lnTo>
                  <a:lnTo>
                    <a:pt x="120" y="18"/>
                  </a:lnTo>
                  <a:lnTo>
                    <a:pt x="136" y="18"/>
                  </a:lnTo>
                  <a:lnTo>
                    <a:pt x="144" y="18"/>
                  </a:lnTo>
                  <a:lnTo>
                    <a:pt x="152" y="20"/>
                  </a:lnTo>
                  <a:lnTo>
                    <a:pt x="164" y="22"/>
                  </a:lnTo>
                  <a:lnTo>
                    <a:pt x="160" y="30"/>
                  </a:lnTo>
                  <a:lnTo>
                    <a:pt x="156" y="36"/>
                  </a:lnTo>
                  <a:lnTo>
                    <a:pt x="148" y="38"/>
                  </a:lnTo>
                  <a:lnTo>
                    <a:pt x="140" y="38"/>
                  </a:lnTo>
                  <a:lnTo>
                    <a:pt x="132" y="38"/>
                  </a:lnTo>
                  <a:lnTo>
                    <a:pt x="124" y="36"/>
                  </a:lnTo>
                  <a:lnTo>
                    <a:pt x="118" y="36"/>
                  </a:lnTo>
                  <a:lnTo>
                    <a:pt x="110" y="34"/>
                  </a:lnTo>
                  <a:lnTo>
                    <a:pt x="104" y="34"/>
                  </a:lnTo>
                  <a:lnTo>
                    <a:pt x="96" y="32"/>
                  </a:lnTo>
                  <a:lnTo>
                    <a:pt x="90" y="30"/>
                  </a:lnTo>
                  <a:lnTo>
                    <a:pt x="86" y="30"/>
                  </a:lnTo>
                  <a:lnTo>
                    <a:pt x="78" y="32"/>
                  </a:lnTo>
                  <a:lnTo>
                    <a:pt x="72" y="34"/>
                  </a:lnTo>
                  <a:lnTo>
                    <a:pt x="68" y="38"/>
                  </a:lnTo>
                  <a:lnTo>
                    <a:pt x="62" y="38"/>
                  </a:lnTo>
                  <a:lnTo>
                    <a:pt x="42" y="36"/>
                  </a:lnTo>
                  <a:lnTo>
                    <a:pt x="32" y="36"/>
                  </a:lnTo>
                  <a:lnTo>
                    <a:pt x="28" y="36"/>
                  </a:lnTo>
                  <a:lnTo>
                    <a:pt x="24" y="38"/>
                  </a:lnTo>
                  <a:lnTo>
                    <a:pt x="24" y="30"/>
                  </a:lnTo>
                  <a:lnTo>
                    <a:pt x="28" y="24"/>
                  </a:lnTo>
                  <a:lnTo>
                    <a:pt x="32" y="20"/>
                  </a:lnTo>
                  <a:lnTo>
                    <a:pt x="36" y="20"/>
                  </a:lnTo>
                  <a:lnTo>
                    <a:pt x="3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60" name="Freeform 53"/>
            <p:cNvSpPr>
              <a:spLocks/>
            </p:cNvSpPr>
            <p:nvPr/>
          </p:nvSpPr>
          <p:spPr bwMode="auto">
            <a:xfrm>
              <a:off x="3118024" y="2460990"/>
              <a:ext cx="46124" cy="22567"/>
            </a:xfrm>
            <a:custGeom>
              <a:avLst/>
              <a:gdLst>
                <a:gd name="T0" fmla="*/ 2147483647 w 30"/>
                <a:gd name="T1" fmla="*/ 2147483647 h 14"/>
                <a:gd name="T2" fmla="*/ 2147483647 w 30"/>
                <a:gd name="T3" fmla="*/ 2147483647 h 14"/>
                <a:gd name="T4" fmla="*/ 2147483647 w 30"/>
                <a:gd name="T5" fmla="*/ 2147483647 h 14"/>
                <a:gd name="T6" fmla="*/ 2147483647 w 30"/>
                <a:gd name="T7" fmla="*/ 2147483647 h 14"/>
                <a:gd name="T8" fmla="*/ 2147483647 w 30"/>
                <a:gd name="T9" fmla="*/ 2147483647 h 14"/>
                <a:gd name="T10" fmla="*/ 0 w 30"/>
                <a:gd name="T11" fmla="*/ 2147483647 h 14"/>
                <a:gd name="T12" fmla="*/ 2147483647 w 30"/>
                <a:gd name="T13" fmla="*/ 2147483647 h 14"/>
                <a:gd name="T14" fmla="*/ 2147483647 w 30"/>
                <a:gd name="T15" fmla="*/ 0 h 14"/>
                <a:gd name="T16" fmla="*/ 2147483647 w 30"/>
                <a:gd name="T17" fmla="*/ 0 h 14"/>
                <a:gd name="T18" fmla="*/ 2147483647 w 30"/>
                <a:gd name="T19" fmla="*/ 2147483647 h 14"/>
                <a:gd name="T20" fmla="*/ 2147483647 w 30"/>
                <a:gd name="T21" fmla="*/ 2147483647 h 14"/>
                <a:gd name="T22" fmla="*/ 2147483647 w 30"/>
                <a:gd name="T23" fmla="*/ 2147483647 h 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0"/>
                <a:gd name="T37" fmla="*/ 0 h 14"/>
                <a:gd name="T38" fmla="*/ 30 w 30"/>
                <a:gd name="T39" fmla="*/ 14 h 1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0" h="14">
                  <a:moveTo>
                    <a:pt x="30" y="8"/>
                  </a:moveTo>
                  <a:lnTo>
                    <a:pt x="28" y="12"/>
                  </a:lnTo>
                  <a:lnTo>
                    <a:pt x="24" y="14"/>
                  </a:lnTo>
                  <a:lnTo>
                    <a:pt x="20" y="14"/>
                  </a:lnTo>
                  <a:lnTo>
                    <a:pt x="10" y="12"/>
                  </a:lnTo>
                  <a:lnTo>
                    <a:pt x="0" y="10"/>
                  </a:lnTo>
                  <a:lnTo>
                    <a:pt x="6" y="4"/>
                  </a:lnTo>
                  <a:lnTo>
                    <a:pt x="16" y="0"/>
                  </a:lnTo>
                  <a:lnTo>
                    <a:pt x="22" y="0"/>
                  </a:lnTo>
                  <a:lnTo>
                    <a:pt x="26" y="2"/>
                  </a:lnTo>
                  <a:lnTo>
                    <a:pt x="28" y="4"/>
                  </a:lnTo>
                  <a:lnTo>
                    <a:pt x="3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61" name="Freeform 54"/>
            <p:cNvSpPr>
              <a:spLocks/>
            </p:cNvSpPr>
            <p:nvPr/>
          </p:nvSpPr>
          <p:spPr bwMode="auto">
            <a:xfrm>
              <a:off x="3166455" y="2390634"/>
              <a:ext cx="51890" cy="29203"/>
            </a:xfrm>
            <a:custGeom>
              <a:avLst/>
              <a:gdLst>
                <a:gd name="T0" fmla="*/ 2147483647 w 36"/>
                <a:gd name="T1" fmla="*/ 2147483647 h 18"/>
                <a:gd name="T2" fmla="*/ 2147483647 w 36"/>
                <a:gd name="T3" fmla="*/ 2147483647 h 18"/>
                <a:gd name="T4" fmla="*/ 2147483647 w 36"/>
                <a:gd name="T5" fmla="*/ 2147483647 h 18"/>
                <a:gd name="T6" fmla="*/ 2147483647 w 36"/>
                <a:gd name="T7" fmla="*/ 2147483647 h 18"/>
                <a:gd name="T8" fmla="*/ 2147483647 w 36"/>
                <a:gd name="T9" fmla="*/ 2147483647 h 18"/>
                <a:gd name="T10" fmla="*/ 2147483647 w 36"/>
                <a:gd name="T11" fmla="*/ 2147483647 h 18"/>
                <a:gd name="T12" fmla="*/ 2147483647 w 36"/>
                <a:gd name="T13" fmla="*/ 2147483647 h 18"/>
                <a:gd name="T14" fmla="*/ 2147483647 w 36"/>
                <a:gd name="T15" fmla="*/ 2147483647 h 18"/>
                <a:gd name="T16" fmla="*/ 2147483647 w 36"/>
                <a:gd name="T17" fmla="*/ 2147483647 h 18"/>
                <a:gd name="T18" fmla="*/ 0 w 36"/>
                <a:gd name="T19" fmla="*/ 2147483647 h 18"/>
                <a:gd name="T20" fmla="*/ 2147483647 w 36"/>
                <a:gd name="T21" fmla="*/ 2147483647 h 18"/>
                <a:gd name="T22" fmla="*/ 2147483647 w 36"/>
                <a:gd name="T23" fmla="*/ 0 h 18"/>
                <a:gd name="T24" fmla="*/ 2147483647 w 36"/>
                <a:gd name="T25" fmla="*/ 0 h 18"/>
                <a:gd name="T26" fmla="*/ 2147483647 w 36"/>
                <a:gd name="T27" fmla="*/ 0 h 18"/>
                <a:gd name="T28" fmla="*/ 2147483647 w 36"/>
                <a:gd name="T29" fmla="*/ 2147483647 h 18"/>
                <a:gd name="T30" fmla="*/ 2147483647 w 36"/>
                <a:gd name="T31" fmla="*/ 2147483647 h 1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6"/>
                <a:gd name="T49" fmla="*/ 0 h 18"/>
                <a:gd name="T50" fmla="*/ 36 w 36"/>
                <a:gd name="T51" fmla="*/ 18 h 1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6" h="18">
                  <a:moveTo>
                    <a:pt x="32" y="6"/>
                  </a:moveTo>
                  <a:lnTo>
                    <a:pt x="26" y="10"/>
                  </a:lnTo>
                  <a:lnTo>
                    <a:pt x="30" y="12"/>
                  </a:lnTo>
                  <a:lnTo>
                    <a:pt x="36" y="12"/>
                  </a:lnTo>
                  <a:lnTo>
                    <a:pt x="34" y="16"/>
                  </a:lnTo>
                  <a:lnTo>
                    <a:pt x="36" y="18"/>
                  </a:lnTo>
                  <a:lnTo>
                    <a:pt x="16" y="18"/>
                  </a:lnTo>
                  <a:lnTo>
                    <a:pt x="8" y="14"/>
                  </a:lnTo>
                  <a:lnTo>
                    <a:pt x="2" y="12"/>
                  </a:lnTo>
                  <a:lnTo>
                    <a:pt x="0" y="6"/>
                  </a:lnTo>
                  <a:lnTo>
                    <a:pt x="2" y="2"/>
                  </a:lnTo>
                  <a:lnTo>
                    <a:pt x="4" y="0"/>
                  </a:lnTo>
                  <a:lnTo>
                    <a:pt x="8" y="0"/>
                  </a:lnTo>
                  <a:lnTo>
                    <a:pt x="14" y="0"/>
                  </a:lnTo>
                  <a:lnTo>
                    <a:pt x="24" y="4"/>
                  </a:lnTo>
                  <a:lnTo>
                    <a:pt x="3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62" name="Freeform 55"/>
            <p:cNvSpPr>
              <a:spLocks/>
            </p:cNvSpPr>
            <p:nvPr/>
          </p:nvSpPr>
          <p:spPr bwMode="auto">
            <a:xfrm>
              <a:off x="3234488" y="2314970"/>
              <a:ext cx="556952" cy="136727"/>
            </a:xfrm>
            <a:custGeom>
              <a:avLst/>
              <a:gdLst>
                <a:gd name="T0" fmla="*/ 2147483647 w 382"/>
                <a:gd name="T1" fmla="*/ 2147483647 h 86"/>
                <a:gd name="T2" fmla="*/ 2147483647 w 382"/>
                <a:gd name="T3" fmla="*/ 2147483647 h 86"/>
                <a:gd name="T4" fmla="*/ 2147483647 w 382"/>
                <a:gd name="T5" fmla="*/ 2147483647 h 86"/>
                <a:gd name="T6" fmla="*/ 2147483647 w 382"/>
                <a:gd name="T7" fmla="*/ 2147483647 h 86"/>
                <a:gd name="T8" fmla="*/ 2147483647 w 382"/>
                <a:gd name="T9" fmla="*/ 2147483647 h 86"/>
                <a:gd name="T10" fmla="*/ 2147483647 w 382"/>
                <a:gd name="T11" fmla="*/ 2147483647 h 86"/>
                <a:gd name="T12" fmla="*/ 2147483647 w 382"/>
                <a:gd name="T13" fmla="*/ 2147483647 h 86"/>
                <a:gd name="T14" fmla="*/ 2147483647 w 382"/>
                <a:gd name="T15" fmla="*/ 2147483647 h 86"/>
                <a:gd name="T16" fmla="*/ 2147483647 w 382"/>
                <a:gd name="T17" fmla="*/ 2147483647 h 86"/>
                <a:gd name="T18" fmla="*/ 2147483647 w 382"/>
                <a:gd name="T19" fmla="*/ 2147483647 h 86"/>
                <a:gd name="T20" fmla="*/ 2147483647 w 382"/>
                <a:gd name="T21" fmla="*/ 2147483647 h 86"/>
                <a:gd name="T22" fmla="*/ 2147483647 w 382"/>
                <a:gd name="T23" fmla="*/ 2147483647 h 86"/>
                <a:gd name="T24" fmla="*/ 2147483647 w 382"/>
                <a:gd name="T25" fmla="*/ 2147483647 h 86"/>
                <a:gd name="T26" fmla="*/ 2147483647 w 382"/>
                <a:gd name="T27" fmla="*/ 2147483647 h 86"/>
                <a:gd name="T28" fmla="*/ 2147483647 w 382"/>
                <a:gd name="T29" fmla="*/ 2147483647 h 86"/>
                <a:gd name="T30" fmla="*/ 2147483647 w 382"/>
                <a:gd name="T31" fmla="*/ 2147483647 h 86"/>
                <a:gd name="T32" fmla="*/ 2147483647 w 382"/>
                <a:gd name="T33" fmla="*/ 2147483647 h 86"/>
                <a:gd name="T34" fmla="*/ 2147483647 w 382"/>
                <a:gd name="T35" fmla="*/ 2147483647 h 86"/>
                <a:gd name="T36" fmla="*/ 2147483647 w 382"/>
                <a:gd name="T37" fmla="*/ 2147483647 h 86"/>
                <a:gd name="T38" fmla="*/ 2147483647 w 382"/>
                <a:gd name="T39" fmla="*/ 2147483647 h 86"/>
                <a:gd name="T40" fmla="*/ 2147483647 w 382"/>
                <a:gd name="T41" fmla="*/ 2147483647 h 86"/>
                <a:gd name="T42" fmla="*/ 2147483647 w 382"/>
                <a:gd name="T43" fmla="*/ 2147483647 h 86"/>
                <a:gd name="T44" fmla="*/ 2147483647 w 382"/>
                <a:gd name="T45" fmla="*/ 2147483647 h 86"/>
                <a:gd name="T46" fmla="*/ 2147483647 w 382"/>
                <a:gd name="T47" fmla="*/ 2147483647 h 86"/>
                <a:gd name="T48" fmla="*/ 2147483647 w 382"/>
                <a:gd name="T49" fmla="*/ 2147483647 h 86"/>
                <a:gd name="T50" fmla="*/ 2147483647 w 382"/>
                <a:gd name="T51" fmla="*/ 2147483647 h 86"/>
                <a:gd name="T52" fmla="*/ 0 w 382"/>
                <a:gd name="T53" fmla="*/ 2147483647 h 86"/>
                <a:gd name="T54" fmla="*/ 2147483647 w 382"/>
                <a:gd name="T55" fmla="*/ 2147483647 h 86"/>
                <a:gd name="T56" fmla="*/ 2147483647 w 382"/>
                <a:gd name="T57" fmla="*/ 2147483647 h 86"/>
                <a:gd name="T58" fmla="*/ 2147483647 w 382"/>
                <a:gd name="T59" fmla="*/ 2147483647 h 86"/>
                <a:gd name="T60" fmla="*/ 2147483647 w 382"/>
                <a:gd name="T61" fmla="*/ 2147483647 h 86"/>
                <a:gd name="T62" fmla="*/ 2147483647 w 382"/>
                <a:gd name="T63" fmla="*/ 2147483647 h 86"/>
                <a:gd name="T64" fmla="*/ 2147483647 w 382"/>
                <a:gd name="T65" fmla="*/ 2147483647 h 86"/>
                <a:gd name="T66" fmla="*/ 2147483647 w 382"/>
                <a:gd name="T67" fmla="*/ 2147483647 h 86"/>
                <a:gd name="T68" fmla="*/ 2147483647 w 382"/>
                <a:gd name="T69" fmla="*/ 2147483647 h 86"/>
                <a:gd name="T70" fmla="*/ 2147483647 w 382"/>
                <a:gd name="T71" fmla="*/ 2147483647 h 86"/>
                <a:gd name="T72" fmla="*/ 2147483647 w 382"/>
                <a:gd name="T73" fmla="*/ 2147483647 h 86"/>
                <a:gd name="T74" fmla="*/ 2147483647 w 382"/>
                <a:gd name="T75" fmla="*/ 2147483647 h 86"/>
                <a:gd name="T76" fmla="*/ 2147483647 w 382"/>
                <a:gd name="T77" fmla="*/ 2147483647 h 86"/>
                <a:gd name="T78" fmla="*/ 2147483647 w 382"/>
                <a:gd name="T79" fmla="*/ 2147483647 h 86"/>
                <a:gd name="T80" fmla="*/ 2147483647 w 382"/>
                <a:gd name="T81" fmla="*/ 2147483647 h 86"/>
                <a:gd name="T82" fmla="*/ 2147483647 w 382"/>
                <a:gd name="T83" fmla="*/ 2147483647 h 86"/>
                <a:gd name="T84" fmla="*/ 2147483647 w 382"/>
                <a:gd name="T85" fmla="*/ 2147483647 h 86"/>
                <a:gd name="T86" fmla="*/ 2147483647 w 382"/>
                <a:gd name="T87" fmla="*/ 2147483647 h 86"/>
                <a:gd name="T88" fmla="*/ 2147483647 w 382"/>
                <a:gd name="T89" fmla="*/ 2147483647 h 86"/>
                <a:gd name="T90" fmla="*/ 2147483647 w 382"/>
                <a:gd name="T91" fmla="*/ 2147483647 h 86"/>
                <a:gd name="T92" fmla="*/ 2147483647 w 382"/>
                <a:gd name="T93" fmla="*/ 2147483647 h 86"/>
                <a:gd name="T94" fmla="*/ 2147483647 w 382"/>
                <a:gd name="T95" fmla="*/ 2147483647 h 86"/>
                <a:gd name="T96" fmla="*/ 2147483647 w 382"/>
                <a:gd name="T97" fmla="*/ 0 h 86"/>
                <a:gd name="T98" fmla="*/ 2147483647 w 382"/>
                <a:gd name="T99" fmla="*/ 2147483647 h 86"/>
                <a:gd name="T100" fmla="*/ 2147483647 w 382"/>
                <a:gd name="T101" fmla="*/ 2147483647 h 86"/>
                <a:gd name="T102" fmla="*/ 2147483647 w 382"/>
                <a:gd name="T103" fmla="*/ 2147483647 h 86"/>
                <a:gd name="T104" fmla="*/ 2147483647 w 382"/>
                <a:gd name="T105" fmla="*/ 2147483647 h 86"/>
                <a:gd name="T106" fmla="*/ 2147483647 w 382"/>
                <a:gd name="T107" fmla="*/ 2147483647 h 86"/>
                <a:gd name="T108" fmla="*/ 2147483647 w 382"/>
                <a:gd name="T109" fmla="*/ 2147483647 h 86"/>
                <a:gd name="T110" fmla="*/ 2147483647 w 382"/>
                <a:gd name="T111" fmla="*/ 2147483647 h 86"/>
                <a:gd name="T112" fmla="*/ 2147483647 w 382"/>
                <a:gd name="T113" fmla="*/ 2147483647 h 86"/>
                <a:gd name="T114" fmla="*/ 2147483647 w 382"/>
                <a:gd name="T115" fmla="*/ 2147483647 h 86"/>
                <a:gd name="T116" fmla="*/ 2147483647 w 382"/>
                <a:gd name="T117" fmla="*/ 2147483647 h 86"/>
                <a:gd name="T118" fmla="*/ 2147483647 w 382"/>
                <a:gd name="T119" fmla="*/ 2147483647 h 86"/>
                <a:gd name="T120" fmla="*/ 2147483647 w 382"/>
                <a:gd name="T121" fmla="*/ 2147483647 h 86"/>
                <a:gd name="T122" fmla="*/ 2147483647 w 382"/>
                <a:gd name="T123" fmla="*/ 2147483647 h 86"/>
                <a:gd name="T124" fmla="*/ 2147483647 w 382"/>
                <a:gd name="T125" fmla="*/ 2147483647 h 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82"/>
                <a:gd name="T190" fmla="*/ 0 h 86"/>
                <a:gd name="T191" fmla="*/ 382 w 382"/>
                <a:gd name="T192" fmla="*/ 86 h 8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82" h="86">
                  <a:moveTo>
                    <a:pt x="174" y="60"/>
                  </a:moveTo>
                  <a:lnTo>
                    <a:pt x="168" y="58"/>
                  </a:lnTo>
                  <a:lnTo>
                    <a:pt x="164" y="50"/>
                  </a:lnTo>
                  <a:lnTo>
                    <a:pt x="158" y="50"/>
                  </a:lnTo>
                  <a:lnTo>
                    <a:pt x="156" y="58"/>
                  </a:lnTo>
                  <a:lnTo>
                    <a:pt x="154" y="64"/>
                  </a:lnTo>
                  <a:lnTo>
                    <a:pt x="150" y="70"/>
                  </a:lnTo>
                  <a:lnTo>
                    <a:pt x="146" y="72"/>
                  </a:lnTo>
                  <a:lnTo>
                    <a:pt x="142" y="72"/>
                  </a:lnTo>
                  <a:lnTo>
                    <a:pt x="140" y="72"/>
                  </a:lnTo>
                  <a:lnTo>
                    <a:pt x="136" y="68"/>
                  </a:lnTo>
                  <a:lnTo>
                    <a:pt x="132" y="66"/>
                  </a:lnTo>
                  <a:lnTo>
                    <a:pt x="126" y="66"/>
                  </a:lnTo>
                  <a:lnTo>
                    <a:pt x="136" y="70"/>
                  </a:lnTo>
                  <a:lnTo>
                    <a:pt x="142" y="74"/>
                  </a:lnTo>
                  <a:lnTo>
                    <a:pt x="132" y="82"/>
                  </a:lnTo>
                  <a:lnTo>
                    <a:pt x="120" y="86"/>
                  </a:lnTo>
                  <a:lnTo>
                    <a:pt x="114" y="86"/>
                  </a:lnTo>
                  <a:lnTo>
                    <a:pt x="112" y="84"/>
                  </a:lnTo>
                  <a:lnTo>
                    <a:pt x="106" y="82"/>
                  </a:lnTo>
                  <a:lnTo>
                    <a:pt x="102" y="80"/>
                  </a:lnTo>
                  <a:lnTo>
                    <a:pt x="46" y="80"/>
                  </a:lnTo>
                  <a:lnTo>
                    <a:pt x="32" y="82"/>
                  </a:lnTo>
                  <a:lnTo>
                    <a:pt x="28" y="82"/>
                  </a:lnTo>
                  <a:lnTo>
                    <a:pt x="26" y="82"/>
                  </a:lnTo>
                  <a:lnTo>
                    <a:pt x="24" y="80"/>
                  </a:lnTo>
                  <a:lnTo>
                    <a:pt x="22" y="76"/>
                  </a:lnTo>
                  <a:lnTo>
                    <a:pt x="24" y="72"/>
                  </a:lnTo>
                  <a:lnTo>
                    <a:pt x="26" y="70"/>
                  </a:lnTo>
                  <a:lnTo>
                    <a:pt x="34" y="72"/>
                  </a:lnTo>
                  <a:lnTo>
                    <a:pt x="50" y="76"/>
                  </a:lnTo>
                  <a:lnTo>
                    <a:pt x="52" y="68"/>
                  </a:lnTo>
                  <a:lnTo>
                    <a:pt x="54" y="64"/>
                  </a:lnTo>
                  <a:lnTo>
                    <a:pt x="58" y="62"/>
                  </a:lnTo>
                  <a:lnTo>
                    <a:pt x="64" y="62"/>
                  </a:lnTo>
                  <a:lnTo>
                    <a:pt x="68" y="64"/>
                  </a:lnTo>
                  <a:lnTo>
                    <a:pt x="72" y="64"/>
                  </a:lnTo>
                  <a:lnTo>
                    <a:pt x="76" y="66"/>
                  </a:lnTo>
                  <a:lnTo>
                    <a:pt x="80" y="66"/>
                  </a:lnTo>
                  <a:lnTo>
                    <a:pt x="76" y="60"/>
                  </a:lnTo>
                  <a:lnTo>
                    <a:pt x="74" y="54"/>
                  </a:lnTo>
                  <a:lnTo>
                    <a:pt x="72" y="50"/>
                  </a:lnTo>
                  <a:lnTo>
                    <a:pt x="64" y="52"/>
                  </a:lnTo>
                  <a:lnTo>
                    <a:pt x="64" y="50"/>
                  </a:lnTo>
                  <a:lnTo>
                    <a:pt x="62" y="48"/>
                  </a:lnTo>
                  <a:lnTo>
                    <a:pt x="50" y="52"/>
                  </a:lnTo>
                  <a:lnTo>
                    <a:pt x="42" y="54"/>
                  </a:lnTo>
                  <a:lnTo>
                    <a:pt x="34" y="54"/>
                  </a:lnTo>
                  <a:lnTo>
                    <a:pt x="22" y="54"/>
                  </a:lnTo>
                  <a:lnTo>
                    <a:pt x="10" y="52"/>
                  </a:lnTo>
                  <a:lnTo>
                    <a:pt x="6" y="50"/>
                  </a:lnTo>
                  <a:lnTo>
                    <a:pt x="4" y="46"/>
                  </a:lnTo>
                  <a:lnTo>
                    <a:pt x="2" y="42"/>
                  </a:lnTo>
                  <a:lnTo>
                    <a:pt x="0" y="38"/>
                  </a:lnTo>
                  <a:lnTo>
                    <a:pt x="2" y="36"/>
                  </a:lnTo>
                  <a:lnTo>
                    <a:pt x="6" y="32"/>
                  </a:lnTo>
                  <a:lnTo>
                    <a:pt x="24" y="26"/>
                  </a:lnTo>
                  <a:lnTo>
                    <a:pt x="42" y="24"/>
                  </a:lnTo>
                  <a:lnTo>
                    <a:pt x="58" y="22"/>
                  </a:lnTo>
                  <a:lnTo>
                    <a:pt x="78" y="26"/>
                  </a:lnTo>
                  <a:lnTo>
                    <a:pt x="88" y="32"/>
                  </a:lnTo>
                  <a:lnTo>
                    <a:pt x="96" y="36"/>
                  </a:lnTo>
                  <a:lnTo>
                    <a:pt x="98" y="36"/>
                  </a:lnTo>
                  <a:lnTo>
                    <a:pt x="104" y="36"/>
                  </a:lnTo>
                  <a:lnTo>
                    <a:pt x="104" y="34"/>
                  </a:lnTo>
                  <a:lnTo>
                    <a:pt x="108" y="30"/>
                  </a:lnTo>
                  <a:lnTo>
                    <a:pt x="112" y="28"/>
                  </a:lnTo>
                  <a:lnTo>
                    <a:pt x="116" y="26"/>
                  </a:lnTo>
                  <a:lnTo>
                    <a:pt x="126" y="28"/>
                  </a:lnTo>
                  <a:lnTo>
                    <a:pt x="132" y="32"/>
                  </a:lnTo>
                  <a:lnTo>
                    <a:pt x="136" y="36"/>
                  </a:lnTo>
                  <a:lnTo>
                    <a:pt x="142" y="36"/>
                  </a:lnTo>
                  <a:lnTo>
                    <a:pt x="142" y="32"/>
                  </a:lnTo>
                  <a:lnTo>
                    <a:pt x="140" y="30"/>
                  </a:lnTo>
                  <a:lnTo>
                    <a:pt x="130" y="24"/>
                  </a:lnTo>
                  <a:lnTo>
                    <a:pt x="120" y="24"/>
                  </a:lnTo>
                  <a:lnTo>
                    <a:pt x="114" y="24"/>
                  </a:lnTo>
                  <a:lnTo>
                    <a:pt x="98" y="24"/>
                  </a:lnTo>
                  <a:lnTo>
                    <a:pt x="86" y="24"/>
                  </a:lnTo>
                  <a:lnTo>
                    <a:pt x="82" y="24"/>
                  </a:lnTo>
                  <a:lnTo>
                    <a:pt x="80" y="22"/>
                  </a:lnTo>
                  <a:lnTo>
                    <a:pt x="78" y="20"/>
                  </a:lnTo>
                  <a:lnTo>
                    <a:pt x="80" y="14"/>
                  </a:lnTo>
                  <a:lnTo>
                    <a:pt x="84" y="12"/>
                  </a:lnTo>
                  <a:lnTo>
                    <a:pt x="92" y="12"/>
                  </a:lnTo>
                  <a:lnTo>
                    <a:pt x="126" y="12"/>
                  </a:lnTo>
                  <a:lnTo>
                    <a:pt x="134" y="10"/>
                  </a:lnTo>
                  <a:lnTo>
                    <a:pt x="142" y="8"/>
                  </a:lnTo>
                  <a:lnTo>
                    <a:pt x="148" y="8"/>
                  </a:lnTo>
                  <a:lnTo>
                    <a:pt x="158" y="8"/>
                  </a:lnTo>
                  <a:lnTo>
                    <a:pt x="164" y="8"/>
                  </a:lnTo>
                  <a:lnTo>
                    <a:pt x="168" y="8"/>
                  </a:lnTo>
                  <a:lnTo>
                    <a:pt x="168" y="10"/>
                  </a:lnTo>
                  <a:lnTo>
                    <a:pt x="172" y="10"/>
                  </a:lnTo>
                  <a:lnTo>
                    <a:pt x="188" y="8"/>
                  </a:lnTo>
                  <a:lnTo>
                    <a:pt x="202" y="4"/>
                  </a:lnTo>
                  <a:lnTo>
                    <a:pt x="226" y="2"/>
                  </a:lnTo>
                  <a:lnTo>
                    <a:pt x="252" y="0"/>
                  </a:lnTo>
                  <a:lnTo>
                    <a:pt x="306" y="2"/>
                  </a:lnTo>
                  <a:lnTo>
                    <a:pt x="328" y="2"/>
                  </a:lnTo>
                  <a:lnTo>
                    <a:pt x="346" y="2"/>
                  </a:lnTo>
                  <a:lnTo>
                    <a:pt x="364" y="6"/>
                  </a:lnTo>
                  <a:lnTo>
                    <a:pt x="382" y="10"/>
                  </a:lnTo>
                  <a:lnTo>
                    <a:pt x="368" y="16"/>
                  </a:lnTo>
                  <a:lnTo>
                    <a:pt x="352" y="22"/>
                  </a:lnTo>
                  <a:lnTo>
                    <a:pt x="332" y="24"/>
                  </a:lnTo>
                  <a:lnTo>
                    <a:pt x="324" y="24"/>
                  </a:lnTo>
                  <a:lnTo>
                    <a:pt x="316" y="24"/>
                  </a:lnTo>
                  <a:lnTo>
                    <a:pt x="304" y="24"/>
                  </a:lnTo>
                  <a:lnTo>
                    <a:pt x="310" y="24"/>
                  </a:lnTo>
                  <a:lnTo>
                    <a:pt x="318" y="24"/>
                  </a:lnTo>
                  <a:lnTo>
                    <a:pt x="310" y="26"/>
                  </a:lnTo>
                  <a:lnTo>
                    <a:pt x="302" y="26"/>
                  </a:lnTo>
                  <a:lnTo>
                    <a:pt x="282" y="26"/>
                  </a:lnTo>
                  <a:lnTo>
                    <a:pt x="272" y="28"/>
                  </a:lnTo>
                  <a:lnTo>
                    <a:pt x="262" y="32"/>
                  </a:lnTo>
                  <a:lnTo>
                    <a:pt x="250" y="36"/>
                  </a:lnTo>
                  <a:lnTo>
                    <a:pt x="240" y="36"/>
                  </a:lnTo>
                  <a:lnTo>
                    <a:pt x="222" y="36"/>
                  </a:lnTo>
                  <a:lnTo>
                    <a:pt x="216" y="36"/>
                  </a:lnTo>
                  <a:lnTo>
                    <a:pt x="210" y="36"/>
                  </a:lnTo>
                  <a:lnTo>
                    <a:pt x="208" y="40"/>
                  </a:lnTo>
                  <a:lnTo>
                    <a:pt x="206" y="44"/>
                  </a:lnTo>
                  <a:lnTo>
                    <a:pt x="196" y="52"/>
                  </a:lnTo>
                  <a:lnTo>
                    <a:pt x="184" y="58"/>
                  </a:lnTo>
                  <a:lnTo>
                    <a:pt x="174"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63" name="Freeform 56"/>
            <p:cNvSpPr>
              <a:spLocks/>
            </p:cNvSpPr>
            <p:nvPr/>
          </p:nvSpPr>
          <p:spPr bwMode="auto">
            <a:xfrm>
              <a:off x="3151464" y="2502140"/>
              <a:ext cx="415120" cy="300003"/>
            </a:xfrm>
            <a:custGeom>
              <a:avLst/>
              <a:gdLst>
                <a:gd name="T0" fmla="*/ 2147483647 w 284"/>
                <a:gd name="T1" fmla="*/ 2147483647 h 190"/>
                <a:gd name="T2" fmla="*/ 2147483647 w 284"/>
                <a:gd name="T3" fmla="*/ 2147483647 h 190"/>
                <a:gd name="T4" fmla="*/ 2147483647 w 284"/>
                <a:gd name="T5" fmla="*/ 2147483647 h 190"/>
                <a:gd name="T6" fmla="*/ 2147483647 w 284"/>
                <a:gd name="T7" fmla="*/ 2147483647 h 190"/>
                <a:gd name="T8" fmla="*/ 2147483647 w 284"/>
                <a:gd name="T9" fmla="*/ 2147483647 h 190"/>
                <a:gd name="T10" fmla="*/ 2147483647 w 284"/>
                <a:gd name="T11" fmla="*/ 2147483647 h 190"/>
                <a:gd name="T12" fmla="*/ 2147483647 w 284"/>
                <a:gd name="T13" fmla="*/ 2147483647 h 190"/>
                <a:gd name="T14" fmla="*/ 2147483647 w 284"/>
                <a:gd name="T15" fmla="*/ 2147483647 h 190"/>
                <a:gd name="T16" fmla="*/ 2147483647 w 284"/>
                <a:gd name="T17" fmla="*/ 2147483647 h 190"/>
                <a:gd name="T18" fmla="*/ 2147483647 w 284"/>
                <a:gd name="T19" fmla="*/ 2147483647 h 190"/>
                <a:gd name="T20" fmla="*/ 2147483647 w 284"/>
                <a:gd name="T21" fmla="*/ 2147483647 h 190"/>
                <a:gd name="T22" fmla="*/ 2147483647 w 284"/>
                <a:gd name="T23" fmla="*/ 2147483647 h 190"/>
                <a:gd name="T24" fmla="*/ 2147483647 w 284"/>
                <a:gd name="T25" fmla="*/ 2147483647 h 190"/>
                <a:gd name="T26" fmla="*/ 2147483647 w 284"/>
                <a:gd name="T27" fmla="*/ 2147483647 h 190"/>
                <a:gd name="T28" fmla="*/ 2147483647 w 284"/>
                <a:gd name="T29" fmla="*/ 2147483647 h 190"/>
                <a:gd name="T30" fmla="*/ 2147483647 w 284"/>
                <a:gd name="T31" fmla="*/ 2147483647 h 190"/>
                <a:gd name="T32" fmla="*/ 2147483647 w 284"/>
                <a:gd name="T33" fmla="*/ 2147483647 h 190"/>
                <a:gd name="T34" fmla="*/ 2147483647 w 284"/>
                <a:gd name="T35" fmla="*/ 2147483647 h 190"/>
                <a:gd name="T36" fmla="*/ 2147483647 w 284"/>
                <a:gd name="T37" fmla="*/ 2147483647 h 190"/>
                <a:gd name="T38" fmla="*/ 2147483647 w 284"/>
                <a:gd name="T39" fmla="*/ 2147483647 h 190"/>
                <a:gd name="T40" fmla="*/ 2147483647 w 284"/>
                <a:gd name="T41" fmla="*/ 2147483647 h 190"/>
                <a:gd name="T42" fmla="*/ 2147483647 w 284"/>
                <a:gd name="T43" fmla="*/ 2147483647 h 190"/>
                <a:gd name="T44" fmla="*/ 2147483647 w 284"/>
                <a:gd name="T45" fmla="*/ 2147483647 h 190"/>
                <a:gd name="T46" fmla="*/ 2147483647 w 284"/>
                <a:gd name="T47" fmla="*/ 2147483647 h 190"/>
                <a:gd name="T48" fmla="*/ 2147483647 w 284"/>
                <a:gd name="T49" fmla="*/ 2147483647 h 190"/>
                <a:gd name="T50" fmla="*/ 2147483647 w 284"/>
                <a:gd name="T51" fmla="*/ 2147483647 h 190"/>
                <a:gd name="T52" fmla="*/ 2147483647 w 284"/>
                <a:gd name="T53" fmla="*/ 2147483647 h 190"/>
                <a:gd name="T54" fmla="*/ 2147483647 w 284"/>
                <a:gd name="T55" fmla="*/ 2147483647 h 190"/>
                <a:gd name="T56" fmla="*/ 2147483647 w 284"/>
                <a:gd name="T57" fmla="*/ 2147483647 h 190"/>
                <a:gd name="T58" fmla="*/ 2147483647 w 284"/>
                <a:gd name="T59" fmla="*/ 2147483647 h 190"/>
                <a:gd name="T60" fmla="*/ 2147483647 w 284"/>
                <a:gd name="T61" fmla="*/ 2147483647 h 190"/>
                <a:gd name="T62" fmla="*/ 2147483647 w 284"/>
                <a:gd name="T63" fmla="*/ 2147483647 h 190"/>
                <a:gd name="T64" fmla="*/ 2147483647 w 284"/>
                <a:gd name="T65" fmla="*/ 2147483647 h 190"/>
                <a:gd name="T66" fmla="*/ 2147483647 w 284"/>
                <a:gd name="T67" fmla="*/ 2147483647 h 190"/>
                <a:gd name="T68" fmla="*/ 2147483647 w 284"/>
                <a:gd name="T69" fmla="*/ 2147483647 h 190"/>
                <a:gd name="T70" fmla="*/ 2147483647 w 284"/>
                <a:gd name="T71" fmla="*/ 2147483647 h 190"/>
                <a:gd name="T72" fmla="*/ 2147483647 w 284"/>
                <a:gd name="T73" fmla="*/ 2147483647 h 190"/>
                <a:gd name="T74" fmla="*/ 2147483647 w 284"/>
                <a:gd name="T75" fmla="*/ 2147483647 h 190"/>
                <a:gd name="T76" fmla="*/ 2147483647 w 284"/>
                <a:gd name="T77" fmla="*/ 2147483647 h 190"/>
                <a:gd name="T78" fmla="*/ 2147483647 w 284"/>
                <a:gd name="T79" fmla="*/ 2147483647 h 190"/>
                <a:gd name="T80" fmla="*/ 2147483647 w 284"/>
                <a:gd name="T81" fmla="*/ 2147483647 h 190"/>
                <a:gd name="T82" fmla="*/ 2147483647 w 284"/>
                <a:gd name="T83" fmla="*/ 2147483647 h 190"/>
                <a:gd name="T84" fmla="*/ 2147483647 w 284"/>
                <a:gd name="T85" fmla="*/ 2147483647 h 190"/>
                <a:gd name="T86" fmla="*/ 2147483647 w 284"/>
                <a:gd name="T87" fmla="*/ 2147483647 h 190"/>
                <a:gd name="T88" fmla="*/ 2147483647 w 284"/>
                <a:gd name="T89" fmla="*/ 2147483647 h 190"/>
                <a:gd name="T90" fmla="*/ 2147483647 w 284"/>
                <a:gd name="T91" fmla="*/ 2147483647 h 190"/>
                <a:gd name="T92" fmla="*/ 2147483647 w 284"/>
                <a:gd name="T93" fmla="*/ 2147483647 h 190"/>
                <a:gd name="T94" fmla="*/ 2147483647 w 284"/>
                <a:gd name="T95" fmla="*/ 2147483647 h 190"/>
                <a:gd name="T96" fmla="*/ 2147483647 w 284"/>
                <a:gd name="T97" fmla="*/ 2147483647 h 190"/>
                <a:gd name="T98" fmla="*/ 2147483647 w 284"/>
                <a:gd name="T99" fmla="*/ 2147483647 h 190"/>
                <a:gd name="T100" fmla="*/ 2147483647 w 284"/>
                <a:gd name="T101" fmla="*/ 2147483647 h 190"/>
                <a:gd name="T102" fmla="*/ 2147483647 w 284"/>
                <a:gd name="T103" fmla="*/ 2147483647 h 190"/>
                <a:gd name="T104" fmla="*/ 2147483647 w 284"/>
                <a:gd name="T105" fmla="*/ 2147483647 h 190"/>
                <a:gd name="T106" fmla="*/ 2147483647 w 284"/>
                <a:gd name="T107" fmla="*/ 2147483647 h 190"/>
                <a:gd name="T108" fmla="*/ 2147483647 w 284"/>
                <a:gd name="T109" fmla="*/ 2147483647 h 190"/>
                <a:gd name="T110" fmla="*/ 2147483647 w 284"/>
                <a:gd name="T111" fmla="*/ 2147483647 h 190"/>
                <a:gd name="T112" fmla="*/ 2147483647 w 284"/>
                <a:gd name="T113" fmla="*/ 2147483647 h 190"/>
                <a:gd name="T114" fmla="*/ 2147483647 w 284"/>
                <a:gd name="T115" fmla="*/ 0 h 190"/>
                <a:gd name="T116" fmla="*/ 2147483647 w 284"/>
                <a:gd name="T117" fmla="*/ 2147483647 h 190"/>
                <a:gd name="T118" fmla="*/ 2147483647 w 284"/>
                <a:gd name="T119" fmla="*/ 2147483647 h 190"/>
                <a:gd name="T120" fmla="*/ 2147483647 w 284"/>
                <a:gd name="T121" fmla="*/ 2147483647 h 190"/>
                <a:gd name="T122" fmla="*/ 2147483647 w 284"/>
                <a:gd name="T123" fmla="*/ 2147483647 h 19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84"/>
                <a:gd name="T187" fmla="*/ 0 h 190"/>
                <a:gd name="T188" fmla="*/ 284 w 284"/>
                <a:gd name="T189" fmla="*/ 190 h 19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84" h="190">
                  <a:moveTo>
                    <a:pt x="114" y="0"/>
                  </a:moveTo>
                  <a:lnTo>
                    <a:pt x="124" y="0"/>
                  </a:lnTo>
                  <a:lnTo>
                    <a:pt x="122" y="10"/>
                  </a:lnTo>
                  <a:lnTo>
                    <a:pt x="126" y="8"/>
                  </a:lnTo>
                  <a:lnTo>
                    <a:pt x="130" y="4"/>
                  </a:lnTo>
                  <a:lnTo>
                    <a:pt x="132" y="2"/>
                  </a:lnTo>
                  <a:lnTo>
                    <a:pt x="138" y="0"/>
                  </a:lnTo>
                  <a:lnTo>
                    <a:pt x="146" y="0"/>
                  </a:lnTo>
                  <a:lnTo>
                    <a:pt x="158" y="4"/>
                  </a:lnTo>
                  <a:lnTo>
                    <a:pt x="168" y="8"/>
                  </a:lnTo>
                  <a:lnTo>
                    <a:pt x="170" y="12"/>
                  </a:lnTo>
                  <a:lnTo>
                    <a:pt x="172" y="14"/>
                  </a:lnTo>
                  <a:lnTo>
                    <a:pt x="142" y="20"/>
                  </a:lnTo>
                  <a:lnTo>
                    <a:pt x="158" y="22"/>
                  </a:lnTo>
                  <a:lnTo>
                    <a:pt x="172" y="20"/>
                  </a:lnTo>
                  <a:lnTo>
                    <a:pt x="176" y="22"/>
                  </a:lnTo>
                  <a:lnTo>
                    <a:pt x="180" y="24"/>
                  </a:lnTo>
                  <a:lnTo>
                    <a:pt x="184" y="28"/>
                  </a:lnTo>
                  <a:lnTo>
                    <a:pt x="186" y="34"/>
                  </a:lnTo>
                  <a:lnTo>
                    <a:pt x="190" y="40"/>
                  </a:lnTo>
                  <a:lnTo>
                    <a:pt x="196" y="34"/>
                  </a:lnTo>
                  <a:lnTo>
                    <a:pt x="198" y="32"/>
                  </a:lnTo>
                  <a:lnTo>
                    <a:pt x="202" y="32"/>
                  </a:lnTo>
                  <a:lnTo>
                    <a:pt x="212" y="36"/>
                  </a:lnTo>
                  <a:lnTo>
                    <a:pt x="224" y="44"/>
                  </a:lnTo>
                  <a:lnTo>
                    <a:pt x="246" y="58"/>
                  </a:lnTo>
                  <a:lnTo>
                    <a:pt x="236" y="64"/>
                  </a:lnTo>
                  <a:lnTo>
                    <a:pt x="230" y="68"/>
                  </a:lnTo>
                  <a:lnTo>
                    <a:pt x="228" y="74"/>
                  </a:lnTo>
                  <a:lnTo>
                    <a:pt x="218" y="74"/>
                  </a:lnTo>
                  <a:lnTo>
                    <a:pt x="218" y="80"/>
                  </a:lnTo>
                  <a:lnTo>
                    <a:pt x="224" y="80"/>
                  </a:lnTo>
                  <a:lnTo>
                    <a:pt x="234" y="82"/>
                  </a:lnTo>
                  <a:lnTo>
                    <a:pt x="246" y="86"/>
                  </a:lnTo>
                  <a:lnTo>
                    <a:pt x="256" y="94"/>
                  </a:lnTo>
                  <a:lnTo>
                    <a:pt x="258" y="98"/>
                  </a:lnTo>
                  <a:lnTo>
                    <a:pt x="258" y="102"/>
                  </a:lnTo>
                  <a:lnTo>
                    <a:pt x="264" y="104"/>
                  </a:lnTo>
                  <a:lnTo>
                    <a:pt x="268" y="106"/>
                  </a:lnTo>
                  <a:lnTo>
                    <a:pt x="272" y="108"/>
                  </a:lnTo>
                  <a:lnTo>
                    <a:pt x="276" y="108"/>
                  </a:lnTo>
                  <a:lnTo>
                    <a:pt x="280" y="108"/>
                  </a:lnTo>
                  <a:lnTo>
                    <a:pt x="284" y="106"/>
                  </a:lnTo>
                  <a:lnTo>
                    <a:pt x="284" y="112"/>
                  </a:lnTo>
                  <a:lnTo>
                    <a:pt x="276" y="114"/>
                  </a:lnTo>
                  <a:lnTo>
                    <a:pt x="268" y="116"/>
                  </a:lnTo>
                  <a:lnTo>
                    <a:pt x="268" y="126"/>
                  </a:lnTo>
                  <a:lnTo>
                    <a:pt x="262" y="124"/>
                  </a:lnTo>
                  <a:lnTo>
                    <a:pt x="258" y="122"/>
                  </a:lnTo>
                  <a:lnTo>
                    <a:pt x="252" y="130"/>
                  </a:lnTo>
                  <a:lnTo>
                    <a:pt x="246" y="134"/>
                  </a:lnTo>
                  <a:lnTo>
                    <a:pt x="242" y="136"/>
                  </a:lnTo>
                  <a:lnTo>
                    <a:pt x="236" y="136"/>
                  </a:lnTo>
                  <a:lnTo>
                    <a:pt x="232" y="134"/>
                  </a:lnTo>
                  <a:lnTo>
                    <a:pt x="230" y="130"/>
                  </a:lnTo>
                  <a:lnTo>
                    <a:pt x="228" y="128"/>
                  </a:lnTo>
                  <a:lnTo>
                    <a:pt x="228" y="120"/>
                  </a:lnTo>
                  <a:lnTo>
                    <a:pt x="224" y="112"/>
                  </a:lnTo>
                  <a:lnTo>
                    <a:pt x="210" y="112"/>
                  </a:lnTo>
                  <a:lnTo>
                    <a:pt x="212" y="118"/>
                  </a:lnTo>
                  <a:lnTo>
                    <a:pt x="208" y="120"/>
                  </a:lnTo>
                  <a:lnTo>
                    <a:pt x="204" y="120"/>
                  </a:lnTo>
                  <a:lnTo>
                    <a:pt x="198" y="122"/>
                  </a:lnTo>
                  <a:lnTo>
                    <a:pt x="198" y="124"/>
                  </a:lnTo>
                  <a:lnTo>
                    <a:pt x="200" y="128"/>
                  </a:lnTo>
                  <a:lnTo>
                    <a:pt x="206" y="130"/>
                  </a:lnTo>
                  <a:lnTo>
                    <a:pt x="206" y="138"/>
                  </a:lnTo>
                  <a:lnTo>
                    <a:pt x="214" y="140"/>
                  </a:lnTo>
                  <a:lnTo>
                    <a:pt x="220" y="144"/>
                  </a:lnTo>
                  <a:lnTo>
                    <a:pt x="222" y="152"/>
                  </a:lnTo>
                  <a:lnTo>
                    <a:pt x="220" y="158"/>
                  </a:lnTo>
                  <a:lnTo>
                    <a:pt x="218" y="164"/>
                  </a:lnTo>
                  <a:lnTo>
                    <a:pt x="218" y="168"/>
                  </a:lnTo>
                  <a:lnTo>
                    <a:pt x="216" y="172"/>
                  </a:lnTo>
                  <a:lnTo>
                    <a:pt x="220" y="178"/>
                  </a:lnTo>
                  <a:lnTo>
                    <a:pt x="212" y="176"/>
                  </a:lnTo>
                  <a:lnTo>
                    <a:pt x="202" y="172"/>
                  </a:lnTo>
                  <a:lnTo>
                    <a:pt x="196" y="166"/>
                  </a:lnTo>
                  <a:lnTo>
                    <a:pt x="192" y="164"/>
                  </a:lnTo>
                  <a:lnTo>
                    <a:pt x="192" y="162"/>
                  </a:lnTo>
                  <a:lnTo>
                    <a:pt x="188" y="160"/>
                  </a:lnTo>
                  <a:lnTo>
                    <a:pt x="182" y="158"/>
                  </a:lnTo>
                  <a:lnTo>
                    <a:pt x="170" y="158"/>
                  </a:lnTo>
                  <a:lnTo>
                    <a:pt x="172" y="160"/>
                  </a:lnTo>
                  <a:lnTo>
                    <a:pt x="180" y="168"/>
                  </a:lnTo>
                  <a:lnTo>
                    <a:pt x="196" y="182"/>
                  </a:lnTo>
                  <a:lnTo>
                    <a:pt x="194" y="188"/>
                  </a:lnTo>
                  <a:lnTo>
                    <a:pt x="190" y="190"/>
                  </a:lnTo>
                  <a:lnTo>
                    <a:pt x="184" y="188"/>
                  </a:lnTo>
                  <a:lnTo>
                    <a:pt x="174" y="184"/>
                  </a:lnTo>
                  <a:lnTo>
                    <a:pt x="160" y="176"/>
                  </a:lnTo>
                  <a:lnTo>
                    <a:pt x="134" y="176"/>
                  </a:lnTo>
                  <a:lnTo>
                    <a:pt x="132" y="172"/>
                  </a:lnTo>
                  <a:lnTo>
                    <a:pt x="134" y="170"/>
                  </a:lnTo>
                  <a:lnTo>
                    <a:pt x="134" y="168"/>
                  </a:lnTo>
                  <a:lnTo>
                    <a:pt x="134" y="164"/>
                  </a:lnTo>
                  <a:lnTo>
                    <a:pt x="134" y="160"/>
                  </a:lnTo>
                  <a:lnTo>
                    <a:pt x="134" y="158"/>
                  </a:lnTo>
                  <a:lnTo>
                    <a:pt x="132" y="158"/>
                  </a:lnTo>
                  <a:lnTo>
                    <a:pt x="124" y="152"/>
                  </a:lnTo>
                  <a:lnTo>
                    <a:pt x="120" y="148"/>
                  </a:lnTo>
                  <a:lnTo>
                    <a:pt x="120" y="144"/>
                  </a:lnTo>
                  <a:lnTo>
                    <a:pt x="102" y="144"/>
                  </a:lnTo>
                  <a:lnTo>
                    <a:pt x="94" y="144"/>
                  </a:lnTo>
                  <a:lnTo>
                    <a:pt x="88" y="146"/>
                  </a:lnTo>
                  <a:lnTo>
                    <a:pt x="78" y="148"/>
                  </a:lnTo>
                  <a:lnTo>
                    <a:pt x="70" y="150"/>
                  </a:lnTo>
                  <a:lnTo>
                    <a:pt x="62" y="148"/>
                  </a:lnTo>
                  <a:lnTo>
                    <a:pt x="60" y="146"/>
                  </a:lnTo>
                  <a:lnTo>
                    <a:pt x="60" y="144"/>
                  </a:lnTo>
                  <a:lnTo>
                    <a:pt x="60" y="142"/>
                  </a:lnTo>
                  <a:lnTo>
                    <a:pt x="62" y="138"/>
                  </a:lnTo>
                  <a:lnTo>
                    <a:pt x="70" y="136"/>
                  </a:lnTo>
                  <a:lnTo>
                    <a:pt x="86" y="128"/>
                  </a:lnTo>
                  <a:lnTo>
                    <a:pt x="88" y="132"/>
                  </a:lnTo>
                  <a:lnTo>
                    <a:pt x="92" y="134"/>
                  </a:lnTo>
                  <a:lnTo>
                    <a:pt x="104" y="134"/>
                  </a:lnTo>
                  <a:lnTo>
                    <a:pt x="114" y="132"/>
                  </a:lnTo>
                  <a:lnTo>
                    <a:pt x="116" y="130"/>
                  </a:lnTo>
                  <a:lnTo>
                    <a:pt x="120" y="128"/>
                  </a:lnTo>
                  <a:lnTo>
                    <a:pt x="122" y="126"/>
                  </a:lnTo>
                  <a:lnTo>
                    <a:pt x="122" y="120"/>
                  </a:lnTo>
                  <a:lnTo>
                    <a:pt x="134" y="116"/>
                  </a:lnTo>
                  <a:lnTo>
                    <a:pt x="142" y="112"/>
                  </a:lnTo>
                  <a:lnTo>
                    <a:pt x="162" y="98"/>
                  </a:lnTo>
                  <a:lnTo>
                    <a:pt x="152" y="84"/>
                  </a:lnTo>
                  <a:lnTo>
                    <a:pt x="148" y="82"/>
                  </a:lnTo>
                  <a:lnTo>
                    <a:pt x="142" y="80"/>
                  </a:lnTo>
                  <a:lnTo>
                    <a:pt x="142" y="76"/>
                  </a:lnTo>
                  <a:lnTo>
                    <a:pt x="128" y="76"/>
                  </a:lnTo>
                  <a:lnTo>
                    <a:pt x="130" y="74"/>
                  </a:lnTo>
                  <a:lnTo>
                    <a:pt x="134" y="74"/>
                  </a:lnTo>
                  <a:lnTo>
                    <a:pt x="134" y="66"/>
                  </a:lnTo>
                  <a:lnTo>
                    <a:pt x="130" y="64"/>
                  </a:lnTo>
                  <a:lnTo>
                    <a:pt x="126" y="62"/>
                  </a:lnTo>
                  <a:lnTo>
                    <a:pt x="118" y="56"/>
                  </a:lnTo>
                  <a:lnTo>
                    <a:pt x="114" y="54"/>
                  </a:lnTo>
                  <a:lnTo>
                    <a:pt x="112" y="54"/>
                  </a:lnTo>
                  <a:lnTo>
                    <a:pt x="110" y="56"/>
                  </a:lnTo>
                  <a:lnTo>
                    <a:pt x="104" y="58"/>
                  </a:lnTo>
                  <a:lnTo>
                    <a:pt x="100" y="62"/>
                  </a:lnTo>
                  <a:lnTo>
                    <a:pt x="96" y="64"/>
                  </a:lnTo>
                  <a:lnTo>
                    <a:pt x="92" y="66"/>
                  </a:lnTo>
                  <a:lnTo>
                    <a:pt x="88" y="66"/>
                  </a:lnTo>
                  <a:lnTo>
                    <a:pt x="88" y="64"/>
                  </a:lnTo>
                  <a:lnTo>
                    <a:pt x="88" y="56"/>
                  </a:lnTo>
                  <a:lnTo>
                    <a:pt x="76" y="58"/>
                  </a:lnTo>
                  <a:lnTo>
                    <a:pt x="64" y="58"/>
                  </a:lnTo>
                  <a:lnTo>
                    <a:pt x="36" y="56"/>
                  </a:lnTo>
                  <a:lnTo>
                    <a:pt x="32" y="56"/>
                  </a:lnTo>
                  <a:lnTo>
                    <a:pt x="26" y="54"/>
                  </a:lnTo>
                  <a:lnTo>
                    <a:pt x="24" y="52"/>
                  </a:lnTo>
                  <a:lnTo>
                    <a:pt x="22" y="46"/>
                  </a:lnTo>
                  <a:lnTo>
                    <a:pt x="18" y="48"/>
                  </a:lnTo>
                  <a:lnTo>
                    <a:pt x="14" y="50"/>
                  </a:lnTo>
                  <a:lnTo>
                    <a:pt x="10" y="52"/>
                  </a:lnTo>
                  <a:lnTo>
                    <a:pt x="6" y="52"/>
                  </a:lnTo>
                  <a:lnTo>
                    <a:pt x="4" y="52"/>
                  </a:lnTo>
                  <a:lnTo>
                    <a:pt x="2" y="48"/>
                  </a:lnTo>
                  <a:lnTo>
                    <a:pt x="0" y="44"/>
                  </a:lnTo>
                  <a:lnTo>
                    <a:pt x="6" y="40"/>
                  </a:lnTo>
                  <a:lnTo>
                    <a:pt x="14" y="40"/>
                  </a:lnTo>
                  <a:lnTo>
                    <a:pt x="6" y="36"/>
                  </a:lnTo>
                  <a:lnTo>
                    <a:pt x="4" y="34"/>
                  </a:lnTo>
                  <a:lnTo>
                    <a:pt x="4" y="30"/>
                  </a:lnTo>
                  <a:lnTo>
                    <a:pt x="4" y="28"/>
                  </a:lnTo>
                  <a:lnTo>
                    <a:pt x="6" y="24"/>
                  </a:lnTo>
                  <a:lnTo>
                    <a:pt x="12" y="18"/>
                  </a:lnTo>
                  <a:lnTo>
                    <a:pt x="22" y="14"/>
                  </a:lnTo>
                  <a:lnTo>
                    <a:pt x="32" y="10"/>
                  </a:lnTo>
                  <a:lnTo>
                    <a:pt x="56" y="6"/>
                  </a:lnTo>
                  <a:lnTo>
                    <a:pt x="64" y="4"/>
                  </a:lnTo>
                  <a:lnTo>
                    <a:pt x="72" y="0"/>
                  </a:lnTo>
                  <a:lnTo>
                    <a:pt x="82" y="0"/>
                  </a:lnTo>
                  <a:lnTo>
                    <a:pt x="78" y="6"/>
                  </a:lnTo>
                  <a:lnTo>
                    <a:pt x="72" y="8"/>
                  </a:lnTo>
                  <a:lnTo>
                    <a:pt x="62" y="12"/>
                  </a:lnTo>
                  <a:lnTo>
                    <a:pt x="58" y="16"/>
                  </a:lnTo>
                  <a:lnTo>
                    <a:pt x="54" y="18"/>
                  </a:lnTo>
                  <a:lnTo>
                    <a:pt x="50" y="22"/>
                  </a:lnTo>
                  <a:lnTo>
                    <a:pt x="48" y="28"/>
                  </a:lnTo>
                  <a:lnTo>
                    <a:pt x="56" y="28"/>
                  </a:lnTo>
                  <a:lnTo>
                    <a:pt x="60" y="24"/>
                  </a:lnTo>
                  <a:lnTo>
                    <a:pt x="64" y="18"/>
                  </a:lnTo>
                  <a:lnTo>
                    <a:pt x="70" y="14"/>
                  </a:lnTo>
                  <a:lnTo>
                    <a:pt x="76" y="12"/>
                  </a:lnTo>
                  <a:lnTo>
                    <a:pt x="94" y="6"/>
                  </a:lnTo>
                  <a:lnTo>
                    <a:pt x="1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64" name="Freeform 57"/>
            <p:cNvSpPr>
              <a:spLocks/>
            </p:cNvSpPr>
            <p:nvPr/>
          </p:nvSpPr>
          <p:spPr bwMode="auto">
            <a:xfrm>
              <a:off x="3303675" y="2630901"/>
              <a:ext cx="47278" cy="29203"/>
            </a:xfrm>
            <a:custGeom>
              <a:avLst/>
              <a:gdLst>
                <a:gd name="T0" fmla="*/ 2147483647 w 32"/>
                <a:gd name="T1" fmla="*/ 2147483647 h 18"/>
                <a:gd name="T2" fmla="*/ 2147483647 w 32"/>
                <a:gd name="T3" fmla="*/ 0 h 18"/>
                <a:gd name="T4" fmla="*/ 2147483647 w 32"/>
                <a:gd name="T5" fmla="*/ 0 h 18"/>
                <a:gd name="T6" fmla="*/ 2147483647 w 32"/>
                <a:gd name="T7" fmla="*/ 2147483647 h 18"/>
                <a:gd name="T8" fmla="*/ 2147483647 w 32"/>
                <a:gd name="T9" fmla="*/ 2147483647 h 18"/>
                <a:gd name="T10" fmla="*/ 2147483647 w 32"/>
                <a:gd name="T11" fmla="*/ 2147483647 h 18"/>
                <a:gd name="T12" fmla="*/ 2147483647 w 32"/>
                <a:gd name="T13" fmla="*/ 2147483647 h 18"/>
                <a:gd name="T14" fmla="*/ 2147483647 w 32"/>
                <a:gd name="T15" fmla="*/ 2147483647 h 18"/>
                <a:gd name="T16" fmla="*/ 2147483647 w 32"/>
                <a:gd name="T17" fmla="*/ 2147483647 h 18"/>
                <a:gd name="T18" fmla="*/ 2147483647 w 32"/>
                <a:gd name="T19" fmla="*/ 2147483647 h 18"/>
                <a:gd name="T20" fmla="*/ 0 w 32"/>
                <a:gd name="T21" fmla="*/ 2147483647 h 18"/>
                <a:gd name="T22" fmla="*/ 2147483647 w 32"/>
                <a:gd name="T23" fmla="*/ 2147483647 h 18"/>
                <a:gd name="T24" fmla="*/ 2147483647 w 32"/>
                <a:gd name="T25" fmla="*/ 2147483647 h 18"/>
                <a:gd name="T26" fmla="*/ 2147483647 w 32"/>
                <a:gd name="T27" fmla="*/ 2147483647 h 18"/>
                <a:gd name="T28" fmla="*/ 2147483647 w 32"/>
                <a:gd name="T29" fmla="*/ 2147483647 h 18"/>
                <a:gd name="T30" fmla="*/ 2147483647 w 32"/>
                <a:gd name="T31" fmla="*/ 0 h 18"/>
                <a:gd name="T32" fmla="*/ 2147483647 w 32"/>
                <a:gd name="T33" fmla="*/ 2147483647 h 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
                <a:gd name="T52" fmla="*/ 0 h 18"/>
                <a:gd name="T53" fmla="*/ 32 w 32"/>
                <a:gd name="T54" fmla="*/ 18 h 1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 h="18">
                  <a:moveTo>
                    <a:pt x="16" y="2"/>
                  </a:moveTo>
                  <a:lnTo>
                    <a:pt x="28" y="0"/>
                  </a:lnTo>
                  <a:lnTo>
                    <a:pt x="30" y="0"/>
                  </a:lnTo>
                  <a:lnTo>
                    <a:pt x="32" y="2"/>
                  </a:lnTo>
                  <a:lnTo>
                    <a:pt x="30" y="6"/>
                  </a:lnTo>
                  <a:lnTo>
                    <a:pt x="28" y="10"/>
                  </a:lnTo>
                  <a:lnTo>
                    <a:pt x="22" y="14"/>
                  </a:lnTo>
                  <a:lnTo>
                    <a:pt x="14" y="18"/>
                  </a:lnTo>
                  <a:lnTo>
                    <a:pt x="6" y="18"/>
                  </a:lnTo>
                  <a:lnTo>
                    <a:pt x="2" y="16"/>
                  </a:lnTo>
                  <a:lnTo>
                    <a:pt x="0" y="14"/>
                  </a:lnTo>
                  <a:lnTo>
                    <a:pt x="2" y="10"/>
                  </a:lnTo>
                  <a:lnTo>
                    <a:pt x="8" y="6"/>
                  </a:lnTo>
                  <a:lnTo>
                    <a:pt x="12" y="2"/>
                  </a:lnTo>
                  <a:lnTo>
                    <a:pt x="18" y="2"/>
                  </a:lnTo>
                  <a:lnTo>
                    <a:pt x="18" y="0"/>
                  </a:lnTo>
                  <a:lnTo>
                    <a:pt x="1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65" name="Freeform 59"/>
            <p:cNvSpPr>
              <a:spLocks/>
            </p:cNvSpPr>
            <p:nvPr/>
          </p:nvSpPr>
          <p:spPr bwMode="auto">
            <a:xfrm>
              <a:off x="1955689" y="3152587"/>
              <a:ext cx="1276492" cy="687615"/>
            </a:xfrm>
            <a:custGeom>
              <a:avLst/>
              <a:gdLst>
                <a:gd name="T0" fmla="*/ 2147483647 w 872"/>
                <a:gd name="T1" fmla="*/ 2147483647 h 434"/>
                <a:gd name="T2" fmla="*/ 2147483647 w 872"/>
                <a:gd name="T3" fmla="*/ 2147483647 h 434"/>
                <a:gd name="T4" fmla="*/ 2147483647 w 872"/>
                <a:gd name="T5" fmla="*/ 2147483647 h 434"/>
                <a:gd name="T6" fmla="*/ 2147483647 w 872"/>
                <a:gd name="T7" fmla="*/ 2147483647 h 434"/>
                <a:gd name="T8" fmla="*/ 2147483647 w 872"/>
                <a:gd name="T9" fmla="*/ 2147483647 h 434"/>
                <a:gd name="T10" fmla="*/ 2147483647 w 872"/>
                <a:gd name="T11" fmla="*/ 2147483647 h 434"/>
                <a:gd name="T12" fmla="*/ 2147483647 w 872"/>
                <a:gd name="T13" fmla="*/ 2147483647 h 434"/>
                <a:gd name="T14" fmla="*/ 2147483647 w 872"/>
                <a:gd name="T15" fmla="*/ 2147483647 h 434"/>
                <a:gd name="T16" fmla="*/ 2147483647 w 872"/>
                <a:gd name="T17" fmla="*/ 2147483647 h 434"/>
                <a:gd name="T18" fmla="*/ 2147483647 w 872"/>
                <a:gd name="T19" fmla="*/ 2147483647 h 434"/>
                <a:gd name="T20" fmla="*/ 2147483647 w 872"/>
                <a:gd name="T21" fmla="*/ 2147483647 h 434"/>
                <a:gd name="T22" fmla="*/ 2147483647 w 872"/>
                <a:gd name="T23" fmla="*/ 2147483647 h 434"/>
                <a:gd name="T24" fmla="*/ 2147483647 w 872"/>
                <a:gd name="T25" fmla="*/ 2147483647 h 434"/>
                <a:gd name="T26" fmla="*/ 2147483647 w 872"/>
                <a:gd name="T27" fmla="*/ 2147483647 h 434"/>
                <a:gd name="T28" fmla="*/ 2147483647 w 872"/>
                <a:gd name="T29" fmla="*/ 2147483647 h 434"/>
                <a:gd name="T30" fmla="*/ 2147483647 w 872"/>
                <a:gd name="T31" fmla="*/ 2147483647 h 434"/>
                <a:gd name="T32" fmla="*/ 2147483647 w 872"/>
                <a:gd name="T33" fmla="*/ 2147483647 h 434"/>
                <a:gd name="T34" fmla="*/ 2147483647 w 872"/>
                <a:gd name="T35" fmla="*/ 2147483647 h 434"/>
                <a:gd name="T36" fmla="*/ 2147483647 w 872"/>
                <a:gd name="T37" fmla="*/ 2147483647 h 434"/>
                <a:gd name="T38" fmla="*/ 2147483647 w 872"/>
                <a:gd name="T39" fmla="*/ 2147483647 h 434"/>
                <a:gd name="T40" fmla="*/ 2147483647 w 872"/>
                <a:gd name="T41" fmla="*/ 2147483647 h 434"/>
                <a:gd name="T42" fmla="*/ 2147483647 w 872"/>
                <a:gd name="T43" fmla="*/ 2147483647 h 434"/>
                <a:gd name="T44" fmla="*/ 2147483647 w 872"/>
                <a:gd name="T45" fmla="*/ 2147483647 h 434"/>
                <a:gd name="T46" fmla="*/ 2147483647 w 872"/>
                <a:gd name="T47" fmla="*/ 2147483647 h 434"/>
                <a:gd name="T48" fmla="*/ 2147483647 w 872"/>
                <a:gd name="T49" fmla="*/ 2147483647 h 434"/>
                <a:gd name="T50" fmla="*/ 2147483647 w 872"/>
                <a:gd name="T51" fmla="*/ 2147483647 h 434"/>
                <a:gd name="T52" fmla="*/ 2147483647 w 872"/>
                <a:gd name="T53" fmla="*/ 2147483647 h 434"/>
                <a:gd name="T54" fmla="*/ 2147483647 w 872"/>
                <a:gd name="T55" fmla="*/ 2147483647 h 434"/>
                <a:gd name="T56" fmla="*/ 2147483647 w 872"/>
                <a:gd name="T57" fmla="*/ 2147483647 h 434"/>
                <a:gd name="T58" fmla="*/ 2147483647 w 872"/>
                <a:gd name="T59" fmla="*/ 2147483647 h 434"/>
                <a:gd name="T60" fmla="*/ 2147483647 w 872"/>
                <a:gd name="T61" fmla="*/ 2147483647 h 434"/>
                <a:gd name="T62" fmla="*/ 2147483647 w 872"/>
                <a:gd name="T63" fmla="*/ 2147483647 h 434"/>
                <a:gd name="T64" fmla="*/ 2147483647 w 872"/>
                <a:gd name="T65" fmla="*/ 2147483647 h 434"/>
                <a:gd name="T66" fmla="*/ 2147483647 w 872"/>
                <a:gd name="T67" fmla="*/ 2147483647 h 434"/>
                <a:gd name="T68" fmla="*/ 2147483647 w 872"/>
                <a:gd name="T69" fmla="*/ 2147483647 h 434"/>
                <a:gd name="T70" fmla="*/ 2147483647 w 872"/>
                <a:gd name="T71" fmla="*/ 2147483647 h 434"/>
                <a:gd name="T72" fmla="*/ 2147483647 w 872"/>
                <a:gd name="T73" fmla="*/ 2147483647 h 434"/>
                <a:gd name="T74" fmla="*/ 2147483647 w 872"/>
                <a:gd name="T75" fmla="*/ 2147483647 h 434"/>
                <a:gd name="T76" fmla="*/ 2147483647 w 872"/>
                <a:gd name="T77" fmla="*/ 2147483647 h 434"/>
                <a:gd name="T78" fmla="*/ 2147483647 w 872"/>
                <a:gd name="T79" fmla="*/ 2147483647 h 434"/>
                <a:gd name="T80" fmla="*/ 2147483647 w 872"/>
                <a:gd name="T81" fmla="*/ 2147483647 h 434"/>
                <a:gd name="T82" fmla="*/ 2147483647 w 872"/>
                <a:gd name="T83" fmla="*/ 2147483647 h 434"/>
                <a:gd name="T84" fmla="*/ 2147483647 w 872"/>
                <a:gd name="T85" fmla="*/ 2147483647 h 434"/>
                <a:gd name="T86" fmla="*/ 2147483647 w 872"/>
                <a:gd name="T87" fmla="*/ 2147483647 h 434"/>
                <a:gd name="T88" fmla="*/ 2147483647 w 872"/>
                <a:gd name="T89" fmla="*/ 2147483647 h 434"/>
                <a:gd name="T90" fmla="*/ 2147483647 w 872"/>
                <a:gd name="T91" fmla="*/ 2147483647 h 434"/>
                <a:gd name="T92" fmla="*/ 2147483647 w 872"/>
                <a:gd name="T93" fmla="*/ 2147483647 h 434"/>
                <a:gd name="T94" fmla="*/ 2147483647 w 872"/>
                <a:gd name="T95" fmla="*/ 2147483647 h 434"/>
                <a:gd name="T96" fmla="*/ 2147483647 w 872"/>
                <a:gd name="T97" fmla="*/ 2147483647 h 434"/>
                <a:gd name="T98" fmla="*/ 2147483647 w 872"/>
                <a:gd name="T99" fmla="*/ 2147483647 h 434"/>
                <a:gd name="T100" fmla="*/ 2147483647 w 872"/>
                <a:gd name="T101" fmla="*/ 2147483647 h 434"/>
                <a:gd name="T102" fmla="*/ 2147483647 w 872"/>
                <a:gd name="T103" fmla="*/ 2147483647 h 434"/>
                <a:gd name="T104" fmla="*/ 0 w 872"/>
                <a:gd name="T105" fmla="*/ 2147483647 h 434"/>
                <a:gd name="T106" fmla="*/ 2147483647 w 872"/>
                <a:gd name="T107" fmla="*/ 2147483647 h 434"/>
                <a:gd name="T108" fmla="*/ 2147483647 w 872"/>
                <a:gd name="T109" fmla="*/ 2147483647 h 43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872"/>
                <a:gd name="T166" fmla="*/ 0 h 434"/>
                <a:gd name="T167" fmla="*/ 872 w 872"/>
                <a:gd name="T168" fmla="*/ 434 h 43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872" h="434">
                  <a:moveTo>
                    <a:pt x="4" y="226"/>
                  </a:moveTo>
                  <a:lnTo>
                    <a:pt x="4" y="228"/>
                  </a:lnTo>
                  <a:lnTo>
                    <a:pt x="4" y="230"/>
                  </a:lnTo>
                  <a:lnTo>
                    <a:pt x="2" y="236"/>
                  </a:lnTo>
                  <a:lnTo>
                    <a:pt x="4" y="244"/>
                  </a:lnTo>
                  <a:lnTo>
                    <a:pt x="6" y="254"/>
                  </a:lnTo>
                  <a:lnTo>
                    <a:pt x="14" y="260"/>
                  </a:lnTo>
                  <a:lnTo>
                    <a:pt x="26" y="264"/>
                  </a:lnTo>
                  <a:lnTo>
                    <a:pt x="30" y="266"/>
                  </a:lnTo>
                  <a:lnTo>
                    <a:pt x="32" y="268"/>
                  </a:lnTo>
                  <a:lnTo>
                    <a:pt x="40" y="278"/>
                  </a:lnTo>
                  <a:lnTo>
                    <a:pt x="44" y="290"/>
                  </a:lnTo>
                  <a:lnTo>
                    <a:pt x="46" y="300"/>
                  </a:lnTo>
                  <a:lnTo>
                    <a:pt x="66" y="298"/>
                  </a:lnTo>
                  <a:lnTo>
                    <a:pt x="74" y="298"/>
                  </a:lnTo>
                  <a:lnTo>
                    <a:pt x="80" y="300"/>
                  </a:lnTo>
                  <a:lnTo>
                    <a:pt x="124" y="326"/>
                  </a:lnTo>
                  <a:lnTo>
                    <a:pt x="174" y="326"/>
                  </a:lnTo>
                  <a:lnTo>
                    <a:pt x="178" y="316"/>
                  </a:lnTo>
                  <a:lnTo>
                    <a:pt x="194" y="318"/>
                  </a:lnTo>
                  <a:lnTo>
                    <a:pt x="198" y="318"/>
                  </a:lnTo>
                  <a:lnTo>
                    <a:pt x="204" y="316"/>
                  </a:lnTo>
                  <a:lnTo>
                    <a:pt x="206" y="324"/>
                  </a:lnTo>
                  <a:lnTo>
                    <a:pt x="212" y="328"/>
                  </a:lnTo>
                  <a:lnTo>
                    <a:pt x="216" y="332"/>
                  </a:lnTo>
                  <a:lnTo>
                    <a:pt x="220" y="336"/>
                  </a:lnTo>
                  <a:lnTo>
                    <a:pt x="224" y="356"/>
                  </a:lnTo>
                  <a:lnTo>
                    <a:pt x="226" y="360"/>
                  </a:lnTo>
                  <a:lnTo>
                    <a:pt x="230" y="364"/>
                  </a:lnTo>
                  <a:lnTo>
                    <a:pt x="234" y="366"/>
                  </a:lnTo>
                  <a:lnTo>
                    <a:pt x="238" y="366"/>
                  </a:lnTo>
                  <a:lnTo>
                    <a:pt x="244" y="364"/>
                  </a:lnTo>
                  <a:lnTo>
                    <a:pt x="250" y="360"/>
                  </a:lnTo>
                  <a:lnTo>
                    <a:pt x="254" y="354"/>
                  </a:lnTo>
                  <a:lnTo>
                    <a:pt x="256" y="354"/>
                  </a:lnTo>
                  <a:lnTo>
                    <a:pt x="262" y="354"/>
                  </a:lnTo>
                  <a:lnTo>
                    <a:pt x="270" y="354"/>
                  </a:lnTo>
                  <a:lnTo>
                    <a:pt x="276" y="358"/>
                  </a:lnTo>
                  <a:lnTo>
                    <a:pt x="278" y="366"/>
                  </a:lnTo>
                  <a:lnTo>
                    <a:pt x="282" y="374"/>
                  </a:lnTo>
                  <a:lnTo>
                    <a:pt x="286" y="392"/>
                  </a:lnTo>
                  <a:lnTo>
                    <a:pt x="288" y="408"/>
                  </a:lnTo>
                  <a:lnTo>
                    <a:pt x="290" y="412"/>
                  </a:lnTo>
                  <a:lnTo>
                    <a:pt x="294" y="414"/>
                  </a:lnTo>
                  <a:lnTo>
                    <a:pt x="302" y="420"/>
                  </a:lnTo>
                  <a:lnTo>
                    <a:pt x="320" y="426"/>
                  </a:lnTo>
                  <a:lnTo>
                    <a:pt x="322" y="426"/>
                  </a:lnTo>
                  <a:lnTo>
                    <a:pt x="322" y="408"/>
                  </a:lnTo>
                  <a:lnTo>
                    <a:pt x="322" y="402"/>
                  </a:lnTo>
                  <a:lnTo>
                    <a:pt x="324" y="394"/>
                  </a:lnTo>
                  <a:lnTo>
                    <a:pt x="328" y="388"/>
                  </a:lnTo>
                  <a:lnTo>
                    <a:pt x="332" y="382"/>
                  </a:lnTo>
                  <a:lnTo>
                    <a:pt x="338" y="378"/>
                  </a:lnTo>
                  <a:lnTo>
                    <a:pt x="340" y="374"/>
                  </a:lnTo>
                  <a:lnTo>
                    <a:pt x="342" y="370"/>
                  </a:lnTo>
                  <a:lnTo>
                    <a:pt x="350" y="370"/>
                  </a:lnTo>
                  <a:lnTo>
                    <a:pt x="358" y="368"/>
                  </a:lnTo>
                  <a:lnTo>
                    <a:pt x="370" y="360"/>
                  </a:lnTo>
                  <a:lnTo>
                    <a:pt x="372" y="358"/>
                  </a:lnTo>
                  <a:lnTo>
                    <a:pt x="374" y="356"/>
                  </a:lnTo>
                  <a:lnTo>
                    <a:pt x="374" y="354"/>
                  </a:lnTo>
                  <a:lnTo>
                    <a:pt x="378" y="352"/>
                  </a:lnTo>
                  <a:lnTo>
                    <a:pt x="384" y="354"/>
                  </a:lnTo>
                  <a:lnTo>
                    <a:pt x="386" y="352"/>
                  </a:lnTo>
                  <a:lnTo>
                    <a:pt x="386" y="350"/>
                  </a:lnTo>
                  <a:lnTo>
                    <a:pt x="388" y="348"/>
                  </a:lnTo>
                  <a:lnTo>
                    <a:pt x="392" y="348"/>
                  </a:lnTo>
                  <a:lnTo>
                    <a:pt x="398" y="348"/>
                  </a:lnTo>
                  <a:lnTo>
                    <a:pt x="404" y="350"/>
                  </a:lnTo>
                  <a:lnTo>
                    <a:pt x="408" y="352"/>
                  </a:lnTo>
                  <a:lnTo>
                    <a:pt x="414" y="354"/>
                  </a:lnTo>
                  <a:lnTo>
                    <a:pt x="418" y="352"/>
                  </a:lnTo>
                  <a:lnTo>
                    <a:pt x="424" y="352"/>
                  </a:lnTo>
                  <a:lnTo>
                    <a:pt x="430" y="356"/>
                  </a:lnTo>
                  <a:lnTo>
                    <a:pt x="434" y="358"/>
                  </a:lnTo>
                  <a:lnTo>
                    <a:pt x="440" y="360"/>
                  </a:lnTo>
                  <a:lnTo>
                    <a:pt x="444" y="358"/>
                  </a:lnTo>
                  <a:lnTo>
                    <a:pt x="450" y="356"/>
                  </a:lnTo>
                  <a:lnTo>
                    <a:pt x="452" y="358"/>
                  </a:lnTo>
                  <a:lnTo>
                    <a:pt x="454" y="360"/>
                  </a:lnTo>
                  <a:lnTo>
                    <a:pt x="456" y="362"/>
                  </a:lnTo>
                  <a:lnTo>
                    <a:pt x="460" y="362"/>
                  </a:lnTo>
                  <a:lnTo>
                    <a:pt x="462" y="362"/>
                  </a:lnTo>
                  <a:lnTo>
                    <a:pt x="462" y="358"/>
                  </a:lnTo>
                  <a:lnTo>
                    <a:pt x="458" y="356"/>
                  </a:lnTo>
                  <a:lnTo>
                    <a:pt x="456" y="354"/>
                  </a:lnTo>
                  <a:lnTo>
                    <a:pt x="456" y="340"/>
                  </a:lnTo>
                  <a:lnTo>
                    <a:pt x="466" y="338"/>
                  </a:lnTo>
                  <a:lnTo>
                    <a:pt x="474" y="336"/>
                  </a:lnTo>
                  <a:lnTo>
                    <a:pt x="486" y="340"/>
                  </a:lnTo>
                  <a:lnTo>
                    <a:pt x="490" y="338"/>
                  </a:lnTo>
                  <a:lnTo>
                    <a:pt x="494" y="336"/>
                  </a:lnTo>
                  <a:lnTo>
                    <a:pt x="510" y="336"/>
                  </a:lnTo>
                  <a:lnTo>
                    <a:pt x="512" y="338"/>
                  </a:lnTo>
                  <a:lnTo>
                    <a:pt x="516" y="340"/>
                  </a:lnTo>
                  <a:lnTo>
                    <a:pt x="522" y="342"/>
                  </a:lnTo>
                  <a:lnTo>
                    <a:pt x="524" y="346"/>
                  </a:lnTo>
                  <a:lnTo>
                    <a:pt x="524" y="348"/>
                  </a:lnTo>
                  <a:lnTo>
                    <a:pt x="524" y="352"/>
                  </a:lnTo>
                  <a:lnTo>
                    <a:pt x="530" y="350"/>
                  </a:lnTo>
                  <a:lnTo>
                    <a:pt x="532" y="348"/>
                  </a:lnTo>
                  <a:lnTo>
                    <a:pt x="542" y="344"/>
                  </a:lnTo>
                  <a:lnTo>
                    <a:pt x="550" y="346"/>
                  </a:lnTo>
                  <a:lnTo>
                    <a:pt x="552" y="350"/>
                  </a:lnTo>
                  <a:lnTo>
                    <a:pt x="552" y="354"/>
                  </a:lnTo>
                  <a:lnTo>
                    <a:pt x="554" y="356"/>
                  </a:lnTo>
                  <a:lnTo>
                    <a:pt x="556" y="360"/>
                  </a:lnTo>
                  <a:lnTo>
                    <a:pt x="558" y="362"/>
                  </a:lnTo>
                  <a:lnTo>
                    <a:pt x="562" y="364"/>
                  </a:lnTo>
                  <a:lnTo>
                    <a:pt x="560" y="370"/>
                  </a:lnTo>
                  <a:lnTo>
                    <a:pt x="558" y="372"/>
                  </a:lnTo>
                  <a:lnTo>
                    <a:pt x="556" y="376"/>
                  </a:lnTo>
                  <a:lnTo>
                    <a:pt x="556" y="380"/>
                  </a:lnTo>
                  <a:lnTo>
                    <a:pt x="558" y="382"/>
                  </a:lnTo>
                  <a:lnTo>
                    <a:pt x="560" y="386"/>
                  </a:lnTo>
                  <a:lnTo>
                    <a:pt x="558" y="388"/>
                  </a:lnTo>
                  <a:lnTo>
                    <a:pt x="558" y="390"/>
                  </a:lnTo>
                  <a:lnTo>
                    <a:pt x="558" y="400"/>
                  </a:lnTo>
                  <a:lnTo>
                    <a:pt x="564" y="408"/>
                  </a:lnTo>
                  <a:lnTo>
                    <a:pt x="564" y="416"/>
                  </a:lnTo>
                  <a:lnTo>
                    <a:pt x="566" y="422"/>
                  </a:lnTo>
                  <a:lnTo>
                    <a:pt x="570" y="428"/>
                  </a:lnTo>
                  <a:lnTo>
                    <a:pt x="574" y="432"/>
                  </a:lnTo>
                  <a:lnTo>
                    <a:pt x="578" y="434"/>
                  </a:lnTo>
                  <a:lnTo>
                    <a:pt x="584" y="434"/>
                  </a:lnTo>
                  <a:lnTo>
                    <a:pt x="584" y="428"/>
                  </a:lnTo>
                  <a:lnTo>
                    <a:pt x="588" y="420"/>
                  </a:lnTo>
                  <a:lnTo>
                    <a:pt x="590" y="414"/>
                  </a:lnTo>
                  <a:lnTo>
                    <a:pt x="592" y="408"/>
                  </a:lnTo>
                  <a:lnTo>
                    <a:pt x="592" y="398"/>
                  </a:lnTo>
                  <a:lnTo>
                    <a:pt x="594" y="388"/>
                  </a:lnTo>
                  <a:lnTo>
                    <a:pt x="592" y="380"/>
                  </a:lnTo>
                  <a:lnTo>
                    <a:pt x="588" y="370"/>
                  </a:lnTo>
                  <a:lnTo>
                    <a:pt x="586" y="358"/>
                  </a:lnTo>
                  <a:lnTo>
                    <a:pt x="584" y="348"/>
                  </a:lnTo>
                  <a:lnTo>
                    <a:pt x="586" y="332"/>
                  </a:lnTo>
                  <a:lnTo>
                    <a:pt x="590" y="322"/>
                  </a:lnTo>
                  <a:lnTo>
                    <a:pt x="598" y="310"/>
                  </a:lnTo>
                  <a:lnTo>
                    <a:pt x="606" y="300"/>
                  </a:lnTo>
                  <a:lnTo>
                    <a:pt x="608" y="300"/>
                  </a:lnTo>
                  <a:lnTo>
                    <a:pt x="612" y="298"/>
                  </a:lnTo>
                  <a:lnTo>
                    <a:pt x="616" y="296"/>
                  </a:lnTo>
                  <a:lnTo>
                    <a:pt x="618" y="294"/>
                  </a:lnTo>
                  <a:lnTo>
                    <a:pt x="624" y="292"/>
                  </a:lnTo>
                  <a:lnTo>
                    <a:pt x="626" y="290"/>
                  </a:lnTo>
                  <a:lnTo>
                    <a:pt x="632" y="282"/>
                  </a:lnTo>
                  <a:lnTo>
                    <a:pt x="634" y="276"/>
                  </a:lnTo>
                  <a:lnTo>
                    <a:pt x="638" y="274"/>
                  </a:lnTo>
                  <a:lnTo>
                    <a:pt x="644" y="274"/>
                  </a:lnTo>
                  <a:lnTo>
                    <a:pt x="644" y="272"/>
                  </a:lnTo>
                  <a:lnTo>
                    <a:pt x="646" y="272"/>
                  </a:lnTo>
                  <a:lnTo>
                    <a:pt x="650" y="272"/>
                  </a:lnTo>
                  <a:lnTo>
                    <a:pt x="654" y="268"/>
                  </a:lnTo>
                  <a:lnTo>
                    <a:pt x="658" y="264"/>
                  </a:lnTo>
                  <a:lnTo>
                    <a:pt x="660" y="260"/>
                  </a:lnTo>
                  <a:lnTo>
                    <a:pt x="668" y="258"/>
                  </a:lnTo>
                  <a:lnTo>
                    <a:pt x="672" y="258"/>
                  </a:lnTo>
                  <a:lnTo>
                    <a:pt x="678" y="254"/>
                  </a:lnTo>
                  <a:lnTo>
                    <a:pt x="676" y="250"/>
                  </a:lnTo>
                  <a:lnTo>
                    <a:pt x="678" y="246"/>
                  </a:lnTo>
                  <a:lnTo>
                    <a:pt x="688" y="244"/>
                  </a:lnTo>
                  <a:lnTo>
                    <a:pt x="690" y="242"/>
                  </a:lnTo>
                  <a:lnTo>
                    <a:pt x="692" y="240"/>
                  </a:lnTo>
                  <a:lnTo>
                    <a:pt x="696" y="238"/>
                  </a:lnTo>
                  <a:lnTo>
                    <a:pt x="698" y="234"/>
                  </a:lnTo>
                  <a:lnTo>
                    <a:pt x="696" y="230"/>
                  </a:lnTo>
                  <a:lnTo>
                    <a:pt x="696" y="226"/>
                  </a:lnTo>
                  <a:lnTo>
                    <a:pt x="694" y="222"/>
                  </a:lnTo>
                  <a:lnTo>
                    <a:pt x="692" y="218"/>
                  </a:lnTo>
                  <a:lnTo>
                    <a:pt x="690" y="216"/>
                  </a:lnTo>
                  <a:lnTo>
                    <a:pt x="688" y="214"/>
                  </a:lnTo>
                  <a:lnTo>
                    <a:pt x="694" y="214"/>
                  </a:lnTo>
                  <a:lnTo>
                    <a:pt x="692" y="214"/>
                  </a:lnTo>
                  <a:lnTo>
                    <a:pt x="692" y="212"/>
                  </a:lnTo>
                  <a:lnTo>
                    <a:pt x="694" y="208"/>
                  </a:lnTo>
                  <a:lnTo>
                    <a:pt x="700" y="210"/>
                  </a:lnTo>
                  <a:lnTo>
                    <a:pt x="704" y="208"/>
                  </a:lnTo>
                  <a:lnTo>
                    <a:pt x="706" y="206"/>
                  </a:lnTo>
                  <a:lnTo>
                    <a:pt x="706" y="198"/>
                  </a:lnTo>
                  <a:lnTo>
                    <a:pt x="702" y="190"/>
                  </a:lnTo>
                  <a:lnTo>
                    <a:pt x="702" y="188"/>
                  </a:lnTo>
                  <a:lnTo>
                    <a:pt x="706" y="192"/>
                  </a:lnTo>
                  <a:lnTo>
                    <a:pt x="708" y="196"/>
                  </a:lnTo>
                  <a:lnTo>
                    <a:pt x="714" y="196"/>
                  </a:lnTo>
                  <a:lnTo>
                    <a:pt x="716" y="194"/>
                  </a:lnTo>
                  <a:lnTo>
                    <a:pt x="718" y="188"/>
                  </a:lnTo>
                  <a:lnTo>
                    <a:pt x="718" y="168"/>
                  </a:lnTo>
                  <a:lnTo>
                    <a:pt x="718" y="172"/>
                  </a:lnTo>
                  <a:lnTo>
                    <a:pt x="718" y="174"/>
                  </a:lnTo>
                  <a:lnTo>
                    <a:pt x="720" y="174"/>
                  </a:lnTo>
                  <a:lnTo>
                    <a:pt x="720" y="178"/>
                  </a:lnTo>
                  <a:lnTo>
                    <a:pt x="722" y="182"/>
                  </a:lnTo>
                  <a:lnTo>
                    <a:pt x="726" y="176"/>
                  </a:lnTo>
                  <a:lnTo>
                    <a:pt x="732" y="172"/>
                  </a:lnTo>
                  <a:lnTo>
                    <a:pt x="734" y="172"/>
                  </a:lnTo>
                  <a:lnTo>
                    <a:pt x="740" y="164"/>
                  </a:lnTo>
                  <a:lnTo>
                    <a:pt x="744" y="158"/>
                  </a:lnTo>
                  <a:lnTo>
                    <a:pt x="742" y="150"/>
                  </a:lnTo>
                  <a:lnTo>
                    <a:pt x="744" y="148"/>
                  </a:lnTo>
                  <a:lnTo>
                    <a:pt x="746" y="146"/>
                  </a:lnTo>
                  <a:lnTo>
                    <a:pt x="756" y="146"/>
                  </a:lnTo>
                  <a:lnTo>
                    <a:pt x="766" y="146"/>
                  </a:lnTo>
                  <a:lnTo>
                    <a:pt x="770" y="142"/>
                  </a:lnTo>
                  <a:lnTo>
                    <a:pt x="752" y="142"/>
                  </a:lnTo>
                  <a:lnTo>
                    <a:pt x="760" y="140"/>
                  </a:lnTo>
                  <a:lnTo>
                    <a:pt x="770" y="140"/>
                  </a:lnTo>
                  <a:lnTo>
                    <a:pt x="776" y="138"/>
                  </a:lnTo>
                  <a:lnTo>
                    <a:pt x="786" y="134"/>
                  </a:lnTo>
                  <a:lnTo>
                    <a:pt x="790" y="132"/>
                  </a:lnTo>
                  <a:lnTo>
                    <a:pt x="792" y="130"/>
                  </a:lnTo>
                  <a:lnTo>
                    <a:pt x="802" y="132"/>
                  </a:lnTo>
                  <a:lnTo>
                    <a:pt x="808" y="130"/>
                  </a:lnTo>
                  <a:lnTo>
                    <a:pt x="812" y="128"/>
                  </a:lnTo>
                  <a:lnTo>
                    <a:pt x="810" y="124"/>
                  </a:lnTo>
                  <a:lnTo>
                    <a:pt x="808" y="126"/>
                  </a:lnTo>
                  <a:lnTo>
                    <a:pt x="806" y="128"/>
                  </a:lnTo>
                  <a:lnTo>
                    <a:pt x="800" y="128"/>
                  </a:lnTo>
                  <a:lnTo>
                    <a:pt x="802" y="126"/>
                  </a:lnTo>
                  <a:lnTo>
                    <a:pt x="802" y="122"/>
                  </a:lnTo>
                  <a:lnTo>
                    <a:pt x="800" y="118"/>
                  </a:lnTo>
                  <a:lnTo>
                    <a:pt x="802" y="112"/>
                  </a:lnTo>
                  <a:lnTo>
                    <a:pt x="804" y="108"/>
                  </a:lnTo>
                  <a:lnTo>
                    <a:pt x="806" y="104"/>
                  </a:lnTo>
                  <a:lnTo>
                    <a:pt x="808" y="98"/>
                  </a:lnTo>
                  <a:lnTo>
                    <a:pt x="814" y="94"/>
                  </a:lnTo>
                  <a:lnTo>
                    <a:pt x="822" y="90"/>
                  </a:lnTo>
                  <a:lnTo>
                    <a:pt x="838" y="84"/>
                  </a:lnTo>
                  <a:lnTo>
                    <a:pt x="854" y="80"/>
                  </a:lnTo>
                  <a:lnTo>
                    <a:pt x="870" y="74"/>
                  </a:lnTo>
                  <a:lnTo>
                    <a:pt x="864" y="54"/>
                  </a:lnTo>
                  <a:lnTo>
                    <a:pt x="864" y="50"/>
                  </a:lnTo>
                  <a:lnTo>
                    <a:pt x="866" y="46"/>
                  </a:lnTo>
                  <a:lnTo>
                    <a:pt x="872" y="38"/>
                  </a:lnTo>
                  <a:lnTo>
                    <a:pt x="852" y="32"/>
                  </a:lnTo>
                  <a:lnTo>
                    <a:pt x="846" y="34"/>
                  </a:lnTo>
                  <a:lnTo>
                    <a:pt x="840" y="38"/>
                  </a:lnTo>
                  <a:lnTo>
                    <a:pt x="830" y="52"/>
                  </a:lnTo>
                  <a:lnTo>
                    <a:pt x="824" y="58"/>
                  </a:lnTo>
                  <a:lnTo>
                    <a:pt x="820" y="66"/>
                  </a:lnTo>
                  <a:lnTo>
                    <a:pt x="814" y="70"/>
                  </a:lnTo>
                  <a:lnTo>
                    <a:pt x="804" y="72"/>
                  </a:lnTo>
                  <a:lnTo>
                    <a:pt x="798" y="74"/>
                  </a:lnTo>
                  <a:lnTo>
                    <a:pt x="766" y="74"/>
                  </a:lnTo>
                  <a:lnTo>
                    <a:pt x="758" y="78"/>
                  </a:lnTo>
                  <a:lnTo>
                    <a:pt x="750" y="80"/>
                  </a:lnTo>
                  <a:lnTo>
                    <a:pt x="738" y="90"/>
                  </a:lnTo>
                  <a:lnTo>
                    <a:pt x="724" y="100"/>
                  </a:lnTo>
                  <a:lnTo>
                    <a:pt x="718" y="102"/>
                  </a:lnTo>
                  <a:lnTo>
                    <a:pt x="712" y="104"/>
                  </a:lnTo>
                  <a:lnTo>
                    <a:pt x="706" y="102"/>
                  </a:lnTo>
                  <a:lnTo>
                    <a:pt x="700" y="100"/>
                  </a:lnTo>
                  <a:lnTo>
                    <a:pt x="694" y="100"/>
                  </a:lnTo>
                  <a:lnTo>
                    <a:pt x="692" y="102"/>
                  </a:lnTo>
                  <a:lnTo>
                    <a:pt x="688" y="106"/>
                  </a:lnTo>
                  <a:lnTo>
                    <a:pt x="686" y="110"/>
                  </a:lnTo>
                  <a:lnTo>
                    <a:pt x="684" y="116"/>
                  </a:lnTo>
                  <a:lnTo>
                    <a:pt x="672" y="122"/>
                  </a:lnTo>
                  <a:lnTo>
                    <a:pt x="658" y="128"/>
                  </a:lnTo>
                  <a:lnTo>
                    <a:pt x="642" y="134"/>
                  </a:lnTo>
                  <a:lnTo>
                    <a:pt x="632" y="136"/>
                  </a:lnTo>
                  <a:lnTo>
                    <a:pt x="622" y="134"/>
                  </a:lnTo>
                  <a:lnTo>
                    <a:pt x="618" y="134"/>
                  </a:lnTo>
                  <a:lnTo>
                    <a:pt x="618" y="132"/>
                  </a:lnTo>
                  <a:lnTo>
                    <a:pt x="618" y="126"/>
                  </a:lnTo>
                  <a:lnTo>
                    <a:pt x="622" y="122"/>
                  </a:lnTo>
                  <a:lnTo>
                    <a:pt x="630" y="118"/>
                  </a:lnTo>
                  <a:lnTo>
                    <a:pt x="636" y="112"/>
                  </a:lnTo>
                  <a:lnTo>
                    <a:pt x="640" y="108"/>
                  </a:lnTo>
                  <a:lnTo>
                    <a:pt x="640" y="106"/>
                  </a:lnTo>
                  <a:lnTo>
                    <a:pt x="638" y="104"/>
                  </a:lnTo>
                  <a:lnTo>
                    <a:pt x="636" y="102"/>
                  </a:lnTo>
                  <a:lnTo>
                    <a:pt x="638" y="96"/>
                  </a:lnTo>
                  <a:lnTo>
                    <a:pt x="636" y="94"/>
                  </a:lnTo>
                  <a:lnTo>
                    <a:pt x="634" y="88"/>
                  </a:lnTo>
                  <a:lnTo>
                    <a:pt x="632" y="92"/>
                  </a:lnTo>
                  <a:lnTo>
                    <a:pt x="630" y="96"/>
                  </a:lnTo>
                  <a:lnTo>
                    <a:pt x="622" y="96"/>
                  </a:lnTo>
                  <a:lnTo>
                    <a:pt x="626" y="90"/>
                  </a:lnTo>
                  <a:lnTo>
                    <a:pt x="632" y="86"/>
                  </a:lnTo>
                  <a:lnTo>
                    <a:pt x="634" y="80"/>
                  </a:lnTo>
                  <a:lnTo>
                    <a:pt x="636" y="72"/>
                  </a:lnTo>
                  <a:lnTo>
                    <a:pt x="636" y="68"/>
                  </a:lnTo>
                  <a:lnTo>
                    <a:pt x="632" y="66"/>
                  </a:lnTo>
                  <a:lnTo>
                    <a:pt x="630" y="64"/>
                  </a:lnTo>
                  <a:lnTo>
                    <a:pt x="622" y="64"/>
                  </a:lnTo>
                  <a:lnTo>
                    <a:pt x="618" y="64"/>
                  </a:lnTo>
                  <a:lnTo>
                    <a:pt x="610" y="72"/>
                  </a:lnTo>
                  <a:lnTo>
                    <a:pt x="602" y="78"/>
                  </a:lnTo>
                  <a:lnTo>
                    <a:pt x="592" y="82"/>
                  </a:lnTo>
                  <a:lnTo>
                    <a:pt x="584" y="92"/>
                  </a:lnTo>
                  <a:lnTo>
                    <a:pt x="582" y="96"/>
                  </a:lnTo>
                  <a:lnTo>
                    <a:pt x="580" y="104"/>
                  </a:lnTo>
                  <a:lnTo>
                    <a:pt x="578" y="116"/>
                  </a:lnTo>
                  <a:lnTo>
                    <a:pt x="576" y="122"/>
                  </a:lnTo>
                  <a:lnTo>
                    <a:pt x="572" y="128"/>
                  </a:lnTo>
                  <a:lnTo>
                    <a:pt x="566" y="132"/>
                  </a:lnTo>
                  <a:lnTo>
                    <a:pt x="558" y="134"/>
                  </a:lnTo>
                  <a:lnTo>
                    <a:pt x="554" y="132"/>
                  </a:lnTo>
                  <a:lnTo>
                    <a:pt x="552" y="130"/>
                  </a:lnTo>
                  <a:lnTo>
                    <a:pt x="550" y="128"/>
                  </a:lnTo>
                  <a:lnTo>
                    <a:pt x="552" y="122"/>
                  </a:lnTo>
                  <a:lnTo>
                    <a:pt x="554" y="114"/>
                  </a:lnTo>
                  <a:lnTo>
                    <a:pt x="560" y="102"/>
                  </a:lnTo>
                  <a:lnTo>
                    <a:pt x="568" y="90"/>
                  </a:lnTo>
                  <a:lnTo>
                    <a:pt x="576" y="80"/>
                  </a:lnTo>
                  <a:lnTo>
                    <a:pt x="576" y="78"/>
                  </a:lnTo>
                  <a:lnTo>
                    <a:pt x="578" y="74"/>
                  </a:lnTo>
                  <a:lnTo>
                    <a:pt x="584" y="66"/>
                  </a:lnTo>
                  <a:lnTo>
                    <a:pt x="594" y="60"/>
                  </a:lnTo>
                  <a:lnTo>
                    <a:pt x="602" y="58"/>
                  </a:lnTo>
                  <a:lnTo>
                    <a:pt x="620" y="58"/>
                  </a:lnTo>
                  <a:lnTo>
                    <a:pt x="624" y="56"/>
                  </a:lnTo>
                  <a:lnTo>
                    <a:pt x="628" y="56"/>
                  </a:lnTo>
                  <a:lnTo>
                    <a:pt x="634" y="52"/>
                  </a:lnTo>
                  <a:lnTo>
                    <a:pt x="626" y="50"/>
                  </a:lnTo>
                  <a:lnTo>
                    <a:pt x="618" y="50"/>
                  </a:lnTo>
                  <a:lnTo>
                    <a:pt x="612" y="50"/>
                  </a:lnTo>
                  <a:lnTo>
                    <a:pt x="606" y="48"/>
                  </a:lnTo>
                  <a:lnTo>
                    <a:pt x="596" y="46"/>
                  </a:lnTo>
                  <a:lnTo>
                    <a:pt x="592" y="44"/>
                  </a:lnTo>
                  <a:lnTo>
                    <a:pt x="590" y="40"/>
                  </a:lnTo>
                  <a:lnTo>
                    <a:pt x="590" y="36"/>
                  </a:lnTo>
                  <a:lnTo>
                    <a:pt x="584" y="36"/>
                  </a:lnTo>
                  <a:lnTo>
                    <a:pt x="582" y="36"/>
                  </a:lnTo>
                  <a:lnTo>
                    <a:pt x="580" y="34"/>
                  </a:lnTo>
                  <a:lnTo>
                    <a:pt x="586" y="30"/>
                  </a:lnTo>
                  <a:lnTo>
                    <a:pt x="564" y="38"/>
                  </a:lnTo>
                  <a:lnTo>
                    <a:pt x="550" y="40"/>
                  </a:lnTo>
                  <a:lnTo>
                    <a:pt x="540" y="42"/>
                  </a:lnTo>
                  <a:lnTo>
                    <a:pt x="536" y="42"/>
                  </a:lnTo>
                  <a:lnTo>
                    <a:pt x="532" y="42"/>
                  </a:lnTo>
                  <a:lnTo>
                    <a:pt x="528" y="40"/>
                  </a:lnTo>
                  <a:lnTo>
                    <a:pt x="536" y="34"/>
                  </a:lnTo>
                  <a:lnTo>
                    <a:pt x="544" y="30"/>
                  </a:lnTo>
                  <a:lnTo>
                    <a:pt x="552" y="26"/>
                  </a:lnTo>
                  <a:lnTo>
                    <a:pt x="562" y="22"/>
                  </a:lnTo>
                  <a:lnTo>
                    <a:pt x="550" y="20"/>
                  </a:lnTo>
                  <a:lnTo>
                    <a:pt x="540" y="16"/>
                  </a:lnTo>
                  <a:lnTo>
                    <a:pt x="540" y="18"/>
                  </a:lnTo>
                  <a:lnTo>
                    <a:pt x="534" y="16"/>
                  </a:lnTo>
                  <a:lnTo>
                    <a:pt x="528" y="14"/>
                  </a:lnTo>
                  <a:lnTo>
                    <a:pt x="522" y="14"/>
                  </a:lnTo>
                  <a:lnTo>
                    <a:pt x="516" y="12"/>
                  </a:lnTo>
                  <a:lnTo>
                    <a:pt x="510" y="10"/>
                  </a:lnTo>
                  <a:lnTo>
                    <a:pt x="506" y="6"/>
                  </a:lnTo>
                  <a:lnTo>
                    <a:pt x="506" y="0"/>
                  </a:lnTo>
                  <a:lnTo>
                    <a:pt x="112" y="0"/>
                  </a:lnTo>
                  <a:lnTo>
                    <a:pt x="110" y="6"/>
                  </a:lnTo>
                  <a:lnTo>
                    <a:pt x="106" y="14"/>
                  </a:lnTo>
                  <a:lnTo>
                    <a:pt x="104" y="22"/>
                  </a:lnTo>
                  <a:lnTo>
                    <a:pt x="100" y="24"/>
                  </a:lnTo>
                  <a:lnTo>
                    <a:pt x="96" y="26"/>
                  </a:lnTo>
                  <a:lnTo>
                    <a:pt x="94" y="22"/>
                  </a:lnTo>
                  <a:lnTo>
                    <a:pt x="92" y="20"/>
                  </a:lnTo>
                  <a:lnTo>
                    <a:pt x="82" y="16"/>
                  </a:lnTo>
                  <a:lnTo>
                    <a:pt x="78" y="26"/>
                  </a:lnTo>
                  <a:lnTo>
                    <a:pt x="64" y="52"/>
                  </a:lnTo>
                  <a:lnTo>
                    <a:pt x="48" y="80"/>
                  </a:lnTo>
                  <a:lnTo>
                    <a:pt x="40" y="90"/>
                  </a:lnTo>
                  <a:lnTo>
                    <a:pt x="32" y="98"/>
                  </a:lnTo>
                  <a:lnTo>
                    <a:pt x="26" y="106"/>
                  </a:lnTo>
                  <a:lnTo>
                    <a:pt x="20" y="114"/>
                  </a:lnTo>
                  <a:lnTo>
                    <a:pt x="14" y="126"/>
                  </a:lnTo>
                  <a:lnTo>
                    <a:pt x="12" y="136"/>
                  </a:lnTo>
                  <a:lnTo>
                    <a:pt x="8" y="146"/>
                  </a:lnTo>
                  <a:lnTo>
                    <a:pt x="2" y="158"/>
                  </a:lnTo>
                  <a:lnTo>
                    <a:pt x="2" y="162"/>
                  </a:lnTo>
                  <a:lnTo>
                    <a:pt x="2" y="166"/>
                  </a:lnTo>
                  <a:lnTo>
                    <a:pt x="2" y="170"/>
                  </a:lnTo>
                  <a:lnTo>
                    <a:pt x="0" y="172"/>
                  </a:lnTo>
                  <a:lnTo>
                    <a:pt x="0" y="174"/>
                  </a:lnTo>
                  <a:lnTo>
                    <a:pt x="0" y="178"/>
                  </a:lnTo>
                  <a:lnTo>
                    <a:pt x="2" y="190"/>
                  </a:lnTo>
                  <a:lnTo>
                    <a:pt x="4" y="198"/>
                  </a:lnTo>
                  <a:lnTo>
                    <a:pt x="6" y="196"/>
                  </a:lnTo>
                  <a:lnTo>
                    <a:pt x="10" y="194"/>
                  </a:lnTo>
                  <a:lnTo>
                    <a:pt x="18" y="196"/>
                  </a:lnTo>
                  <a:lnTo>
                    <a:pt x="10" y="196"/>
                  </a:lnTo>
                  <a:lnTo>
                    <a:pt x="8" y="198"/>
                  </a:lnTo>
                  <a:lnTo>
                    <a:pt x="6" y="200"/>
                  </a:lnTo>
                  <a:lnTo>
                    <a:pt x="8" y="204"/>
                  </a:lnTo>
                  <a:lnTo>
                    <a:pt x="4" y="202"/>
                  </a:lnTo>
                  <a:lnTo>
                    <a:pt x="2" y="206"/>
                  </a:lnTo>
                  <a:lnTo>
                    <a:pt x="4" y="214"/>
                  </a:lnTo>
                  <a:lnTo>
                    <a:pt x="4" y="216"/>
                  </a:lnTo>
                  <a:lnTo>
                    <a:pt x="6" y="216"/>
                  </a:lnTo>
                  <a:lnTo>
                    <a:pt x="6" y="220"/>
                  </a:lnTo>
                  <a:lnTo>
                    <a:pt x="6" y="222"/>
                  </a:lnTo>
                  <a:lnTo>
                    <a:pt x="4" y="2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66" name="Freeform 60"/>
            <p:cNvSpPr>
              <a:spLocks/>
            </p:cNvSpPr>
            <p:nvPr/>
          </p:nvSpPr>
          <p:spPr bwMode="auto">
            <a:xfrm>
              <a:off x="1403350" y="2564529"/>
              <a:ext cx="838311" cy="439383"/>
            </a:xfrm>
            <a:custGeom>
              <a:avLst/>
              <a:gdLst>
                <a:gd name="T0" fmla="*/ 2147483647 w 574"/>
                <a:gd name="T1" fmla="*/ 2147483647 h 278"/>
                <a:gd name="T2" fmla="*/ 2147483647 w 574"/>
                <a:gd name="T3" fmla="*/ 2147483647 h 278"/>
                <a:gd name="T4" fmla="*/ 2147483647 w 574"/>
                <a:gd name="T5" fmla="*/ 2147483647 h 278"/>
                <a:gd name="T6" fmla="*/ 2147483647 w 574"/>
                <a:gd name="T7" fmla="*/ 2147483647 h 278"/>
                <a:gd name="T8" fmla="*/ 2147483647 w 574"/>
                <a:gd name="T9" fmla="*/ 2147483647 h 278"/>
                <a:gd name="T10" fmla="*/ 2147483647 w 574"/>
                <a:gd name="T11" fmla="*/ 2147483647 h 278"/>
                <a:gd name="T12" fmla="*/ 2147483647 w 574"/>
                <a:gd name="T13" fmla="*/ 2147483647 h 278"/>
                <a:gd name="T14" fmla="*/ 2147483647 w 574"/>
                <a:gd name="T15" fmla="*/ 2147483647 h 278"/>
                <a:gd name="T16" fmla="*/ 2147483647 w 574"/>
                <a:gd name="T17" fmla="*/ 2147483647 h 278"/>
                <a:gd name="T18" fmla="*/ 2147483647 w 574"/>
                <a:gd name="T19" fmla="*/ 2147483647 h 278"/>
                <a:gd name="T20" fmla="*/ 2147483647 w 574"/>
                <a:gd name="T21" fmla="*/ 2147483647 h 278"/>
                <a:gd name="T22" fmla="*/ 2147483647 w 574"/>
                <a:gd name="T23" fmla="*/ 2147483647 h 278"/>
                <a:gd name="T24" fmla="*/ 2147483647 w 574"/>
                <a:gd name="T25" fmla="*/ 2147483647 h 278"/>
                <a:gd name="T26" fmla="*/ 2147483647 w 574"/>
                <a:gd name="T27" fmla="*/ 2147483647 h 278"/>
                <a:gd name="T28" fmla="*/ 2147483647 w 574"/>
                <a:gd name="T29" fmla="*/ 2147483647 h 278"/>
                <a:gd name="T30" fmla="*/ 2147483647 w 574"/>
                <a:gd name="T31" fmla="*/ 2147483647 h 278"/>
                <a:gd name="T32" fmla="*/ 2147483647 w 574"/>
                <a:gd name="T33" fmla="*/ 2147483647 h 278"/>
                <a:gd name="T34" fmla="*/ 2147483647 w 574"/>
                <a:gd name="T35" fmla="*/ 2147483647 h 278"/>
                <a:gd name="T36" fmla="*/ 2147483647 w 574"/>
                <a:gd name="T37" fmla="*/ 2147483647 h 278"/>
                <a:gd name="T38" fmla="*/ 2147483647 w 574"/>
                <a:gd name="T39" fmla="*/ 2147483647 h 278"/>
                <a:gd name="T40" fmla="*/ 2147483647 w 574"/>
                <a:gd name="T41" fmla="*/ 2147483647 h 278"/>
                <a:gd name="T42" fmla="*/ 2147483647 w 574"/>
                <a:gd name="T43" fmla="*/ 2147483647 h 278"/>
                <a:gd name="T44" fmla="*/ 2147483647 w 574"/>
                <a:gd name="T45" fmla="*/ 2147483647 h 278"/>
                <a:gd name="T46" fmla="*/ 2147483647 w 574"/>
                <a:gd name="T47" fmla="*/ 2147483647 h 278"/>
                <a:gd name="T48" fmla="*/ 2147483647 w 574"/>
                <a:gd name="T49" fmla="*/ 2147483647 h 278"/>
                <a:gd name="T50" fmla="*/ 2147483647 w 574"/>
                <a:gd name="T51" fmla="*/ 2147483647 h 278"/>
                <a:gd name="T52" fmla="*/ 2147483647 w 574"/>
                <a:gd name="T53" fmla="*/ 2147483647 h 278"/>
                <a:gd name="T54" fmla="*/ 2147483647 w 574"/>
                <a:gd name="T55" fmla="*/ 2147483647 h 278"/>
                <a:gd name="T56" fmla="*/ 2147483647 w 574"/>
                <a:gd name="T57" fmla="*/ 2147483647 h 278"/>
                <a:gd name="T58" fmla="*/ 2147483647 w 574"/>
                <a:gd name="T59" fmla="*/ 2147483647 h 278"/>
                <a:gd name="T60" fmla="*/ 2147483647 w 574"/>
                <a:gd name="T61" fmla="*/ 2147483647 h 278"/>
                <a:gd name="T62" fmla="*/ 2147483647 w 574"/>
                <a:gd name="T63" fmla="*/ 2147483647 h 278"/>
                <a:gd name="T64" fmla="*/ 2147483647 w 574"/>
                <a:gd name="T65" fmla="*/ 2147483647 h 278"/>
                <a:gd name="T66" fmla="*/ 2147483647 w 574"/>
                <a:gd name="T67" fmla="*/ 2147483647 h 278"/>
                <a:gd name="T68" fmla="*/ 2147483647 w 574"/>
                <a:gd name="T69" fmla="*/ 2147483647 h 278"/>
                <a:gd name="T70" fmla="*/ 2147483647 w 574"/>
                <a:gd name="T71" fmla="*/ 2147483647 h 278"/>
                <a:gd name="T72" fmla="*/ 2147483647 w 574"/>
                <a:gd name="T73" fmla="*/ 2147483647 h 278"/>
                <a:gd name="T74" fmla="*/ 2147483647 w 574"/>
                <a:gd name="T75" fmla="*/ 2147483647 h 278"/>
                <a:gd name="T76" fmla="*/ 2147483647 w 574"/>
                <a:gd name="T77" fmla="*/ 2147483647 h 278"/>
                <a:gd name="T78" fmla="*/ 2147483647 w 574"/>
                <a:gd name="T79" fmla="*/ 2147483647 h 278"/>
                <a:gd name="T80" fmla="*/ 2147483647 w 574"/>
                <a:gd name="T81" fmla="*/ 2147483647 h 278"/>
                <a:gd name="T82" fmla="*/ 2147483647 w 574"/>
                <a:gd name="T83" fmla="*/ 2147483647 h 278"/>
                <a:gd name="T84" fmla="*/ 2147483647 w 574"/>
                <a:gd name="T85" fmla="*/ 2147483647 h 278"/>
                <a:gd name="T86" fmla="*/ 2147483647 w 574"/>
                <a:gd name="T87" fmla="*/ 2147483647 h 278"/>
                <a:gd name="T88" fmla="*/ 2147483647 w 574"/>
                <a:gd name="T89" fmla="*/ 2147483647 h 278"/>
                <a:gd name="T90" fmla="*/ 2147483647 w 574"/>
                <a:gd name="T91" fmla="*/ 2147483647 h 278"/>
                <a:gd name="T92" fmla="*/ 2147483647 w 574"/>
                <a:gd name="T93" fmla="*/ 2147483647 h 278"/>
                <a:gd name="T94" fmla="*/ 2147483647 w 574"/>
                <a:gd name="T95" fmla="*/ 2147483647 h 278"/>
                <a:gd name="T96" fmla="*/ 2147483647 w 574"/>
                <a:gd name="T97" fmla="*/ 2147483647 h 27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74"/>
                <a:gd name="T148" fmla="*/ 0 h 278"/>
                <a:gd name="T149" fmla="*/ 574 w 574"/>
                <a:gd name="T150" fmla="*/ 278 h 27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74" h="278">
                  <a:moveTo>
                    <a:pt x="400" y="178"/>
                  </a:moveTo>
                  <a:lnTo>
                    <a:pt x="388" y="182"/>
                  </a:lnTo>
                  <a:lnTo>
                    <a:pt x="376" y="184"/>
                  </a:lnTo>
                  <a:lnTo>
                    <a:pt x="366" y="182"/>
                  </a:lnTo>
                  <a:lnTo>
                    <a:pt x="356" y="180"/>
                  </a:lnTo>
                  <a:lnTo>
                    <a:pt x="350" y="176"/>
                  </a:lnTo>
                  <a:lnTo>
                    <a:pt x="348" y="172"/>
                  </a:lnTo>
                  <a:lnTo>
                    <a:pt x="346" y="168"/>
                  </a:lnTo>
                  <a:lnTo>
                    <a:pt x="338" y="168"/>
                  </a:lnTo>
                  <a:lnTo>
                    <a:pt x="324" y="178"/>
                  </a:lnTo>
                  <a:lnTo>
                    <a:pt x="318" y="182"/>
                  </a:lnTo>
                  <a:lnTo>
                    <a:pt x="308" y="184"/>
                  </a:lnTo>
                  <a:lnTo>
                    <a:pt x="300" y="184"/>
                  </a:lnTo>
                  <a:lnTo>
                    <a:pt x="290" y="188"/>
                  </a:lnTo>
                  <a:lnTo>
                    <a:pt x="282" y="192"/>
                  </a:lnTo>
                  <a:lnTo>
                    <a:pt x="272" y="200"/>
                  </a:lnTo>
                  <a:lnTo>
                    <a:pt x="258" y="200"/>
                  </a:lnTo>
                  <a:lnTo>
                    <a:pt x="262" y="194"/>
                  </a:lnTo>
                  <a:lnTo>
                    <a:pt x="266" y="190"/>
                  </a:lnTo>
                  <a:lnTo>
                    <a:pt x="276" y="182"/>
                  </a:lnTo>
                  <a:lnTo>
                    <a:pt x="286" y="178"/>
                  </a:lnTo>
                  <a:lnTo>
                    <a:pt x="298" y="170"/>
                  </a:lnTo>
                  <a:lnTo>
                    <a:pt x="290" y="170"/>
                  </a:lnTo>
                  <a:lnTo>
                    <a:pt x="282" y="174"/>
                  </a:lnTo>
                  <a:lnTo>
                    <a:pt x="268" y="180"/>
                  </a:lnTo>
                  <a:lnTo>
                    <a:pt x="252" y="190"/>
                  </a:lnTo>
                  <a:lnTo>
                    <a:pt x="246" y="192"/>
                  </a:lnTo>
                  <a:lnTo>
                    <a:pt x="240" y="194"/>
                  </a:lnTo>
                  <a:lnTo>
                    <a:pt x="234" y="196"/>
                  </a:lnTo>
                  <a:lnTo>
                    <a:pt x="230" y="202"/>
                  </a:lnTo>
                  <a:lnTo>
                    <a:pt x="224" y="206"/>
                  </a:lnTo>
                  <a:lnTo>
                    <a:pt x="218" y="210"/>
                  </a:lnTo>
                  <a:lnTo>
                    <a:pt x="206" y="214"/>
                  </a:lnTo>
                  <a:lnTo>
                    <a:pt x="194" y="218"/>
                  </a:lnTo>
                  <a:lnTo>
                    <a:pt x="184" y="220"/>
                  </a:lnTo>
                  <a:lnTo>
                    <a:pt x="172" y="224"/>
                  </a:lnTo>
                  <a:lnTo>
                    <a:pt x="164" y="230"/>
                  </a:lnTo>
                  <a:lnTo>
                    <a:pt x="160" y="234"/>
                  </a:lnTo>
                  <a:lnTo>
                    <a:pt x="154" y="234"/>
                  </a:lnTo>
                  <a:lnTo>
                    <a:pt x="132" y="240"/>
                  </a:lnTo>
                  <a:lnTo>
                    <a:pt x="110" y="248"/>
                  </a:lnTo>
                  <a:lnTo>
                    <a:pt x="86" y="258"/>
                  </a:lnTo>
                  <a:lnTo>
                    <a:pt x="64" y="266"/>
                  </a:lnTo>
                  <a:lnTo>
                    <a:pt x="64" y="264"/>
                  </a:lnTo>
                  <a:lnTo>
                    <a:pt x="62" y="262"/>
                  </a:lnTo>
                  <a:lnTo>
                    <a:pt x="60" y="262"/>
                  </a:lnTo>
                  <a:lnTo>
                    <a:pt x="54" y="262"/>
                  </a:lnTo>
                  <a:lnTo>
                    <a:pt x="48" y="264"/>
                  </a:lnTo>
                  <a:lnTo>
                    <a:pt x="34" y="270"/>
                  </a:lnTo>
                  <a:lnTo>
                    <a:pt x="22" y="276"/>
                  </a:lnTo>
                  <a:lnTo>
                    <a:pt x="14" y="278"/>
                  </a:lnTo>
                  <a:lnTo>
                    <a:pt x="8" y="278"/>
                  </a:lnTo>
                  <a:lnTo>
                    <a:pt x="0" y="278"/>
                  </a:lnTo>
                  <a:lnTo>
                    <a:pt x="14" y="270"/>
                  </a:lnTo>
                  <a:lnTo>
                    <a:pt x="36" y="262"/>
                  </a:lnTo>
                  <a:lnTo>
                    <a:pt x="58" y="258"/>
                  </a:lnTo>
                  <a:lnTo>
                    <a:pt x="76" y="256"/>
                  </a:lnTo>
                  <a:lnTo>
                    <a:pt x="82" y="256"/>
                  </a:lnTo>
                  <a:lnTo>
                    <a:pt x="84" y="254"/>
                  </a:lnTo>
                  <a:lnTo>
                    <a:pt x="90" y="248"/>
                  </a:lnTo>
                  <a:lnTo>
                    <a:pt x="96" y="244"/>
                  </a:lnTo>
                  <a:lnTo>
                    <a:pt x="102" y="242"/>
                  </a:lnTo>
                  <a:lnTo>
                    <a:pt x="120" y="236"/>
                  </a:lnTo>
                  <a:lnTo>
                    <a:pt x="136" y="232"/>
                  </a:lnTo>
                  <a:lnTo>
                    <a:pt x="166" y="210"/>
                  </a:lnTo>
                  <a:lnTo>
                    <a:pt x="164" y="206"/>
                  </a:lnTo>
                  <a:lnTo>
                    <a:pt x="162" y="204"/>
                  </a:lnTo>
                  <a:lnTo>
                    <a:pt x="154" y="210"/>
                  </a:lnTo>
                  <a:lnTo>
                    <a:pt x="146" y="210"/>
                  </a:lnTo>
                  <a:lnTo>
                    <a:pt x="146" y="204"/>
                  </a:lnTo>
                  <a:lnTo>
                    <a:pt x="144" y="202"/>
                  </a:lnTo>
                  <a:lnTo>
                    <a:pt x="140" y="202"/>
                  </a:lnTo>
                  <a:lnTo>
                    <a:pt x="136" y="202"/>
                  </a:lnTo>
                  <a:lnTo>
                    <a:pt x="132" y="204"/>
                  </a:lnTo>
                  <a:lnTo>
                    <a:pt x="124" y="208"/>
                  </a:lnTo>
                  <a:lnTo>
                    <a:pt x="112" y="208"/>
                  </a:lnTo>
                  <a:lnTo>
                    <a:pt x="118" y="204"/>
                  </a:lnTo>
                  <a:lnTo>
                    <a:pt x="126" y="198"/>
                  </a:lnTo>
                  <a:lnTo>
                    <a:pt x="132" y="192"/>
                  </a:lnTo>
                  <a:lnTo>
                    <a:pt x="136" y="186"/>
                  </a:lnTo>
                  <a:lnTo>
                    <a:pt x="132" y="186"/>
                  </a:lnTo>
                  <a:lnTo>
                    <a:pt x="128" y="186"/>
                  </a:lnTo>
                  <a:lnTo>
                    <a:pt x="120" y="186"/>
                  </a:lnTo>
                  <a:lnTo>
                    <a:pt x="116" y="186"/>
                  </a:lnTo>
                  <a:lnTo>
                    <a:pt x="112" y="184"/>
                  </a:lnTo>
                  <a:lnTo>
                    <a:pt x="110" y="178"/>
                  </a:lnTo>
                  <a:lnTo>
                    <a:pt x="110" y="160"/>
                  </a:lnTo>
                  <a:lnTo>
                    <a:pt x="152" y="128"/>
                  </a:lnTo>
                  <a:lnTo>
                    <a:pt x="158" y="130"/>
                  </a:lnTo>
                  <a:lnTo>
                    <a:pt x="166" y="132"/>
                  </a:lnTo>
                  <a:lnTo>
                    <a:pt x="190" y="130"/>
                  </a:lnTo>
                  <a:lnTo>
                    <a:pt x="214" y="124"/>
                  </a:lnTo>
                  <a:lnTo>
                    <a:pt x="224" y="122"/>
                  </a:lnTo>
                  <a:lnTo>
                    <a:pt x="236" y="116"/>
                  </a:lnTo>
                  <a:lnTo>
                    <a:pt x="244" y="110"/>
                  </a:lnTo>
                  <a:lnTo>
                    <a:pt x="246" y="104"/>
                  </a:lnTo>
                  <a:lnTo>
                    <a:pt x="234" y="108"/>
                  </a:lnTo>
                  <a:lnTo>
                    <a:pt x="228" y="110"/>
                  </a:lnTo>
                  <a:lnTo>
                    <a:pt x="220" y="112"/>
                  </a:lnTo>
                  <a:lnTo>
                    <a:pt x="212" y="110"/>
                  </a:lnTo>
                  <a:lnTo>
                    <a:pt x="202" y="108"/>
                  </a:lnTo>
                  <a:lnTo>
                    <a:pt x="186" y="102"/>
                  </a:lnTo>
                  <a:lnTo>
                    <a:pt x="234" y="70"/>
                  </a:lnTo>
                  <a:lnTo>
                    <a:pt x="242" y="70"/>
                  </a:lnTo>
                  <a:lnTo>
                    <a:pt x="252" y="72"/>
                  </a:lnTo>
                  <a:lnTo>
                    <a:pt x="252" y="78"/>
                  </a:lnTo>
                  <a:lnTo>
                    <a:pt x="254" y="80"/>
                  </a:lnTo>
                  <a:lnTo>
                    <a:pt x="258" y="82"/>
                  </a:lnTo>
                  <a:lnTo>
                    <a:pt x="264" y="82"/>
                  </a:lnTo>
                  <a:lnTo>
                    <a:pt x="268" y="82"/>
                  </a:lnTo>
                  <a:lnTo>
                    <a:pt x="272" y="80"/>
                  </a:lnTo>
                  <a:lnTo>
                    <a:pt x="272" y="76"/>
                  </a:lnTo>
                  <a:lnTo>
                    <a:pt x="274" y="70"/>
                  </a:lnTo>
                  <a:lnTo>
                    <a:pt x="270" y="70"/>
                  </a:lnTo>
                  <a:lnTo>
                    <a:pt x="268" y="68"/>
                  </a:lnTo>
                  <a:lnTo>
                    <a:pt x="268" y="66"/>
                  </a:lnTo>
                  <a:lnTo>
                    <a:pt x="268" y="60"/>
                  </a:lnTo>
                  <a:lnTo>
                    <a:pt x="266" y="58"/>
                  </a:lnTo>
                  <a:lnTo>
                    <a:pt x="266" y="54"/>
                  </a:lnTo>
                  <a:lnTo>
                    <a:pt x="266" y="46"/>
                  </a:lnTo>
                  <a:lnTo>
                    <a:pt x="280" y="36"/>
                  </a:lnTo>
                  <a:lnTo>
                    <a:pt x="288" y="38"/>
                  </a:lnTo>
                  <a:lnTo>
                    <a:pt x="296" y="40"/>
                  </a:lnTo>
                  <a:lnTo>
                    <a:pt x="306" y="38"/>
                  </a:lnTo>
                  <a:lnTo>
                    <a:pt x="318" y="32"/>
                  </a:lnTo>
                  <a:lnTo>
                    <a:pt x="324" y="28"/>
                  </a:lnTo>
                  <a:lnTo>
                    <a:pt x="332" y="22"/>
                  </a:lnTo>
                  <a:lnTo>
                    <a:pt x="356" y="14"/>
                  </a:lnTo>
                  <a:lnTo>
                    <a:pt x="384" y="10"/>
                  </a:lnTo>
                  <a:lnTo>
                    <a:pt x="410" y="4"/>
                  </a:lnTo>
                  <a:lnTo>
                    <a:pt x="436" y="0"/>
                  </a:lnTo>
                  <a:lnTo>
                    <a:pt x="444" y="2"/>
                  </a:lnTo>
                  <a:lnTo>
                    <a:pt x="452" y="4"/>
                  </a:lnTo>
                  <a:lnTo>
                    <a:pt x="462" y="6"/>
                  </a:lnTo>
                  <a:lnTo>
                    <a:pt x="472" y="6"/>
                  </a:lnTo>
                  <a:lnTo>
                    <a:pt x="474" y="12"/>
                  </a:lnTo>
                  <a:lnTo>
                    <a:pt x="476" y="12"/>
                  </a:lnTo>
                  <a:lnTo>
                    <a:pt x="510" y="12"/>
                  </a:lnTo>
                  <a:lnTo>
                    <a:pt x="516" y="14"/>
                  </a:lnTo>
                  <a:lnTo>
                    <a:pt x="520" y="16"/>
                  </a:lnTo>
                  <a:lnTo>
                    <a:pt x="534" y="16"/>
                  </a:lnTo>
                  <a:lnTo>
                    <a:pt x="548" y="16"/>
                  </a:lnTo>
                  <a:lnTo>
                    <a:pt x="554" y="18"/>
                  </a:lnTo>
                  <a:lnTo>
                    <a:pt x="562" y="20"/>
                  </a:lnTo>
                  <a:lnTo>
                    <a:pt x="574" y="20"/>
                  </a:lnTo>
                  <a:lnTo>
                    <a:pt x="402" y="178"/>
                  </a:lnTo>
                  <a:lnTo>
                    <a:pt x="400"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67" name="Freeform 66"/>
            <p:cNvSpPr>
              <a:spLocks/>
            </p:cNvSpPr>
            <p:nvPr/>
          </p:nvSpPr>
          <p:spPr bwMode="auto">
            <a:xfrm>
              <a:off x="2022570" y="3625157"/>
              <a:ext cx="624986" cy="529649"/>
            </a:xfrm>
            <a:custGeom>
              <a:avLst/>
              <a:gdLst>
                <a:gd name="T0" fmla="*/ 2147483647 w 428"/>
                <a:gd name="T1" fmla="*/ 2147483647 h 336"/>
                <a:gd name="T2" fmla="*/ 2147483647 w 428"/>
                <a:gd name="T3" fmla="*/ 2147483647 h 336"/>
                <a:gd name="T4" fmla="*/ 2147483647 w 428"/>
                <a:gd name="T5" fmla="*/ 2147483647 h 336"/>
                <a:gd name="T6" fmla="*/ 2147483647 w 428"/>
                <a:gd name="T7" fmla="*/ 2147483647 h 336"/>
                <a:gd name="T8" fmla="*/ 2147483647 w 428"/>
                <a:gd name="T9" fmla="*/ 2147483647 h 336"/>
                <a:gd name="T10" fmla="*/ 2147483647 w 428"/>
                <a:gd name="T11" fmla="*/ 2147483647 h 336"/>
                <a:gd name="T12" fmla="*/ 2147483647 w 428"/>
                <a:gd name="T13" fmla="*/ 2147483647 h 336"/>
                <a:gd name="T14" fmla="*/ 2147483647 w 428"/>
                <a:gd name="T15" fmla="*/ 2147483647 h 336"/>
                <a:gd name="T16" fmla="*/ 2147483647 w 428"/>
                <a:gd name="T17" fmla="*/ 2147483647 h 336"/>
                <a:gd name="T18" fmla="*/ 2147483647 w 428"/>
                <a:gd name="T19" fmla="*/ 2147483647 h 336"/>
                <a:gd name="T20" fmla="*/ 2147483647 w 428"/>
                <a:gd name="T21" fmla="*/ 2147483647 h 336"/>
                <a:gd name="T22" fmla="*/ 2147483647 w 428"/>
                <a:gd name="T23" fmla="*/ 2147483647 h 336"/>
                <a:gd name="T24" fmla="*/ 2147483647 w 428"/>
                <a:gd name="T25" fmla="*/ 2147483647 h 336"/>
                <a:gd name="T26" fmla="*/ 2147483647 w 428"/>
                <a:gd name="T27" fmla="*/ 2147483647 h 336"/>
                <a:gd name="T28" fmla="*/ 2147483647 w 428"/>
                <a:gd name="T29" fmla="*/ 2147483647 h 336"/>
                <a:gd name="T30" fmla="*/ 2147483647 w 428"/>
                <a:gd name="T31" fmla="*/ 2147483647 h 336"/>
                <a:gd name="T32" fmla="*/ 2147483647 w 428"/>
                <a:gd name="T33" fmla="*/ 0 h 336"/>
                <a:gd name="T34" fmla="*/ 2147483647 w 428"/>
                <a:gd name="T35" fmla="*/ 2147483647 h 336"/>
                <a:gd name="T36" fmla="*/ 2147483647 w 428"/>
                <a:gd name="T37" fmla="*/ 2147483647 h 336"/>
                <a:gd name="T38" fmla="*/ 2147483647 w 428"/>
                <a:gd name="T39" fmla="*/ 2147483647 h 336"/>
                <a:gd name="T40" fmla="*/ 2147483647 w 428"/>
                <a:gd name="T41" fmla="*/ 2147483647 h 336"/>
                <a:gd name="T42" fmla="*/ 2147483647 w 428"/>
                <a:gd name="T43" fmla="*/ 2147483647 h 336"/>
                <a:gd name="T44" fmla="*/ 2147483647 w 428"/>
                <a:gd name="T45" fmla="*/ 2147483647 h 336"/>
                <a:gd name="T46" fmla="*/ 2147483647 w 428"/>
                <a:gd name="T47" fmla="*/ 2147483647 h 336"/>
                <a:gd name="T48" fmla="*/ 2147483647 w 428"/>
                <a:gd name="T49" fmla="*/ 2147483647 h 336"/>
                <a:gd name="T50" fmla="*/ 2147483647 w 428"/>
                <a:gd name="T51" fmla="*/ 2147483647 h 336"/>
                <a:gd name="T52" fmla="*/ 2147483647 w 428"/>
                <a:gd name="T53" fmla="*/ 2147483647 h 336"/>
                <a:gd name="T54" fmla="*/ 2147483647 w 428"/>
                <a:gd name="T55" fmla="*/ 2147483647 h 336"/>
                <a:gd name="T56" fmla="*/ 2147483647 w 428"/>
                <a:gd name="T57" fmla="*/ 2147483647 h 336"/>
                <a:gd name="T58" fmla="*/ 2147483647 w 428"/>
                <a:gd name="T59" fmla="*/ 2147483647 h 336"/>
                <a:gd name="T60" fmla="*/ 2147483647 w 428"/>
                <a:gd name="T61" fmla="*/ 2147483647 h 336"/>
                <a:gd name="T62" fmla="*/ 2147483647 w 428"/>
                <a:gd name="T63" fmla="*/ 2147483647 h 336"/>
                <a:gd name="T64" fmla="*/ 2147483647 w 428"/>
                <a:gd name="T65" fmla="*/ 2147483647 h 336"/>
                <a:gd name="T66" fmla="*/ 2147483647 w 428"/>
                <a:gd name="T67" fmla="*/ 2147483647 h 336"/>
                <a:gd name="T68" fmla="*/ 2147483647 w 428"/>
                <a:gd name="T69" fmla="*/ 2147483647 h 336"/>
                <a:gd name="T70" fmla="*/ 2147483647 w 428"/>
                <a:gd name="T71" fmla="*/ 2147483647 h 336"/>
                <a:gd name="T72" fmla="*/ 2147483647 w 428"/>
                <a:gd name="T73" fmla="*/ 2147483647 h 336"/>
                <a:gd name="T74" fmla="*/ 2147483647 w 428"/>
                <a:gd name="T75" fmla="*/ 2147483647 h 336"/>
                <a:gd name="T76" fmla="*/ 2147483647 w 428"/>
                <a:gd name="T77" fmla="*/ 2147483647 h 336"/>
                <a:gd name="T78" fmla="*/ 2147483647 w 428"/>
                <a:gd name="T79" fmla="*/ 2147483647 h 336"/>
                <a:gd name="T80" fmla="*/ 2147483647 w 428"/>
                <a:gd name="T81" fmla="*/ 2147483647 h 336"/>
                <a:gd name="T82" fmla="*/ 2147483647 w 428"/>
                <a:gd name="T83" fmla="*/ 2147483647 h 336"/>
                <a:gd name="T84" fmla="*/ 2147483647 w 428"/>
                <a:gd name="T85" fmla="*/ 2147483647 h 336"/>
                <a:gd name="T86" fmla="*/ 2147483647 w 428"/>
                <a:gd name="T87" fmla="*/ 2147483647 h 336"/>
                <a:gd name="T88" fmla="*/ 2147483647 w 428"/>
                <a:gd name="T89" fmla="*/ 2147483647 h 336"/>
                <a:gd name="T90" fmla="*/ 2147483647 w 428"/>
                <a:gd name="T91" fmla="*/ 2147483647 h 336"/>
                <a:gd name="T92" fmla="*/ 2147483647 w 428"/>
                <a:gd name="T93" fmla="*/ 2147483647 h 336"/>
                <a:gd name="T94" fmla="*/ 2147483647 w 428"/>
                <a:gd name="T95" fmla="*/ 2147483647 h 336"/>
                <a:gd name="T96" fmla="*/ 2147483647 w 428"/>
                <a:gd name="T97" fmla="*/ 2147483647 h 336"/>
                <a:gd name="T98" fmla="*/ 2147483647 w 428"/>
                <a:gd name="T99" fmla="*/ 2147483647 h 336"/>
                <a:gd name="T100" fmla="*/ 2147483647 w 428"/>
                <a:gd name="T101" fmla="*/ 2147483647 h 336"/>
                <a:gd name="T102" fmla="*/ 2147483647 w 428"/>
                <a:gd name="T103" fmla="*/ 2147483647 h 336"/>
                <a:gd name="T104" fmla="*/ 2147483647 w 428"/>
                <a:gd name="T105" fmla="*/ 2147483647 h 336"/>
                <a:gd name="T106" fmla="*/ 2147483647 w 428"/>
                <a:gd name="T107" fmla="*/ 2147483647 h 336"/>
                <a:gd name="T108" fmla="*/ 2147483647 w 428"/>
                <a:gd name="T109" fmla="*/ 2147483647 h 336"/>
                <a:gd name="T110" fmla="*/ 2147483647 w 428"/>
                <a:gd name="T111" fmla="*/ 2147483647 h 3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28"/>
                <a:gd name="T169" fmla="*/ 0 h 336"/>
                <a:gd name="T170" fmla="*/ 428 w 428"/>
                <a:gd name="T171" fmla="*/ 336 h 3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28" h="336">
                  <a:moveTo>
                    <a:pt x="400" y="274"/>
                  </a:moveTo>
                  <a:lnTo>
                    <a:pt x="402" y="270"/>
                  </a:lnTo>
                  <a:lnTo>
                    <a:pt x="408" y="260"/>
                  </a:lnTo>
                  <a:lnTo>
                    <a:pt x="410" y="250"/>
                  </a:lnTo>
                  <a:lnTo>
                    <a:pt x="416" y="234"/>
                  </a:lnTo>
                  <a:lnTo>
                    <a:pt x="418" y="228"/>
                  </a:lnTo>
                  <a:lnTo>
                    <a:pt x="422" y="222"/>
                  </a:lnTo>
                  <a:lnTo>
                    <a:pt x="428" y="210"/>
                  </a:lnTo>
                  <a:lnTo>
                    <a:pt x="426" y="206"/>
                  </a:lnTo>
                  <a:lnTo>
                    <a:pt x="426" y="202"/>
                  </a:lnTo>
                  <a:lnTo>
                    <a:pt x="422" y="202"/>
                  </a:lnTo>
                  <a:lnTo>
                    <a:pt x="410" y="202"/>
                  </a:lnTo>
                  <a:lnTo>
                    <a:pt x="394" y="204"/>
                  </a:lnTo>
                  <a:lnTo>
                    <a:pt x="378" y="208"/>
                  </a:lnTo>
                  <a:lnTo>
                    <a:pt x="372" y="212"/>
                  </a:lnTo>
                  <a:lnTo>
                    <a:pt x="368" y="216"/>
                  </a:lnTo>
                  <a:lnTo>
                    <a:pt x="364" y="224"/>
                  </a:lnTo>
                  <a:lnTo>
                    <a:pt x="358" y="234"/>
                  </a:lnTo>
                  <a:lnTo>
                    <a:pt x="352" y="246"/>
                  </a:lnTo>
                  <a:lnTo>
                    <a:pt x="346" y="254"/>
                  </a:lnTo>
                  <a:lnTo>
                    <a:pt x="334" y="256"/>
                  </a:lnTo>
                  <a:lnTo>
                    <a:pt x="320" y="260"/>
                  </a:lnTo>
                  <a:lnTo>
                    <a:pt x="310" y="262"/>
                  </a:lnTo>
                  <a:lnTo>
                    <a:pt x="298" y="264"/>
                  </a:lnTo>
                  <a:lnTo>
                    <a:pt x="288" y="262"/>
                  </a:lnTo>
                  <a:lnTo>
                    <a:pt x="280" y="256"/>
                  </a:lnTo>
                  <a:lnTo>
                    <a:pt x="272" y="248"/>
                  </a:lnTo>
                  <a:lnTo>
                    <a:pt x="266" y="238"/>
                  </a:lnTo>
                  <a:lnTo>
                    <a:pt x="260" y="226"/>
                  </a:lnTo>
                  <a:lnTo>
                    <a:pt x="258" y="216"/>
                  </a:lnTo>
                  <a:lnTo>
                    <a:pt x="256" y="204"/>
                  </a:lnTo>
                  <a:lnTo>
                    <a:pt x="256" y="194"/>
                  </a:lnTo>
                  <a:lnTo>
                    <a:pt x="258" y="178"/>
                  </a:lnTo>
                  <a:lnTo>
                    <a:pt x="260" y="160"/>
                  </a:lnTo>
                  <a:lnTo>
                    <a:pt x="268" y="142"/>
                  </a:lnTo>
                  <a:lnTo>
                    <a:pt x="276" y="128"/>
                  </a:lnTo>
                  <a:lnTo>
                    <a:pt x="256" y="122"/>
                  </a:lnTo>
                  <a:lnTo>
                    <a:pt x="248" y="116"/>
                  </a:lnTo>
                  <a:lnTo>
                    <a:pt x="244" y="114"/>
                  </a:lnTo>
                  <a:lnTo>
                    <a:pt x="242" y="110"/>
                  </a:lnTo>
                  <a:lnTo>
                    <a:pt x="240" y="94"/>
                  </a:lnTo>
                  <a:lnTo>
                    <a:pt x="236" y="76"/>
                  </a:lnTo>
                  <a:lnTo>
                    <a:pt x="232" y="68"/>
                  </a:lnTo>
                  <a:lnTo>
                    <a:pt x="230" y="60"/>
                  </a:lnTo>
                  <a:lnTo>
                    <a:pt x="224" y="56"/>
                  </a:lnTo>
                  <a:lnTo>
                    <a:pt x="216" y="56"/>
                  </a:lnTo>
                  <a:lnTo>
                    <a:pt x="210" y="56"/>
                  </a:lnTo>
                  <a:lnTo>
                    <a:pt x="208" y="56"/>
                  </a:lnTo>
                  <a:lnTo>
                    <a:pt x="204" y="62"/>
                  </a:lnTo>
                  <a:lnTo>
                    <a:pt x="198" y="66"/>
                  </a:lnTo>
                  <a:lnTo>
                    <a:pt x="192" y="68"/>
                  </a:lnTo>
                  <a:lnTo>
                    <a:pt x="188" y="68"/>
                  </a:lnTo>
                  <a:lnTo>
                    <a:pt x="184" y="66"/>
                  </a:lnTo>
                  <a:lnTo>
                    <a:pt x="180" y="62"/>
                  </a:lnTo>
                  <a:lnTo>
                    <a:pt x="178" y="58"/>
                  </a:lnTo>
                  <a:lnTo>
                    <a:pt x="174" y="38"/>
                  </a:lnTo>
                  <a:lnTo>
                    <a:pt x="170" y="34"/>
                  </a:lnTo>
                  <a:lnTo>
                    <a:pt x="166" y="30"/>
                  </a:lnTo>
                  <a:lnTo>
                    <a:pt x="160" y="26"/>
                  </a:lnTo>
                  <a:lnTo>
                    <a:pt x="158" y="18"/>
                  </a:lnTo>
                  <a:lnTo>
                    <a:pt x="152" y="20"/>
                  </a:lnTo>
                  <a:lnTo>
                    <a:pt x="148" y="20"/>
                  </a:lnTo>
                  <a:lnTo>
                    <a:pt x="132" y="18"/>
                  </a:lnTo>
                  <a:lnTo>
                    <a:pt x="128" y="28"/>
                  </a:lnTo>
                  <a:lnTo>
                    <a:pt x="78" y="28"/>
                  </a:lnTo>
                  <a:lnTo>
                    <a:pt x="34" y="2"/>
                  </a:lnTo>
                  <a:lnTo>
                    <a:pt x="28" y="0"/>
                  </a:lnTo>
                  <a:lnTo>
                    <a:pt x="20" y="0"/>
                  </a:lnTo>
                  <a:lnTo>
                    <a:pt x="0" y="2"/>
                  </a:lnTo>
                  <a:lnTo>
                    <a:pt x="0" y="8"/>
                  </a:lnTo>
                  <a:lnTo>
                    <a:pt x="0" y="12"/>
                  </a:lnTo>
                  <a:lnTo>
                    <a:pt x="2" y="14"/>
                  </a:lnTo>
                  <a:lnTo>
                    <a:pt x="2" y="36"/>
                  </a:lnTo>
                  <a:lnTo>
                    <a:pt x="2" y="38"/>
                  </a:lnTo>
                  <a:lnTo>
                    <a:pt x="2" y="42"/>
                  </a:lnTo>
                  <a:lnTo>
                    <a:pt x="4" y="48"/>
                  </a:lnTo>
                  <a:lnTo>
                    <a:pt x="4" y="54"/>
                  </a:lnTo>
                  <a:lnTo>
                    <a:pt x="8" y="56"/>
                  </a:lnTo>
                  <a:lnTo>
                    <a:pt x="12" y="62"/>
                  </a:lnTo>
                  <a:lnTo>
                    <a:pt x="20" y="70"/>
                  </a:lnTo>
                  <a:lnTo>
                    <a:pt x="22" y="74"/>
                  </a:lnTo>
                  <a:lnTo>
                    <a:pt x="22" y="78"/>
                  </a:lnTo>
                  <a:lnTo>
                    <a:pt x="20" y="82"/>
                  </a:lnTo>
                  <a:lnTo>
                    <a:pt x="14" y="84"/>
                  </a:lnTo>
                  <a:lnTo>
                    <a:pt x="12" y="88"/>
                  </a:lnTo>
                  <a:lnTo>
                    <a:pt x="8" y="92"/>
                  </a:lnTo>
                  <a:lnTo>
                    <a:pt x="8" y="96"/>
                  </a:lnTo>
                  <a:lnTo>
                    <a:pt x="12" y="102"/>
                  </a:lnTo>
                  <a:lnTo>
                    <a:pt x="16" y="108"/>
                  </a:lnTo>
                  <a:lnTo>
                    <a:pt x="24" y="110"/>
                  </a:lnTo>
                  <a:lnTo>
                    <a:pt x="32" y="112"/>
                  </a:lnTo>
                  <a:lnTo>
                    <a:pt x="34" y="118"/>
                  </a:lnTo>
                  <a:lnTo>
                    <a:pt x="38" y="120"/>
                  </a:lnTo>
                  <a:lnTo>
                    <a:pt x="40" y="124"/>
                  </a:lnTo>
                  <a:lnTo>
                    <a:pt x="40" y="130"/>
                  </a:lnTo>
                  <a:lnTo>
                    <a:pt x="40" y="134"/>
                  </a:lnTo>
                  <a:lnTo>
                    <a:pt x="40" y="138"/>
                  </a:lnTo>
                  <a:lnTo>
                    <a:pt x="38" y="140"/>
                  </a:lnTo>
                  <a:lnTo>
                    <a:pt x="38" y="144"/>
                  </a:lnTo>
                  <a:lnTo>
                    <a:pt x="38" y="148"/>
                  </a:lnTo>
                  <a:lnTo>
                    <a:pt x="40" y="150"/>
                  </a:lnTo>
                  <a:lnTo>
                    <a:pt x="42" y="154"/>
                  </a:lnTo>
                  <a:lnTo>
                    <a:pt x="48" y="158"/>
                  </a:lnTo>
                  <a:lnTo>
                    <a:pt x="54" y="164"/>
                  </a:lnTo>
                  <a:lnTo>
                    <a:pt x="66" y="182"/>
                  </a:lnTo>
                  <a:lnTo>
                    <a:pt x="68" y="180"/>
                  </a:lnTo>
                  <a:lnTo>
                    <a:pt x="72" y="178"/>
                  </a:lnTo>
                  <a:lnTo>
                    <a:pt x="74" y="176"/>
                  </a:lnTo>
                  <a:lnTo>
                    <a:pt x="76" y="172"/>
                  </a:lnTo>
                  <a:lnTo>
                    <a:pt x="74" y="164"/>
                  </a:lnTo>
                  <a:lnTo>
                    <a:pt x="68" y="158"/>
                  </a:lnTo>
                  <a:lnTo>
                    <a:pt x="66" y="152"/>
                  </a:lnTo>
                  <a:lnTo>
                    <a:pt x="60" y="146"/>
                  </a:lnTo>
                  <a:lnTo>
                    <a:pt x="62" y="142"/>
                  </a:lnTo>
                  <a:lnTo>
                    <a:pt x="60" y="138"/>
                  </a:lnTo>
                  <a:lnTo>
                    <a:pt x="56" y="128"/>
                  </a:lnTo>
                  <a:lnTo>
                    <a:pt x="54" y="116"/>
                  </a:lnTo>
                  <a:lnTo>
                    <a:pt x="50" y="108"/>
                  </a:lnTo>
                  <a:lnTo>
                    <a:pt x="48" y="106"/>
                  </a:lnTo>
                  <a:lnTo>
                    <a:pt x="46" y="104"/>
                  </a:lnTo>
                  <a:lnTo>
                    <a:pt x="46" y="102"/>
                  </a:lnTo>
                  <a:lnTo>
                    <a:pt x="44" y="90"/>
                  </a:lnTo>
                  <a:lnTo>
                    <a:pt x="42" y="82"/>
                  </a:lnTo>
                  <a:lnTo>
                    <a:pt x="36" y="62"/>
                  </a:lnTo>
                  <a:lnTo>
                    <a:pt x="34" y="60"/>
                  </a:lnTo>
                  <a:lnTo>
                    <a:pt x="34" y="58"/>
                  </a:lnTo>
                  <a:lnTo>
                    <a:pt x="32" y="56"/>
                  </a:lnTo>
                  <a:lnTo>
                    <a:pt x="30" y="56"/>
                  </a:lnTo>
                  <a:lnTo>
                    <a:pt x="28" y="56"/>
                  </a:lnTo>
                  <a:lnTo>
                    <a:pt x="26" y="48"/>
                  </a:lnTo>
                  <a:lnTo>
                    <a:pt x="28" y="30"/>
                  </a:lnTo>
                  <a:lnTo>
                    <a:pt x="30" y="24"/>
                  </a:lnTo>
                  <a:lnTo>
                    <a:pt x="30" y="22"/>
                  </a:lnTo>
                  <a:lnTo>
                    <a:pt x="32" y="20"/>
                  </a:lnTo>
                  <a:lnTo>
                    <a:pt x="38" y="22"/>
                  </a:lnTo>
                  <a:lnTo>
                    <a:pt x="42" y="24"/>
                  </a:lnTo>
                  <a:lnTo>
                    <a:pt x="46" y="28"/>
                  </a:lnTo>
                  <a:lnTo>
                    <a:pt x="48" y="32"/>
                  </a:lnTo>
                  <a:lnTo>
                    <a:pt x="52" y="44"/>
                  </a:lnTo>
                  <a:lnTo>
                    <a:pt x="54" y="56"/>
                  </a:lnTo>
                  <a:lnTo>
                    <a:pt x="54" y="58"/>
                  </a:lnTo>
                  <a:lnTo>
                    <a:pt x="52" y="64"/>
                  </a:lnTo>
                  <a:lnTo>
                    <a:pt x="50" y="70"/>
                  </a:lnTo>
                  <a:lnTo>
                    <a:pt x="50" y="72"/>
                  </a:lnTo>
                  <a:lnTo>
                    <a:pt x="52" y="74"/>
                  </a:lnTo>
                  <a:lnTo>
                    <a:pt x="58" y="74"/>
                  </a:lnTo>
                  <a:lnTo>
                    <a:pt x="58" y="80"/>
                  </a:lnTo>
                  <a:lnTo>
                    <a:pt x="62" y="84"/>
                  </a:lnTo>
                  <a:lnTo>
                    <a:pt x="66" y="88"/>
                  </a:lnTo>
                  <a:lnTo>
                    <a:pt x="68" y="88"/>
                  </a:lnTo>
                  <a:lnTo>
                    <a:pt x="72" y="100"/>
                  </a:lnTo>
                  <a:lnTo>
                    <a:pt x="76" y="106"/>
                  </a:lnTo>
                  <a:lnTo>
                    <a:pt x="80" y="110"/>
                  </a:lnTo>
                  <a:lnTo>
                    <a:pt x="84" y="112"/>
                  </a:lnTo>
                  <a:lnTo>
                    <a:pt x="86" y="114"/>
                  </a:lnTo>
                  <a:lnTo>
                    <a:pt x="88" y="116"/>
                  </a:lnTo>
                  <a:lnTo>
                    <a:pt x="86" y="120"/>
                  </a:lnTo>
                  <a:lnTo>
                    <a:pt x="84" y="126"/>
                  </a:lnTo>
                  <a:lnTo>
                    <a:pt x="86" y="132"/>
                  </a:lnTo>
                  <a:lnTo>
                    <a:pt x="92" y="140"/>
                  </a:lnTo>
                  <a:lnTo>
                    <a:pt x="104" y="154"/>
                  </a:lnTo>
                  <a:lnTo>
                    <a:pt x="112" y="162"/>
                  </a:lnTo>
                  <a:lnTo>
                    <a:pt x="118" y="168"/>
                  </a:lnTo>
                  <a:lnTo>
                    <a:pt x="122" y="178"/>
                  </a:lnTo>
                  <a:lnTo>
                    <a:pt x="130" y="188"/>
                  </a:lnTo>
                  <a:lnTo>
                    <a:pt x="130" y="202"/>
                  </a:lnTo>
                  <a:lnTo>
                    <a:pt x="132" y="206"/>
                  </a:lnTo>
                  <a:lnTo>
                    <a:pt x="132" y="210"/>
                  </a:lnTo>
                  <a:lnTo>
                    <a:pt x="132" y="216"/>
                  </a:lnTo>
                  <a:lnTo>
                    <a:pt x="130" y="220"/>
                  </a:lnTo>
                  <a:lnTo>
                    <a:pt x="128" y="220"/>
                  </a:lnTo>
                  <a:lnTo>
                    <a:pt x="128" y="226"/>
                  </a:lnTo>
                  <a:lnTo>
                    <a:pt x="124" y="226"/>
                  </a:lnTo>
                  <a:lnTo>
                    <a:pt x="124" y="232"/>
                  </a:lnTo>
                  <a:lnTo>
                    <a:pt x="126" y="238"/>
                  </a:lnTo>
                  <a:lnTo>
                    <a:pt x="130" y="244"/>
                  </a:lnTo>
                  <a:lnTo>
                    <a:pt x="138" y="250"/>
                  </a:lnTo>
                  <a:lnTo>
                    <a:pt x="148" y="256"/>
                  </a:lnTo>
                  <a:lnTo>
                    <a:pt x="150" y="262"/>
                  </a:lnTo>
                  <a:lnTo>
                    <a:pt x="154" y="266"/>
                  </a:lnTo>
                  <a:lnTo>
                    <a:pt x="158" y="270"/>
                  </a:lnTo>
                  <a:lnTo>
                    <a:pt x="166" y="270"/>
                  </a:lnTo>
                  <a:lnTo>
                    <a:pt x="174" y="272"/>
                  </a:lnTo>
                  <a:lnTo>
                    <a:pt x="178" y="274"/>
                  </a:lnTo>
                  <a:lnTo>
                    <a:pt x="190" y="284"/>
                  </a:lnTo>
                  <a:lnTo>
                    <a:pt x="198" y="290"/>
                  </a:lnTo>
                  <a:lnTo>
                    <a:pt x="204" y="294"/>
                  </a:lnTo>
                  <a:lnTo>
                    <a:pt x="218" y="300"/>
                  </a:lnTo>
                  <a:lnTo>
                    <a:pt x="232" y="306"/>
                  </a:lnTo>
                  <a:lnTo>
                    <a:pt x="246" y="312"/>
                  </a:lnTo>
                  <a:lnTo>
                    <a:pt x="254" y="314"/>
                  </a:lnTo>
                  <a:lnTo>
                    <a:pt x="260" y="314"/>
                  </a:lnTo>
                  <a:lnTo>
                    <a:pt x="266" y="314"/>
                  </a:lnTo>
                  <a:lnTo>
                    <a:pt x="274" y="308"/>
                  </a:lnTo>
                  <a:lnTo>
                    <a:pt x="280" y="304"/>
                  </a:lnTo>
                  <a:lnTo>
                    <a:pt x="286" y="302"/>
                  </a:lnTo>
                  <a:lnTo>
                    <a:pt x="290" y="304"/>
                  </a:lnTo>
                  <a:lnTo>
                    <a:pt x="296" y="306"/>
                  </a:lnTo>
                  <a:lnTo>
                    <a:pt x="306" y="312"/>
                  </a:lnTo>
                  <a:lnTo>
                    <a:pt x="314" y="320"/>
                  </a:lnTo>
                  <a:lnTo>
                    <a:pt x="318" y="328"/>
                  </a:lnTo>
                  <a:lnTo>
                    <a:pt x="324" y="336"/>
                  </a:lnTo>
                  <a:lnTo>
                    <a:pt x="328" y="324"/>
                  </a:lnTo>
                  <a:lnTo>
                    <a:pt x="330" y="318"/>
                  </a:lnTo>
                  <a:lnTo>
                    <a:pt x="334" y="312"/>
                  </a:lnTo>
                  <a:lnTo>
                    <a:pt x="354" y="312"/>
                  </a:lnTo>
                  <a:lnTo>
                    <a:pt x="354" y="306"/>
                  </a:lnTo>
                  <a:lnTo>
                    <a:pt x="352" y="302"/>
                  </a:lnTo>
                  <a:lnTo>
                    <a:pt x="348" y="300"/>
                  </a:lnTo>
                  <a:lnTo>
                    <a:pt x="346" y="296"/>
                  </a:lnTo>
                  <a:lnTo>
                    <a:pt x="344" y="292"/>
                  </a:lnTo>
                  <a:lnTo>
                    <a:pt x="348" y="284"/>
                  </a:lnTo>
                  <a:lnTo>
                    <a:pt x="352" y="280"/>
                  </a:lnTo>
                  <a:lnTo>
                    <a:pt x="356" y="278"/>
                  </a:lnTo>
                  <a:lnTo>
                    <a:pt x="380" y="278"/>
                  </a:lnTo>
                  <a:lnTo>
                    <a:pt x="384" y="278"/>
                  </a:lnTo>
                  <a:lnTo>
                    <a:pt x="386" y="276"/>
                  </a:lnTo>
                  <a:lnTo>
                    <a:pt x="388" y="274"/>
                  </a:lnTo>
                  <a:lnTo>
                    <a:pt x="390" y="270"/>
                  </a:lnTo>
                  <a:lnTo>
                    <a:pt x="392" y="268"/>
                  </a:lnTo>
                  <a:lnTo>
                    <a:pt x="396" y="268"/>
                  </a:lnTo>
                  <a:lnTo>
                    <a:pt x="398" y="270"/>
                  </a:lnTo>
                  <a:lnTo>
                    <a:pt x="398" y="274"/>
                  </a:lnTo>
                  <a:lnTo>
                    <a:pt x="400" y="2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68" name="Freeform 67"/>
            <p:cNvSpPr>
              <a:spLocks/>
            </p:cNvSpPr>
            <p:nvPr/>
          </p:nvSpPr>
          <p:spPr bwMode="auto">
            <a:xfrm>
              <a:off x="2694833" y="3902592"/>
              <a:ext cx="236387" cy="100886"/>
            </a:xfrm>
            <a:custGeom>
              <a:avLst/>
              <a:gdLst>
                <a:gd name="T0" fmla="*/ 2147483647 w 162"/>
                <a:gd name="T1" fmla="*/ 2147483647 h 64"/>
                <a:gd name="T2" fmla="*/ 2147483647 w 162"/>
                <a:gd name="T3" fmla="*/ 2147483647 h 64"/>
                <a:gd name="T4" fmla="*/ 2147483647 w 162"/>
                <a:gd name="T5" fmla="*/ 2147483647 h 64"/>
                <a:gd name="T6" fmla="*/ 2147483647 w 162"/>
                <a:gd name="T7" fmla="*/ 2147483647 h 64"/>
                <a:gd name="T8" fmla="*/ 2147483647 w 162"/>
                <a:gd name="T9" fmla="*/ 2147483647 h 64"/>
                <a:gd name="T10" fmla="*/ 2147483647 w 162"/>
                <a:gd name="T11" fmla="*/ 2147483647 h 64"/>
                <a:gd name="T12" fmla="*/ 2147483647 w 162"/>
                <a:gd name="T13" fmla="*/ 2147483647 h 64"/>
                <a:gd name="T14" fmla="*/ 2147483647 w 162"/>
                <a:gd name="T15" fmla="*/ 2147483647 h 64"/>
                <a:gd name="T16" fmla="*/ 2147483647 w 162"/>
                <a:gd name="T17" fmla="*/ 2147483647 h 64"/>
                <a:gd name="T18" fmla="*/ 2147483647 w 162"/>
                <a:gd name="T19" fmla="*/ 2147483647 h 64"/>
                <a:gd name="T20" fmla="*/ 2147483647 w 162"/>
                <a:gd name="T21" fmla="*/ 2147483647 h 64"/>
                <a:gd name="T22" fmla="*/ 2147483647 w 162"/>
                <a:gd name="T23" fmla="*/ 2147483647 h 64"/>
                <a:gd name="T24" fmla="*/ 2147483647 w 162"/>
                <a:gd name="T25" fmla="*/ 2147483647 h 64"/>
                <a:gd name="T26" fmla="*/ 0 w 162"/>
                <a:gd name="T27" fmla="*/ 2147483647 h 64"/>
                <a:gd name="T28" fmla="*/ 2147483647 w 162"/>
                <a:gd name="T29" fmla="*/ 2147483647 h 64"/>
                <a:gd name="T30" fmla="*/ 2147483647 w 162"/>
                <a:gd name="T31" fmla="*/ 2147483647 h 64"/>
                <a:gd name="T32" fmla="*/ 2147483647 w 162"/>
                <a:gd name="T33" fmla="*/ 2147483647 h 64"/>
                <a:gd name="T34" fmla="*/ 2147483647 w 162"/>
                <a:gd name="T35" fmla="*/ 2147483647 h 64"/>
                <a:gd name="T36" fmla="*/ 2147483647 w 162"/>
                <a:gd name="T37" fmla="*/ 2147483647 h 64"/>
                <a:gd name="T38" fmla="*/ 2147483647 w 162"/>
                <a:gd name="T39" fmla="*/ 2147483647 h 64"/>
                <a:gd name="T40" fmla="*/ 2147483647 w 162"/>
                <a:gd name="T41" fmla="*/ 0 h 64"/>
                <a:gd name="T42" fmla="*/ 2147483647 w 162"/>
                <a:gd name="T43" fmla="*/ 0 h 64"/>
                <a:gd name="T44" fmla="*/ 2147483647 w 162"/>
                <a:gd name="T45" fmla="*/ 0 h 64"/>
                <a:gd name="T46" fmla="*/ 2147483647 w 162"/>
                <a:gd name="T47" fmla="*/ 2147483647 h 64"/>
                <a:gd name="T48" fmla="*/ 2147483647 w 162"/>
                <a:gd name="T49" fmla="*/ 2147483647 h 64"/>
                <a:gd name="T50" fmla="*/ 2147483647 w 162"/>
                <a:gd name="T51" fmla="*/ 2147483647 h 64"/>
                <a:gd name="T52" fmla="*/ 2147483647 w 162"/>
                <a:gd name="T53" fmla="*/ 2147483647 h 64"/>
                <a:gd name="T54" fmla="*/ 2147483647 w 162"/>
                <a:gd name="T55" fmla="*/ 2147483647 h 64"/>
                <a:gd name="T56" fmla="*/ 2147483647 w 162"/>
                <a:gd name="T57" fmla="*/ 2147483647 h 64"/>
                <a:gd name="T58" fmla="*/ 2147483647 w 162"/>
                <a:gd name="T59" fmla="*/ 2147483647 h 64"/>
                <a:gd name="T60" fmla="*/ 2147483647 w 162"/>
                <a:gd name="T61" fmla="*/ 2147483647 h 64"/>
                <a:gd name="T62" fmla="*/ 2147483647 w 162"/>
                <a:gd name="T63" fmla="*/ 2147483647 h 64"/>
                <a:gd name="T64" fmla="*/ 2147483647 w 162"/>
                <a:gd name="T65" fmla="*/ 2147483647 h 64"/>
                <a:gd name="T66" fmla="*/ 2147483647 w 162"/>
                <a:gd name="T67" fmla="*/ 2147483647 h 64"/>
                <a:gd name="T68" fmla="*/ 2147483647 w 162"/>
                <a:gd name="T69" fmla="*/ 2147483647 h 64"/>
                <a:gd name="T70" fmla="*/ 2147483647 w 162"/>
                <a:gd name="T71" fmla="*/ 2147483647 h 64"/>
                <a:gd name="T72" fmla="*/ 2147483647 w 162"/>
                <a:gd name="T73" fmla="*/ 2147483647 h 64"/>
                <a:gd name="T74" fmla="*/ 2147483647 w 162"/>
                <a:gd name="T75" fmla="*/ 2147483647 h 64"/>
                <a:gd name="T76" fmla="*/ 2147483647 w 162"/>
                <a:gd name="T77" fmla="*/ 2147483647 h 64"/>
                <a:gd name="T78" fmla="*/ 2147483647 w 162"/>
                <a:gd name="T79" fmla="*/ 2147483647 h 64"/>
                <a:gd name="T80" fmla="*/ 2147483647 w 162"/>
                <a:gd name="T81" fmla="*/ 2147483647 h 64"/>
                <a:gd name="T82" fmla="*/ 2147483647 w 162"/>
                <a:gd name="T83" fmla="*/ 2147483647 h 64"/>
                <a:gd name="T84" fmla="*/ 2147483647 w 162"/>
                <a:gd name="T85" fmla="*/ 2147483647 h 64"/>
                <a:gd name="T86" fmla="*/ 2147483647 w 162"/>
                <a:gd name="T87" fmla="*/ 2147483647 h 64"/>
                <a:gd name="T88" fmla="*/ 2147483647 w 162"/>
                <a:gd name="T89" fmla="*/ 2147483647 h 64"/>
                <a:gd name="T90" fmla="*/ 2147483647 w 162"/>
                <a:gd name="T91" fmla="*/ 2147483647 h 64"/>
                <a:gd name="T92" fmla="*/ 2147483647 w 162"/>
                <a:gd name="T93" fmla="*/ 2147483647 h 64"/>
                <a:gd name="T94" fmla="*/ 2147483647 w 162"/>
                <a:gd name="T95" fmla="*/ 2147483647 h 64"/>
                <a:gd name="T96" fmla="*/ 2147483647 w 162"/>
                <a:gd name="T97" fmla="*/ 2147483647 h 64"/>
                <a:gd name="T98" fmla="*/ 2147483647 w 162"/>
                <a:gd name="T99" fmla="*/ 2147483647 h 64"/>
                <a:gd name="T100" fmla="*/ 2147483647 w 162"/>
                <a:gd name="T101" fmla="*/ 2147483647 h 64"/>
                <a:gd name="T102" fmla="*/ 2147483647 w 162"/>
                <a:gd name="T103" fmla="*/ 2147483647 h 64"/>
                <a:gd name="T104" fmla="*/ 2147483647 w 162"/>
                <a:gd name="T105" fmla="*/ 2147483647 h 64"/>
                <a:gd name="T106" fmla="*/ 2147483647 w 162"/>
                <a:gd name="T107" fmla="*/ 2147483647 h 64"/>
                <a:gd name="T108" fmla="*/ 2147483647 w 162"/>
                <a:gd name="T109" fmla="*/ 2147483647 h 64"/>
                <a:gd name="T110" fmla="*/ 2147483647 w 162"/>
                <a:gd name="T111" fmla="*/ 2147483647 h 64"/>
                <a:gd name="T112" fmla="*/ 2147483647 w 162"/>
                <a:gd name="T113" fmla="*/ 2147483647 h 64"/>
                <a:gd name="T114" fmla="*/ 2147483647 w 162"/>
                <a:gd name="T115" fmla="*/ 2147483647 h 64"/>
                <a:gd name="T116" fmla="*/ 2147483647 w 162"/>
                <a:gd name="T117" fmla="*/ 2147483647 h 64"/>
                <a:gd name="T118" fmla="*/ 2147483647 w 162"/>
                <a:gd name="T119" fmla="*/ 2147483647 h 64"/>
                <a:gd name="T120" fmla="*/ 2147483647 w 162"/>
                <a:gd name="T121" fmla="*/ 2147483647 h 6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62"/>
                <a:gd name="T184" fmla="*/ 0 h 64"/>
                <a:gd name="T185" fmla="*/ 162 w 162"/>
                <a:gd name="T186" fmla="*/ 64 h 6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62" h="64">
                  <a:moveTo>
                    <a:pt x="44" y="18"/>
                  </a:moveTo>
                  <a:lnTo>
                    <a:pt x="44" y="16"/>
                  </a:lnTo>
                  <a:lnTo>
                    <a:pt x="48" y="16"/>
                  </a:lnTo>
                  <a:lnTo>
                    <a:pt x="48" y="12"/>
                  </a:lnTo>
                  <a:lnTo>
                    <a:pt x="44" y="10"/>
                  </a:lnTo>
                  <a:lnTo>
                    <a:pt x="44" y="12"/>
                  </a:lnTo>
                  <a:lnTo>
                    <a:pt x="36" y="12"/>
                  </a:lnTo>
                  <a:lnTo>
                    <a:pt x="30" y="16"/>
                  </a:lnTo>
                  <a:lnTo>
                    <a:pt x="22" y="18"/>
                  </a:lnTo>
                  <a:lnTo>
                    <a:pt x="16" y="20"/>
                  </a:lnTo>
                  <a:lnTo>
                    <a:pt x="14" y="22"/>
                  </a:lnTo>
                  <a:lnTo>
                    <a:pt x="12" y="24"/>
                  </a:lnTo>
                  <a:lnTo>
                    <a:pt x="6" y="26"/>
                  </a:lnTo>
                  <a:lnTo>
                    <a:pt x="0" y="26"/>
                  </a:lnTo>
                  <a:lnTo>
                    <a:pt x="4" y="24"/>
                  </a:lnTo>
                  <a:lnTo>
                    <a:pt x="6" y="24"/>
                  </a:lnTo>
                  <a:lnTo>
                    <a:pt x="8" y="18"/>
                  </a:lnTo>
                  <a:lnTo>
                    <a:pt x="12" y="14"/>
                  </a:lnTo>
                  <a:lnTo>
                    <a:pt x="18" y="10"/>
                  </a:lnTo>
                  <a:lnTo>
                    <a:pt x="24" y="6"/>
                  </a:lnTo>
                  <a:lnTo>
                    <a:pt x="42" y="0"/>
                  </a:lnTo>
                  <a:lnTo>
                    <a:pt x="56" y="0"/>
                  </a:lnTo>
                  <a:lnTo>
                    <a:pt x="60" y="0"/>
                  </a:lnTo>
                  <a:lnTo>
                    <a:pt x="62" y="2"/>
                  </a:lnTo>
                  <a:lnTo>
                    <a:pt x="66" y="4"/>
                  </a:lnTo>
                  <a:lnTo>
                    <a:pt x="78" y="8"/>
                  </a:lnTo>
                  <a:lnTo>
                    <a:pt x="86" y="16"/>
                  </a:lnTo>
                  <a:lnTo>
                    <a:pt x="90" y="16"/>
                  </a:lnTo>
                  <a:lnTo>
                    <a:pt x="96" y="16"/>
                  </a:lnTo>
                  <a:lnTo>
                    <a:pt x="102" y="18"/>
                  </a:lnTo>
                  <a:lnTo>
                    <a:pt x="114" y="24"/>
                  </a:lnTo>
                  <a:lnTo>
                    <a:pt x="122" y="32"/>
                  </a:lnTo>
                  <a:lnTo>
                    <a:pt x="130" y="38"/>
                  </a:lnTo>
                  <a:lnTo>
                    <a:pt x="142" y="42"/>
                  </a:lnTo>
                  <a:lnTo>
                    <a:pt x="140" y="44"/>
                  </a:lnTo>
                  <a:lnTo>
                    <a:pt x="154" y="48"/>
                  </a:lnTo>
                  <a:lnTo>
                    <a:pt x="160" y="52"/>
                  </a:lnTo>
                  <a:lnTo>
                    <a:pt x="162" y="58"/>
                  </a:lnTo>
                  <a:lnTo>
                    <a:pt x="154" y="60"/>
                  </a:lnTo>
                  <a:lnTo>
                    <a:pt x="152" y="60"/>
                  </a:lnTo>
                  <a:lnTo>
                    <a:pt x="152" y="62"/>
                  </a:lnTo>
                  <a:lnTo>
                    <a:pt x="142" y="64"/>
                  </a:lnTo>
                  <a:lnTo>
                    <a:pt x="130" y="64"/>
                  </a:lnTo>
                  <a:lnTo>
                    <a:pt x="108" y="62"/>
                  </a:lnTo>
                  <a:lnTo>
                    <a:pt x="112" y="58"/>
                  </a:lnTo>
                  <a:lnTo>
                    <a:pt x="118" y="52"/>
                  </a:lnTo>
                  <a:lnTo>
                    <a:pt x="118" y="48"/>
                  </a:lnTo>
                  <a:lnTo>
                    <a:pt x="110" y="48"/>
                  </a:lnTo>
                  <a:lnTo>
                    <a:pt x="102" y="46"/>
                  </a:lnTo>
                  <a:lnTo>
                    <a:pt x="100" y="44"/>
                  </a:lnTo>
                  <a:lnTo>
                    <a:pt x="98" y="38"/>
                  </a:lnTo>
                  <a:lnTo>
                    <a:pt x="98" y="34"/>
                  </a:lnTo>
                  <a:lnTo>
                    <a:pt x="96" y="32"/>
                  </a:lnTo>
                  <a:lnTo>
                    <a:pt x="92" y="30"/>
                  </a:lnTo>
                  <a:lnTo>
                    <a:pt x="78" y="30"/>
                  </a:lnTo>
                  <a:lnTo>
                    <a:pt x="76" y="28"/>
                  </a:lnTo>
                  <a:lnTo>
                    <a:pt x="72" y="26"/>
                  </a:lnTo>
                  <a:lnTo>
                    <a:pt x="60" y="22"/>
                  </a:lnTo>
                  <a:lnTo>
                    <a:pt x="50" y="18"/>
                  </a:lnTo>
                  <a:lnTo>
                    <a:pt x="44" y="16"/>
                  </a:lnTo>
                  <a:lnTo>
                    <a:pt x="4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69" name="Freeform 68"/>
            <p:cNvSpPr>
              <a:spLocks/>
            </p:cNvSpPr>
            <p:nvPr/>
          </p:nvSpPr>
          <p:spPr bwMode="auto">
            <a:xfrm>
              <a:off x="2834359" y="4036663"/>
              <a:ext cx="46124" cy="23894"/>
            </a:xfrm>
            <a:custGeom>
              <a:avLst/>
              <a:gdLst>
                <a:gd name="T0" fmla="*/ 0 w 30"/>
                <a:gd name="T1" fmla="*/ 2147483647 h 14"/>
                <a:gd name="T2" fmla="*/ 0 w 30"/>
                <a:gd name="T3" fmla="*/ 2147483647 h 14"/>
                <a:gd name="T4" fmla="*/ 2147483647 w 30"/>
                <a:gd name="T5" fmla="*/ 2147483647 h 14"/>
                <a:gd name="T6" fmla="*/ 2147483647 w 30"/>
                <a:gd name="T7" fmla="*/ 0 h 14"/>
                <a:gd name="T8" fmla="*/ 2147483647 w 30"/>
                <a:gd name="T9" fmla="*/ 0 h 14"/>
                <a:gd name="T10" fmla="*/ 2147483647 w 30"/>
                <a:gd name="T11" fmla="*/ 2147483647 h 14"/>
                <a:gd name="T12" fmla="*/ 2147483647 w 30"/>
                <a:gd name="T13" fmla="*/ 2147483647 h 14"/>
                <a:gd name="T14" fmla="*/ 2147483647 w 30"/>
                <a:gd name="T15" fmla="*/ 2147483647 h 14"/>
                <a:gd name="T16" fmla="*/ 2147483647 w 30"/>
                <a:gd name="T17" fmla="*/ 2147483647 h 14"/>
                <a:gd name="T18" fmla="*/ 2147483647 w 30"/>
                <a:gd name="T19" fmla="*/ 2147483647 h 14"/>
                <a:gd name="T20" fmla="*/ 2147483647 w 30"/>
                <a:gd name="T21" fmla="*/ 2147483647 h 14"/>
                <a:gd name="T22" fmla="*/ 0 w 30"/>
                <a:gd name="T23" fmla="*/ 2147483647 h 14"/>
                <a:gd name="T24" fmla="*/ 0 w 30"/>
                <a:gd name="T25" fmla="*/ 2147483647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14"/>
                <a:gd name="T41" fmla="*/ 30 w 30"/>
                <a:gd name="T42" fmla="*/ 14 h 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14">
                  <a:moveTo>
                    <a:pt x="0" y="8"/>
                  </a:moveTo>
                  <a:lnTo>
                    <a:pt x="0" y="4"/>
                  </a:lnTo>
                  <a:lnTo>
                    <a:pt x="2" y="2"/>
                  </a:lnTo>
                  <a:lnTo>
                    <a:pt x="6" y="0"/>
                  </a:lnTo>
                  <a:lnTo>
                    <a:pt x="12" y="0"/>
                  </a:lnTo>
                  <a:lnTo>
                    <a:pt x="20" y="4"/>
                  </a:lnTo>
                  <a:lnTo>
                    <a:pt x="30" y="12"/>
                  </a:lnTo>
                  <a:lnTo>
                    <a:pt x="26" y="12"/>
                  </a:lnTo>
                  <a:lnTo>
                    <a:pt x="20" y="14"/>
                  </a:lnTo>
                  <a:lnTo>
                    <a:pt x="8" y="12"/>
                  </a:lnTo>
                  <a:lnTo>
                    <a:pt x="4" y="10"/>
                  </a:lnTo>
                  <a:lnTo>
                    <a:pt x="0" y="6"/>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70" name="Freeform 69"/>
            <p:cNvSpPr>
              <a:spLocks/>
            </p:cNvSpPr>
            <p:nvPr/>
          </p:nvSpPr>
          <p:spPr bwMode="auto">
            <a:xfrm>
              <a:off x="3084584" y="4036663"/>
              <a:ext cx="38053" cy="21239"/>
            </a:xfrm>
            <a:custGeom>
              <a:avLst/>
              <a:gdLst>
                <a:gd name="T0" fmla="*/ 2147483647 w 26"/>
                <a:gd name="T1" fmla="*/ 2147483647 h 12"/>
                <a:gd name="T2" fmla="*/ 2147483647 w 26"/>
                <a:gd name="T3" fmla="*/ 0 h 12"/>
                <a:gd name="T4" fmla="*/ 2147483647 w 26"/>
                <a:gd name="T5" fmla="*/ 2147483647 h 12"/>
                <a:gd name="T6" fmla="*/ 2147483647 w 26"/>
                <a:gd name="T7" fmla="*/ 2147483647 h 12"/>
                <a:gd name="T8" fmla="*/ 2147483647 w 26"/>
                <a:gd name="T9" fmla="*/ 2147483647 h 12"/>
                <a:gd name="T10" fmla="*/ 2147483647 w 26"/>
                <a:gd name="T11" fmla="*/ 2147483647 h 12"/>
                <a:gd name="T12" fmla="*/ 2147483647 w 26"/>
                <a:gd name="T13" fmla="*/ 2147483647 h 12"/>
                <a:gd name="T14" fmla="*/ 2147483647 w 26"/>
                <a:gd name="T15" fmla="*/ 2147483647 h 12"/>
                <a:gd name="T16" fmla="*/ 0 w 26"/>
                <a:gd name="T17" fmla="*/ 2147483647 h 12"/>
                <a:gd name="T18" fmla="*/ 0 w 26"/>
                <a:gd name="T19" fmla="*/ 2147483647 h 12"/>
                <a:gd name="T20" fmla="*/ 2147483647 w 26"/>
                <a:gd name="T21" fmla="*/ 2147483647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12"/>
                <a:gd name="T35" fmla="*/ 26 w 2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12">
                  <a:moveTo>
                    <a:pt x="10" y="2"/>
                  </a:moveTo>
                  <a:lnTo>
                    <a:pt x="24" y="0"/>
                  </a:lnTo>
                  <a:lnTo>
                    <a:pt x="24" y="2"/>
                  </a:lnTo>
                  <a:lnTo>
                    <a:pt x="26" y="6"/>
                  </a:lnTo>
                  <a:lnTo>
                    <a:pt x="24" y="8"/>
                  </a:lnTo>
                  <a:lnTo>
                    <a:pt x="22" y="10"/>
                  </a:lnTo>
                  <a:lnTo>
                    <a:pt x="12" y="12"/>
                  </a:lnTo>
                  <a:lnTo>
                    <a:pt x="4" y="10"/>
                  </a:lnTo>
                  <a:lnTo>
                    <a:pt x="0" y="8"/>
                  </a:lnTo>
                  <a:lnTo>
                    <a:pt x="0" y="2"/>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71" name="Freeform 70"/>
            <p:cNvSpPr>
              <a:spLocks/>
            </p:cNvSpPr>
            <p:nvPr/>
          </p:nvSpPr>
          <p:spPr bwMode="auto">
            <a:xfrm>
              <a:off x="2853962" y="3852149"/>
              <a:ext cx="13837" cy="22567"/>
            </a:xfrm>
            <a:custGeom>
              <a:avLst/>
              <a:gdLst>
                <a:gd name="T0" fmla="*/ 2147483647 w 10"/>
                <a:gd name="T1" fmla="*/ 2147483647 h 14"/>
                <a:gd name="T2" fmla="*/ 2147483647 w 10"/>
                <a:gd name="T3" fmla="*/ 2147483647 h 14"/>
                <a:gd name="T4" fmla="*/ 2147483647 w 10"/>
                <a:gd name="T5" fmla="*/ 2147483647 h 14"/>
                <a:gd name="T6" fmla="*/ 2147483647 w 10"/>
                <a:gd name="T7" fmla="*/ 2147483647 h 14"/>
                <a:gd name="T8" fmla="*/ 0 w 10"/>
                <a:gd name="T9" fmla="*/ 2147483647 h 14"/>
                <a:gd name="T10" fmla="*/ 2147483647 w 10"/>
                <a:gd name="T11" fmla="*/ 2147483647 h 14"/>
                <a:gd name="T12" fmla="*/ 2147483647 w 10"/>
                <a:gd name="T13" fmla="*/ 0 h 14"/>
                <a:gd name="T14" fmla="*/ 2147483647 w 10"/>
                <a:gd name="T15" fmla="*/ 2147483647 h 14"/>
                <a:gd name="T16" fmla="*/ 2147483647 w 10"/>
                <a:gd name="T17" fmla="*/ 2147483647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
                <a:gd name="T28" fmla="*/ 0 h 14"/>
                <a:gd name="T29" fmla="*/ 10 w 10"/>
                <a:gd name="T30" fmla="*/ 14 h 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 h="14">
                  <a:moveTo>
                    <a:pt x="10" y="8"/>
                  </a:moveTo>
                  <a:lnTo>
                    <a:pt x="8" y="12"/>
                  </a:lnTo>
                  <a:lnTo>
                    <a:pt x="4" y="14"/>
                  </a:lnTo>
                  <a:lnTo>
                    <a:pt x="2" y="12"/>
                  </a:lnTo>
                  <a:lnTo>
                    <a:pt x="0" y="8"/>
                  </a:lnTo>
                  <a:lnTo>
                    <a:pt x="2" y="4"/>
                  </a:lnTo>
                  <a:lnTo>
                    <a:pt x="4" y="0"/>
                  </a:lnTo>
                  <a:lnTo>
                    <a:pt x="8" y="2"/>
                  </a:lnTo>
                  <a:lnTo>
                    <a:pt x="1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72" name="Freeform 71"/>
            <p:cNvSpPr>
              <a:spLocks/>
            </p:cNvSpPr>
            <p:nvPr/>
          </p:nvSpPr>
          <p:spPr bwMode="auto">
            <a:xfrm>
              <a:off x="2705211" y="4295515"/>
              <a:ext cx="126842" cy="65044"/>
            </a:xfrm>
            <a:custGeom>
              <a:avLst/>
              <a:gdLst>
                <a:gd name="T0" fmla="*/ 0 w 88"/>
                <a:gd name="T1" fmla="*/ 2147483647 h 42"/>
                <a:gd name="T2" fmla="*/ 0 w 88"/>
                <a:gd name="T3" fmla="*/ 2147483647 h 42"/>
                <a:gd name="T4" fmla="*/ 0 w 88"/>
                <a:gd name="T5" fmla="*/ 2147483647 h 42"/>
                <a:gd name="T6" fmla="*/ 0 w 88"/>
                <a:gd name="T7" fmla="*/ 2147483647 h 42"/>
                <a:gd name="T8" fmla="*/ 2147483647 w 88"/>
                <a:gd name="T9" fmla="*/ 2147483647 h 42"/>
                <a:gd name="T10" fmla="*/ 2147483647 w 88"/>
                <a:gd name="T11" fmla="*/ 2147483647 h 42"/>
                <a:gd name="T12" fmla="*/ 2147483647 w 88"/>
                <a:gd name="T13" fmla="*/ 2147483647 h 42"/>
                <a:gd name="T14" fmla="*/ 2147483647 w 88"/>
                <a:gd name="T15" fmla="*/ 2147483647 h 42"/>
                <a:gd name="T16" fmla="*/ 2147483647 w 88"/>
                <a:gd name="T17" fmla="*/ 2147483647 h 42"/>
                <a:gd name="T18" fmla="*/ 2147483647 w 88"/>
                <a:gd name="T19" fmla="*/ 2147483647 h 42"/>
                <a:gd name="T20" fmla="*/ 2147483647 w 88"/>
                <a:gd name="T21" fmla="*/ 2147483647 h 42"/>
                <a:gd name="T22" fmla="*/ 2147483647 w 88"/>
                <a:gd name="T23" fmla="*/ 2147483647 h 42"/>
                <a:gd name="T24" fmla="*/ 2147483647 w 88"/>
                <a:gd name="T25" fmla="*/ 2147483647 h 42"/>
                <a:gd name="T26" fmla="*/ 2147483647 w 88"/>
                <a:gd name="T27" fmla="*/ 2147483647 h 42"/>
                <a:gd name="T28" fmla="*/ 2147483647 w 88"/>
                <a:gd name="T29" fmla="*/ 0 h 42"/>
                <a:gd name="T30" fmla="*/ 2147483647 w 88"/>
                <a:gd name="T31" fmla="*/ 0 h 42"/>
                <a:gd name="T32" fmla="*/ 2147483647 w 88"/>
                <a:gd name="T33" fmla="*/ 2147483647 h 42"/>
                <a:gd name="T34" fmla="*/ 2147483647 w 88"/>
                <a:gd name="T35" fmla="*/ 2147483647 h 42"/>
                <a:gd name="T36" fmla="*/ 2147483647 w 88"/>
                <a:gd name="T37" fmla="*/ 2147483647 h 42"/>
                <a:gd name="T38" fmla="*/ 2147483647 w 88"/>
                <a:gd name="T39" fmla="*/ 2147483647 h 42"/>
                <a:gd name="T40" fmla="*/ 2147483647 w 88"/>
                <a:gd name="T41" fmla="*/ 2147483647 h 42"/>
                <a:gd name="T42" fmla="*/ 2147483647 w 88"/>
                <a:gd name="T43" fmla="*/ 2147483647 h 42"/>
                <a:gd name="T44" fmla="*/ 2147483647 w 88"/>
                <a:gd name="T45" fmla="*/ 2147483647 h 42"/>
                <a:gd name="T46" fmla="*/ 2147483647 w 88"/>
                <a:gd name="T47" fmla="*/ 2147483647 h 42"/>
                <a:gd name="T48" fmla="*/ 2147483647 w 88"/>
                <a:gd name="T49" fmla="*/ 2147483647 h 42"/>
                <a:gd name="T50" fmla="*/ 2147483647 w 88"/>
                <a:gd name="T51" fmla="*/ 2147483647 h 42"/>
                <a:gd name="T52" fmla="*/ 2147483647 w 88"/>
                <a:gd name="T53" fmla="*/ 2147483647 h 42"/>
                <a:gd name="T54" fmla="*/ 2147483647 w 88"/>
                <a:gd name="T55" fmla="*/ 2147483647 h 42"/>
                <a:gd name="T56" fmla="*/ 2147483647 w 88"/>
                <a:gd name="T57" fmla="*/ 2147483647 h 42"/>
                <a:gd name="T58" fmla="*/ 2147483647 w 88"/>
                <a:gd name="T59" fmla="*/ 2147483647 h 42"/>
                <a:gd name="T60" fmla="*/ 2147483647 w 88"/>
                <a:gd name="T61" fmla="*/ 2147483647 h 42"/>
                <a:gd name="T62" fmla="*/ 2147483647 w 88"/>
                <a:gd name="T63" fmla="*/ 2147483647 h 42"/>
                <a:gd name="T64" fmla="*/ 2147483647 w 88"/>
                <a:gd name="T65" fmla="*/ 2147483647 h 42"/>
                <a:gd name="T66" fmla="*/ 2147483647 w 88"/>
                <a:gd name="T67" fmla="*/ 2147483647 h 42"/>
                <a:gd name="T68" fmla="*/ 2147483647 w 88"/>
                <a:gd name="T69" fmla="*/ 2147483647 h 42"/>
                <a:gd name="T70" fmla="*/ 2147483647 w 88"/>
                <a:gd name="T71" fmla="*/ 2147483647 h 42"/>
                <a:gd name="T72" fmla="*/ 2147483647 w 88"/>
                <a:gd name="T73" fmla="*/ 2147483647 h 42"/>
                <a:gd name="T74" fmla="*/ 2147483647 w 88"/>
                <a:gd name="T75" fmla="*/ 2147483647 h 42"/>
                <a:gd name="T76" fmla="*/ 2147483647 w 88"/>
                <a:gd name="T77" fmla="*/ 2147483647 h 42"/>
                <a:gd name="T78" fmla="*/ 2147483647 w 88"/>
                <a:gd name="T79" fmla="*/ 2147483647 h 42"/>
                <a:gd name="T80" fmla="*/ 2147483647 w 88"/>
                <a:gd name="T81" fmla="*/ 2147483647 h 42"/>
                <a:gd name="T82" fmla="*/ 2147483647 w 88"/>
                <a:gd name="T83" fmla="*/ 2147483647 h 42"/>
                <a:gd name="T84" fmla="*/ 2147483647 w 88"/>
                <a:gd name="T85" fmla="*/ 2147483647 h 42"/>
                <a:gd name="T86" fmla="*/ 2147483647 w 88"/>
                <a:gd name="T87" fmla="*/ 2147483647 h 42"/>
                <a:gd name="T88" fmla="*/ 2147483647 w 88"/>
                <a:gd name="T89" fmla="*/ 2147483647 h 42"/>
                <a:gd name="T90" fmla="*/ 2147483647 w 88"/>
                <a:gd name="T91" fmla="*/ 2147483647 h 42"/>
                <a:gd name="T92" fmla="*/ 2147483647 w 88"/>
                <a:gd name="T93" fmla="*/ 2147483647 h 42"/>
                <a:gd name="T94" fmla="*/ 2147483647 w 88"/>
                <a:gd name="T95" fmla="*/ 2147483647 h 42"/>
                <a:gd name="T96" fmla="*/ 2147483647 w 88"/>
                <a:gd name="T97" fmla="*/ 2147483647 h 42"/>
                <a:gd name="T98" fmla="*/ 0 w 88"/>
                <a:gd name="T99" fmla="*/ 2147483647 h 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8"/>
                <a:gd name="T151" fmla="*/ 0 h 42"/>
                <a:gd name="T152" fmla="*/ 88 w 88"/>
                <a:gd name="T153" fmla="*/ 42 h 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8" h="42">
                  <a:moveTo>
                    <a:pt x="0" y="22"/>
                  </a:moveTo>
                  <a:lnTo>
                    <a:pt x="0" y="18"/>
                  </a:lnTo>
                  <a:lnTo>
                    <a:pt x="0" y="14"/>
                  </a:lnTo>
                  <a:lnTo>
                    <a:pt x="0" y="6"/>
                  </a:lnTo>
                  <a:lnTo>
                    <a:pt x="2" y="6"/>
                  </a:lnTo>
                  <a:lnTo>
                    <a:pt x="8" y="6"/>
                  </a:lnTo>
                  <a:lnTo>
                    <a:pt x="12" y="10"/>
                  </a:lnTo>
                  <a:lnTo>
                    <a:pt x="16" y="10"/>
                  </a:lnTo>
                  <a:lnTo>
                    <a:pt x="20" y="14"/>
                  </a:lnTo>
                  <a:lnTo>
                    <a:pt x="26" y="14"/>
                  </a:lnTo>
                  <a:lnTo>
                    <a:pt x="30" y="14"/>
                  </a:lnTo>
                  <a:lnTo>
                    <a:pt x="36" y="12"/>
                  </a:lnTo>
                  <a:lnTo>
                    <a:pt x="38" y="8"/>
                  </a:lnTo>
                  <a:lnTo>
                    <a:pt x="44" y="2"/>
                  </a:lnTo>
                  <a:lnTo>
                    <a:pt x="48" y="0"/>
                  </a:lnTo>
                  <a:lnTo>
                    <a:pt x="52" y="0"/>
                  </a:lnTo>
                  <a:lnTo>
                    <a:pt x="62" y="2"/>
                  </a:lnTo>
                  <a:lnTo>
                    <a:pt x="70" y="8"/>
                  </a:lnTo>
                  <a:lnTo>
                    <a:pt x="80" y="14"/>
                  </a:lnTo>
                  <a:lnTo>
                    <a:pt x="86" y="18"/>
                  </a:lnTo>
                  <a:lnTo>
                    <a:pt x="88" y="18"/>
                  </a:lnTo>
                  <a:lnTo>
                    <a:pt x="86" y="20"/>
                  </a:lnTo>
                  <a:lnTo>
                    <a:pt x="86" y="26"/>
                  </a:lnTo>
                  <a:lnTo>
                    <a:pt x="88" y="32"/>
                  </a:lnTo>
                  <a:lnTo>
                    <a:pt x="86" y="34"/>
                  </a:lnTo>
                  <a:lnTo>
                    <a:pt x="82" y="38"/>
                  </a:lnTo>
                  <a:lnTo>
                    <a:pt x="76" y="42"/>
                  </a:lnTo>
                  <a:lnTo>
                    <a:pt x="70" y="30"/>
                  </a:lnTo>
                  <a:lnTo>
                    <a:pt x="70" y="26"/>
                  </a:lnTo>
                  <a:lnTo>
                    <a:pt x="76" y="26"/>
                  </a:lnTo>
                  <a:lnTo>
                    <a:pt x="68" y="16"/>
                  </a:lnTo>
                  <a:lnTo>
                    <a:pt x="64" y="14"/>
                  </a:lnTo>
                  <a:lnTo>
                    <a:pt x="56" y="14"/>
                  </a:lnTo>
                  <a:lnTo>
                    <a:pt x="52" y="14"/>
                  </a:lnTo>
                  <a:lnTo>
                    <a:pt x="46" y="20"/>
                  </a:lnTo>
                  <a:lnTo>
                    <a:pt x="38" y="30"/>
                  </a:lnTo>
                  <a:lnTo>
                    <a:pt x="40" y="32"/>
                  </a:lnTo>
                  <a:lnTo>
                    <a:pt x="44" y="32"/>
                  </a:lnTo>
                  <a:lnTo>
                    <a:pt x="44" y="38"/>
                  </a:lnTo>
                  <a:lnTo>
                    <a:pt x="42" y="42"/>
                  </a:lnTo>
                  <a:lnTo>
                    <a:pt x="38" y="42"/>
                  </a:lnTo>
                  <a:lnTo>
                    <a:pt x="36" y="42"/>
                  </a:lnTo>
                  <a:lnTo>
                    <a:pt x="32" y="42"/>
                  </a:lnTo>
                  <a:lnTo>
                    <a:pt x="30" y="42"/>
                  </a:lnTo>
                  <a:lnTo>
                    <a:pt x="30" y="36"/>
                  </a:lnTo>
                  <a:lnTo>
                    <a:pt x="24" y="34"/>
                  </a:lnTo>
                  <a:lnTo>
                    <a:pt x="20" y="32"/>
                  </a:lnTo>
                  <a:lnTo>
                    <a:pt x="16" y="30"/>
                  </a:lnTo>
                  <a:lnTo>
                    <a:pt x="12" y="26"/>
                  </a:lnTo>
                  <a:lnTo>
                    <a:pt x="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73" name="Freeform 72"/>
            <p:cNvSpPr>
              <a:spLocks/>
            </p:cNvSpPr>
            <p:nvPr/>
          </p:nvSpPr>
          <p:spPr bwMode="auto">
            <a:xfrm>
              <a:off x="2637177" y="4259674"/>
              <a:ext cx="78411" cy="70354"/>
            </a:xfrm>
            <a:custGeom>
              <a:avLst/>
              <a:gdLst>
                <a:gd name="T0" fmla="*/ 2147483647 w 54"/>
                <a:gd name="T1" fmla="*/ 2147483647 h 44"/>
                <a:gd name="T2" fmla="*/ 2147483647 w 54"/>
                <a:gd name="T3" fmla="*/ 2147483647 h 44"/>
                <a:gd name="T4" fmla="*/ 2147483647 w 54"/>
                <a:gd name="T5" fmla="*/ 2147483647 h 44"/>
                <a:gd name="T6" fmla="*/ 2147483647 w 54"/>
                <a:gd name="T7" fmla="*/ 2147483647 h 44"/>
                <a:gd name="T8" fmla="*/ 2147483647 w 54"/>
                <a:gd name="T9" fmla="*/ 2147483647 h 44"/>
                <a:gd name="T10" fmla="*/ 2147483647 w 54"/>
                <a:gd name="T11" fmla="*/ 2147483647 h 44"/>
                <a:gd name="T12" fmla="*/ 2147483647 w 54"/>
                <a:gd name="T13" fmla="*/ 2147483647 h 44"/>
                <a:gd name="T14" fmla="*/ 2147483647 w 54"/>
                <a:gd name="T15" fmla="*/ 2147483647 h 44"/>
                <a:gd name="T16" fmla="*/ 2147483647 w 54"/>
                <a:gd name="T17" fmla="*/ 2147483647 h 44"/>
                <a:gd name="T18" fmla="*/ 2147483647 w 54"/>
                <a:gd name="T19" fmla="*/ 2147483647 h 44"/>
                <a:gd name="T20" fmla="*/ 2147483647 w 54"/>
                <a:gd name="T21" fmla="*/ 2147483647 h 44"/>
                <a:gd name="T22" fmla="*/ 2147483647 w 54"/>
                <a:gd name="T23" fmla="*/ 2147483647 h 44"/>
                <a:gd name="T24" fmla="*/ 2147483647 w 54"/>
                <a:gd name="T25" fmla="*/ 2147483647 h 44"/>
                <a:gd name="T26" fmla="*/ 2147483647 w 54"/>
                <a:gd name="T27" fmla="*/ 2147483647 h 44"/>
                <a:gd name="T28" fmla="*/ 2147483647 w 54"/>
                <a:gd name="T29" fmla="*/ 2147483647 h 44"/>
                <a:gd name="T30" fmla="*/ 2147483647 w 54"/>
                <a:gd name="T31" fmla="*/ 2147483647 h 44"/>
                <a:gd name="T32" fmla="*/ 0 w 54"/>
                <a:gd name="T33" fmla="*/ 2147483647 h 44"/>
                <a:gd name="T34" fmla="*/ 2147483647 w 54"/>
                <a:gd name="T35" fmla="*/ 2147483647 h 44"/>
                <a:gd name="T36" fmla="*/ 2147483647 w 54"/>
                <a:gd name="T37" fmla="*/ 2147483647 h 44"/>
                <a:gd name="T38" fmla="*/ 2147483647 w 54"/>
                <a:gd name="T39" fmla="*/ 2147483647 h 44"/>
                <a:gd name="T40" fmla="*/ 2147483647 w 54"/>
                <a:gd name="T41" fmla="*/ 0 h 44"/>
                <a:gd name="T42" fmla="*/ 2147483647 w 54"/>
                <a:gd name="T43" fmla="*/ 2147483647 h 44"/>
                <a:gd name="T44" fmla="*/ 2147483647 w 54"/>
                <a:gd name="T45" fmla="*/ 2147483647 h 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4"/>
                <a:gd name="T70" fmla="*/ 0 h 44"/>
                <a:gd name="T71" fmla="*/ 54 w 54"/>
                <a:gd name="T72" fmla="*/ 44 h 4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4" h="44">
                  <a:moveTo>
                    <a:pt x="38" y="6"/>
                  </a:moveTo>
                  <a:lnTo>
                    <a:pt x="46" y="18"/>
                  </a:lnTo>
                  <a:lnTo>
                    <a:pt x="54" y="28"/>
                  </a:lnTo>
                  <a:lnTo>
                    <a:pt x="46" y="28"/>
                  </a:lnTo>
                  <a:lnTo>
                    <a:pt x="46" y="44"/>
                  </a:lnTo>
                  <a:lnTo>
                    <a:pt x="32" y="40"/>
                  </a:lnTo>
                  <a:lnTo>
                    <a:pt x="34" y="36"/>
                  </a:lnTo>
                  <a:lnTo>
                    <a:pt x="34" y="34"/>
                  </a:lnTo>
                  <a:lnTo>
                    <a:pt x="24" y="22"/>
                  </a:lnTo>
                  <a:lnTo>
                    <a:pt x="18" y="16"/>
                  </a:lnTo>
                  <a:lnTo>
                    <a:pt x="12" y="14"/>
                  </a:lnTo>
                  <a:lnTo>
                    <a:pt x="16" y="22"/>
                  </a:lnTo>
                  <a:lnTo>
                    <a:pt x="12" y="22"/>
                  </a:lnTo>
                  <a:lnTo>
                    <a:pt x="8" y="22"/>
                  </a:lnTo>
                  <a:lnTo>
                    <a:pt x="4" y="20"/>
                  </a:lnTo>
                  <a:lnTo>
                    <a:pt x="2" y="16"/>
                  </a:lnTo>
                  <a:lnTo>
                    <a:pt x="0" y="12"/>
                  </a:lnTo>
                  <a:lnTo>
                    <a:pt x="2" y="8"/>
                  </a:lnTo>
                  <a:lnTo>
                    <a:pt x="2" y="6"/>
                  </a:lnTo>
                  <a:lnTo>
                    <a:pt x="2" y="4"/>
                  </a:lnTo>
                  <a:lnTo>
                    <a:pt x="4" y="0"/>
                  </a:lnTo>
                  <a:lnTo>
                    <a:pt x="20" y="4"/>
                  </a:lnTo>
                  <a:lnTo>
                    <a:pt x="3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74" name="Freeform 73"/>
            <p:cNvSpPr>
              <a:spLocks/>
            </p:cNvSpPr>
            <p:nvPr/>
          </p:nvSpPr>
          <p:spPr bwMode="auto">
            <a:xfrm>
              <a:off x="2604890" y="4146841"/>
              <a:ext cx="104933" cy="123453"/>
            </a:xfrm>
            <a:custGeom>
              <a:avLst/>
              <a:gdLst>
                <a:gd name="T0" fmla="*/ 2147483647 w 72"/>
                <a:gd name="T1" fmla="*/ 0 h 78"/>
                <a:gd name="T2" fmla="*/ 2147483647 w 72"/>
                <a:gd name="T3" fmla="*/ 2147483647 h 78"/>
                <a:gd name="T4" fmla="*/ 2147483647 w 72"/>
                <a:gd name="T5" fmla="*/ 2147483647 h 78"/>
                <a:gd name="T6" fmla="*/ 2147483647 w 72"/>
                <a:gd name="T7" fmla="*/ 2147483647 h 78"/>
                <a:gd name="T8" fmla="*/ 2147483647 w 72"/>
                <a:gd name="T9" fmla="*/ 2147483647 h 78"/>
                <a:gd name="T10" fmla="*/ 2147483647 w 72"/>
                <a:gd name="T11" fmla="*/ 2147483647 h 78"/>
                <a:gd name="T12" fmla="*/ 2147483647 w 72"/>
                <a:gd name="T13" fmla="*/ 2147483647 h 78"/>
                <a:gd name="T14" fmla="*/ 2147483647 w 72"/>
                <a:gd name="T15" fmla="*/ 2147483647 h 78"/>
                <a:gd name="T16" fmla="*/ 2147483647 w 72"/>
                <a:gd name="T17" fmla="*/ 2147483647 h 78"/>
                <a:gd name="T18" fmla="*/ 2147483647 w 72"/>
                <a:gd name="T19" fmla="*/ 2147483647 h 78"/>
                <a:gd name="T20" fmla="*/ 2147483647 w 72"/>
                <a:gd name="T21" fmla="*/ 2147483647 h 78"/>
                <a:gd name="T22" fmla="*/ 2147483647 w 72"/>
                <a:gd name="T23" fmla="*/ 2147483647 h 78"/>
                <a:gd name="T24" fmla="*/ 2147483647 w 72"/>
                <a:gd name="T25" fmla="*/ 2147483647 h 78"/>
                <a:gd name="T26" fmla="*/ 2147483647 w 72"/>
                <a:gd name="T27" fmla="*/ 2147483647 h 78"/>
                <a:gd name="T28" fmla="*/ 2147483647 w 72"/>
                <a:gd name="T29" fmla="*/ 2147483647 h 78"/>
                <a:gd name="T30" fmla="*/ 2147483647 w 72"/>
                <a:gd name="T31" fmla="*/ 2147483647 h 78"/>
                <a:gd name="T32" fmla="*/ 2147483647 w 72"/>
                <a:gd name="T33" fmla="*/ 2147483647 h 78"/>
                <a:gd name="T34" fmla="*/ 2147483647 w 72"/>
                <a:gd name="T35" fmla="*/ 2147483647 h 78"/>
                <a:gd name="T36" fmla="*/ 2147483647 w 72"/>
                <a:gd name="T37" fmla="*/ 2147483647 h 78"/>
                <a:gd name="T38" fmla="*/ 2147483647 w 72"/>
                <a:gd name="T39" fmla="*/ 2147483647 h 78"/>
                <a:gd name="T40" fmla="*/ 0 w 72"/>
                <a:gd name="T41" fmla="*/ 2147483647 h 78"/>
                <a:gd name="T42" fmla="*/ 2147483647 w 72"/>
                <a:gd name="T43" fmla="*/ 2147483647 h 78"/>
                <a:gd name="T44" fmla="*/ 2147483647 w 72"/>
                <a:gd name="T45" fmla="*/ 2147483647 h 78"/>
                <a:gd name="T46" fmla="*/ 2147483647 w 72"/>
                <a:gd name="T47" fmla="*/ 2147483647 h 78"/>
                <a:gd name="T48" fmla="*/ 2147483647 w 72"/>
                <a:gd name="T49" fmla="*/ 2147483647 h 78"/>
                <a:gd name="T50" fmla="*/ 2147483647 w 72"/>
                <a:gd name="T51" fmla="*/ 2147483647 h 78"/>
                <a:gd name="T52" fmla="*/ 2147483647 w 72"/>
                <a:gd name="T53" fmla="*/ 2147483647 h 78"/>
                <a:gd name="T54" fmla="*/ 2147483647 w 72"/>
                <a:gd name="T55" fmla="*/ 2147483647 h 78"/>
                <a:gd name="T56" fmla="*/ 2147483647 w 72"/>
                <a:gd name="T57" fmla="*/ 2147483647 h 78"/>
                <a:gd name="T58" fmla="*/ 2147483647 w 72"/>
                <a:gd name="T59" fmla="*/ 2147483647 h 78"/>
                <a:gd name="T60" fmla="*/ 2147483647 w 72"/>
                <a:gd name="T61" fmla="*/ 2147483647 h 78"/>
                <a:gd name="T62" fmla="*/ 2147483647 w 72"/>
                <a:gd name="T63" fmla="*/ 2147483647 h 78"/>
                <a:gd name="T64" fmla="*/ 2147483647 w 72"/>
                <a:gd name="T65" fmla="*/ 2147483647 h 78"/>
                <a:gd name="T66" fmla="*/ 2147483647 w 72"/>
                <a:gd name="T67" fmla="*/ 2147483647 h 78"/>
                <a:gd name="T68" fmla="*/ 2147483647 w 72"/>
                <a:gd name="T69" fmla="*/ 2147483647 h 78"/>
                <a:gd name="T70" fmla="*/ 2147483647 w 72"/>
                <a:gd name="T71" fmla="*/ 2147483647 h 78"/>
                <a:gd name="T72" fmla="*/ 2147483647 w 72"/>
                <a:gd name="T73" fmla="*/ 2147483647 h 78"/>
                <a:gd name="T74" fmla="*/ 2147483647 w 72"/>
                <a:gd name="T75" fmla="*/ 2147483647 h 78"/>
                <a:gd name="T76" fmla="*/ 2147483647 w 72"/>
                <a:gd name="T77" fmla="*/ 0 h 7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2"/>
                <a:gd name="T118" fmla="*/ 0 h 78"/>
                <a:gd name="T119" fmla="*/ 72 w 72"/>
                <a:gd name="T120" fmla="*/ 78 h 7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2" h="78">
                  <a:moveTo>
                    <a:pt x="72" y="0"/>
                  </a:moveTo>
                  <a:lnTo>
                    <a:pt x="72" y="2"/>
                  </a:lnTo>
                  <a:lnTo>
                    <a:pt x="70" y="10"/>
                  </a:lnTo>
                  <a:lnTo>
                    <a:pt x="68" y="20"/>
                  </a:lnTo>
                  <a:lnTo>
                    <a:pt x="66" y="26"/>
                  </a:lnTo>
                  <a:lnTo>
                    <a:pt x="64" y="36"/>
                  </a:lnTo>
                  <a:lnTo>
                    <a:pt x="64" y="44"/>
                  </a:lnTo>
                  <a:lnTo>
                    <a:pt x="60" y="50"/>
                  </a:lnTo>
                  <a:lnTo>
                    <a:pt x="56" y="54"/>
                  </a:lnTo>
                  <a:lnTo>
                    <a:pt x="56" y="60"/>
                  </a:lnTo>
                  <a:lnTo>
                    <a:pt x="56" y="66"/>
                  </a:lnTo>
                  <a:lnTo>
                    <a:pt x="58" y="74"/>
                  </a:lnTo>
                  <a:lnTo>
                    <a:pt x="60" y="78"/>
                  </a:lnTo>
                  <a:lnTo>
                    <a:pt x="42" y="76"/>
                  </a:lnTo>
                  <a:lnTo>
                    <a:pt x="26" y="72"/>
                  </a:lnTo>
                  <a:lnTo>
                    <a:pt x="24" y="66"/>
                  </a:lnTo>
                  <a:lnTo>
                    <a:pt x="24" y="62"/>
                  </a:lnTo>
                  <a:lnTo>
                    <a:pt x="16" y="58"/>
                  </a:lnTo>
                  <a:lnTo>
                    <a:pt x="8" y="50"/>
                  </a:lnTo>
                  <a:lnTo>
                    <a:pt x="4" y="44"/>
                  </a:lnTo>
                  <a:lnTo>
                    <a:pt x="0" y="36"/>
                  </a:lnTo>
                  <a:lnTo>
                    <a:pt x="6" y="36"/>
                  </a:lnTo>
                  <a:lnTo>
                    <a:pt x="10" y="30"/>
                  </a:lnTo>
                  <a:lnTo>
                    <a:pt x="12" y="26"/>
                  </a:lnTo>
                  <a:lnTo>
                    <a:pt x="14" y="24"/>
                  </a:lnTo>
                  <a:lnTo>
                    <a:pt x="16" y="22"/>
                  </a:lnTo>
                  <a:lnTo>
                    <a:pt x="22" y="20"/>
                  </a:lnTo>
                  <a:lnTo>
                    <a:pt x="26" y="20"/>
                  </a:lnTo>
                  <a:lnTo>
                    <a:pt x="32" y="18"/>
                  </a:lnTo>
                  <a:lnTo>
                    <a:pt x="40" y="8"/>
                  </a:lnTo>
                  <a:lnTo>
                    <a:pt x="44" y="4"/>
                  </a:lnTo>
                  <a:lnTo>
                    <a:pt x="48" y="4"/>
                  </a:lnTo>
                  <a:lnTo>
                    <a:pt x="50" y="4"/>
                  </a:lnTo>
                  <a:lnTo>
                    <a:pt x="52" y="4"/>
                  </a:lnTo>
                  <a:lnTo>
                    <a:pt x="52" y="6"/>
                  </a:lnTo>
                  <a:lnTo>
                    <a:pt x="58" y="4"/>
                  </a:lnTo>
                  <a:lnTo>
                    <a:pt x="62" y="2"/>
                  </a:lnTo>
                  <a:lnTo>
                    <a:pt x="66" y="2"/>
                  </a:lnTo>
                  <a:lnTo>
                    <a:pt x="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75" name="Freeform 74"/>
            <p:cNvSpPr>
              <a:spLocks/>
            </p:cNvSpPr>
            <p:nvPr/>
          </p:nvSpPr>
          <p:spPr bwMode="auto">
            <a:xfrm>
              <a:off x="2546082" y="4166754"/>
              <a:ext cx="56503" cy="23894"/>
            </a:xfrm>
            <a:custGeom>
              <a:avLst/>
              <a:gdLst>
                <a:gd name="T0" fmla="*/ 2147483647 w 38"/>
                <a:gd name="T1" fmla="*/ 2147483647 h 16"/>
                <a:gd name="T2" fmla="*/ 2147483647 w 38"/>
                <a:gd name="T3" fmla="*/ 2147483647 h 16"/>
                <a:gd name="T4" fmla="*/ 2147483647 w 38"/>
                <a:gd name="T5" fmla="*/ 2147483647 h 16"/>
                <a:gd name="T6" fmla="*/ 2147483647 w 38"/>
                <a:gd name="T7" fmla="*/ 2147483647 h 16"/>
                <a:gd name="T8" fmla="*/ 2147483647 w 38"/>
                <a:gd name="T9" fmla="*/ 2147483647 h 16"/>
                <a:gd name="T10" fmla="*/ 0 w 38"/>
                <a:gd name="T11" fmla="*/ 2147483647 h 16"/>
                <a:gd name="T12" fmla="*/ 2147483647 w 38"/>
                <a:gd name="T13" fmla="*/ 2147483647 h 16"/>
                <a:gd name="T14" fmla="*/ 2147483647 w 38"/>
                <a:gd name="T15" fmla="*/ 0 h 16"/>
                <a:gd name="T16" fmla="*/ 2147483647 w 38"/>
                <a:gd name="T17" fmla="*/ 0 h 16"/>
                <a:gd name="T18" fmla="*/ 2147483647 w 38"/>
                <a:gd name="T19" fmla="*/ 2147483647 h 16"/>
                <a:gd name="T20" fmla="*/ 2147483647 w 38"/>
                <a:gd name="T21" fmla="*/ 2147483647 h 16"/>
                <a:gd name="T22" fmla="*/ 2147483647 w 38"/>
                <a:gd name="T23" fmla="*/ 2147483647 h 16"/>
                <a:gd name="T24" fmla="*/ 2147483647 w 38"/>
                <a:gd name="T25" fmla="*/ 2147483647 h 16"/>
                <a:gd name="T26" fmla="*/ 2147483647 w 38"/>
                <a:gd name="T27" fmla="*/ 2147483647 h 16"/>
                <a:gd name="T28" fmla="*/ 2147483647 w 38"/>
                <a:gd name="T29" fmla="*/ 2147483647 h 16"/>
                <a:gd name="T30" fmla="*/ 2147483647 w 38"/>
                <a:gd name="T31" fmla="*/ 2147483647 h 16"/>
                <a:gd name="T32" fmla="*/ 2147483647 w 38"/>
                <a:gd name="T33" fmla="*/ 2147483647 h 16"/>
                <a:gd name="T34" fmla="*/ 2147483647 w 38"/>
                <a:gd name="T35" fmla="*/ 2147483647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8"/>
                <a:gd name="T55" fmla="*/ 0 h 16"/>
                <a:gd name="T56" fmla="*/ 38 w 38"/>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8" h="16">
                  <a:moveTo>
                    <a:pt x="36" y="16"/>
                  </a:moveTo>
                  <a:lnTo>
                    <a:pt x="30" y="16"/>
                  </a:lnTo>
                  <a:lnTo>
                    <a:pt x="24" y="16"/>
                  </a:lnTo>
                  <a:lnTo>
                    <a:pt x="10" y="14"/>
                  </a:lnTo>
                  <a:lnTo>
                    <a:pt x="4" y="12"/>
                  </a:lnTo>
                  <a:lnTo>
                    <a:pt x="0" y="8"/>
                  </a:lnTo>
                  <a:lnTo>
                    <a:pt x="6" y="6"/>
                  </a:lnTo>
                  <a:lnTo>
                    <a:pt x="8" y="0"/>
                  </a:lnTo>
                  <a:lnTo>
                    <a:pt x="12" y="0"/>
                  </a:lnTo>
                  <a:lnTo>
                    <a:pt x="16" y="2"/>
                  </a:lnTo>
                  <a:lnTo>
                    <a:pt x="20" y="4"/>
                  </a:lnTo>
                  <a:lnTo>
                    <a:pt x="24" y="8"/>
                  </a:lnTo>
                  <a:lnTo>
                    <a:pt x="30" y="10"/>
                  </a:lnTo>
                  <a:lnTo>
                    <a:pt x="34" y="10"/>
                  </a:lnTo>
                  <a:lnTo>
                    <a:pt x="36" y="12"/>
                  </a:lnTo>
                  <a:lnTo>
                    <a:pt x="38" y="14"/>
                  </a:lnTo>
                  <a:lnTo>
                    <a:pt x="38" y="16"/>
                  </a:lnTo>
                  <a:lnTo>
                    <a:pt x="3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76" name="Freeform 75"/>
            <p:cNvSpPr>
              <a:spLocks/>
            </p:cNvSpPr>
            <p:nvPr/>
          </p:nvSpPr>
          <p:spPr bwMode="auto">
            <a:xfrm>
              <a:off x="2563378" y="4108345"/>
              <a:ext cx="146445" cy="94249"/>
            </a:xfrm>
            <a:custGeom>
              <a:avLst/>
              <a:gdLst>
                <a:gd name="T0" fmla="*/ 2147483647 w 100"/>
                <a:gd name="T1" fmla="*/ 2147483647 h 60"/>
                <a:gd name="T2" fmla="*/ 2147483647 w 100"/>
                <a:gd name="T3" fmla="*/ 2147483647 h 60"/>
                <a:gd name="T4" fmla="*/ 2147483647 w 100"/>
                <a:gd name="T5" fmla="*/ 2147483647 h 60"/>
                <a:gd name="T6" fmla="*/ 2147483647 w 100"/>
                <a:gd name="T7" fmla="*/ 2147483647 h 60"/>
                <a:gd name="T8" fmla="*/ 2147483647 w 100"/>
                <a:gd name="T9" fmla="*/ 2147483647 h 60"/>
                <a:gd name="T10" fmla="*/ 2147483647 w 100"/>
                <a:gd name="T11" fmla="*/ 2147483647 h 60"/>
                <a:gd name="T12" fmla="*/ 2147483647 w 100"/>
                <a:gd name="T13" fmla="*/ 2147483647 h 60"/>
                <a:gd name="T14" fmla="*/ 2147483647 w 100"/>
                <a:gd name="T15" fmla="*/ 2147483647 h 60"/>
                <a:gd name="T16" fmla="*/ 2147483647 w 100"/>
                <a:gd name="T17" fmla="*/ 2147483647 h 60"/>
                <a:gd name="T18" fmla="*/ 2147483647 w 100"/>
                <a:gd name="T19" fmla="*/ 2147483647 h 60"/>
                <a:gd name="T20" fmla="*/ 2147483647 w 100"/>
                <a:gd name="T21" fmla="*/ 2147483647 h 60"/>
                <a:gd name="T22" fmla="*/ 2147483647 w 100"/>
                <a:gd name="T23" fmla="*/ 2147483647 h 60"/>
                <a:gd name="T24" fmla="*/ 2147483647 w 100"/>
                <a:gd name="T25" fmla="*/ 2147483647 h 60"/>
                <a:gd name="T26" fmla="*/ 2147483647 w 100"/>
                <a:gd name="T27" fmla="*/ 2147483647 h 60"/>
                <a:gd name="T28" fmla="*/ 2147483647 w 100"/>
                <a:gd name="T29" fmla="*/ 2147483647 h 60"/>
                <a:gd name="T30" fmla="*/ 2147483647 w 100"/>
                <a:gd name="T31" fmla="*/ 2147483647 h 60"/>
                <a:gd name="T32" fmla="*/ 2147483647 w 100"/>
                <a:gd name="T33" fmla="*/ 2147483647 h 60"/>
                <a:gd name="T34" fmla="*/ 2147483647 w 100"/>
                <a:gd name="T35" fmla="*/ 2147483647 h 60"/>
                <a:gd name="T36" fmla="*/ 2147483647 w 100"/>
                <a:gd name="T37" fmla="*/ 2147483647 h 60"/>
                <a:gd name="T38" fmla="*/ 2147483647 w 100"/>
                <a:gd name="T39" fmla="*/ 2147483647 h 60"/>
                <a:gd name="T40" fmla="*/ 2147483647 w 100"/>
                <a:gd name="T41" fmla="*/ 2147483647 h 60"/>
                <a:gd name="T42" fmla="*/ 2147483647 w 100"/>
                <a:gd name="T43" fmla="*/ 2147483647 h 60"/>
                <a:gd name="T44" fmla="*/ 2147483647 w 100"/>
                <a:gd name="T45" fmla="*/ 2147483647 h 60"/>
                <a:gd name="T46" fmla="*/ 2147483647 w 100"/>
                <a:gd name="T47" fmla="*/ 2147483647 h 60"/>
                <a:gd name="T48" fmla="*/ 2147483647 w 100"/>
                <a:gd name="T49" fmla="*/ 2147483647 h 60"/>
                <a:gd name="T50" fmla="*/ 2147483647 w 100"/>
                <a:gd name="T51" fmla="*/ 2147483647 h 60"/>
                <a:gd name="T52" fmla="*/ 2147483647 w 100"/>
                <a:gd name="T53" fmla="*/ 2147483647 h 60"/>
                <a:gd name="T54" fmla="*/ 0 w 100"/>
                <a:gd name="T55" fmla="*/ 2147483647 h 60"/>
                <a:gd name="T56" fmla="*/ 2147483647 w 100"/>
                <a:gd name="T57" fmla="*/ 2147483647 h 60"/>
                <a:gd name="T58" fmla="*/ 2147483647 w 100"/>
                <a:gd name="T59" fmla="*/ 2147483647 h 60"/>
                <a:gd name="T60" fmla="*/ 2147483647 w 100"/>
                <a:gd name="T61" fmla="*/ 2147483647 h 60"/>
                <a:gd name="T62" fmla="*/ 2147483647 w 100"/>
                <a:gd name="T63" fmla="*/ 2147483647 h 60"/>
                <a:gd name="T64" fmla="*/ 2147483647 w 100"/>
                <a:gd name="T65" fmla="*/ 2147483647 h 60"/>
                <a:gd name="T66" fmla="*/ 2147483647 w 100"/>
                <a:gd name="T67" fmla="*/ 0 h 60"/>
                <a:gd name="T68" fmla="*/ 2147483647 w 100"/>
                <a:gd name="T69" fmla="*/ 0 h 60"/>
                <a:gd name="T70" fmla="*/ 2147483647 w 100"/>
                <a:gd name="T71" fmla="*/ 2147483647 h 60"/>
                <a:gd name="T72" fmla="*/ 2147483647 w 100"/>
                <a:gd name="T73" fmla="*/ 2147483647 h 60"/>
                <a:gd name="T74" fmla="*/ 2147483647 w 100"/>
                <a:gd name="T75" fmla="*/ 2147483647 h 60"/>
                <a:gd name="T76" fmla="*/ 2147483647 w 100"/>
                <a:gd name="T77" fmla="*/ 2147483647 h 6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0"/>
                <a:gd name="T118" fmla="*/ 0 h 60"/>
                <a:gd name="T119" fmla="*/ 100 w 100"/>
                <a:gd name="T120" fmla="*/ 60 h 6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0" h="60">
                  <a:moveTo>
                    <a:pt x="100" y="24"/>
                  </a:moveTo>
                  <a:lnTo>
                    <a:pt x="94" y="26"/>
                  </a:lnTo>
                  <a:lnTo>
                    <a:pt x="90" y="26"/>
                  </a:lnTo>
                  <a:lnTo>
                    <a:pt x="86" y="28"/>
                  </a:lnTo>
                  <a:lnTo>
                    <a:pt x="80" y="30"/>
                  </a:lnTo>
                  <a:lnTo>
                    <a:pt x="80" y="28"/>
                  </a:lnTo>
                  <a:lnTo>
                    <a:pt x="78" y="28"/>
                  </a:lnTo>
                  <a:lnTo>
                    <a:pt x="76" y="28"/>
                  </a:lnTo>
                  <a:lnTo>
                    <a:pt x="72" y="28"/>
                  </a:lnTo>
                  <a:lnTo>
                    <a:pt x="68" y="32"/>
                  </a:lnTo>
                  <a:lnTo>
                    <a:pt x="60" y="42"/>
                  </a:lnTo>
                  <a:lnTo>
                    <a:pt x="54" y="44"/>
                  </a:lnTo>
                  <a:lnTo>
                    <a:pt x="50" y="44"/>
                  </a:lnTo>
                  <a:lnTo>
                    <a:pt x="44" y="46"/>
                  </a:lnTo>
                  <a:lnTo>
                    <a:pt x="42" y="48"/>
                  </a:lnTo>
                  <a:lnTo>
                    <a:pt x="40" y="50"/>
                  </a:lnTo>
                  <a:lnTo>
                    <a:pt x="38" y="54"/>
                  </a:lnTo>
                  <a:lnTo>
                    <a:pt x="34" y="60"/>
                  </a:lnTo>
                  <a:lnTo>
                    <a:pt x="28" y="60"/>
                  </a:lnTo>
                  <a:lnTo>
                    <a:pt x="26" y="52"/>
                  </a:lnTo>
                  <a:lnTo>
                    <a:pt x="26" y="50"/>
                  </a:lnTo>
                  <a:lnTo>
                    <a:pt x="24" y="48"/>
                  </a:lnTo>
                  <a:lnTo>
                    <a:pt x="22" y="46"/>
                  </a:lnTo>
                  <a:lnTo>
                    <a:pt x="18" y="46"/>
                  </a:lnTo>
                  <a:lnTo>
                    <a:pt x="12" y="44"/>
                  </a:lnTo>
                  <a:lnTo>
                    <a:pt x="8" y="40"/>
                  </a:lnTo>
                  <a:lnTo>
                    <a:pt x="4" y="38"/>
                  </a:lnTo>
                  <a:lnTo>
                    <a:pt x="0" y="36"/>
                  </a:lnTo>
                  <a:lnTo>
                    <a:pt x="4" y="28"/>
                  </a:lnTo>
                  <a:lnTo>
                    <a:pt x="8" y="22"/>
                  </a:lnTo>
                  <a:lnTo>
                    <a:pt x="18" y="16"/>
                  </a:lnTo>
                  <a:lnTo>
                    <a:pt x="22" y="8"/>
                  </a:lnTo>
                  <a:lnTo>
                    <a:pt x="26" y="2"/>
                  </a:lnTo>
                  <a:lnTo>
                    <a:pt x="34" y="0"/>
                  </a:lnTo>
                  <a:lnTo>
                    <a:pt x="80" y="0"/>
                  </a:lnTo>
                  <a:lnTo>
                    <a:pt x="84" y="6"/>
                  </a:lnTo>
                  <a:lnTo>
                    <a:pt x="90" y="12"/>
                  </a:lnTo>
                  <a:lnTo>
                    <a:pt x="96" y="18"/>
                  </a:lnTo>
                  <a:lnTo>
                    <a:pt x="10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77" name="Freeform 76"/>
            <p:cNvSpPr>
              <a:spLocks/>
            </p:cNvSpPr>
            <p:nvPr/>
          </p:nvSpPr>
          <p:spPr bwMode="auto">
            <a:xfrm>
              <a:off x="2573756" y="4048611"/>
              <a:ext cx="34594" cy="65044"/>
            </a:xfrm>
            <a:custGeom>
              <a:avLst/>
              <a:gdLst>
                <a:gd name="T0" fmla="*/ 2147483647 w 24"/>
                <a:gd name="T1" fmla="*/ 2147483647 h 42"/>
                <a:gd name="T2" fmla="*/ 2147483647 w 24"/>
                <a:gd name="T3" fmla="*/ 2147483647 h 42"/>
                <a:gd name="T4" fmla="*/ 2147483647 w 24"/>
                <a:gd name="T5" fmla="*/ 2147483647 h 42"/>
                <a:gd name="T6" fmla="*/ 2147483647 w 24"/>
                <a:gd name="T7" fmla="*/ 2147483647 h 42"/>
                <a:gd name="T8" fmla="*/ 2147483647 w 24"/>
                <a:gd name="T9" fmla="*/ 2147483647 h 42"/>
                <a:gd name="T10" fmla="*/ 2147483647 w 24"/>
                <a:gd name="T11" fmla="*/ 2147483647 h 42"/>
                <a:gd name="T12" fmla="*/ 2147483647 w 24"/>
                <a:gd name="T13" fmla="*/ 2147483647 h 42"/>
                <a:gd name="T14" fmla="*/ 0 w 24"/>
                <a:gd name="T15" fmla="*/ 2147483647 h 42"/>
                <a:gd name="T16" fmla="*/ 2147483647 w 24"/>
                <a:gd name="T17" fmla="*/ 2147483647 h 42"/>
                <a:gd name="T18" fmla="*/ 2147483647 w 24"/>
                <a:gd name="T19" fmla="*/ 2147483647 h 42"/>
                <a:gd name="T20" fmla="*/ 2147483647 w 24"/>
                <a:gd name="T21" fmla="*/ 2147483647 h 42"/>
                <a:gd name="T22" fmla="*/ 2147483647 w 24"/>
                <a:gd name="T23" fmla="*/ 2147483647 h 42"/>
                <a:gd name="T24" fmla="*/ 2147483647 w 24"/>
                <a:gd name="T25" fmla="*/ 2147483647 h 42"/>
                <a:gd name="T26" fmla="*/ 2147483647 w 24"/>
                <a:gd name="T27" fmla="*/ 0 h 42"/>
                <a:gd name="T28" fmla="*/ 2147483647 w 24"/>
                <a:gd name="T29" fmla="*/ 0 h 42"/>
                <a:gd name="T30" fmla="*/ 2147483647 w 24"/>
                <a:gd name="T31" fmla="*/ 2147483647 h 42"/>
                <a:gd name="T32" fmla="*/ 2147483647 w 24"/>
                <a:gd name="T33" fmla="*/ 2147483647 h 42"/>
                <a:gd name="T34" fmla="*/ 2147483647 w 24"/>
                <a:gd name="T35" fmla="*/ 2147483647 h 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42"/>
                <a:gd name="T56" fmla="*/ 24 w 24"/>
                <a:gd name="T57" fmla="*/ 42 h 4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42">
                  <a:moveTo>
                    <a:pt x="24" y="6"/>
                  </a:moveTo>
                  <a:lnTo>
                    <a:pt x="18" y="10"/>
                  </a:lnTo>
                  <a:lnTo>
                    <a:pt x="18" y="18"/>
                  </a:lnTo>
                  <a:lnTo>
                    <a:pt x="16" y="26"/>
                  </a:lnTo>
                  <a:lnTo>
                    <a:pt x="14" y="32"/>
                  </a:lnTo>
                  <a:lnTo>
                    <a:pt x="10" y="36"/>
                  </a:lnTo>
                  <a:lnTo>
                    <a:pt x="10" y="42"/>
                  </a:lnTo>
                  <a:lnTo>
                    <a:pt x="0" y="42"/>
                  </a:lnTo>
                  <a:lnTo>
                    <a:pt x="4" y="10"/>
                  </a:lnTo>
                  <a:lnTo>
                    <a:pt x="8" y="10"/>
                  </a:lnTo>
                  <a:lnTo>
                    <a:pt x="10" y="8"/>
                  </a:lnTo>
                  <a:lnTo>
                    <a:pt x="12" y="6"/>
                  </a:lnTo>
                  <a:lnTo>
                    <a:pt x="14" y="2"/>
                  </a:lnTo>
                  <a:lnTo>
                    <a:pt x="16" y="0"/>
                  </a:lnTo>
                  <a:lnTo>
                    <a:pt x="20" y="0"/>
                  </a:lnTo>
                  <a:lnTo>
                    <a:pt x="22" y="2"/>
                  </a:lnTo>
                  <a:lnTo>
                    <a:pt x="22" y="6"/>
                  </a:lnTo>
                  <a:lnTo>
                    <a:pt x="2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78" name="Freeform 77"/>
            <p:cNvSpPr>
              <a:spLocks/>
            </p:cNvSpPr>
            <p:nvPr/>
          </p:nvSpPr>
          <p:spPr bwMode="auto">
            <a:xfrm>
              <a:off x="2497651" y="4063212"/>
              <a:ext cx="104933" cy="115488"/>
            </a:xfrm>
            <a:custGeom>
              <a:avLst/>
              <a:gdLst>
                <a:gd name="T0" fmla="*/ 2147483647 w 72"/>
                <a:gd name="T1" fmla="*/ 2147483647 h 72"/>
                <a:gd name="T2" fmla="*/ 2147483647 w 72"/>
                <a:gd name="T3" fmla="*/ 2147483647 h 72"/>
                <a:gd name="T4" fmla="*/ 2147483647 w 72"/>
                <a:gd name="T5" fmla="*/ 2147483647 h 72"/>
                <a:gd name="T6" fmla="*/ 2147483647 w 72"/>
                <a:gd name="T7" fmla="*/ 2147483647 h 72"/>
                <a:gd name="T8" fmla="*/ 2147483647 w 72"/>
                <a:gd name="T9" fmla="*/ 0 h 72"/>
                <a:gd name="T10" fmla="*/ 2147483647 w 72"/>
                <a:gd name="T11" fmla="*/ 0 h 72"/>
                <a:gd name="T12" fmla="*/ 2147483647 w 72"/>
                <a:gd name="T13" fmla="*/ 2147483647 h 72"/>
                <a:gd name="T14" fmla="*/ 2147483647 w 72"/>
                <a:gd name="T15" fmla="*/ 2147483647 h 72"/>
                <a:gd name="T16" fmla="*/ 2147483647 w 72"/>
                <a:gd name="T17" fmla="*/ 2147483647 h 72"/>
                <a:gd name="T18" fmla="*/ 2147483647 w 72"/>
                <a:gd name="T19" fmla="*/ 2147483647 h 72"/>
                <a:gd name="T20" fmla="*/ 2147483647 w 72"/>
                <a:gd name="T21" fmla="*/ 2147483647 h 72"/>
                <a:gd name="T22" fmla="*/ 2147483647 w 72"/>
                <a:gd name="T23" fmla="*/ 2147483647 h 72"/>
                <a:gd name="T24" fmla="*/ 2147483647 w 72"/>
                <a:gd name="T25" fmla="*/ 2147483647 h 72"/>
                <a:gd name="T26" fmla="*/ 2147483647 w 72"/>
                <a:gd name="T27" fmla="*/ 2147483647 h 72"/>
                <a:gd name="T28" fmla="*/ 2147483647 w 72"/>
                <a:gd name="T29" fmla="*/ 2147483647 h 72"/>
                <a:gd name="T30" fmla="*/ 2147483647 w 72"/>
                <a:gd name="T31" fmla="*/ 2147483647 h 72"/>
                <a:gd name="T32" fmla="*/ 2147483647 w 72"/>
                <a:gd name="T33" fmla="*/ 2147483647 h 72"/>
                <a:gd name="T34" fmla="*/ 0 w 72"/>
                <a:gd name="T35" fmla="*/ 2147483647 h 72"/>
                <a:gd name="T36" fmla="*/ 2147483647 w 72"/>
                <a:gd name="T37" fmla="*/ 2147483647 h 72"/>
                <a:gd name="T38" fmla="*/ 2147483647 w 72"/>
                <a:gd name="T39" fmla="*/ 2147483647 h 72"/>
                <a:gd name="T40" fmla="*/ 2147483647 w 72"/>
                <a:gd name="T41" fmla="*/ 2147483647 h 72"/>
                <a:gd name="T42" fmla="*/ 2147483647 w 72"/>
                <a:gd name="T43" fmla="*/ 2147483647 h 72"/>
                <a:gd name="T44" fmla="*/ 2147483647 w 72"/>
                <a:gd name="T45" fmla="*/ 2147483647 h 72"/>
                <a:gd name="T46" fmla="*/ 2147483647 w 72"/>
                <a:gd name="T47" fmla="*/ 2147483647 h 72"/>
                <a:gd name="T48" fmla="*/ 2147483647 w 72"/>
                <a:gd name="T49" fmla="*/ 2147483647 h 72"/>
                <a:gd name="T50" fmla="*/ 2147483647 w 72"/>
                <a:gd name="T51" fmla="*/ 2147483647 h 72"/>
                <a:gd name="T52" fmla="*/ 2147483647 w 72"/>
                <a:gd name="T53" fmla="*/ 2147483647 h 72"/>
                <a:gd name="T54" fmla="*/ 2147483647 w 72"/>
                <a:gd name="T55" fmla="*/ 2147483647 h 72"/>
                <a:gd name="T56" fmla="*/ 2147483647 w 72"/>
                <a:gd name="T57" fmla="*/ 2147483647 h 72"/>
                <a:gd name="T58" fmla="*/ 2147483647 w 72"/>
                <a:gd name="T59" fmla="*/ 2147483647 h 72"/>
                <a:gd name="T60" fmla="*/ 2147483647 w 72"/>
                <a:gd name="T61" fmla="*/ 2147483647 h 72"/>
                <a:gd name="T62" fmla="*/ 2147483647 w 72"/>
                <a:gd name="T63" fmla="*/ 2147483647 h 7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2"/>
                <a:gd name="T97" fmla="*/ 0 h 72"/>
                <a:gd name="T98" fmla="*/ 72 w 72"/>
                <a:gd name="T99" fmla="*/ 72 h 7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2" h="72">
                  <a:moveTo>
                    <a:pt x="72" y="30"/>
                  </a:moveTo>
                  <a:lnTo>
                    <a:pt x="68" y="32"/>
                  </a:lnTo>
                  <a:lnTo>
                    <a:pt x="62" y="32"/>
                  </a:lnTo>
                  <a:lnTo>
                    <a:pt x="52" y="32"/>
                  </a:lnTo>
                  <a:lnTo>
                    <a:pt x="56" y="0"/>
                  </a:lnTo>
                  <a:lnTo>
                    <a:pt x="32" y="0"/>
                  </a:lnTo>
                  <a:lnTo>
                    <a:pt x="28" y="2"/>
                  </a:lnTo>
                  <a:lnTo>
                    <a:pt x="24" y="6"/>
                  </a:lnTo>
                  <a:lnTo>
                    <a:pt x="20" y="14"/>
                  </a:lnTo>
                  <a:lnTo>
                    <a:pt x="22" y="18"/>
                  </a:lnTo>
                  <a:lnTo>
                    <a:pt x="24" y="22"/>
                  </a:lnTo>
                  <a:lnTo>
                    <a:pt x="28" y="24"/>
                  </a:lnTo>
                  <a:lnTo>
                    <a:pt x="30" y="28"/>
                  </a:lnTo>
                  <a:lnTo>
                    <a:pt x="30" y="34"/>
                  </a:lnTo>
                  <a:lnTo>
                    <a:pt x="10" y="34"/>
                  </a:lnTo>
                  <a:lnTo>
                    <a:pt x="6" y="40"/>
                  </a:lnTo>
                  <a:lnTo>
                    <a:pt x="4" y="46"/>
                  </a:lnTo>
                  <a:lnTo>
                    <a:pt x="0" y="58"/>
                  </a:lnTo>
                  <a:lnTo>
                    <a:pt x="8" y="66"/>
                  </a:lnTo>
                  <a:lnTo>
                    <a:pt x="14" y="68"/>
                  </a:lnTo>
                  <a:lnTo>
                    <a:pt x="16" y="70"/>
                  </a:lnTo>
                  <a:lnTo>
                    <a:pt x="26" y="70"/>
                  </a:lnTo>
                  <a:lnTo>
                    <a:pt x="30" y="70"/>
                  </a:lnTo>
                  <a:lnTo>
                    <a:pt x="34" y="72"/>
                  </a:lnTo>
                  <a:lnTo>
                    <a:pt x="40" y="70"/>
                  </a:lnTo>
                  <a:lnTo>
                    <a:pt x="42" y="64"/>
                  </a:lnTo>
                  <a:lnTo>
                    <a:pt x="46" y="64"/>
                  </a:lnTo>
                  <a:lnTo>
                    <a:pt x="50" y="56"/>
                  </a:lnTo>
                  <a:lnTo>
                    <a:pt x="54" y="50"/>
                  </a:lnTo>
                  <a:lnTo>
                    <a:pt x="64" y="44"/>
                  </a:lnTo>
                  <a:lnTo>
                    <a:pt x="68" y="36"/>
                  </a:lnTo>
                  <a:lnTo>
                    <a:pt x="72"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79" name="Freeform 78"/>
            <p:cNvSpPr>
              <a:spLocks/>
            </p:cNvSpPr>
            <p:nvPr/>
          </p:nvSpPr>
          <p:spPr bwMode="auto">
            <a:xfrm>
              <a:off x="2920842" y="3996840"/>
              <a:ext cx="64574" cy="58407"/>
            </a:xfrm>
            <a:custGeom>
              <a:avLst/>
              <a:gdLst>
                <a:gd name="T0" fmla="*/ 2147483647 w 44"/>
                <a:gd name="T1" fmla="*/ 2147483647 h 36"/>
                <a:gd name="T2" fmla="*/ 2147483647 w 44"/>
                <a:gd name="T3" fmla="*/ 2147483647 h 36"/>
                <a:gd name="T4" fmla="*/ 2147483647 w 44"/>
                <a:gd name="T5" fmla="*/ 2147483647 h 36"/>
                <a:gd name="T6" fmla="*/ 2147483647 w 44"/>
                <a:gd name="T7" fmla="*/ 2147483647 h 36"/>
                <a:gd name="T8" fmla="*/ 2147483647 w 44"/>
                <a:gd name="T9" fmla="*/ 2147483647 h 36"/>
                <a:gd name="T10" fmla="*/ 0 w 44"/>
                <a:gd name="T11" fmla="*/ 2147483647 h 36"/>
                <a:gd name="T12" fmla="*/ 2147483647 w 44"/>
                <a:gd name="T13" fmla="*/ 2147483647 h 36"/>
                <a:gd name="T14" fmla="*/ 2147483647 w 44"/>
                <a:gd name="T15" fmla="*/ 2147483647 h 36"/>
                <a:gd name="T16" fmla="*/ 2147483647 w 44"/>
                <a:gd name="T17" fmla="*/ 2147483647 h 36"/>
                <a:gd name="T18" fmla="*/ 2147483647 w 44"/>
                <a:gd name="T19" fmla="*/ 2147483647 h 36"/>
                <a:gd name="T20" fmla="*/ 2147483647 w 44"/>
                <a:gd name="T21" fmla="*/ 2147483647 h 36"/>
                <a:gd name="T22" fmla="*/ 2147483647 w 44"/>
                <a:gd name="T23" fmla="*/ 2147483647 h 36"/>
                <a:gd name="T24" fmla="*/ 2147483647 w 44"/>
                <a:gd name="T25" fmla="*/ 2147483647 h 36"/>
                <a:gd name="T26" fmla="*/ 2147483647 w 44"/>
                <a:gd name="T27" fmla="*/ 2147483647 h 36"/>
                <a:gd name="T28" fmla="*/ 2147483647 w 44"/>
                <a:gd name="T29" fmla="*/ 2147483647 h 36"/>
                <a:gd name="T30" fmla="*/ 2147483647 w 44"/>
                <a:gd name="T31" fmla="*/ 2147483647 h 36"/>
                <a:gd name="T32" fmla="*/ 2147483647 w 44"/>
                <a:gd name="T33" fmla="*/ 2147483647 h 36"/>
                <a:gd name="T34" fmla="*/ 2147483647 w 44"/>
                <a:gd name="T35" fmla="*/ 2147483647 h 36"/>
                <a:gd name="T36" fmla="*/ 2147483647 w 44"/>
                <a:gd name="T37" fmla="*/ 0 h 36"/>
                <a:gd name="T38" fmla="*/ 2147483647 w 44"/>
                <a:gd name="T39" fmla="*/ 2147483647 h 36"/>
                <a:gd name="T40" fmla="*/ 2147483647 w 44"/>
                <a:gd name="T41" fmla="*/ 2147483647 h 36"/>
                <a:gd name="T42" fmla="*/ 2147483647 w 44"/>
                <a:gd name="T43" fmla="*/ 2147483647 h 36"/>
                <a:gd name="T44" fmla="*/ 2147483647 w 44"/>
                <a:gd name="T45" fmla="*/ 2147483647 h 36"/>
                <a:gd name="T46" fmla="*/ 2147483647 w 44"/>
                <a:gd name="T47" fmla="*/ 2147483647 h 36"/>
                <a:gd name="T48" fmla="*/ 2147483647 w 44"/>
                <a:gd name="T49" fmla="*/ 2147483647 h 36"/>
                <a:gd name="T50" fmla="*/ 2147483647 w 44"/>
                <a:gd name="T51" fmla="*/ 2147483647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4"/>
                <a:gd name="T79" fmla="*/ 0 h 36"/>
                <a:gd name="T80" fmla="*/ 44 w 44"/>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4" h="36">
                  <a:moveTo>
                    <a:pt x="42" y="36"/>
                  </a:moveTo>
                  <a:lnTo>
                    <a:pt x="42" y="34"/>
                  </a:lnTo>
                  <a:lnTo>
                    <a:pt x="14" y="34"/>
                  </a:lnTo>
                  <a:lnTo>
                    <a:pt x="4" y="32"/>
                  </a:lnTo>
                  <a:lnTo>
                    <a:pt x="2" y="30"/>
                  </a:lnTo>
                  <a:lnTo>
                    <a:pt x="0" y="26"/>
                  </a:lnTo>
                  <a:lnTo>
                    <a:pt x="14" y="22"/>
                  </a:lnTo>
                  <a:lnTo>
                    <a:pt x="20" y="24"/>
                  </a:lnTo>
                  <a:lnTo>
                    <a:pt x="26" y="26"/>
                  </a:lnTo>
                  <a:lnTo>
                    <a:pt x="28" y="24"/>
                  </a:lnTo>
                  <a:lnTo>
                    <a:pt x="30" y="20"/>
                  </a:lnTo>
                  <a:lnTo>
                    <a:pt x="28" y="18"/>
                  </a:lnTo>
                  <a:lnTo>
                    <a:pt x="28" y="14"/>
                  </a:lnTo>
                  <a:lnTo>
                    <a:pt x="28" y="10"/>
                  </a:lnTo>
                  <a:lnTo>
                    <a:pt x="24" y="8"/>
                  </a:lnTo>
                  <a:lnTo>
                    <a:pt x="22" y="6"/>
                  </a:lnTo>
                  <a:lnTo>
                    <a:pt x="22" y="2"/>
                  </a:lnTo>
                  <a:lnTo>
                    <a:pt x="26" y="2"/>
                  </a:lnTo>
                  <a:lnTo>
                    <a:pt x="28" y="0"/>
                  </a:lnTo>
                  <a:lnTo>
                    <a:pt x="44" y="2"/>
                  </a:lnTo>
                  <a:lnTo>
                    <a:pt x="44" y="6"/>
                  </a:lnTo>
                  <a:lnTo>
                    <a:pt x="42" y="8"/>
                  </a:lnTo>
                  <a:lnTo>
                    <a:pt x="42" y="18"/>
                  </a:lnTo>
                  <a:lnTo>
                    <a:pt x="40" y="28"/>
                  </a:lnTo>
                  <a:lnTo>
                    <a:pt x="40" y="34"/>
                  </a:lnTo>
                  <a:lnTo>
                    <a:pt x="4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80" name="Freeform 79"/>
            <p:cNvSpPr>
              <a:spLocks/>
            </p:cNvSpPr>
            <p:nvPr/>
          </p:nvSpPr>
          <p:spPr bwMode="auto">
            <a:xfrm>
              <a:off x="2978498" y="4002150"/>
              <a:ext cx="85330" cy="55752"/>
            </a:xfrm>
            <a:custGeom>
              <a:avLst/>
              <a:gdLst>
                <a:gd name="T0" fmla="*/ 0 w 58"/>
                <a:gd name="T1" fmla="*/ 2147483647 h 36"/>
                <a:gd name="T2" fmla="*/ 0 w 58"/>
                <a:gd name="T3" fmla="*/ 2147483647 h 36"/>
                <a:gd name="T4" fmla="*/ 2147483647 w 58"/>
                <a:gd name="T5" fmla="*/ 2147483647 h 36"/>
                <a:gd name="T6" fmla="*/ 2147483647 w 58"/>
                <a:gd name="T7" fmla="*/ 2147483647 h 36"/>
                <a:gd name="T8" fmla="*/ 2147483647 w 58"/>
                <a:gd name="T9" fmla="*/ 2147483647 h 36"/>
                <a:gd name="T10" fmla="*/ 2147483647 w 58"/>
                <a:gd name="T11" fmla="*/ 0 h 36"/>
                <a:gd name="T12" fmla="*/ 2147483647 w 58"/>
                <a:gd name="T13" fmla="*/ 2147483647 h 36"/>
                <a:gd name="T14" fmla="*/ 2147483647 w 58"/>
                <a:gd name="T15" fmla="*/ 2147483647 h 36"/>
                <a:gd name="T16" fmla="*/ 2147483647 w 58"/>
                <a:gd name="T17" fmla="*/ 2147483647 h 36"/>
                <a:gd name="T18" fmla="*/ 2147483647 w 58"/>
                <a:gd name="T19" fmla="*/ 2147483647 h 36"/>
                <a:gd name="T20" fmla="*/ 2147483647 w 58"/>
                <a:gd name="T21" fmla="*/ 2147483647 h 36"/>
                <a:gd name="T22" fmla="*/ 2147483647 w 58"/>
                <a:gd name="T23" fmla="*/ 2147483647 h 36"/>
                <a:gd name="T24" fmla="*/ 2147483647 w 58"/>
                <a:gd name="T25" fmla="*/ 2147483647 h 36"/>
                <a:gd name="T26" fmla="*/ 2147483647 w 58"/>
                <a:gd name="T27" fmla="*/ 2147483647 h 36"/>
                <a:gd name="T28" fmla="*/ 2147483647 w 58"/>
                <a:gd name="T29" fmla="*/ 2147483647 h 36"/>
                <a:gd name="T30" fmla="*/ 2147483647 w 58"/>
                <a:gd name="T31" fmla="*/ 2147483647 h 36"/>
                <a:gd name="T32" fmla="*/ 2147483647 w 58"/>
                <a:gd name="T33" fmla="*/ 2147483647 h 36"/>
                <a:gd name="T34" fmla="*/ 2147483647 w 58"/>
                <a:gd name="T35" fmla="*/ 2147483647 h 36"/>
                <a:gd name="T36" fmla="*/ 2147483647 w 58"/>
                <a:gd name="T37" fmla="*/ 2147483647 h 36"/>
                <a:gd name="T38" fmla="*/ 2147483647 w 58"/>
                <a:gd name="T39" fmla="*/ 2147483647 h 36"/>
                <a:gd name="T40" fmla="*/ 2147483647 w 58"/>
                <a:gd name="T41" fmla="*/ 2147483647 h 36"/>
                <a:gd name="T42" fmla="*/ 2147483647 w 58"/>
                <a:gd name="T43" fmla="*/ 2147483647 h 36"/>
                <a:gd name="T44" fmla="*/ 2147483647 w 58"/>
                <a:gd name="T45" fmla="*/ 2147483647 h 36"/>
                <a:gd name="T46" fmla="*/ 2147483647 w 58"/>
                <a:gd name="T47" fmla="*/ 2147483647 h 36"/>
                <a:gd name="T48" fmla="*/ 2147483647 w 58"/>
                <a:gd name="T49" fmla="*/ 2147483647 h 36"/>
                <a:gd name="T50" fmla="*/ 2147483647 w 58"/>
                <a:gd name="T51" fmla="*/ 2147483647 h 36"/>
                <a:gd name="T52" fmla="*/ 2147483647 w 58"/>
                <a:gd name="T53" fmla="*/ 2147483647 h 36"/>
                <a:gd name="T54" fmla="*/ 2147483647 w 58"/>
                <a:gd name="T55" fmla="*/ 2147483647 h 36"/>
                <a:gd name="T56" fmla="*/ 2147483647 w 58"/>
                <a:gd name="T57" fmla="*/ 2147483647 h 36"/>
                <a:gd name="T58" fmla="*/ 2147483647 w 58"/>
                <a:gd name="T59" fmla="*/ 2147483647 h 36"/>
                <a:gd name="T60" fmla="*/ 2147483647 w 58"/>
                <a:gd name="T61" fmla="*/ 2147483647 h 36"/>
                <a:gd name="T62" fmla="*/ 2147483647 w 58"/>
                <a:gd name="T63" fmla="*/ 2147483647 h 36"/>
                <a:gd name="T64" fmla="*/ 2147483647 w 58"/>
                <a:gd name="T65" fmla="*/ 2147483647 h 36"/>
                <a:gd name="T66" fmla="*/ 2147483647 w 58"/>
                <a:gd name="T67" fmla="*/ 2147483647 h 36"/>
                <a:gd name="T68" fmla="*/ 0 w 58"/>
                <a:gd name="T69" fmla="*/ 2147483647 h 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
                <a:gd name="T106" fmla="*/ 0 h 36"/>
                <a:gd name="T107" fmla="*/ 58 w 58"/>
                <a:gd name="T108" fmla="*/ 36 h 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 h="36">
                  <a:moveTo>
                    <a:pt x="0" y="32"/>
                  </a:moveTo>
                  <a:lnTo>
                    <a:pt x="0" y="26"/>
                  </a:lnTo>
                  <a:lnTo>
                    <a:pt x="2" y="16"/>
                  </a:lnTo>
                  <a:lnTo>
                    <a:pt x="2" y="6"/>
                  </a:lnTo>
                  <a:lnTo>
                    <a:pt x="4" y="4"/>
                  </a:lnTo>
                  <a:lnTo>
                    <a:pt x="4" y="0"/>
                  </a:lnTo>
                  <a:lnTo>
                    <a:pt x="14" y="2"/>
                  </a:lnTo>
                  <a:lnTo>
                    <a:pt x="26" y="2"/>
                  </a:lnTo>
                  <a:lnTo>
                    <a:pt x="26" y="4"/>
                  </a:lnTo>
                  <a:lnTo>
                    <a:pt x="28" y="4"/>
                  </a:lnTo>
                  <a:lnTo>
                    <a:pt x="34" y="4"/>
                  </a:lnTo>
                  <a:lnTo>
                    <a:pt x="36" y="4"/>
                  </a:lnTo>
                  <a:lnTo>
                    <a:pt x="38" y="6"/>
                  </a:lnTo>
                  <a:lnTo>
                    <a:pt x="40" y="8"/>
                  </a:lnTo>
                  <a:lnTo>
                    <a:pt x="42" y="8"/>
                  </a:lnTo>
                  <a:lnTo>
                    <a:pt x="42" y="10"/>
                  </a:lnTo>
                  <a:lnTo>
                    <a:pt x="42" y="12"/>
                  </a:lnTo>
                  <a:lnTo>
                    <a:pt x="48" y="14"/>
                  </a:lnTo>
                  <a:lnTo>
                    <a:pt x="52" y="16"/>
                  </a:lnTo>
                  <a:lnTo>
                    <a:pt x="54" y="18"/>
                  </a:lnTo>
                  <a:lnTo>
                    <a:pt x="58" y="26"/>
                  </a:lnTo>
                  <a:lnTo>
                    <a:pt x="52" y="28"/>
                  </a:lnTo>
                  <a:lnTo>
                    <a:pt x="50" y="32"/>
                  </a:lnTo>
                  <a:lnTo>
                    <a:pt x="48" y="30"/>
                  </a:lnTo>
                  <a:lnTo>
                    <a:pt x="46" y="28"/>
                  </a:lnTo>
                  <a:lnTo>
                    <a:pt x="30" y="28"/>
                  </a:lnTo>
                  <a:lnTo>
                    <a:pt x="28" y="30"/>
                  </a:lnTo>
                  <a:lnTo>
                    <a:pt x="26" y="30"/>
                  </a:lnTo>
                  <a:lnTo>
                    <a:pt x="18" y="30"/>
                  </a:lnTo>
                  <a:lnTo>
                    <a:pt x="14" y="30"/>
                  </a:lnTo>
                  <a:lnTo>
                    <a:pt x="12" y="34"/>
                  </a:lnTo>
                  <a:lnTo>
                    <a:pt x="8" y="36"/>
                  </a:lnTo>
                  <a:lnTo>
                    <a:pt x="2" y="36"/>
                  </a:lnTo>
                  <a:lnTo>
                    <a:pt x="2" y="34"/>
                  </a:lnTo>
                  <a:lnTo>
                    <a:pt x="0"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81" name="Freeform 85"/>
            <p:cNvSpPr>
              <a:spLocks/>
            </p:cNvSpPr>
            <p:nvPr/>
          </p:nvSpPr>
          <p:spPr bwMode="auto">
            <a:xfrm>
              <a:off x="3198742" y="4259674"/>
              <a:ext cx="16144" cy="19911"/>
            </a:xfrm>
            <a:custGeom>
              <a:avLst/>
              <a:gdLst>
                <a:gd name="T0" fmla="*/ 2147483647 w 12"/>
                <a:gd name="T1" fmla="*/ 2147483647 h 12"/>
                <a:gd name="T2" fmla="*/ 2147483647 w 12"/>
                <a:gd name="T3" fmla="*/ 2147483647 h 12"/>
                <a:gd name="T4" fmla="*/ 2147483647 w 12"/>
                <a:gd name="T5" fmla="*/ 2147483647 h 12"/>
                <a:gd name="T6" fmla="*/ 2147483647 w 12"/>
                <a:gd name="T7" fmla="*/ 2147483647 h 12"/>
                <a:gd name="T8" fmla="*/ 2147483647 w 12"/>
                <a:gd name="T9" fmla="*/ 2147483647 h 12"/>
                <a:gd name="T10" fmla="*/ 2147483647 w 12"/>
                <a:gd name="T11" fmla="*/ 0 h 12"/>
                <a:gd name="T12" fmla="*/ 0 w 12"/>
                <a:gd name="T13" fmla="*/ 2147483647 h 12"/>
                <a:gd name="T14" fmla="*/ 2147483647 w 12"/>
                <a:gd name="T15" fmla="*/ 2147483647 h 12"/>
                <a:gd name="T16" fmla="*/ 0 60000 65536"/>
                <a:gd name="T17" fmla="*/ 0 60000 65536"/>
                <a:gd name="T18" fmla="*/ 0 60000 65536"/>
                <a:gd name="T19" fmla="*/ 0 60000 65536"/>
                <a:gd name="T20" fmla="*/ 0 60000 65536"/>
                <a:gd name="T21" fmla="*/ 0 60000 65536"/>
                <a:gd name="T22" fmla="*/ 0 60000 65536"/>
                <a:gd name="T23" fmla="*/ 0 60000 65536"/>
                <a:gd name="T24" fmla="*/ 0 w 12"/>
                <a:gd name="T25" fmla="*/ 0 h 12"/>
                <a:gd name="T26" fmla="*/ 12 w 12"/>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 h="12">
                  <a:moveTo>
                    <a:pt x="8" y="12"/>
                  </a:moveTo>
                  <a:lnTo>
                    <a:pt x="10" y="8"/>
                  </a:lnTo>
                  <a:lnTo>
                    <a:pt x="12" y="8"/>
                  </a:lnTo>
                  <a:lnTo>
                    <a:pt x="12" y="4"/>
                  </a:lnTo>
                  <a:lnTo>
                    <a:pt x="10" y="2"/>
                  </a:lnTo>
                  <a:lnTo>
                    <a:pt x="6" y="0"/>
                  </a:lnTo>
                  <a:lnTo>
                    <a:pt x="0" y="10"/>
                  </a:lnTo>
                  <a:lnTo>
                    <a:pt x="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82" name="Freeform 86"/>
            <p:cNvSpPr>
              <a:spLocks/>
            </p:cNvSpPr>
            <p:nvPr/>
          </p:nvSpPr>
          <p:spPr bwMode="auto">
            <a:xfrm>
              <a:off x="3450120" y="4568968"/>
              <a:ext cx="57656" cy="54425"/>
            </a:xfrm>
            <a:custGeom>
              <a:avLst/>
              <a:gdLst>
                <a:gd name="T0" fmla="*/ 0 w 40"/>
                <a:gd name="T1" fmla="*/ 2147483647 h 34"/>
                <a:gd name="T2" fmla="*/ 2147483647 w 40"/>
                <a:gd name="T3" fmla="*/ 2147483647 h 34"/>
                <a:gd name="T4" fmla="*/ 2147483647 w 40"/>
                <a:gd name="T5" fmla="*/ 2147483647 h 34"/>
                <a:gd name="T6" fmla="*/ 2147483647 w 40"/>
                <a:gd name="T7" fmla="*/ 2147483647 h 34"/>
                <a:gd name="T8" fmla="*/ 2147483647 w 40"/>
                <a:gd name="T9" fmla="*/ 2147483647 h 34"/>
                <a:gd name="T10" fmla="*/ 2147483647 w 40"/>
                <a:gd name="T11" fmla="*/ 2147483647 h 34"/>
                <a:gd name="T12" fmla="*/ 2147483647 w 40"/>
                <a:gd name="T13" fmla="*/ 2147483647 h 34"/>
                <a:gd name="T14" fmla="*/ 2147483647 w 40"/>
                <a:gd name="T15" fmla="*/ 2147483647 h 34"/>
                <a:gd name="T16" fmla="*/ 2147483647 w 40"/>
                <a:gd name="T17" fmla="*/ 2147483647 h 34"/>
                <a:gd name="T18" fmla="*/ 2147483647 w 40"/>
                <a:gd name="T19" fmla="*/ 2147483647 h 34"/>
                <a:gd name="T20" fmla="*/ 2147483647 w 40"/>
                <a:gd name="T21" fmla="*/ 2147483647 h 34"/>
                <a:gd name="T22" fmla="*/ 2147483647 w 40"/>
                <a:gd name="T23" fmla="*/ 0 h 34"/>
                <a:gd name="T24" fmla="*/ 2147483647 w 40"/>
                <a:gd name="T25" fmla="*/ 0 h 34"/>
                <a:gd name="T26" fmla="*/ 2147483647 w 40"/>
                <a:gd name="T27" fmla="*/ 0 h 34"/>
                <a:gd name="T28" fmla="*/ 2147483647 w 40"/>
                <a:gd name="T29" fmla="*/ 2147483647 h 34"/>
                <a:gd name="T30" fmla="*/ 2147483647 w 40"/>
                <a:gd name="T31" fmla="*/ 2147483647 h 34"/>
                <a:gd name="T32" fmla="*/ 2147483647 w 40"/>
                <a:gd name="T33" fmla="*/ 2147483647 h 34"/>
                <a:gd name="T34" fmla="*/ 0 w 40"/>
                <a:gd name="T35" fmla="*/ 2147483647 h 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0"/>
                <a:gd name="T55" fmla="*/ 0 h 34"/>
                <a:gd name="T56" fmla="*/ 40 w 40"/>
                <a:gd name="T57" fmla="*/ 34 h 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0" h="34">
                  <a:moveTo>
                    <a:pt x="0" y="22"/>
                  </a:moveTo>
                  <a:lnTo>
                    <a:pt x="4" y="30"/>
                  </a:lnTo>
                  <a:lnTo>
                    <a:pt x="18" y="32"/>
                  </a:lnTo>
                  <a:lnTo>
                    <a:pt x="26" y="34"/>
                  </a:lnTo>
                  <a:lnTo>
                    <a:pt x="28" y="32"/>
                  </a:lnTo>
                  <a:lnTo>
                    <a:pt x="32" y="32"/>
                  </a:lnTo>
                  <a:lnTo>
                    <a:pt x="36" y="22"/>
                  </a:lnTo>
                  <a:lnTo>
                    <a:pt x="38" y="12"/>
                  </a:lnTo>
                  <a:lnTo>
                    <a:pt x="40" y="6"/>
                  </a:lnTo>
                  <a:lnTo>
                    <a:pt x="30" y="4"/>
                  </a:lnTo>
                  <a:lnTo>
                    <a:pt x="22" y="4"/>
                  </a:lnTo>
                  <a:lnTo>
                    <a:pt x="16" y="0"/>
                  </a:lnTo>
                  <a:lnTo>
                    <a:pt x="10" y="0"/>
                  </a:lnTo>
                  <a:lnTo>
                    <a:pt x="8" y="0"/>
                  </a:lnTo>
                  <a:lnTo>
                    <a:pt x="6" y="2"/>
                  </a:lnTo>
                  <a:lnTo>
                    <a:pt x="4" y="4"/>
                  </a:lnTo>
                  <a:lnTo>
                    <a:pt x="2" y="14"/>
                  </a:lnTo>
                  <a:lnTo>
                    <a:pt x="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83" name="Freeform 87"/>
            <p:cNvSpPr>
              <a:spLocks/>
            </p:cNvSpPr>
            <p:nvPr/>
          </p:nvSpPr>
          <p:spPr bwMode="auto">
            <a:xfrm>
              <a:off x="3416680" y="6053049"/>
              <a:ext cx="59962" cy="25221"/>
            </a:xfrm>
            <a:custGeom>
              <a:avLst/>
              <a:gdLst>
                <a:gd name="T0" fmla="*/ 2147483647 w 40"/>
                <a:gd name="T1" fmla="*/ 2147483647 h 16"/>
                <a:gd name="T2" fmla="*/ 2147483647 w 40"/>
                <a:gd name="T3" fmla="*/ 2147483647 h 16"/>
                <a:gd name="T4" fmla="*/ 2147483647 w 40"/>
                <a:gd name="T5" fmla="*/ 2147483647 h 16"/>
                <a:gd name="T6" fmla="*/ 2147483647 w 40"/>
                <a:gd name="T7" fmla="*/ 2147483647 h 16"/>
                <a:gd name="T8" fmla="*/ 2147483647 w 40"/>
                <a:gd name="T9" fmla="*/ 2147483647 h 16"/>
                <a:gd name="T10" fmla="*/ 2147483647 w 40"/>
                <a:gd name="T11" fmla="*/ 2147483647 h 16"/>
                <a:gd name="T12" fmla="*/ 2147483647 w 40"/>
                <a:gd name="T13" fmla="*/ 2147483647 h 16"/>
                <a:gd name="T14" fmla="*/ 2147483647 w 40"/>
                <a:gd name="T15" fmla="*/ 2147483647 h 16"/>
                <a:gd name="T16" fmla="*/ 2147483647 w 40"/>
                <a:gd name="T17" fmla="*/ 2147483647 h 16"/>
                <a:gd name="T18" fmla="*/ 2147483647 w 40"/>
                <a:gd name="T19" fmla="*/ 2147483647 h 16"/>
                <a:gd name="T20" fmla="*/ 2147483647 w 40"/>
                <a:gd name="T21" fmla="*/ 2147483647 h 16"/>
                <a:gd name="T22" fmla="*/ 2147483647 w 40"/>
                <a:gd name="T23" fmla="*/ 0 h 16"/>
                <a:gd name="T24" fmla="*/ 2147483647 w 40"/>
                <a:gd name="T25" fmla="*/ 0 h 16"/>
                <a:gd name="T26" fmla="*/ 2147483647 w 40"/>
                <a:gd name="T27" fmla="*/ 0 h 16"/>
                <a:gd name="T28" fmla="*/ 2147483647 w 40"/>
                <a:gd name="T29" fmla="*/ 2147483647 h 16"/>
                <a:gd name="T30" fmla="*/ 2147483647 w 40"/>
                <a:gd name="T31" fmla="*/ 2147483647 h 16"/>
                <a:gd name="T32" fmla="*/ 2147483647 w 40"/>
                <a:gd name="T33" fmla="*/ 2147483647 h 16"/>
                <a:gd name="T34" fmla="*/ 0 w 40"/>
                <a:gd name="T35" fmla="*/ 2147483647 h 16"/>
                <a:gd name="T36" fmla="*/ 2147483647 w 40"/>
                <a:gd name="T37" fmla="*/ 2147483647 h 16"/>
                <a:gd name="T38" fmla="*/ 2147483647 w 40"/>
                <a:gd name="T39" fmla="*/ 2147483647 h 1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
                <a:gd name="T61" fmla="*/ 0 h 16"/>
                <a:gd name="T62" fmla="*/ 40 w 40"/>
                <a:gd name="T63" fmla="*/ 16 h 1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 h="16">
                  <a:moveTo>
                    <a:pt x="12" y="14"/>
                  </a:moveTo>
                  <a:lnTo>
                    <a:pt x="14" y="14"/>
                  </a:lnTo>
                  <a:lnTo>
                    <a:pt x="14" y="12"/>
                  </a:lnTo>
                  <a:lnTo>
                    <a:pt x="16" y="8"/>
                  </a:lnTo>
                  <a:lnTo>
                    <a:pt x="16" y="14"/>
                  </a:lnTo>
                  <a:lnTo>
                    <a:pt x="18" y="16"/>
                  </a:lnTo>
                  <a:lnTo>
                    <a:pt x="20" y="16"/>
                  </a:lnTo>
                  <a:lnTo>
                    <a:pt x="22" y="14"/>
                  </a:lnTo>
                  <a:lnTo>
                    <a:pt x="28" y="14"/>
                  </a:lnTo>
                  <a:lnTo>
                    <a:pt x="32" y="10"/>
                  </a:lnTo>
                  <a:lnTo>
                    <a:pt x="38" y="6"/>
                  </a:lnTo>
                  <a:lnTo>
                    <a:pt x="40" y="0"/>
                  </a:lnTo>
                  <a:lnTo>
                    <a:pt x="28" y="0"/>
                  </a:lnTo>
                  <a:lnTo>
                    <a:pt x="24" y="0"/>
                  </a:lnTo>
                  <a:lnTo>
                    <a:pt x="20" y="2"/>
                  </a:lnTo>
                  <a:lnTo>
                    <a:pt x="18" y="2"/>
                  </a:lnTo>
                  <a:lnTo>
                    <a:pt x="8" y="2"/>
                  </a:lnTo>
                  <a:lnTo>
                    <a:pt x="0" y="12"/>
                  </a:lnTo>
                  <a:lnTo>
                    <a:pt x="4" y="14"/>
                  </a:lnTo>
                  <a:lnTo>
                    <a:pt x="1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84" name="Freeform 88"/>
            <p:cNvSpPr>
              <a:spLocks/>
            </p:cNvSpPr>
            <p:nvPr/>
          </p:nvSpPr>
          <p:spPr bwMode="auto">
            <a:xfrm>
              <a:off x="3201048" y="4323392"/>
              <a:ext cx="102627" cy="219028"/>
            </a:xfrm>
            <a:custGeom>
              <a:avLst/>
              <a:gdLst>
                <a:gd name="T0" fmla="*/ 2147483647 w 70"/>
                <a:gd name="T1" fmla="*/ 0 h 138"/>
                <a:gd name="T2" fmla="*/ 2147483647 w 70"/>
                <a:gd name="T3" fmla="*/ 2147483647 h 138"/>
                <a:gd name="T4" fmla="*/ 2147483647 w 70"/>
                <a:gd name="T5" fmla="*/ 2147483647 h 138"/>
                <a:gd name="T6" fmla="*/ 2147483647 w 70"/>
                <a:gd name="T7" fmla="*/ 2147483647 h 138"/>
                <a:gd name="T8" fmla="*/ 2147483647 w 70"/>
                <a:gd name="T9" fmla="*/ 2147483647 h 138"/>
                <a:gd name="T10" fmla="*/ 2147483647 w 70"/>
                <a:gd name="T11" fmla="*/ 2147483647 h 138"/>
                <a:gd name="T12" fmla="*/ 2147483647 w 70"/>
                <a:gd name="T13" fmla="*/ 2147483647 h 138"/>
                <a:gd name="T14" fmla="*/ 0 w 70"/>
                <a:gd name="T15" fmla="*/ 2147483647 h 138"/>
                <a:gd name="T16" fmla="*/ 0 w 70"/>
                <a:gd name="T17" fmla="*/ 2147483647 h 138"/>
                <a:gd name="T18" fmla="*/ 2147483647 w 70"/>
                <a:gd name="T19" fmla="*/ 2147483647 h 138"/>
                <a:gd name="T20" fmla="*/ 2147483647 w 70"/>
                <a:gd name="T21" fmla="*/ 2147483647 h 138"/>
                <a:gd name="T22" fmla="*/ 2147483647 w 70"/>
                <a:gd name="T23" fmla="*/ 2147483647 h 138"/>
                <a:gd name="T24" fmla="*/ 2147483647 w 70"/>
                <a:gd name="T25" fmla="*/ 2147483647 h 138"/>
                <a:gd name="T26" fmla="*/ 2147483647 w 70"/>
                <a:gd name="T27" fmla="*/ 2147483647 h 138"/>
                <a:gd name="T28" fmla="*/ 2147483647 w 70"/>
                <a:gd name="T29" fmla="*/ 2147483647 h 138"/>
                <a:gd name="T30" fmla="*/ 2147483647 w 70"/>
                <a:gd name="T31" fmla="*/ 2147483647 h 138"/>
                <a:gd name="T32" fmla="*/ 2147483647 w 70"/>
                <a:gd name="T33" fmla="*/ 2147483647 h 138"/>
                <a:gd name="T34" fmla="*/ 2147483647 w 70"/>
                <a:gd name="T35" fmla="*/ 2147483647 h 138"/>
                <a:gd name="T36" fmla="*/ 2147483647 w 70"/>
                <a:gd name="T37" fmla="*/ 2147483647 h 138"/>
                <a:gd name="T38" fmla="*/ 2147483647 w 70"/>
                <a:gd name="T39" fmla="*/ 2147483647 h 138"/>
                <a:gd name="T40" fmla="*/ 2147483647 w 70"/>
                <a:gd name="T41" fmla="*/ 2147483647 h 138"/>
                <a:gd name="T42" fmla="*/ 2147483647 w 70"/>
                <a:gd name="T43" fmla="*/ 2147483647 h 138"/>
                <a:gd name="T44" fmla="*/ 2147483647 w 70"/>
                <a:gd name="T45" fmla="*/ 2147483647 h 138"/>
                <a:gd name="T46" fmla="*/ 2147483647 w 70"/>
                <a:gd name="T47" fmla="*/ 2147483647 h 138"/>
                <a:gd name="T48" fmla="*/ 2147483647 w 70"/>
                <a:gd name="T49" fmla="*/ 2147483647 h 138"/>
                <a:gd name="T50" fmla="*/ 2147483647 w 70"/>
                <a:gd name="T51" fmla="*/ 2147483647 h 138"/>
                <a:gd name="T52" fmla="*/ 2147483647 w 70"/>
                <a:gd name="T53" fmla="*/ 2147483647 h 138"/>
                <a:gd name="T54" fmla="*/ 2147483647 w 70"/>
                <a:gd name="T55" fmla="*/ 2147483647 h 138"/>
                <a:gd name="T56" fmla="*/ 2147483647 w 70"/>
                <a:gd name="T57" fmla="*/ 2147483647 h 138"/>
                <a:gd name="T58" fmla="*/ 2147483647 w 70"/>
                <a:gd name="T59" fmla="*/ 2147483647 h 138"/>
                <a:gd name="T60" fmla="*/ 2147483647 w 70"/>
                <a:gd name="T61" fmla="*/ 2147483647 h 138"/>
                <a:gd name="T62" fmla="*/ 2147483647 w 70"/>
                <a:gd name="T63" fmla="*/ 2147483647 h 138"/>
                <a:gd name="T64" fmla="*/ 2147483647 w 70"/>
                <a:gd name="T65" fmla="*/ 2147483647 h 138"/>
                <a:gd name="T66" fmla="*/ 2147483647 w 70"/>
                <a:gd name="T67" fmla="*/ 2147483647 h 138"/>
                <a:gd name="T68" fmla="*/ 2147483647 w 70"/>
                <a:gd name="T69" fmla="*/ 2147483647 h 138"/>
                <a:gd name="T70" fmla="*/ 2147483647 w 70"/>
                <a:gd name="T71" fmla="*/ 2147483647 h 138"/>
                <a:gd name="T72" fmla="*/ 2147483647 w 70"/>
                <a:gd name="T73" fmla="*/ 2147483647 h 138"/>
                <a:gd name="T74" fmla="*/ 2147483647 w 70"/>
                <a:gd name="T75" fmla="*/ 2147483647 h 138"/>
                <a:gd name="T76" fmla="*/ 2147483647 w 70"/>
                <a:gd name="T77" fmla="*/ 2147483647 h 138"/>
                <a:gd name="T78" fmla="*/ 2147483647 w 70"/>
                <a:gd name="T79" fmla="*/ 2147483647 h 138"/>
                <a:gd name="T80" fmla="*/ 2147483647 w 70"/>
                <a:gd name="T81" fmla="*/ 2147483647 h 138"/>
                <a:gd name="T82" fmla="*/ 2147483647 w 70"/>
                <a:gd name="T83" fmla="*/ 2147483647 h 138"/>
                <a:gd name="T84" fmla="*/ 2147483647 w 70"/>
                <a:gd name="T85" fmla="*/ 2147483647 h 138"/>
                <a:gd name="T86" fmla="*/ 2147483647 w 70"/>
                <a:gd name="T87" fmla="*/ 2147483647 h 138"/>
                <a:gd name="T88" fmla="*/ 2147483647 w 70"/>
                <a:gd name="T89" fmla="*/ 2147483647 h 138"/>
                <a:gd name="T90" fmla="*/ 2147483647 w 70"/>
                <a:gd name="T91" fmla="*/ 2147483647 h 138"/>
                <a:gd name="T92" fmla="*/ 2147483647 w 70"/>
                <a:gd name="T93" fmla="*/ 2147483647 h 138"/>
                <a:gd name="T94" fmla="*/ 2147483647 w 70"/>
                <a:gd name="T95" fmla="*/ 2147483647 h 138"/>
                <a:gd name="T96" fmla="*/ 2147483647 w 70"/>
                <a:gd name="T97" fmla="*/ 2147483647 h 138"/>
                <a:gd name="T98" fmla="*/ 2147483647 w 70"/>
                <a:gd name="T99" fmla="*/ 2147483647 h 138"/>
                <a:gd name="T100" fmla="*/ 2147483647 w 70"/>
                <a:gd name="T101" fmla="*/ 2147483647 h 138"/>
                <a:gd name="T102" fmla="*/ 2147483647 w 70"/>
                <a:gd name="T103" fmla="*/ 2147483647 h 138"/>
                <a:gd name="T104" fmla="*/ 2147483647 w 70"/>
                <a:gd name="T105" fmla="*/ 2147483647 h 138"/>
                <a:gd name="T106" fmla="*/ 2147483647 w 70"/>
                <a:gd name="T107" fmla="*/ 2147483647 h 138"/>
                <a:gd name="T108" fmla="*/ 2147483647 w 70"/>
                <a:gd name="T109" fmla="*/ 0 h 13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0"/>
                <a:gd name="T166" fmla="*/ 0 h 138"/>
                <a:gd name="T167" fmla="*/ 70 w 70"/>
                <a:gd name="T168" fmla="*/ 138 h 13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0" h="138">
                  <a:moveTo>
                    <a:pt x="26" y="0"/>
                  </a:moveTo>
                  <a:lnTo>
                    <a:pt x="22" y="8"/>
                  </a:lnTo>
                  <a:lnTo>
                    <a:pt x="18" y="14"/>
                  </a:lnTo>
                  <a:lnTo>
                    <a:pt x="12" y="18"/>
                  </a:lnTo>
                  <a:lnTo>
                    <a:pt x="10" y="24"/>
                  </a:lnTo>
                  <a:lnTo>
                    <a:pt x="12" y="28"/>
                  </a:lnTo>
                  <a:lnTo>
                    <a:pt x="18" y="32"/>
                  </a:lnTo>
                  <a:lnTo>
                    <a:pt x="0" y="42"/>
                  </a:lnTo>
                  <a:lnTo>
                    <a:pt x="0" y="54"/>
                  </a:lnTo>
                  <a:lnTo>
                    <a:pt x="2" y="58"/>
                  </a:lnTo>
                  <a:lnTo>
                    <a:pt x="4" y="60"/>
                  </a:lnTo>
                  <a:lnTo>
                    <a:pt x="8" y="64"/>
                  </a:lnTo>
                  <a:lnTo>
                    <a:pt x="8" y="68"/>
                  </a:lnTo>
                  <a:lnTo>
                    <a:pt x="20" y="68"/>
                  </a:lnTo>
                  <a:lnTo>
                    <a:pt x="20" y="76"/>
                  </a:lnTo>
                  <a:lnTo>
                    <a:pt x="20" y="78"/>
                  </a:lnTo>
                  <a:lnTo>
                    <a:pt x="24" y="82"/>
                  </a:lnTo>
                  <a:lnTo>
                    <a:pt x="26" y="88"/>
                  </a:lnTo>
                  <a:lnTo>
                    <a:pt x="26" y="94"/>
                  </a:lnTo>
                  <a:lnTo>
                    <a:pt x="26" y="98"/>
                  </a:lnTo>
                  <a:lnTo>
                    <a:pt x="26" y="102"/>
                  </a:lnTo>
                  <a:lnTo>
                    <a:pt x="24" y="106"/>
                  </a:lnTo>
                  <a:lnTo>
                    <a:pt x="22" y="112"/>
                  </a:lnTo>
                  <a:lnTo>
                    <a:pt x="24" y="122"/>
                  </a:lnTo>
                  <a:lnTo>
                    <a:pt x="26" y="130"/>
                  </a:lnTo>
                  <a:lnTo>
                    <a:pt x="32" y="136"/>
                  </a:lnTo>
                  <a:lnTo>
                    <a:pt x="34" y="138"/>
                  </a:lnTo>
                  <a:lnTo>
                    <a:pt x="38" y="138"/>
                  </a:lnTo>
                  <a:lnTo>
                    <a:pt x="44" y="138"/>
                  </a:lnTo>
                  <a:lnTo>
                    <a:pt x="48" y="136"/>
                  </a:lnTo>
                  <a:lnTo>
                    <a:pt x="54" y="132"/>
                  </a:lnTo>
                  <a:lnTo>
                    <a:pt x="60" y="126"/>
                  </a:lnTo>
                  <a:lnTo>
                    <a:pt x="64" y="124"/>
                  </a:lnTo>
                  <a:lnTo>
                    <a:pt x="70" y="124"/>
                  </a:lnTo>
                  <a:lnTo>
                    <a:pt x="68" y="118"/>
                  </a:lnTo>
                  <a:lnTo>
                    <a:pt x="66" y="112"/>
                  </a:lnTo>
                  <a:lnTo>
                    <a:pt x="60" y="104"/>
                  </a:lnTo>
                  <a:lnTo>
                    <a:pt x="54" y="96"/>
                  </a:lnTo>
                  <a:lnTo>
                    <a:pt x="54" y="92"/>
                  </a:lnTo>
                  <a:lnTo>
                    <a:pt x="54" y="86"/>
                  </a:lnTo>
                  <a:lnTo>
                    <a:pt x="54" y="82"/>
                  </a:lnTo>
                  <a:lnTo>
                    <a:pt x="54" y="78"/>
                  </a:lnTo>
                  <a:lnTo>
                    <a:pt x="58" y="74"/>
                  </a:lnTo>
                  <a:lnTo>
                    <a:pt x="64" y="70"/>
                  </a:lnTo>
                  <a:lnTo>
                    <a:pt x="68" y="64"/>
                  </a:lnTo>
                  <a:lnTo>
                    <a:pt x="70" y="44"/>
                  </a:lnTo>
                  <a:lnTo>
                    <a:pt x="60" y="36"/>
                  </a:lnTo>
                  <a:lnTo>
                    <a:pt x="56" y="32"/>
                  </a:lnTo>
                  <a:lnTo>
                    <a:pt x="52" y="32"/>
                  </a:lnTo>
                  <a:lnTo>
                    <a:pt x="46" y="32"/>
                  </a:lnTo>
                  <a:lnTo>
                    <a:pt x="46" y="24"/>
                  </a:lnTo>
                  <a:lnTo>
                    <a:pt x="44" y="20"/>
                  </a:lnTo>
                  <a:lnTo>
                    <a:pt x="40" y="12"/>
                  </a:lnTo>
                  <a:lnTo>
                    <a:pt x="32" y="4"/>
                  </a:lnTo>
                  <a:lnTo>
                    <a:pt x="2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85" name="Freeform 89"/>
            <p:cNvSpPr>
              <a:spLocks/>
            </p:cNvSpPr>
            <p:nvPr/>
          </p:nvSpPr>
          <p:spPr bwMode="auto">
            <a:xfrm>
              <a:off x="3279459" y="4393746"/>
              <a:ext cx="96861" cy="135399"/>
            </a:xfrm>
            <a:custGeom>
              <a:avLst/>
              <a:gdLst>
                <a:gd name="T0" fmla="*/ 2147483647 w 66"/>
                <a:gd name="T1" fmla="*/ 2147483647 h 86"/>
                <a:gd name="T2" fmla="*/ 2147483647 w 66"/>
                <a:gd name="T3" fmla="*/ 2147483647 h 86"/>
                <a:gd name="T4" fmla="*/ 2147483647 w 66"/>
                <a:gd name="T5" fmla="*/ 2147483647 h 86"/>
                <a:gd name="T6" fmla="*/ 2147483647 w 66"/>
                <a:gd name="T7" fmla="*/ 2147483647 h 86"/>
                <a:gd name="T8" fmla="*/ 2147483647 w 66"/>
                <a:gd name="T9" fmla="*/ 2147483647 h 86"/>
                <a:gd name="T10" fmla="*/ 2147483647 w 66"/>
                <a:gd name="T11" fmla="*/ 2147483647 h 86"/>
                <a:gd name="T12" fmla="*/ 2147483647 w 66"/>
                <a:gd name="T13" fmla="*/ 2147483647 h 86"/>
                <a:gd name="T14" fmla="*/ 2147483647 w 66"/>
                <a:gd name="T15" fmla="*/ 2147483647 h 86"/>
                <a:gd name="T16" fmla="*/ 2147483647 w 66"/>
                <a:gd name="T17" fmla="*/ 2147483647 h 86"/>
                <a:gd name="T18" fmla="*/ 2147483647 w 66"/>
                <a:gd name="T19" fmla="*/ 2147483647 h 86"/>
                <a:gd name="T20" fmla="*/ 2147483647 w 66"/>
                <a:gd name="T21" fmla="*/ 2147483647 h 86"/>
                <a:gd name="T22" fmla="*/ 2147483647 w 66"/>
                <a:gd name="T23" fmla="*/ 2147483647 h 86"/>
                <a:gd name="T24" fmla="*/ 2147483647 w 66"/>
                <a:gd name="T25" fmla="*/ 2147483647 h 86"/>
                <a:gd name="T26" fmla="*/ 2147483647 w 66"/>
                <a:gd name="T27" fmla="*/ 2147483647 h 86"/>
                <a:gd name="T28" fmla="*/ 2147483647 w 66"/>
                <a:gd name="T29" fmla="*/ 2147483647 h 86"/>
                <a:gd name="T30" fmla="*/ 2147483647 w 66"/>
                <a:gd name="T31" fmla="*/ 2147483647 h 86"/>
                <a:gd name="T32" fmla="*/ 2147483647 w 66"/>
                <a:gd name="T33" fmla="*/ 2147483647 h 86"/>
                <a:gd name="T34" fmla="*/ 2147483647 w 66"/>
                <a:gd name="T35" fmla="*/ 2147483647 h 86"/>
                <a:gd name="T36" fmla="*/ 2147483647 w 66"/>
                <a:gd name="T37" fmla="*/ 2147483647 h 86"/>
                <a:gd name="T38" fmla="*/ 2147483647 w 66"/>
                <a:gd name="T39" fmla="*/ 2147483647 h 86"/>
                <a:gd name="T40" fmla="*/ 2147483647 w 66"/>
                <a:gd name="T41" fmla="*/ 2147483647 h 86"/>
                <a:gd name="T42" fmla="*/ 2147483647 w 66"/>
                <a:gd name="T43" fmla="*/ 2147483647 h 86"/>
                <a:gd name="T44" fmla="*/ 2147483647 w 66"/>
                <a:gd name="T45" fmla="*/ 2147483647 h 86"/>
                <a:gd name="T46" fmla="*/ 2147483647 w 66"/>
                <a:gd name="T47" fmla="*/ 2147483647 h 86"/>
                <a:gd name="T48" fmla="*/ 0 w 66"/>
                <a:gd name="T49" fmla="*/ 2147483647 h 86"/>
                <a:gd name="T50" fmla="*/ 0 w 66"/>
                <a:gd name="T51" fmla="*/ 2147483647 h 86"/>
                <a:gd name="T52" fmla="*/ 0 w 66"/>
                <a:gd name="T53" fmla="*/ 2147483647 h 86"/>
                <a:gd name="T54" fmla="*/ 0 w 66"/>
                <a:gd name="T55" fmla="*/ 2147483647 h 86"/>
                <a:gd name="T56" fmla="*/ 0 w 66"/>
                <a:gd name="T57" fmla="*/ 2147483647 h 86"/>
                <a:gd name="T58" fmla="*/ 2147483647 w 66"/>
                <a:gd name="T59" fmla="*/ 2147483647 h 86"/>
                <a:gd name="T60" fmla="*/ 2147483647 w 66"/>
                <a:gd name="T61" fmla="*/ 2147483647 h 86"/>
                <a:gd name="T62" fmla="*/ 2147483647 w 66"/>
                <a:gd name="T63" fmla="*/ 2147483647 h 86"/>
                <a:gd name="T64" fmla="*/ 2147483647 w 66"/>
                <a:gd name="T65" fmla="*/ 0 h 86"/>
                <a:gd name="T66" fmla="*/ 2147483647 w 66"/>
                <a:gd name="T67" fmla="*/ 2147483647 h 86"/>
                <a:gd name="T68" fmla="*/ 2147483647 w 66"/>
                <a:gd name="T69" fmla="*/ 2147483647 h 86"/>
                <a:gd name="T70" fmla="*/ 2147483647 w 66"/>
                <a:gd name="T71" fmla="*/ 2147483647 h 86"/>
                <a:gd name="T72" fmla="*/ 2147483647 w 66"/>
                <a:gd name="T73" fmla="*/ 2147483647 h 86"/>
                <a:gd name="T74" fmla="*/ 2147483647 w 66"/>
                <a:gd name="T75" fmla="*/ 2147483647 h 8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6"/>
                <a:gd name="T115" fmla="*/ 0 h 86"/>
                <a:gd name="T116" fmla="*/ 66 w 66"/>
                <a:gd name="T117" fmla="*/ 86 h 8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6" h="86">
                  <a:moveTo>
                    <a:pt x="66" y="10"/>
                  </a:moveTo>
                  <a:lnTo>
                    <a:pt x="64" y="18"/>
                  </a:lnTo>
                  <a:lnTo>
                    <a:pt x="60" y="24"/>
                  </a:lnTo>
                  <a:lnTo>
                    <a:pt x="58" y="30"/>
                  </a:lnTo>
                  <a:lnTo>
                    <a:pt x="56" y="36"/>
                  </a:lnTo>
                  <a:lnTo>
                    <a:pt x="58" y="42"/>
                  </a:lnTo>
                  <a:lnTo>
                    <a:pt x="60" y="46"/>
                  </a:lnTo>
                  <a:lnTo>
                    <a:pt x="62" y="52"/>
                  </a:lnTo>
                  <a:lnTo>
                    <a:pt x="64" y="58"/>
                  </a:lnTo>
                  <a:lnTo>
                    <a:pt x="62" y="62"/>
                  </a:lnTo>
                  <a:lnTo>
                    <a:pt x="58" y="66"/>
                  </a:lnTo>
                  <a:lnTo>
                    <a:pt x="54" y="76"/>
                  </a:lnTo>
                  <a:lnTo>
                    <a:pt x="52" y="74"/>
                  </a:lnTo>
                  <a:lnTo>
                    <a:pt x="50" y="68"/>
                  </a:lnTo>
                  <a:lnTo>
                    <a:pt x="40" y="72"/>
                  </a:lnTo>
                  <a:lnTo>
                    <a:pt x="28" y="76"/>
                  </a:lnTo>
                  <a:lnTo>
                    <a:pt x="28" y="86"/>
                  </a:lnTo>
                  <a:lnTo>
                    <a:pt x="26" y="84"/>
                  </a:lnTo>
                  <a:lnTo>
                    <a:pt x="22" y="82"/>
                  </a:lnTo>
                  <a:lnTo>
                    <a:pt x="20" y="80"/>
                  </a:lnTo>
                  <a:lnTo>
                    <a:pt x="16" y="80"/>
                  </a:lnTo>
                  <a:lnTo>
                    <a:pt x="14" y="74"/>
                  </a:lnTo>
                  <a:lnTo>
                    <a:pt x="12" y="68"/>
                  </a:lnTo>
                  <a:lnTo>
                    <a:pt x="6" y="60"/>
                  </a:lnTo>
                  <a:lnTo>
                    <a:pt x="0" y="52"/>
                  </a:lnTo>
                  <a:lnTo>
                    <a:pt x="0" y="48"/>
                  </a:lnTo>
                  <a:lnTo>
                    <a:pt x="0" y="42"/>
                  </a:lnTo>
                  <a:lnTo>
                    <a:pt x="0" y="38"/>
                  </a:lnTo>
                  <a:lnTo>
                    <a:pt x="0" y="34"/>
                  </a:lnTo>
                  <a:lnTo>
                    <a:pt x="4" y="30"/>
                  </a:lnTo>
                  <a:lnTo>
                    <a:pt x="10" y="26"/>
                  </a:lnTo>
                  <a:lnTo>
                    <a:pt x="14" y="20"/>
                  </a:lnTo>
                  <a:lnTo>
                    <a:pt x="16" y="0"/>
                  </a:lnTo>
                  <a:lnTo>
                    <a:pt x="24" y="6"/>
                  </a:lnTo>
                  <a:lnTo>
                    <a:pt x="28" y="6"/>
                  </a:lnTo>
                  <a:lnTo>
                    <a:pt x="44" y="6"/>
                  </a:lnTo>
                  <a:lnTo>
                    <a:pt x="48" y="8"/>
                  </a:lnTo>
                  <a:lnTo>
                    <a:pt x="66"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86" name="Freeform 90"/>
            <p:cNvSpPr>
              <a:spLocks/>
            </p:cNvSpPr>
            <p:nvPr/>
          </p:nvSpPr>
          <p:spPr bwMode="auto">
            <a:xfrm>
              <a:off x="3359024" y="4409675"/>
              <a:ext cx="83024" cy="106196"/>
            </a:xfrm>
            <a:custGeom>
              <a:avLst/>
              <a:gdLst>
                <a:gd name="T0" fmla="*/ 2147483647 w 56"/>
                <a:gd name="T1" fmla="*/ 2147483647 h 68"/>
                <a:gd name="T2" fmla="*/ 2147483647 w 56"/>
                <a:gd name="T3" fmla="*/ 2147483647 h 68"/>
                <a:gd name="T4" fmla="*/ 2147483647 w 56"/>
                <a:gd name="T5" fmla="*/ 2147483647 h 68"/>
                <a:gd name="T6" fmla="*/ 2147483647 w 56"/>
                <a:gd name="T7" fmla="*/ 2147483647 h 68"/>
                <a:gd name="T8" fmla="*/ 2147483647 w 56"/>
                <a:gd name="T9" fmla="*/ 2147483647 h 68"/>
                <a:gd name="T10" fmla="*/ 2147483647 w 56"/>
                <a:gd name="T11" fmla="*/ 2147483647 h 68"/>
                <a:gd name="T12" fmla="*/ 2147483647 w 56"/>
                <a:gd name="T13" fmla="*/ 2147483647 h 68"/>
                <a:gd name="T14" fmla="*/ 2147483647 w 56"/>
                <a:gd name="T15" fmla="*/ 2147483647 h 68"/>
                <a:gd name="T16" fmla="*/ 2147483647 w 56"/>
                <a:gd name="T17" fmla="*/ 2147483647 h 68"/>
                <a:gd name="T18" fmla="*/ 0 w 56"/>
                <a:gd name="T19" fmla="*/ 2147483647 h 68"/>
                <a:gd name="T20" fmla="*/ 2147483647 w 56"/>
                <a:gd name="T21" fmla="*/ 2147483647 h 68"/>
                <a:gd name="T22" fmla="*/ 2147483647 w 56"/>
                <a:gd name="T23" fmla="*/ 2147483647 h 68"/>
                <a:gd name="T24" fmla="*/ 2147483647 w 56"/>
                <a:gd name="T25" fmla="*/ 2147483647 h 68"/>
                <a:gd name="T26" fmla="*/ 2147483647 w 56"/>
                <a:gd name="T27" fmla="*/ 2147483647 h 68"/>
                <a:gd name="T28" fmla="*/ 2147483647 w 56"/>
                <a:gd name="T29" fmla="*/ 2147483647 h 68"/>
                <a:gd name="T30" fmla="*/ 2147483647 w 56"/>
                <a:gd name="T31" fmla="*/ 2147483647 h 68"/>
                <a:gd name="T32" fmla="*/ 2147483647 w 56"/>
                <a:gd name="T33" fmla="*/ 2147483647 h 68"/>
                <a:gd name="T34" fmla="*/ 2147483647 w 56"/>
                <a:gd name="T35" fmla="*/ 2147483647 h 68"/>
                <a:gd name="T36" fmla="*/ 2147483647 w 56"/>
                <a:gd name="T37" fmla="*/ 2147483647 h 68"/>
                <a:gd name="T38" fmla="*/ 2147483647 w 56"/>
                <a:gd name="T39" fmla="*/ 2147483647 h 68"/>
                <a:gd name="T40" fmla="*/ 2147483647 w 56"/>
                <a:gd name="T41" fmla="*/ 0 h 68"/>
                <a:gd name="T42" fmla="*/ 2147483647 w 56"/>
                <a:gd name="T43" fmla="*/ 2147483647 h 68"/>
                <a:gd name="T44" fmla="*/ 2147483647 w 56"/>
                <a:gd name="T45" fmla="*/ 2147483647 h 68"/>
                <a:gd name="T46" fmla="*/ 2147483647 w 56"/>
                <a:gd name="T47" fmla="*/ 2147483647 h 68"/>
                <a:gd name="T48" fmla="*/ 2147483647 w 56"/>
                <a:gd name="T49" fmla="*/ 2147483647 h 68"/>
                <a:gd name="T50" fmla="*/ 2147483647 w 56"/>
                <a:gd name="T51" fmla="*/ 2147483647 h 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68"/>
                <a:gd name="T80" fmla="*/ 56 w 56"/>
                <a:gd name="T81" fmla="*/ 68 h 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68">
                  <a:moveTo>
                    <a:pt x="56" y="28"/>
                  </a:moveTo>
                  <a:lnTo>
                    <a:pt x="54" y="26"/>
                  </a:lnTo>
                  <a:lnTo>
                    <a:pt x="48" y="40"/>
                  </a:lnTo>
                  <a:lnTo>
                    <a:pt x="40" y="52"/>
                  </a:lnTo>
                  <a:lnTo>
                    <a:pt x="34" y="58"/>
                  </a:lnTo>
                  <a:lnTo>
                    <a:pt x="28" y="64"/>
                  </a:lnTo>
                  <a:lnTo>
                    <a:pt x="22" y="68"/>
                  </a:lnTo>
                  <a:lnTo>
                    <a:pt x="12" y="68"/>
                  </a:lnTo>
                  <a:lnTo>
                    <a:pt x="6" y="68"/>
                  </a:lnTo>
                  <a:lnTo>
                    <a:pt x="0" y="66"/>
                  </a:lnTo>
                  <a:lnTo>
                    <a:pt x="4" y="56"/>
                  </a:lnTo>
                  <a:lnTo>
                    <a:pt x="8" y="52"/>
                  </a:lnTo>
                  <a:lnTo>
                    <a:pt x="10" y="48"/>
                  </a:lnTo>
                  <a:lnTo>
                    <a:pt x="8" y="42"/>
                  </a:lnTo>
                  <a:lnTo>
                    <a:pt x="6" y="36"/>
                  </a:lnTo>
                  <a:lnTo>
                    <a:pt x="4" y="32"/>
                  </a:lnTo>
                  <a:lnTo>
                    <a:pt x="2" y="26"/>
                  </a:lnTo>
                  <a:lnTo>
                    <a:pt x="4" y="20"/>
                  </a:lnTo>
                  <a:lnTo>
                    <a:pt x="6" y="14"/>
                  </a:lnTo>
                  <a:lnTo>
                    <a:pt x="10" y="8"/>
                  </a:lnTo>
                  <a:lnTo>
                    <a:pt x="12" y="0"/>
                  </a:lnTo>
                  <a:lnTo>
                    <a:pt x="26" y="4"/>
                  </a:lnTo>
                  <a:lnTo>
                    <a:pt x="34" y="10"/>
                  </a:lnTo>
                  <a:lnTo>
                    <a:pt x="44" y="18"/>
                  </a:lnTo>
                  <a:lnTo>
                    <a:pt x="54" y="26"/>
                  </a:lnTo>
                  <a:lnTo>
                    <a:pt x="5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87" name="Freeform 91"/>
            <p:cNvSpPr>
              <a:spLocks/>
            </p:cNvSpPr>
            <p:nvPr/>
          </p:nvSpPr>
          <p:spPr bwMode="auto">
            <a:xfrm>
              <a:off x="2925454" y="4235780"/>
              <a:ext cx="314799" cy="322569"/>
            </a:xfrm>
            <a:custGeom>
              <a:avLst/>
              <a:gdLst>
                <a:gd name="T0" fmla="*/ 2147483647 w 214"/>
                <a:gd name="T1" fmla="*/ 2147483647 h 204"/>
                <a:gd name="T2" fmla="*/ 2147483647 w 214"/>
                <a:gd name="T3" fmla="*/ 2147483647 h 204"/>
                <a:gd name="T4" fmla="*/ 2147483647 w 214"/>
                <a:gd name="T5" fmla="*/ 2147483647 h 204"/>
                <a:gd name="T6" fmla="*/ 2147483647 w 214"/>
                <a:gd name="T7" fmla="*/ 2147483647 h 204"/>
                <a:gd name="T8" fmla="*/ 2147483647 w 214"/>
                <a:gd name="T9" fmla="*/ 2147483647 h 204"/>
                <a:gd name="T10" fmla="*/ 2147483647 w 214"/>
                <a:gd name="T11" fmla="*/ 2147483647 h 204"/>
                <a:gd name="T12" fmla="*/ 2147483647 w 214"/>
                <a:gd name="T13" fmla="*/ 2147483647 h 204"/>
                <a:gd name="T14" fmla="*/ 2147483647 w 214"/>
                <a:gd name="T15" fmla="*/ 2147483647 h 204"/>
                <a:gd name="T16" fmla="*/ 2147483647 w 214"/>
                <a:gd name="T17" fmla="*/ 2147483647 h 204"/>
                <a:gd name="T18" fmla="*/ 2147483647 w 214"/>
                <a:gd name="T19" fmla="*/ 2147483647 h 204"/>
                <a:gd name="T20" fmla="*/ 2147483647 w 214"/>
                <a:gd name="T21" fmla="*/ 2147483647 h 204"/>
                <a:gd name="T22" fmla="*/ 2147483647 w 214"/>
                <a:gd name="T23" fmla="*/ 2147483647 h 204"/>
                <a:gd name="T24" fmla="*/ 2147483647 w 214"/>
                <a:gd name="T25" fmla="*/ 2147483647 h 204"/>
                <a:gd name="T26" fmla="*/ 2147483647 w 214"/>
                <a:gd name="T27" fmla="*/ 2147483647 h 204"/>
                <a:gd name="T28" fmla="*/ 2147483647 w 214"/>
                <a:gd name="T29" fmla="*/ 2147483647 h 204"/>
                <a:gd name="T30" fmla="*/ 2147483647 w 214"/>
                <a:gd name="T31" fmla="*/ 2147483647 h 204"/>
                <a:gd name="T32" fmla="*/ 2147483647 w 214"/>
                <a:gd name="T33" fmla="*/ 2147483647 h 204"/>
                <a:gd name="T34" fmla="*/ 2147483647 w 214"/>
                <a:gd name="T35" fmla="*/ 2147483647 h 204"/>
                <a:gd name="T36" fmla="*/ 2147483647 w 214"/>
                <a:gd name="T37" fmla="*/ 2147483647 h 204"/>
                <a:gd name="T38" fmla="*/ 2147483647 w 214"/>
                <a:gd name="T39" fmla="*/ 2147483647 h 204"/>
                <a:gd name="T40" fmla="*/ 2147483647 w 214"/>
                <a:gd name="T41" fmla="*/ 2147483647 h 204"/>
                <a:gd name="T42" fmla="*/ 2147483647 w 214"/>
                <a:gd name="T43" fmla="*/ 2147483647 h 204"/>
                <a:gd name="T44" fmla="*/ 2147483647 w 214"/>
                <a:gd name="T45" fmla="*/ 2147483647 h 204"/>
                <a:gd name="T46" fmla="*/ 0 w 214"/>
                <a:gd name="T47" fmla="*/ 2147483647 h 204"/>
                <a:gd name="T48" fmla="*/ 2147483647 w 214"/>
                <a:gd name="T49" fmla="*/ 2147483647 h 204"/>
                <a:gd name="T50" fmla="*/ 2147483647 w 214"/>
                <a:gd name="T51" fmla="*/ 2147483647 h 204"/>
                <a:gd name="T52" fmla="*/ 2147483647 w 214"/>
                <a:gd name="T53" fmla="*/ 2147483647 h 204"/>
                <a:gd name="T54" fmla="*/ 2147483647 w 214"/>
                <a:gd name="T55" fmla="*/ 2147483647 h 204"/>
                <a:gd name="T56" fmla="*/ 2147483647 w 214"/>
                <a:gd name="T57" fmla="*/ 2147483647 h 204"/>
                <a:gd name="T58" fmla="*/ 2147483647 w 214"/>
                <a:gd name="T59" fmla="*/ 2147483647 h 204"/>
                <a:gd name="T60" fmla="*/ 2147483647 w 214"/>
                <a:gd name="T61" fmla="*/ 2147483647 h 204"/>
                <a:gd name="T62" fmla="*/ 2147483647 w 214"/>
                <a:gd name="T63" fmla="*/ 2147483647 h 204"/>
                <a:gd name="T64" fmla="*/ 2147483647 w 214"/>
                <a:gd name="T65" fmla="*/ 2147483647 h 204"/>
                <a:gd name="T66" fmla="*/ 2147483647 w 214"/>
                <a:gd name="T67" fmla="*/ 2147483647 h 204"/>
                <a:gd name="T68" fmla="*/ 2147483647 w 214"/>
                <a:gd name="T69" fmla="*/ 2147483647 h 204"/>
                <a:gd name="T70" fmla="*/ 2147483647 w 214"/>
                <a:gd name="T71" fmla="*/ 2147483647 h 204"/>
                <a:gd name="T72" fmla="*/ 2147483647 w 214"/>
                <a:gd name="T73" fmla="*/ 2147483647 h 204"/>
                <a:gd name="T74" fmla="*/ 2147483647 w 214"/>
                <a:gd name="T75" fmla="*/ 2147483647 h 204"/>
                <a:gd name="T76" fmla="*/ 2147483647 w 214"/>
                <a:gd name="T77" fmla="*/ 2147483647 h 204"/>
                <a:gd name="T78" fmla="*/ 2147483647 w 214"/>
                <a:gd name="T79" fmla="*/ 2147483647 h 204"/>
                <a:gd name="T80" fmla="*/ 2147483647 w 214"/>
                <a:gd name="T81" fmla="*/ 2147483647 h 204"/>
                <a:gd name="T82" fmla="*/ 2147483647 w 214"/>
                <a:gd name="T83" fmla="*/ 2147483647 h 20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4"/>
                <a:gd name="T127" fmla="*/ 0 h 204"/>
                <a:gd name="T128" fmla="*/ 214 w 214"/>
                <a:gd name="T129" fmla="*/ 204 h 20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4" h="204">
                  <a:moveTo>
                    <a:pt x="214" y="56"/>
                  </a:moveTo>
                  <a:lnTo>
                    <a:pt x="210" y="64"/>
                  </a:lnTo>
                  <a:lnTo>
                    <a:pt x="206" y="70"/>
                  </a:lnTo>
                  <a:lnTo>
                    <a:pt x="200" y="74"/>
                  </a:lnTo>
                  <a:lnTo>
                    <a:pt x="198" y="80"/>
                  </a:lnTo>
                  <a:lnTo>
                    <a:pt x="200" y="84"/>
                  </a:lnTo>
                  <a:lnTo>
                    <a:pt x="206" y="88"/>
                  </a:lnTo>
                  <a:lnTo>
                    <a:pt x="188" y="98"/>
                  </a:lnTo>
                  <a:lnTo>
                    <a:pt x="188" y="110"/>
                  </a:lnTo>
                  <a:lnTo>
                    <a:pt x="190" y="114"/>
                  </a:lnTo>
                  <a:lnTo>
                    <a:pt x="192" y="116"/>
                  </a:lnTo>
                  <a:lnTo>
                    <a:pt x="196" y="120"/>
                  </a:lnTo>
                  <a:lnTo>
                    <a:pt x="196" y="124"/>
                  </a:lnTo>
                  <a:lnTo>
                    <a:pt x="196" y="130"/>
                  </a:lnTo>
                  <a:lnTo>
                    <a:pt x="192" y="134"/>
                  </a:lnTo>
                  <a:lnTo>
                    <a:pt x="188" y="136"/>
                  </a:lnTo>
                  <a:lnTo>
                    <a:pt x="184" y="140"/>
                  </a:lnTo>
                  <a:lnTo>
                    <a:pt x="170" y="146"/>
                  </a:lnTo>
                  <a:lnTo>
                    <a:pt x="166" y="150"/>
                  </a:lnTo>
                  <a:lnTo>
                    <a:pt x="162" y="154"/>
                  </a:lnTo>
                  <a:lnTo>
                    <a:pt x="150" y="148"/>
                  </a:lnTo>
                  <a:lnTo>
                    <a:pt x="144" y="144"/>
                  </a:lnTo>
                  <a:lnTo>
                    <a:pt x="134" y="142"/>
                  </a:lnTo>
                  <a:lnTo>
                    <a:pt x="142" y="162"/>
                  </a:lnTo>
                  <a:lnTo>
                    <a:pt x="146" y="170"/>
                  </a:lnTo>
                  <a:lnTo>
                    <a:pt x="148" y="172"/>
                  </a:lnTo>
                  <a:lnTo>
                    <a:pt x="152" y="176"/>
                  </a:lnTo>
                  <a:lnTo>
                    <a:pt x="146" y="186"/>
                  </a:lnTo>
                  <a:lnTo>
                    <a:pt x="134" y="194"/>
                  </a:lnTo>
                  <a:lnTo>
                    <a:pt x="124" y="200"/>
                  </a:lnTo>
                  <a:lnTo>
                    <a:pt x="116" y="204"/>
                  </a:lnTo>
                  <a:lnTo>
                    <a:pt x="108" y="204"/>
                  </a:lnTo>
                  <a:lnTo>
                    <a:pt x="102" y="204"/>
                  </a:lnTo>
                  <a:lnTo>
                    <a:pt x="98" y="202"/>
                  </a:lnTo>
                  <a:lnTo>
                    <a:pt x="96" y="198"/>
                  </a:lnTo>
                  <a:lnTo>
                    <a:pt x="96" y="188"/>
                  </a:lnTo>
                  <a:lnTo>
                    <a:pt x="92" y="178"/>
                  </a:lnTo>
                  <a:lnTo>
                    <a:pt x="88" y="170"/>
                  </a:lnTo>
                  <a:lnTo>
                    <a:pt x="86" y="166"/>
                  </a:lnTo>
                  <a:lnTo>
                    <a:pt x="86" y="162"/>
                  </a:lnTo>
                  <a:lnTo>
                    <a:pt x="88" y="162"/>
                  </a:lnTo>
                  <a:lnTo>
                    <a:pt x="90" y="158"/>
                  </a:lnTo>
                  <a:lnTo>
                    <a:pt x="90" y="156"/>
                  </a:lnTo>
                  <a:lnTo>
                    <a:pt x="88" y="150"/>
                  </a:lnTo>
                  <a:lnTo>
                    <a:pt x="86" y="146"/>
                  </a:lnTo>
                  <a:lnTo>
                    <a:pt x="82" y="142"/>
                  </a:lnTo>
                  <a:lnTo>
                    <a:pt x="80" y="136"/>
                  </a:lnTo>
                  <a:lnTo>
                    <a:pt x="82" y="130"/>
                  </a:lnTo>
                  <a:lnTo>
                    <a:pt x="84" y="120"/>
                  </a:lnTo>
                  <a:lnTo>
                    <a:pt x="92" y="104"/>
                  </a:lnTo>
                  <a:lnTo>
                    <a:pt x="84" y="104"/>
                  </a:lnTo>
                  <a:lnTo>
                    <a:pt x="78" y="106"/>
                  </a:lnTo>
                  <a:lnTo>
                    <a:pt x="74" y="106"/>
                  </a:lnTo>
                  <a:lnTo>
                    <a:pt x="66" y="106"/>
                  </a:lnTo>
                  <a:lnTo>
                    <a:pt x="60" y="106"/>
                  </a:lnTo>
                  <a:lnTo>
                    <a:pt x="54" y="104"/>
                  </a:lnTo>
                  <a:lnTo>
                    <a:pt x="50" y="100"/>
                  </a:lnTo>
                  <a:lnTo>
                    <a:pt x="50" y="94"/>
                  </a:lnTo>
                  <a:lnTo>
                    <a:pt x="38" y="92"/>
                  </a:lnTo>
                  <a:lnTo>
                    <a:pt x="24" y="90"/>
                  </a:lnTo>
                  <a:lnTo>
                    <a:pt x="20" y="88"/>
                  </a:lnTo>
                  <a:lnTo>
                    <a:pt x="16" y="86"/>
                  </a:lnTo>
                  <a:lnTo>
                    <a:pt x="12" y="82"/>
                  </a:lnTo>
                  <a:lnTo>
                    <a:pt x="10" y="80"/>
                  </a:lnTo>
                  <a:lnTo>
                    <a:pt x="12" y="76"/>
                  </a:lnTo>
                  <a:lnTo>
                    <a:pt x="16" y="70"/>
                  </a:lnTo>
                  <a:lnTo>
                    <a:pt x="14" y="64"/>
                  </a:lnTo>
                  <a:lnTo>
                    <a:pt x="10" y="60"/>
                  </a:lnTo>
                  <a:lnTo>
                    <a:pt x="8" y="56"/>
                  </a:lnTo>
                  <a:lnTo>
                    <a:pt x="6" y="52"/>
                  </a:lnTo>
                  <a:lnTo>
                    <a:pt x="2" y="50"/>
                  </a:lnTo>
                  <a:lnTo>
                    <a:pt x="0" y="44"/>
                  </a:lnTo>
                  <a:lnTo>
                    <a:pt x="2" y="36"/>
                  </a:lnTo>
                  <a:lnTo>
                    <a:pt x="6" y="28"/>
                  </a:lnTo>
                  <a:lnTo>
                    <a:pt x="18" y="16"/>
                  </a:lnTo>
                  <a:lnTo>
                    <a:pt x="26" y="6"/>
                  </a:lnTo>
                  <a:lnTo>
                    <a:pt x="28" y="12"/>
                  </a:lnTo>
                  <a:lnTo>
                    <a:pt x="30" y="16"/>
                  </a:lnTo>
                  <a:lnTo>
                    <a:pt x="30" y="20"/>
                  </a:lnTo>
                  <a:lnTo>
                    <a:pt x="28" y="24"/>
                  </a:lnTo>
                  <a:lnTo>
                    <a:pt x="24" y="28"/>
                  </a:lnTo>
                  <a:lnTo>
                    <a:pt x="24" y="34"/>
                  </a:lnTo>
                  <a:lnTo>
                    <a:pt x="24" y="44"/>
                  </a:lnTo>
                  <a:lnTo>
                    <a:pt x="28" y="48"/>
                  </a:lnTo>
                  <a:lnTo>
                    <a:pt x="30" y="48"/>
                  </a:lnTo>
                  <a:lnTo>
                    <a:pt x="34" y="46"/>
                  </a:lnTo>
                  <a:lnTo>
                    <a:pt x="38" y="44"/>
                  </a:lnTo>
                  <a:lnTo>
                    <a:pt x="40" y="38"/>
                  </a:lnTo>
                  <a:lnTo>
                    <a:pt x="38" y="34"/>
                  </a:lnTo>
                  <a:lnTo>
                    <a:pt x="36" y="30"/>
                  </a:lnTo>
                  <a:lnTo>
                    <a:pt x="32" y="26"/>
                  </a:lnTo>
                  <a:lnTo>
                    <a:pt x="30" y="24"/>
                  </a:lnTo>
                  <a:lnTo>
                    <a:pt x="32" y="20"/>
                  </a:lnTo>
                  <a:lnTo>
                    <a:pt x="34" y="16"/>
                  </a:lnTo>
                  <a:lnTo>
                    <a:pt x="44" y="10"/>
                  </a:lnTo>
                  <a:lnTo>
                    <a:pt x="50" y="4"/>
                  </a:lnTo>
                  <a:lnTo>
                    <a:pt x="58" y="0"/>
                  </a:lnTo>
                  <a:lnTo>
                    <a:pt x="62" y="4"/>
                  </a:lnTo>
                  <a:lnTo>
                    <a:pt x="66" y="4"/>
                  </a:lnTo>
                  <a:lnTo>
                    <a:pt x="70" y="6"/>
                  </a:lnTo>
                  <a:lnTo>
                    <a:pt x="76" y="6"/>
                  </a:lnTo>
                  <a:lnTo>
                    <a:pt x="82" y="12"/>
                  </a:lnTo>
                  <a:lnTo>
                    <a:pt x="88" y="18"/>
                  </a:lnTo>
                  <a:lnTo>
                    <a:pt x="94" y="20"/>
                  </a:lnTo>
                  <a:lnTo>
                    <a:pt x="106" y="22"/>
                  </a:lnTo>
                  <a:lnTo>
                    <a:pt x="114" y="22"/>
                  </a:lnTo>
                  <a:lnTo>
                    <a:pt x="120" y="24"/>
                  </a:lnTo>
                  <a:lnTo>
                    <a:pt x="126" y="26"/>
                  </a:lnTo>
                  <a:lnTo>
                    <a:pt x="132" y="28"/>
                  </a:lnTo>
                  <a:lnTo>
                    <a:pt x="146" y="24"/>
                  </a:lnTo>
                  <a:lnTo>
                    <a:pt x="162" y="20"/>
                  </a:lnTo>
                  <a:lnTo>
                    <a:pt x="174" y="16"/>
                  </a:lnTo>
                  <a:lnTo>
                    <a:pt x="176" y="16"/>
                  </a:lnTo>
                  <a:lnTo>
                    <a:pt x="174" y="18"/>
                  </a:lnTo>
                  <a:lnTo>
                    <a:pt x="170" y="24"/>
                  </a:lnTo>
                  <a:lnTo>
                    <a:pt x="170" y="26"/>
                  </a:lnTo>
                  <a:lnTo>
                    <a:pt x="174" y="34"/>
                  </a:lnTo>
                  <a:lnTo>
                    <a:pt x="180" y="32"/>
                  </a:lnTo>
                  <a:lnTo>
                    <a:pt x="184" y="34"/>
                  </a:lnTo>
                  <a:lnTo>
                    <a:pt x="190" y="38"/>
                  </a:lnTo>
                  <a:lnTo>
                    <a:pt x="194" y="40"/>
                  </a:lnTo>
                  <a:lnTo>
                    <a:pt x="196" y="46"/>
                  </a:lnTo>
                  <a:lnTo>
                    <a:pt x="196" y="52"/>
                  </a:lnTo>
                  <a:lnTo>
                    <a:pt x="192" y="56"/>
                  </a:lnTo>
                  <a:lnTo>
                    <a:pt x="200" y="54"/>
                  </a:lnTo>
                  <a:lnTo>
                    <a:pt x="204" y="54"/>
                  </a:lnTo>
                  <a:lnTo>
                    <a:pt x="208" y="56"/>
                  </a:lnTo>
                  <a:lnTo>
                    <a:pt x="214"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88" name="Freeform 92"/>
            <p:cNvSpPr>
              <a:spLocks/>
            </p:cNvSpPr>
            <p:nvPr/>
          </p:nvSpPr>
          <p:spPr bwMode="auto">
            <a:xfrm>
              <a:off x="2908158" y="4430914"/>
              <a:ext cx="924794" cy="1103105"/>
            </a:xfrm>
            <a:custGeom>
              <a:avLst/>
              <a:gdLst>
                <a:gd name="T0" fmla="*/ 2147483647 w 632"/>
                <a:gd name="T1" fmla="*/ 2147483647 h 698"/>
                <a:gd name="T2" fmla="*/ 2147483647 w 632"/>
                <a:gd name="T3" fmla="*/ 2147483647 h 698"/>
                <a:gd name="T4" fmla="*/ 2147483647 w 632"/>
                <a:gd name="T5" fmla="*/ 2147483647 h 698"/>
                <a:gd name="T6" fmla="*/ 2147483647 w 632"/>
                <a:gd name="T7" fmla="*/ 2147483647 h 698"/>
                <a:gd name="T8" fmla="*/ 2147483647 w 632"/>
                <a:gd name="T9" fmla="*/ 2147483647 h 698"/>
                <a:gd name="T10" fmla="*/ 2147483647 w 632"/>
                <a:gd name="T11" fmla="*/ 2147483647 h 698"/>
                <a:gd name="T12" fmla="*/ 2147483647 w 632"/>
                <a:gd name="T13" fmla="*/ 2147483647 h 698"/>
                <a:gd name="T14" fmla="*/ 2147483647 w 632"/>
                <a:gd name="T15" fmla="*/ 2147483647 h 698"/>
                <a:gd name="T16" fmla="*/ 2147483647 w 632"/>
                <a:gd name="T17" fmla="*/ 2147483647 h 698"/>
                <a:gd name="T18" fmla="*/ 2147483647 w 632"/>
                <a:gd name="T19" fmla="*/ 2147483647 h 698"/>
                <a:gd name="T20" fmla="*/ 2147483647 w 632"/>
                <a:gd name="T21" fmla="*/ 2147483647 h 698"/>
                <a:gd name="T22" fmla="*/ 2147483647 w 632"/>
                <a:gd name="T23" fmla="*/ 2147483647 h 698"/>
                <a:gd name="T24" fmla="*/ 2147483647 w 632"/>
                <a:gd name="T25" fmla="*/ 2147483647 h 698"/>
                <a:gd name="T26" fmla="*/ 2147483647 w 632"/>
                <a:gd name="T27" fmla="*/ 2147483647 h 698"/>
                <a:gd name="T28" fmla="*/ 2147483647 w 632"/>
                <a:gd name="T29" fmla="*/ 2147483647 h 698"/>
                <a:gd name="T30" fmla="*/ 0 w 632"/>
                <a:gd name="T31" fmla="*/ 2147483647 h 698"/>
                <a:gd name="T32" fmla="*/ 2147483647 w 632"/>
                <a:gd name="T33" fmla="*/ 2147483647 h 698"/>
                <a:gd name="T34" fmla="*/ 2147483647 w 632"/>
                <a:gd name="T35" fmla="*/ 2147483647 h 698"/>
                <a:gd name="T36" fmla="*/ 2147483647 w 632"/>
                <a:gd name="T37" fmla="*/ 2147483647 h 698"/>
                <a:gd name="T38" fmla="*/ 2147483647 w 632"/>
                <a:gd name="T39" fmla="*/ 2147483647 h 698"/>
                <a:gd name="T40" fmla="*/ 2147483647 w 632"/>
                <a:gd name="T41" fmla="*/ 2147483647 h 698"/>
                <a:gd name="T42" fmla="*/ 2147483647 w 632"/>
                <a:gd name="T43" fmla="*/ 2147483647 h 698"/>
                <a:gd name="T44" fmla="*/ 2147483647 w 632"/>
                <a:gd name="T45" fmla="*/ 2147483647 h 698"/>
                <a:gd name="T46" fmla="*/ 2147483647 w 632"/>
                <a:gd name="T47" fmla="*/ 2147483647 h 698"/>
                <a:gd name="T48" fmla="*/ 2147483647 w 632"/>
                <a:gd name="T49" fmla="*/ 2147483647 h 698"/>
                <a:gd name="T50" fmla="*/ 2147483647 w 632"/>
                <a:gd name="T51" fmla="*/ 2147483647 h 698"/>
                <a:gd name="T52" fmla="*/ 2147483647 w 632"/>
                <a:gd name="T53" fmla="*/ 2147483647 h 698"/>
                <a:gd name="T54" fmla="*/ 2147483647 w 632"/>
                <a:gd name="T55" fmla="*/ 2147483647 h 698"/>
                <a:gd name="T56" fmla="*/ 2147483647 w 632"/>
                <a:gd name="T57" fmla="*/ 2147483647 h 698"/>
                <a:gd name="T58" fmla="*/ 2147483647 w 632"/>
                <a:gd name="T59" fmla="*/ 2147483647 h 698"/>
                <a:gd name="T60" fmla="*/ 2147483647 w 632"/>
                <a:gd name="T61" fmla="*/ 2147483647 h 698"/>
                <a:gd name="T62" fmla="*/ 2147483647 w 632"/>
                <a:gd name="T63" fmla="*/ 2147483647 h 698"/>
                <a:gd name="T64" fmla="*/ 2147483647 w 632"/>
                <a:gd name="T65" fmla="*/ 2147483647 h 698"/>
                <a:gd name="T66" fmla="*/ 2147483647 w 632"/>
                <a:gd name="T67" fmla="*/ 2147483647 h 698"/>
                <a:gd name="T68" fmla="*/ 2147483647 w 632"/>
                <a:gd name="T69" fmla="*/ 2147483647 h 698"/>
                <a:gd name="T70" fmla="*/ 2147483647 w 632"/>
                <a:gd name="T71" fmla="*/ 2147483647 h 698"/>
                <a:gd name="T72" fmla="*/ 2147483647 w 632"/>
                <a:gd name="T73" fmla="*/ 2147483647 h 698"/>
                <a:gd name="T74" fmla="*/ 2147483647 w 632"/>
                <a:gd name="T75" fmla="*/ 2147483647 h 698"/>
                <a:gd name="T76" fmla="*/ 2147483647 w 632"/>
                <a:gd name="T77" fmla="*/ 2147483647 h 698"/>
                <a:gd name="T78" fmla="*/ 2147483647 w 632"/>
                <a:gd name="T79" fmla="*/ 2147483647 h 698"/>
                <a:gd name="T80" fmla="*/ 2147483647 w 632"/>
                <a:gd name="T81" fmla="*/ 2147483647 h 698"/>
                <a:gd name="T82" fmla="*/ 2147483647 w 632"/>
                <a:gd name="T83" fmla="*/ 2147483647 h 698"/>
                <a:gd name="T84" fmla="*/ 2147483647 w 632"/>
                <a:gd name="T85" fmla="*/ 2147483647 h 698"/>
                <a:gd name="T86" fmla="*/ 2147483647 w 632"/>
                <a:gd name="T87" fmla="*/ 2147483647 h 698"/>
                <a:gd name="T88" fmla="*/ 2147483647 w 632"/>
                <a:gd name="T89" fmla="*/ 2147483647 h 698"/>
                <a:gd name="T90" fmla="*/ 2147483647 w 632"/>
                <a:gd name="T91" fmla="*/ 2147483647 h 698"/>
                <a:gd name="T92" fmla="*/ 2147483647 w 632"/>
                <a:gd name="T93" fmla="*/ 2147483647 h 698"/>
                <a:gd name="T94" fmla="*/ 2147483647 w 632"/>
                <a:gd name="T95" fmla="*/ 2147483647 h 698"/>
                <a:gd name="T96" fmla="*/ 2147483647 w 632"/>
                <a:gd name="T97" fmla="*/ 2147483647 h 698"/>
                <a:gd name="T98" fmla="*/ 2147483647 w 632"/>
                <a:gd name="T99" fmla="*/ 2147483647 h 698"/>
                <a:gd name="T100" fmla="*/ 2147483647 w 632"/>
                <a:gd name="T101" fmla="*/ 2147483647 h 698"/>
                <a:gd name="T102" fmla="*/ 2147483647 w 632"/>
                <a:gd name="T103" fmla="*/ 2147483647 h 698"/>
                <a:gd name="T104" fmla="*/ 2147483647 w 632"/>
                <a:gd name="T105" fmla="*/ 2147483647 h 69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32"/>
                <a:gd name="T160" fmla="*/ 0 h 698"/>
                <a:gd name="T161" fmla="*/ 632 w 632"/>
                <a:gd name="T162" fmla="*/ 698 h 69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32" h="698">
                  <a:moveTo>
                    <a:pt x="362" y="12"/>
                  </a:moveTo>
                  <a:lnTo>
                    <a:pt x="356" y="26"/>
                  </a:lnTo>
                  <a:lnTo>
                    <a:pt x="348" y="38"/>
                  </a:lnTo>
                  <a:lnTo>
                    <a:pt x="342" y="44"/>
                  </a:lnTo>
                  <a:lnTo>
                    <a:pt x="336" y="50"/>
                  </a:lnTo>
                  <a:lnTo>
                    <a:pt x="330" y="54"/>
                  </a:lnTo>
                  <a:lnTo>
                    <a:pt x="320" y="54"/>
                  </a:lnTo>
                  <a:lnTo>
                    <a:pt x="314" y="54"/>
                  </a:lnTo>
                  <a:lnTo>
                    <a:pt x="308" y="52"/>
                  </a:lnTo>
                  <a:lnTo>
                    <a:pt x="306" y="50"/>
                  </a:lnTo>
                  <a:lnTo>
                    <a:pt x="304" y="44"/>
                  </a:lnTo>
                  <a:lnTo>
                    <a:pt x="294" y="48"/>
                  </a:lnTo>
                  <a:lnTo>
                    <a:pt x="282" y="52"/>
                  </a:lnTo>
                  <a:lnTo>
                    <a:pt x="282" y="62"/>
                  </a:lnTo>
                  <a:lnTo>
                    <a:pt x="280" y="60"/>
                  </a:lnTo>
                  <a:lnTo>
                    <a:pt x="276" y="58"/>
                  </a:lnTo>
                  <a:lnTo>
                    <a:pt x="274" y="56"/>
                  </a:lnTo>
                  <a:lnTo>
                    <a:pt x="270" y="56"/>
                  </a:lnTo>
                  <a:lnTo>
                    <a:pt x="264" y="56"/>
                  </a:lnTo>
                  <a:lnTo>
                    <a:pt x="260" y="58"/>
                  </a:lnTo>
                  <a:lnTo>
                    <a:pt x="254" y="64"/>
                  </a:lnTo>
                  <a:lnTo>
                    <a:pt x="248" y="68"/>
                  </a:lnTo>
                  <a:lnTo>
                    <a:pt x="244" y="70"/>
                  </a:lnTo>
                  <a:lnTo>
                    <a:pt x="238" y="70"/>
                  </a:lnTo>
                  <a:lnTo>
                    <a:pt x="234" y="70"/>
                  </a:lnTo>
                  <a:lnTo>
                    <a:pt x="232" y="68"/>
                  </a:lnTo>
                  <a:lnTo>
                    <a:pt x="226" y="62"/>
                  </a:lnTo>
                  <a:lnTo>
                    <a:pt x="224" y="54"/>
                  </a:lnTo>
                  <a:lnTo>
                    <a:pt x="222" y="44"/>
                  </a:lnTo>
                  <a:lnTo>
                    <a:pt x="224" y="38"/>
                  </a:lnTo>
                  <a:lnTo>
                    <a:pt x="226" y="34"/>
                  </a:lnTo>
                  <a:lnTo>
                    <a:pt x="226" y="30"/>
                  </a:lnTo>
                  <a:lnTo>
                    <a:pt x="226" y="26"/>
                  </a:lnTo>
                  <a:lnTo>
                    <a:pt x="226" y="20"/>
                  </a:lnTo>
                  <a:lnTo>
                    <a:pt x="224" y="14"/>
                  </a:lnTo>
                  <a:lnTo>
                    <a:pt x="220" y="10"/>
                  </a:lnTo>
                  <a:lnTo>
                    <a:pt x="220" y="8"/>
                  </a:lnTo>
                  <a:lnTo>
                    <a:pt x="220" y="0"/>
                  </a:lnTo>
                  <a:lnTo>
                    <a:pt x="208" y="0"/>
                  </a:lnTo>
                  <a:lnTo>
                    <a:pt x="208" y="6"/>
                  </a:lnTo>
                  <a:lnTo>
                    <a:pt x="204" y="10"/>
                  </a:lnTo>
                  <a:lnTo>
                    <a:pt x="200" y="12"/>
                  </a:lnTo>
                  <a:lnTo>
                    <a:pt x="196" y="16"/>
                  </a:lnTo>
                  <a:lnTo>
                    <a:pt x="182" y="22"/>
                  </a:lnTo>
                  <a:lnTo>
                    <a:pt x="178" y="26"/>
                  </a:lnTo>
                  <a:lnTo>
                    <a:pt x="174" y="30"/>
                  </a:lnTo>
                  <a:lnTo>
                    <a:pt x="162" y="24"/>
                  </a:lnTo>
                  <a:lnTo>
                    <a:pt x="156" y="20"/>
                  </a:lnTo>
                  <a:lnTo>
                    <a:pt x="146" y="18"/>
                  </a:lnTo>
                  <a:lnTo>
                    <a:pt x="154" y="38"/>
                  </a:lnTo>
                  <a:lnTo>
                    <a:pt x="158" y="46"/>
                  </a:lnTo>
                  <a:lnTo>
                    <a:pt x="160" y="48"/>
                  </a:lnTo>
                  <a:lnTo>
                    <a:pt x="164" y="52"/>
                  </a:lnTo>
                  <a:lnTo>
                    <a:pt x="158" y="62"/>
                  </a:lnTo>
                  <a:lnTo>
                    <a:pt x="146" y="70"/>
                  </a:lnTo>
                  <a:lnTo>
                    <a:pt x="136" y="76"/>
                  </a:lnTo>
                  <a:lnTo>
                    <a:pt x="128" y="80"/>
                  </a:lnTo>
                  <a:lnTo>
                    <a:pt x="120" y="80"/>
                  </a:lnTo>
                  <a:lnTo>
                    <a:pt x="114" y="80"/>
                  </a:lnTo>
                  <a:lnTo>
                    <a:pt x="110" y="78"/>
                  </a:lnTo>
                  <a:lnTo>
                    <a:pt x="108" y="74"/>
                  </a:lnTo>
                  <a:lnTo>
                    <a:pt x="108" y="64"/>
                  </a:lnTo>
                  <a:lnTo>
                    <a:pt x="104" y="54"/>
                  </a:lnTo>
                  <a:lnTo>
                    <a:pt x="90" y="62"/>
                  </a:lnTo>
                  <a:lnTo>
                    <a:pt x="80" y="64"/>
                  </a:lnTo>
                  <a:lnTo>
                    <a:pt x="68" y="64"/>
                  </a:lnTo>
                  <a:lnTo>
                    <a:pt x="62" y="68"/>
                  </a:lnTo>
                  <a:lnTo>
                    <a:pt x="64" y="68"/>
                  </a:lnTo>
                  <a:lnTo>
                    <a:pt x="66" y="70"/>
                  </a:lnTo>
                  <a:lnTo>
                    <a:pt x="68" y="74"/>
                  </a:lnTo>
                  <a:lnTo>
                    <a:pt x="72" y="76"/>
                  </a:lnTo>
                  <a:lnTo>
                    <a:pt x="72" y="84"/>
                  </a:lnTo>
                  <a:lnTo>
                    <a:pt x="66" y="84"/>
                  </a:lnTo>
                  <a:lnTo>
                    <a:pt x="62" y="86"/>
                  </a:lnTo>
                  <a:lnTo>
                    <a:pt x="60" y="90"/>
                  </a:lnTo>
                  <a:lnTo>
                    <a:pt x="58" y="92"/>
                  </a:lnTo>
                  <a:lnTo>
                    <a:pt x="60" y="98"/>
                  </a:lnTo>
                  <a:lnTo>
                    <a:pt x="62" y="104"/>
                  </a:lnTo>
                  <a:lnTo>
                    <a:pt x="66" y="110"/>
                  </a:lnTo>
                  <a:lnTo>
                    <a:pt x="68" y="116"/>
                  </a:lnTo>
                  <a:lnTo>
                    <a:pt x="66" y="140"/>
                  </a:lnTo>
                  <a:lnTo>
                    <a:pt x="62" y="168"/>
                  </a:lnTo>
                  <a:lnTo>
                    <a:pt x="62" y="172"/>
                  </a:lnTo>
                  <a:lnTo>
                    <a:pt x="58" y="174"/>
                  </a:lnTo>
                  <a:lnTo>
                    <a:pt x="46" y="176"/>
                  </a:lnTo>
                  <a:lnTo>
                    <a:pt x="36" y="178"/>
                  </a:lnTo>
                  <a:lnTo>
                    <a:pt x="26" y="180"/>
                  </a:lnTo>
                  <a:lnTo>
                    <a:pt x="20" y="184"/>
                  </a:lnTo>
                  <a:lnTo>
                    <a:pt x="18" y="188"/>
                  </a:lnTo>
                  <a:lnTo>
                    <a:pt x="16" y="196"/>
                  </a:lnTo>
                  <a:lnTo>
                    <a:pt x="14" y="204"/>
                  </a:lnTo>
                  <a:lnTo>
                    <a:pt x="10" y="216"/>
                  </a:lnTo>
                  <a:lnTo>
                    <a:pt x="8" y="220"/>
                  </a:lnTo>
                  <a:lnTo>
                    <a:pt x="6" y="222"/>
                  </a:lnTo>
                  <a:lnTo>
                    <a:pt x="2" y="226"/>
                  </a:lnTo>
                  <a:lnTo>
                    <a:pt x="0" y="230"/>
                  </a:lnTo>
                  <a:lnTo>
                    <a:pt x="2" y="236"/>
                  </a:lnTo>
                  <a:lnTo>
                    <a:pt x="4" y="240"/>
                  </a:lnTo>
                  <a:lnTo>
                    <a:pt x="8" y="248"/>
                  </a:lnTo>
                  <a:lnTo>
                    <a:pt x="14" y="256"/>
                  </a:lnTo>
                  <a:lnTo>
                    <a:pt x="16" y="260"/>
                  </a:lnTo>
                  <a:lnTo>
                    <a:pt x="16" y="266"/>
                  </a:lnTo>
                  <a:lnTo>
                    <a:pt x="24" y="268"/>
                  </a:lnTo>
                  <a:lnTo>
                    <a:pt x="30" y="272"/>
                  </a:lnTo>
                  <a:lnTo>
                    <a:pt x="36" y="278"/>
                  </a:lnTo>
                  <a:lnTo>
                    <a:pt x="40" y="280"/>
                  </a:lnTo>
                  <a:lnTo>
                    <a:pt x="44" y="278"/>
                  </a:lnTo>
                  <a:lnTo>
                    <a:pt x="46" y="278"/>
                  </a:lnTo>
                  <a:lnTo>
                    <a:pt x="48" y="270"/>
                  </a:lnTo>
                  <a:lnTo>
                    <a:pt x="58" y="270"/>
                  </a:lnTo>
                  <a:lnTo>
                    <a:pt x="58" y="286"/>
                  </a:lnTo>
                  <a:lnTo>
                    <a:pt x="58" y="292"/>
                  </a:lnTo>
                  <a:lnTo>
                    <a:pt x="60" y="294"/>
                  </a:lnTo>
                  <a:lnTo>
                    <a:pt x="62" y="296"/>
                  </a:lnTo>
                  <a:lnTo>
                    <a:pt x="64" y="296"/>
                  </a:lnTo>
                  <a:lnTo>
                    <a:pt x="66" y="296"/>
                  </a:lnTo>
                  <a:lnTo>
                    <a:pt x="74" y="298"/>
                  </a:lnTo>
                  <a:lnTo>
                    <a:pt x="86" y="300"/>
                  </a:lnTo>
                  <a:lnTo>
                    <a:pt x="94" y="296"/>
                  </a:lnTo>
                  <a:lnTo>
                    <a:pt x="102" y="290"/>
                  </a:lnTo>
                  <a:lnTo>
                    <a:pt x="116" y="280"/>
                  </a:lnTo>
                  <a:lnTo>
                    <a:pt x="122" y="276"/>
                  </a:lnTo>
                  <a:lnTo>
                    <a:pt x="130" y="274"/>
                  </a:lnTo>
                  <a:lnTo>
                    <a:pt x="136" y="274"/>
                  </a:lnTo>
                  <a:lnTo>
                    <a:pt x="138" y="276"/>
                  </a:lnTo>
                  <a:lnTo>
                    <a:pt x="140" y="280"/>
                  </a:lnTo>
                  <a:lnTo>
                    <a:pt x="140" y="284"/>
                  </a:lnTo>
                  <a:lnTo>
                    <a:pt x="138" y="294"/>
                  </a:lnTo>
                  <a:lnTo>
                    <a:pt x="140" y="304"/>
                  </a:lnTo>
                  <a:lnTo>
                    <a:pt x="144" y="310"/>
                  </a:lnTo>
                  <a:lnTo>
                    <a:pt x="148" y="318"/>
                  </a:lnTo>
                  <a:lnTo>
                    <a:pt x="158" y="324"/>
                  </a:lnTo>
                  <a:lnTo>
                    <a:pt x="168" y="328"/>
                  </a:lnTo>
                  <a:lnTo>
                    <a:pt x="172" y="326"/>
                  </a:lnTo>
                  <a:lnTo>
                    <a:pt x="174" y="328"/>
                  </a:lnTo>
                  <a:lnTo>
                    <a:pt x="178" y="332"/>
                  </a:lnTo>
                  <a:lnTo>
                    <a:pt x="182" y="334"/>
                  </a:lnTo>
                  <a:lnTo>
                    <a:pt x="188" y="336"/>
                  </a:lnTo>
                  <a:lnTo>
                    <a:pt x="188" y="340"/>
                  </a:lnTo>
                  <a:lnTo>
                    <a:pt x="190" y="342"/>
                  </a:lnTo>
                  <a:lnTo>
                    <a:pt x="194" y="342"/>
                  </a:lnTo>
                  <a:lnTo>
                    <a:pt x="198" y="342"/>
                  </a:lnTo>
                  <a:lnTo>
                    <a:pt x="208" y="340"/>
                  </a:lnTo>
                  <a:lnTo>
                    <a:pt x="212" y="342"/>
                  </a:lnTo>
                  <a:lnTo>
                    <a:pt x="216" y="344"/>
                  </a:lnTo>
                  <a:lnTo>
                    <a:pt x="220" y="354"/>
                  </a:lnTo>
                  <a:lnTo>
                    <a:pt x="222" y="364"/>
                  </a:lnTo>
                  <a:lnTo>
                    <a:pt x="224" y="366"/>
                  </a:lnTo>
                  <a:lnTo>
                    <a:pt x="226" y="368"/>
                  </a:lnTo>
                  <a:lnTo>
                    <a:pt x="226" y="376"/>
                  </a:lnTo>
                  <a:lnTo>
                    <a:pt x="226" y="382"/>
                  </a:lnTo>
                  <a:lnTo>
                    <a:pt x="228" y="386"/>
                  </a:lnTo>
                  <a:lnTo>
                    <a:pt x="232" y="390"/>
                  </a:lnTo>
                  <a:lnTo>
                    <a:pt x="242" y="392"/>
                  </a:lnTo>
                  <a:lnTo>
                    <a:pt x="254" y="394"/>
                  </a:lnTo>
                  <a:lnTo>
                    <a:pt x="254" y="400"/>
                  </a:lnTo>
                  <a:lnTo>
                    <a:pt x="254" y="404"/>
                  </a:lnTo>
                  <a:lnTo>
                    <a:pt x="258" y="408"/>
                  </a:lnTo>
                  <a:lnTo>
                    <a:pt x="260" y="412"/>
                  </a:lnTo>
                  <a:lnTo>
                    <a:pt x="268" y="420"/>
                  </a:lnTo>
                  <a:lnTo>
                    <a:pt x="270" y="422"/>
                  </a:lnTo>
                  <a:lnTo>
                    <a:pt x="270" y="430"/>
                  </a:lnTo>
                  <a:lnTo>
                    <a:pt x="270" y="436"/>
                  </a:lnTo>
                  <a:lnTo>
                    <a:pt x="266" y="444"/>
                  </a:lnTo>
                  <a:lnTo>
                    <a:pt x="264" y="448"/>
                  </a:lnTo>
                  <a:lnTo>
                    <a:pt x="264" y="454"/>
                  </a:lnTo>
                  <a:lnTo>
                    <a:pt x="264" y="464"/>
                  </a:lnTo>
                  <a:lnTo>
                    <a:pt x="270" y="480"/>
                  </a:lnTo>
                  <a:lnTo>
                    <a:pt x="276" y="496"/>
                  </a:lnTo>
                  <a:lnTo>
                    <a:pt x="278" y="500"/>
                  </a:lnTo>
                  <a:lnTo>
                    <a:pt x="282" y="502"/>
                  </a:lnTo>
                  <a:lnTo>
                    <a:pt x="292" y="502"/>
                  </a:lnTo>
                  <a:lnTo>
                    <a:pt x="300" y="504"/>
                  </a:lnTo>
                  <a:lnTo>
                    <a:pt x="306" y="508"/>
                  </a:lnTo>
                  <a:lnTo>
                    <a:pt x="308" y="514"/>
                  </a:lnTo>
                  <a:lnTo>
                    <a:pt x="314" y="526"/>
                  </a:lnTo>
                  <a:lnTo>
                    <a:pt x="320" y="536"/>
                  </a:lnTo>
                  <a:lnTo>
                    <a:pt x="322" y="532"/>
                  </a:lnTo>
                  <a:lnTo>
                    <a:pt x="326" y="530"/>
                  </a:lnTo>
                  <a:lnTo>
                    <a:pt x="328" y="528"/>
                  </a:lnTo>
                  <a:lnTo>
                    <a:pt x="332" y="530"/>
                  </a:lnTo>
                  <a:lnTo>
                    <a:pt x="332" y="534"/>
                  </a:lnTo>
                  <a:lnTo>
                    <a:pt x="332" y="540"/>
                  </a:lnTo>
                  <a:lnTo>
                    <a:pt x="332" y="554"/>
                  </a:lnTo>
                  <a:lnTo>
                    <a:pt x="332" y="564"/>
                  </a:lnTo>
                  <a:lnTo>
                    <a:pt x="338" y="564"/>
                  </a:lnTo>
                  <a:lnTo>
                    <a:pt x="344" y="562"/>
                  </a:lnTo>
                  <a:lnTo>
                    <a:pt x="346" y="572"/>
                  </a:lnTo>
                  <a:lnTo>
                    <a:pt x="348" y="582"/>
                  </a:lnTo>
                  <a:lnTo>
                    <a:pt x="348" y="586"/>
                  </a:lnTo>
                  <a:lnTo>
                    <a:pt x="346" y="590"/>
                  </a:lnTo>
                  <a:lnTo>
                    <a:pt x="340" y="596"/>
                  </a:lnTo>
                  <a:lnTo>
                    <a:pt x="326" y="602"/>
                  </a:lnTo>
                  <a:lnTo>
                    <a:pt x="318" y="610"/>
                  </a:lnTo>
                  <a:lnTo>
                    <a:pt x="308" y="622"/>
                  </a:lnTo>
                  <a:lnTo>
                    <a:pt x="302" y="636"/>
                  </a:lnTo>
                  <a:lnTo>
                    <a:pt x="298" y="642"/>
                  </a:lnTo>
                  <a:lnTo>
                    <a:pt x="298" y="648"/>
                  </a:lnTo>
                  <a:lnTo>
                    <a:pt x="308" y="648"/>
                  </a:lnTo>
                  <a:lnTo>
                    <a:pt x="318" y="652"/>
                  </a:lnTo>
                  <a:lnTo>
                    <a:pt x="330" y="660"/>
                  </a:lnTo>
                  <a:lnTo>
                    <a:pt x="340" y="666"/>
                  </a:lnTo>
                  <a:lnTo>
                    <a:pt x="362" y="684"/>
                  </a:lnTo>
                  <a:lnTo>
                    <a:pt x="380" y="698"/>
                  </a:lnTo>
                  <a:lnTo>
                    <a:pt x="382" y="686"/>
                  </a:lnTo>
                  <a:lnTo>
                    <a:pt x="384" y="674"/>
                  </a:lnTo>
                  <a:lnTo>
                    <a:pt x="390" y="672"/>
                  </a:lnTo>
                  <a:lnTo>
                    <a:pt x="396" y="668"/>
                  </a:lnTo>
                  <a:lnTo>
                    <a:pt x="402" y="664"/>
                  </a:lnTo>
                  <a:lnTo>
                    <a:pt x="406" y="656"/>
                  </a:lnTo>
                  <a:lnTo>
                    <a:pt x="414" y="638"/>
                  </a:lnTo>
                  <a:lnTo>
                    <a:pt x="418" y="624"/>
                  </a:lnTo>
                  <a:lnTo>
                    <a:pt x="422" y="620"/>
                  </a:lnTo>
                  <a:lnTo>
                    <a:pt x="424" y="620"/>
                  </a:lnTo>
                  <a:lnTo>
                    <a:pt x="426" y="618"/>
                  </a:lnTo>
                  <a:lnTo>
                    <a:pt x="430" y="614"/>
                  </a:lnTo>
                  <a:lnTo>
                    <a:pt x="436" y="596"/>
                  </a:lnTo>
                  <a:lnTo>
                    <a:pt x="434" y="594"/>
                  </a:lnTo>
                  <a:lnTo>
                    <a:pt x="432" y="592"/>
                  </a:lnTo>
                  <a:lnTo>
                    <a:pt x="428" y="588"/>
                  </a:lnTo>
                  <a:lnTo>
                    <a:pt x="428" y="560"/>
                  </a:lnTo>
                  <a:lnTo>
                    <a:pt x="432" y="554"/>
                  </a:lnTo>
                  <a:lnTo>
                    <a:pt x="438" y="546"/>
                  </a:lnTo>
                  <a:lnTo>
                    <a:pt x="454" y="534"/>
                  </a:lnTo>
                  <a:lnTo>
                    <a:pt x="472" y="524"/>
                  </a:lnTo>
                  <a:lnTo>
                    <a:pt x="488" y="516"/>
                  </a:lnTo>
                  <a:lnTo>
                    <a:pt x="498" y="514"/>
                  </a:lnTo>
                  <a:lnTo>
                    <a:pt x="510" y="514"/>
                  </a:lnTo>
                  <a:lnTo>
                    <a:pt x="522" y="512"/>
                  </a:lnTo>
                  <a:lnTo>
                    <a:pt x="528" y="510"/>
                  </a:lnTo>
                  <a:lnTo>
                    <a:pt x="528" y="506"/>
                  </a:lnTo>
                  <a:lnTo>
                    <a:pt x="538" y="494"/>
                  </a:lnTo>
                  <a:lnTo>
                    <a:pt x="546" y="478"/>
                  </a:lnTo>
                  <a:lnTo>
                    <a:pt x="558" y="448"/>
                  </a:lnTo>
                  <a:lnTo>
                    <a:pt x="560" y="438"/>
                  </a:lnTo>
                  <a:lnTo>
                    <a:pt x="562" y="428"/>
                  </a:lnTo>
                  <a:lnTo>
                    <a:pt x="562" y="420"/>
                  </a:lnTo>
                  <a:lnTo>
                    <a:pt x="564" y="418"/>
                  </a:lnTo>
                  <a:lnTo>
                    <a:pt x="568" y="414"/>
                  </a:lnTo>
                  <a:lnTo>
                    <a:pt x="562" y="412"/>
                  </a:lnTo>
                  <a:lnTo>
                    <a:pt x="572" y="380"/>
                  </a:lnTo>
                  <a:lnTo>
                    <a:pt x="570" y="366"/>
                  </a:lnTo>
                  <a:lnTo>
                    <a:pt x="568" y="360"/>
                  </a:lnTo>
                  <a:lnTo>
                    <a:pt x="568" y="350"/>
                  </a:lnTo>
                  <a:lnTo>
                    <a:pt x="566" y="340"/>
                  </a:lnTo>
                  <a:lnTo>
                    <a:pt x="564" y="338"/>
                  </a:lnTo>
                  <a:lnTo>
                    <a:pt x="566" y="332"/>
                  </a:lnTo>
                  <a:lnTo>
                    <a:pt x="568" y="328"/>
                  </a:lnTo>
                  <a:lnTo>
                    <a:pt x="572" y="326"/>
                  </a:lnTo>
                  <a:lnTo>
                    <a:pt x="580" y="326"/>
                  </a:lnTo>
                  <a:lnTo>
                    <a:pt x="584" y="316"/>
                  </a:lnTo>
                  <a:lnTo>
                    <a:pt x="590" y="306"/>
                  </a:lnTo>
                  <a:lnTo>
                    <a:pt x="590" y="304"/>
                  </a:lnTo>
                  <a:lnTo>
                    <a:pt x="596" y="294"/>
                  </a:lnTo>
                  <a:lnTo>
                    <a:pt x="602" y="284"/>
                  </a:lnTo>
                  <a:lnTo>
                    <a:pt x="614" y="268"/>
                  </a:lnTo>
                  <a:lnTo>
                    <a:pt x="622" y="258"/>
                  </a:lnTo>
                  <a:lnTo>
                    <a:pt x="628" y="250"/>
                  </a:lnTo>
                  <a:lnTo>
                    <a:pt x="630" y="236"/>
                  </a:lnTo>
                  <a:lnTo>
                    <a:pt x="632" y="224"/>
                  </a:lnTo>
                  <a:lnTo>
                    <a:pt x="632" y="208"/>
                  </a:lnTo>
                  <a:lnTo>
                    <a:pt x="628" y="196"/>
                  </a:lnTo>
                  <a:lnTo>
                    <a:pt x="626" y="192"/>
                  </a:lnTo>
                  <a:lnTo>
                    <a:pt x="622" y="186"/>
                  </a:lnTo>
                  <a:lnTo>
                    <a:pt x="618" y="184"/>
                  </a:lnTo>
                  <a:lnTo>
                    <a:pt x="614" y="182"/>
                  </a:lnTo>
                  <a:lnTo>
                    <a:pt x="604" y="182"/>
                  </a:lnTo>
                  <a:lnTo>
                    <a:pt x="594" y="176"/>
                  </a:lnTo>
                  <a:lnTo>
                    <a:pt x="586" y="172"/>
                  </a:lnTo>
                  <a:lnTo>
                    <a:pt x="580" y="166"/>
                  </a:lnTo>
                  <a:lnTo>
                    <a:pt x="566" y="152"/>
                  </a:lnTo>
                  <a:lnTo>
                    <a:pt x="556" y="146"/>
                  </a:lnTo>
                  <a:lnTo>
                    <a:pt x="548" y="142"/>
                  </a:lnTo>
                  <a:lnTo>
                    <a:pt x="538" y="142"/>
                  </a:lnTo>
                  <a:lnTo>
                    <a:pt x="530" y="142"/>
                  </a:lnTo>
                  <a:lnTo>
                    <a:pt x="522" y="144"/>
                  </a:lnTo>
                  <a:lnTo>
                    <a:pt x="512" y="142"/>
                  </a:lnTo>
                  <a:lnTo>
                    <a:pt x="508" y="140"/>
                  </a:lnTo>
                  <a:lnTo>
                    <a:pt x="504" y="136"/>
                  </a:lnTo>
                  <a:lnTo>
                    <a:pt x="500" y="134"/>
                  </a:lnTo>
                  <a:lnTo>
                    <a:pt x="494" y="132"/>
                  </a:lnTo>
                  <a:lnTo>
                    <a:pt x="486" y="134"/>
                  </a:lnTo>
                  <a:lnTo>
                    <a:pt x="480" y="136"/>
                  </a:lnTo>
                  <a:lnTo>
                    <a:pt x="476" y="140"/>
                  </a:lnTo>
                  <a:lnTo>
                    <a:pt x="472" y="142"/>
                  </a:lnTo>
                  <a:lnTo>
                    <a:pt x="470" y="132"/>
                  </a:lnTo>
                  <a:lnTo>
                    <a:pt x="466" y="124"/>
                  </a:lnTo>
                  <a:lnTo>
                    <a:pt x="460" y="120"/>
                  </a:lnTo>
                  <a:lnTo>
                    <a:pt x="454" y="114"/>
                  </a:lnTo>
                  <a:lnTo>
                    <a:pt x="446" y="110"/>
                  </a:lnTo>
                  <a:lnTo>
                    <a:pt x="440" y="106"/>
                  </a:lnTo>
                  <a:lnTo>
                    <a:pt x="430" y="104"/>
                  </a:lnTo>
                  <a:lnTo>
                    <a:pt x="422" y="104"/>
                  </a:lnTo>
                  <a:lnTo>
                    <a:pt x="414" y="102"/>
                  </a:lnTo>
                  <a:lnTo>
                    <a:pt x="412" y="114"/>
                  </a:lnTo>
                  <a:lnTo>
                    <a:pt x="406" y="120"/>
                  </a:lnTo>
                  <a:lnTo>
                    <a:pt x="400" y="126"/>
                  </a:lnTo>
                  <a:lnTo>
                    <a:pt x="394" y="134"/>
                  </a:lnTo>
                  <a:lnTo>
                    <a:pt x="392" y="122"/>
                  </a:lnTo>
                  <a:lnTo>
                    <a:pt x="380" y="122"/>
                  </a:lnTo>
                  <a:lnTo>
                    <a:pt x="370" y="120"/>
                  </a:lnTo>
                  <a:lnTo>
                    <a:pt x="360" y="120"/>
                  </a:lnTo>
                  <a:lnTo>
                    <a:pt x="348" y="120"/>
                  </a:lnTo>
                  <a:lnTo>
                    <a:pt x="358" y="116"/>
                  </a:lnTo>
                  <a:lnTo>
                    <a:pt x="366" y="112"/>
                  </a:lnTo>
                  <a:lnTo>
                    <a:pt x="368" y="104"/>
                  </a:lnTo>
                  <a:lnTo>
                    <a:pt x="358" y="106"/>
                  </a:lnTo>
                  <a:lnTo>
                    <a:pt x="364" y="96"/>
                  </a:lnTo>
                  <a:lnTo>
                    <a:pt x="370" y="86"/>
                  </a:lnTo>
                  <a:lnTo>
                    <a:pt x="374" y="82"/>
                  </a:lnTo>
                  <a:lnTo>
                    <a:pt x="380" y="76"/>
                  </a:lnTo>
                  <a:lnTo>
                    <a:pt x="382" y="70"/>
                  </a:lnTo>
                  <a:lnTo>
                    <a:pt x="386" y="64"/>
                  </a:lnTo>
                  <a:lnTo>
                    <a:pt x="376" y="56"/>
                  </a:lnTo>
                  <a:lnTo>
                    <a:pt x="370" y="50"/>
                  </a:lnTo>
                  <a:lnTo>
                    <a:pt x="368" y="42"/>
                  </a:lnTo>
                  <a:lnTo>
                    <a:pt x="368" y="36"/>
                  </a:lnTo>
                  <a:lnTo>
                    <a:pt x="368" y="28"/>
                  </a:lnTo>
                  <a:lnTo>
                    <a:pt x="368" y="20"/>
                  </a:lnTo>
                  <a:lnTo>
                    <a:pt x="364" y="14"/>
                  </a:lnTo>
                  <a:lnTo>
                    <a:pt x="36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89" name="Freeform 93"/>
            <p:cNvSpPr>
              <a:spLocks/>
            </p:cNvSpPr>
            <p:nvPr/>
          </p:nvSpPr>
          <p:spPr bwMode="auto">
            <a:xfrm>
              <a:off x="2742110" y="4535783"/>
              <a:ext cx="127995" cy="185842"/>
            </a:xfrm>
            <a:custGeom>
              <a:avLst/>
              <a:gdLst>
                <a:gd name="T0" fmla="*/ 2147483647 w 88"/>
                <a:gd name="T1" fmla="*/ 2147483647 h 118"/>
                <a:gd name="T2" fmla="*/ 2147483647 w 88"/>
                <a:gd name="T3" fmla="*/ 2147483647 h 118"/>
                <a:gd name="T4" fmla="*/ 2147483647 w 88"/>
                <a:gd name="T5" fmla="*/ 2147483647 h 118"/>
                <a:gd name="T6" fmla="*/ 2147483647 w 88"/>
                <a:gd name="T7" fmla="*/ 2147483647 h 118"/>
                <a:gd name="T8" fmla="*/ 2147483647 w 88"/>
                <a:gd name="T9" fmla="*/ 2147483647 h 118"/>
                <a:gd name="T10" fmla="*/ 2147483647 w 88"/>
                <a:gd name="T11" fmla="*/ 2147483647 h 118"/>
                <a:gd name="T12" fmla="*/ 2147483647 w 88"/>
                <a:gd name="T13" fmla="*/ 2147483647 h 118"/>
                <a:gd name="T14" fmla="*/ 2147483647 w 88"/>
                <a:gd name="T15" fmla="*/ 2147483647 h 118"/>
                <a:gd name="T16" fmla="*/ 2147483647 w 88"/>
                <a:gd name="T17" fmla="*/ 2147483647 h 118"/>
                <a:gd name="T18" fmla="*/ 2147483647 w 88"/>
                <a:gd name="T19" fmla="*/ 2147483647 h 118"/>
                <a:gd name="T20" fmla="*/ 2147483647 w 88"/>
                <a:gd name="T21" fmla="*/ 2147483647 h 118"/>
                <a:gd name="T22" fmla="*/ 2147483647 w 88"/>
                <a:gd name="T23" fmla="*/ 2147483647 h 118"/>
                <a:gd name="T24" fmla="*/ 2147483647 w 88"/>
                <a:gd name="T25" fmla="*/ 2147483647 h 118"/>
                <a:gd name="T26" fmla="*/ 2147483647 w 88"/>
                <a:gd name="T27" fmla="*/ 2147483647 h 118"/>
                <a:gd name="T28" fmla="*/ 2147483647 w 88"/>
                <a:gd name="T29" fmla="*/ 2147483647 h 118"/>
                <a:gd name="T30" fmla="*/ 2147483647 w 88"/>
                <a:gd name="T31" fmla="*/ 2147483647 h 118"/>
                <a:gd name="T32" fmla="*/ 2147483647 w 88"/>
                <a:gd name="T33" fmla="*/ 2147483647 h 118"/>
                <a:gd name="T34" fmla="*/ 2147483647 w 88"/>
                <a:gd name="T35" fmla="*/ 2147483647 h 118"/>
                <a:gd name="T36" fmla="*/ 2147483647 w 88"/>
                <a:gd name="T37" fmla="*/ 2147483647 h 118"/>
                <a:gd name="T38" fmla="*/ 2147483647 w 88"/>
                <a:gd name="T39" fmla="*/ 2147483647 h 118"/>
                <a:gd name="T40" fmla="*/ 2147483647 w 88"/>
                <a:gd name="T41" fmla="*/ 2147483647 h 118"/>
                <a:gd name="T42" fmla="*/ 2147483647 w 88"/>
                <a:gd name="T43" fmla="*/ 2147483647 h 118"/>
                <a:gd name="T44" fmla="*/ 2147483647 w 88"/>
                <a:gd name="T45" fmla="*/ 2147483647 h 118"/>
                <a:gd name="T46" fmla="*/ 2147483647 w 88"/>
                <a:gd name="T47" fmla="*/ 2147483647 h 118"/>
                <a:gd name="T48" fmla="*/ 2147483647 w 88"/>
                <a:gd name="T49" fmla="*/ 2147483647 h 118"/>
                <a:gd name="T50" fmla="*/ 2147483647 w 88"/>
                <a:gd name="T51" fmla="*/ 2147483647 h 118"/>
                <a:gd name="T52" fmla="*/ 2147483647 w 88"/>
                <a:gd name="T53" fmla="*/ 2147483647 h 118"/>
                <a:gd name="T54" fmla="*/ 2147483647 w 88"/>
                <a:gd name="T55" fmla="*/ 0 h 118"/>
                <a:gd name="T56" fmla="*/ 2147483647 w 88"/>
                <a:gd name="T57" fmla="*/ 2147483647 h 118"/>
                <a:gd name="T58" fmla="*/ 2147483647 w 88"/>
                <a:gd name="T59" fmla="*/ 2147483647 h 118"/>
                <a:gd name="T60" fmla="*/ 2147483647 w 88"/>
                <a:gd name="T61" fmla="*/ 2147483647 h 118"/>
                <a:gd name="T62" fmla="*/ 2147483647 w 88"/>
                <a:gd name="T63" fmla="*/ 2147483647 h 118"/>
                <a:gd name="T64" fmla="*/ 2147483647 w 88"/>
                <a:gd name="T65" fmla="*/ 2147483647 h 118"/>
                <a:gd name="T66" fmla="*/ 2147483647 w 88"/>
                <a:gd name="T67" fmla="*/ 2147483647 h 118"/>
                <a:gd name="T68" fmla="*/ 2147483647 w 88"/>
                <a:gd name="T69" fmla="*/ 2147483647 h 118"/>
                <a:gd name="T70" fmla="*/ 0 w 88"/>
                <a:gd name="T71" fmla="*/ 2147483647 h 118"/>
                <a:gd name="T72" fmla="*/ 2147483647 w 88"/>
                <a:gd name="T73" fmla="*/ 2147483647 h 118"/>
                <a:gd name="T74" fmla="*/ 2147483647 w 88"/>
                <a:gd name="T75" fmla="*/ 2147483647 h 118"/>
                <a:gd name="T76" fmla="*/ 2147483647 w 88"/>
                <a:gd name="T77" fmla="*/ 2147483647 h 118"/>
                <a:gd name="T78" fmla="*/ 2147483647 w 88"/>
                <a:gd name="T79" fmla="*/ 2147483647 h 118"/>
                <a:gd name="T80" fmla="*/ 2147483647 w 88"/>
                <a:gd name="T81" fmla="*/ 2147483647 h 118"/>
                <a:gd name="T82" fmla="*/ 2147483647 w 88"/>
                <a:gd name="T83" fmla="*/ 2147483647 h 118"/>
                <a:gd name="T84" fmla="*/ 2147483647 w 88"/>
                <a:gd name="T85" fmla="*/ 2147483647 h 118"/>
                <a:gd name="T86" fmla="*/ 2147483647 w 88"/>
                <a:gd name="T87" fmla="*/ 2147483647 h 118"/>
                <a:gd name="T88" fmla="*/ 2147483647 w 88"/>
                <a:gd name="T89" fmla="*/ 2147483647 h 118"/>
                <a:gd name="T90" fmla="*/ 2147483647 w 88"/>
                <a:gd name="T91" fmla="*/ 2147483647 h 118"/>
                <a:gd name="T92" fmla="*/ 2147483647 w 88"/>
                <a:gd name="T93" fmla="*/ 2147483647 h 11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8"/>
                <a:gd name="T142" fmla="*/ 0 h 118"/>
                <a:gd name="T143" fmla="*/ 88 w 88"/>
                <a:gd name="T144" fmla="*/ 118 h 11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8" h="118">
                  <a:moveTo>
                    <a:pt x="12" y="86"/>
                  </a:moveTo>
                  <a:lnTo>
                    <a:pt x="10" y="90"/>
                  </a:lnTo>
                  <a:lnTo>
                    <a:pt x="12" y="92"/>
                  </a:lnTo>
                  <a:lnTo>
                    <a:pt x="12" y="98"/>
                  </a:lnTo>
                  <a:lnTo>
                    <a:pt x="10" y="102"/>
                  </a:lnTo>
                  <a:lnTo>
                    <a:pt x="8" y="106"/>
                  </a:lnTo>
                  <a:lnTo>
                    <a:pt x="18" y="112"/>
                  </a:lnTo>
                  <a:lnTo>
                    <a:pt x="30" y="118"/>
                  </a:lnTo>
                  <a:lnTo>
                    <a:pt x="34" y="116"/>
                  </a:lnTo>
                  <a:lnTo>
                    <a:pt x="36" y="112"/>
                  </a:lnTo>
                  <a:lnTo>
                    <a:pt x="40" y="102"/>
                  </a:lnTo>
                  <a:lnTo>
                    <a:pt x="46" y="88"/>
                  </a:lnTo>
                  <a:lnTo>
                    <a:pt x="50" y="84"/>
                  </a:lnTo>
                  <a:lnTo>
                    <a:pt x="56" y="80"/>
                  </a:lnTo>
                  <a:lnTo>
                    <a:pt x="68" y="74"/>
                  </a:lnTo>
                  <a:lnTo>
                    <a:pt x="78" y="66"/>
                  </a:lnTo>
                  <a:lnTo>
                    <a:pt x="84" y="54"/>
                  </a:lnTo>
                  <a:lnTo>
                    <a:pt x="86" y="50"/>
                  </a:lnTo>
                  <a:lnTo>
                    <a:pt x="86" y="42"/>
                  </a:lnTo>
                  <a:lnTo>
                    <a:pt x="88" y="40"/>
                  </a:lnTo>
                  <a:lnTo>
                    <a:pt x="86" y="32"/>
                  </a:lnTo>
                  <a:lnTo>
                    <a:pt x="84" y="28"/>
                  </a:lnTo>
                  <a:lnTo>
                    <a:pt x="86" y="26"/>
                  </a:lnTo>
                  <a:lnTo>
                    <a:pt x="70" y="24"/>
                  </a:lnTo>
                  <a:lnTo>
                    <a:pt x="56" y="18"/>
                  </a:lnTo>
                  <a:lnTo>
                    <a:pt x="42" y="10"/>
                  </a:lnTo>
                  <a:lnTo>
                    <a:pt x="34" y="2"/>
                  </a:lnTo>
                  <a:lnTo>
                    <a:pt x="28" y="0"/>
                  </a:lnTo>
                  <a:lnTo>
                    <a:pt x="20" y="2"/>
                  </a:lnTo>
                  <a:lnTo>
                    <a:pt x="14" y="6"/>
                  </a:lnTo>
                  <a:lnTo>
                    <a:pt x="12" y="10"/>
                  </a:lnTo>
                  <a:lnTo>
                    <a:pt x="12" y="14"/>
                  </a:lnTo>
                  <a:lnTo>
                    <a:pt x="12" y="26"/>
                  </a:lnTo>
                  <a:lnTo>
                    <a:pt x="6" y="40"/>
                  </a:lnTo>
                  <a:lnTo>
                    <a:pt x="2" y="54"/>
                  </a:lnTo>
                  <a:lnTo>
                    <a:pt x="0" y="64"/>
                  </a:lnTo>
                  <a:lnTo>
                    <a:pt x="4" y="70"/>
                  </a:lnTo>
                  <a:lnTo>
                    <a:pt x="6" y="72"/>
                  </a:lnTo>
                  <a:lnTo>
                    <a:pt x="10" y="72"/>
                  </a:lnTo>
                  <a:lnTo>
                    <a:pt x="14" y="70"/>
                  </a:lnTo>
                  <a:lnTo>
                    <a:pt x="18" y="66"/>
                  </a:lnTo>
                  <a:lnTo>
                    <a:pt x="18" y="74"/>
                  </a:lnTo>
                  <a:lnTo>
                    <a:pt x="18" y="80"/>
                  </a:lnTo>
                  <a:lnTo>
                    <a:pt x="12" y="84"/>
                  </a:lnTo>
                  <a:lnTo>
                    <a:pt x="8" y="86"/>
                  </a:lnTo>
                  <a:lnTo>
                    <a:pt x="10" y="86"/>
                  </a:lnTo>
                  <a:lnTo>
                    <a:pt x="12" y="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90" name="Freeform 94"/>
            <p:cNvSpPr>
              <a:spLocks/>
            </p:cNvSpPr>
            <p:nvPr/>
          </p:nvSpPr>
          <p:spPr bwMode="auto">
            <a:xfrm>
              <a:off x="2735191" y="4584898"/>
              <a:ext cx="305574" cy="525667"/>
            </a:xfrm>
            <a:custGeom>
              <a:avLst/>
              <a:gdLst>
                <a:gd name="T0" fmla="*/ 2147483647 w 208"/>
                <a:gd name="T1" fmla="*/ 2147483647 h 332"/>
                <a:gd name="T2" fmla="*/ 2147483647 w 208"/>
                <a:gd name="T3" fmla="*/ 2147483647 h 332"/>
                <a:gd name="T4" fmla="*/ 2147483647 w 208"/>
                <a:gd name="T5" fmla="*/ 2147483647 h 332"/>
                <a:gd name="T6" fmla="*/ 2147483647 w 208"/>
                <a:gd name="T7" fmla="*/ 2147483647 h 332"/>
                <a:gd name="T8" fmla="*/ 2147483647 w 208"/>
                <a:gd name="T9" fmla="*/ 2147483647 h 332"/>
                <a:gd name="T10" fmla="*/ 2147483647 w 208"/>
                <a:gd name="T11" fmla="*/ 2147483647 h 332"/>
                <a:gd name="T12" fmla="*/ 2147483647 w 208"/>
                <a:gd name="T13" fmla="*/ 2147483647 h 332"/>
                <a:gd name="T14" fmla="*/ 2147483647 w 208"/>
                <a:gd name="T15" fmla="*/ 2147483647 h 332"/>
                <a:gd name="T16" fmla="*/ 0 w 208"/>
                <a:gd name="T17" fmla="*/ 2147483647 h 332"/>
                <a:gd name="T18" fmla="*/ 2147483647 w 208"/>
                <a:gd name="T19" fmla="*/ 2147483647 h 332"/>
                <a:gd name="T20" fmla="*/ 2147483647 w 208"/>
                <a:gd name="T21" fmla="*/ 2147483647 h 332"/>
                <a:gd name="T22" fmla="*/ 2147483647 w 208"/>
                <a:gd name="T23" fmla="*/ 2147483647 h 332"/>
                <a:gd name="T24" fmla="*/ 2147483647 w 208"/>
                <a:gd name="T25" fmla="*/ 2147483647 h 332"/>
                <a:gd name="T26" fmla="*/ 2147483647 w 208"/>
                <a:gd name="T27" fmla="*/ 2147483647 h 332"/>
                <a:gd name="T28" fmla="*/ 2147483647 w 208"/>
                <a:gd name="T29" fmla="*/ 2147483647 h 332"/>
                <a:gd name="T30" fmla="*/ 2147483647 w 208"/>
                <a:gd name="T31" fmla="*/ 2147483647 h 332"/>
                <a:gd name="T32" fmla="*/ 2147483647 w 208"/>
                <a:gd name="T33" fmla="*/ 0 h 332"/>
                <a:gd name="T34" fmla="*/ 2147483647 w 208"/>
                <a:gd name="T35" fmla="*/ 2147483647 h 332"/>
                <a:gd name="T36" fmla="*/ 2147483647 w 208"/>
                <a:gd name="T37" fmla="*/ 2147483647 h 332"/>
                <a:gd name="T38" fmla="*/ 2147483647 w 208"/>
                <a:gd name="T39" fmla="*/ 2147483647 h 332"/>
                <a:gd name="T40" fmla="*/ 2147483647 w 208"/>
                <a:gd name="T41" fmla="*/ 2147483647 h 332"/>
                <a:gd name="T42" fmla="*/ 2147483647 w 208"/>
                <a:gd name="T43" fmla="*/ 2147483647 h 332"/>
                <a:gd name="T44" fmla="*/ 2147483647 w 208"/>
                <a:gd name="T45" fmla="*/ 2147483647 h 332"/>
                <a:gd name="T46" fmla="*/ 2147483647 w 208"/>
                <a:gd name="T47" fmla="*/ 2147483647 h 332"/>
                <a:gd name="T48" fmla="*/ 2147483647 w 208"/>
                <a:gd name="T49" fmla="*/ 2147483647 h 332"/>
                <a:gd name="T50" fmla="*/ 2147483647 w 208"/>
                <a:gd name="T51" fmla="*/ 2147483647 h 332"/>
                <a:gd name="T52" fmla="*/ 2147483647 w 208"/>
                <a:gd name="T53" fmla="*/ 2147483647 h 332"/>
                <a:gd name="T54" fmla="*/ 2147483647 w 208"/>
                <a:gd name="T55" fmla="*/ 2147483647 h 332"/>
                <a:gd name="T56" fmla="*/ 2147483647 w 208"/>
                <a:gd name="T57" fmla="*/ 2147483647 h 332"/>
                <a:gd name="T58" fmla="*/ 2147483647 w 208"/>
                <a:gd name="T59" fmla="*/ 2147483647 h 332"/>
                <a:gd name="T60" fmla="*/ 2147483647 w 208"/>
                <a:gd name="T61" fmla="*/ 2147483647 h 332"/>
                <a:gd name="T62" fmla="*/ 2147483647 w 208"/>
                <a:gd name="T63" fmla="*/ 2147483647 h 332"/>
                <a:gd name="T64" fmla="*/ 2147483647 w 208"/>
                <a:gd name="T65" fmla="*/ 2147483647 h 332"/>
                <a:gd name="T66" fmla="*/ 2147483647 w 208"/>
                <a:gd name="T67" fmla="*/ 2147483647 h 332"/>
                <a:gd name="T68" fmla="*/ 2147483647 w 208"/>
                <a:gd name="T69" fmla="*/ 2147483647 h 332"/>
                <a:gd name="T70" fmla="*/ 2147483647 w 208"/>
                <a:gd name="T71" fmla="*/ 2147483647 h 332"/>
                <a:gd name="T72" fmla="*/ 2147483647 w 208"/>
                <a:gd name="T73" fmla="*/ 2147483647 h 332"/>
                <a:gd name="T74" fmla="*/ 2147483647 w 208"/>
                <a:gd name="T75" fmla="*/ 2147483647 h 332"/>
                <a:gd name="T76" fmla="*/ 2147483647 w 208"/>
                <a:gd name="T77" fmla="*/ 2147483647 h 332"/>
                <a:gd name="T78" fmla="*/ 2147483647 w 208"/>
                <a:gd name="T79" fmla="*/ 2147483647 h 332"/>
                <a:gd name="T80" fmla="*/ 2147483647 w 208"/>
                <a:gd name="T81" fmla="*/ 2147483647 h 332"/>
                <a:gd name="T82" fmla="*/ 2147483647 w 208"/>
                <a:gd name="T83" fmla="*/ 2147483647 h 332"/>
                <a:gd name="T84" fmla="*/ 2147483647 w 208"/>
                <a:gd name="T85" fmla="*/ 2147483647 h 3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08"/>
                <a:gd name="T130" fmla="*/ 0 h 332"/>
                <a:gd name="T131" fmla="*/ 208 w 208"/>
                <a:gd name="T132" fmla="*/ 332 h 33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08" h="332">
                  <a:moveTo>
                    <a:pt x="186" y="332"/>
                  </a:moveTo>
                  <a:lnTo>
                    <a:pt x="180" y="324"/>
                  </a:lnTo>
                  <a:lnTo>
                    <a:pt x="174" y="318"/>
                  </a:lnTo>
                  <a:lnTo>
                    <a:pt x="154" y="300"/>
                  </a:lnTo>
                  <a:lnTo>
                    <a:pt x="146" y="294"/>
                  </a:lnTo>
                  <a:lnTo>
                    <a:pt x="136" y="292"/>
                  </a:lnTo>
                  <a:lnTo>
                    <a:pt x="118" y="282"/>
                  </a:lnTo>
                  <a:lnTo>
                    <a:pt x="108" y="276"/>
                  </a:lnTo>
                  <a:lnTo>
                    <a:pt x="98" y="268"/>
                  </a:lnTo>
                  <a:lnTo>
                    <a:pt x="94" y="262"/>
                  </a:lnTo>
                  <a:lnTo>
                    <a:pt x="90" y="254"/>
                  </a:lnTo>
                  <a:lnTo>
                    <a:pt x="80" y="232"/>
                  </a:lnTo>
                  <a:lnTo>
                    <a:pt x="72" y="212"/>
                  </a:lnTo>
                  <a:lnTo>
                    <a:pt x="62" y="194"/>
                  </a:lnTo>
                  <a:lnTo>
                    <a:pt x="52" y="174"/>
                  </a:lnTo>
                  <a:lnTo>
                    <a:pt x="46" y="158"/>
                  </a:lnTo>
                  <a:lnTo>
                    <a:pt x="40" y="146"/>
                  </a:lnTo>
                  <a:lnTo>
                    <a:pt x="32" y="132"/>
                  </a:lnTo>
                  <a:lnTo>
                    <a:pt x="24" y="118"/>
                  </a:lnTo>
                  <a:lnTo>
                    <a:pt x="22" y="114"/>
                  </a:lnTo>
                  <a:lnTo>
                    <a:pt x="18" y="112"/>
                  </a:lnTo>
                  <a:lnTo>
                    <a:pt x="12" y="108"/>
                  </a:lnTo>
                  <a:lnTo>
                    <a:pt x="4" y="106"/>
                  </a:lnTo>
                  <a:lnTo>
                    <a:pt x="2" y="104"/>
                  </a:lnTo>
                  <a:lnTo>
                    <a:pt x="0" y="100"/>
                  </a:lnTo>
                  <a:lnTo>
                    <a:pt x="0" y="82"/>
                  </a:lnTo>
                  <a:lnTo>
                    <a:pt x="0" y="66"/>
                  </a:lnTo>
                  <a:lnTo>
                    <a:pt x="2" y="64"/>
                  </a:lnTo>
                  <a:lnTo>
                    <a:pt x="4" y="60"/>
                  </a:lnTo>
                  <a:lnTo>
                    <a:pt x="12" y="54"/>
                  </a:lnTo>
                  <a:lnTo>
                    <a:pt x="16" y="54"/>
                  </a:lnTo>
                  <a:lnTo>
                    <a:pt x="14" y="58"/>
                  </a:lnTo>
                  <a:lnTo>
                    <a:pt x="16" y="60"/>
                  </a:lnTo>
                  <a:lnTo>
                    <a:pt x="16" y="66"/>
                  </a:lnTo>
                  <a:lnTo>
                    <a:pt x="14" y="70"/>
                  </a:lnTo>
                  <a:lnTo>
                    <a:pt x="12" y="74"/>
                  </a:lnTo>
                  <a:lnTo>
                    <a:pt x="22" y="80"/>
                  </a:lnTo>
                  <a:lnTo>
                    <a:pt x="34" y="86"/>
                  </a:lnTo>
                  <a:lnTo>
                    <a:pt x="38" y="84"/>
                  </a:lnTo>
                  <a:lnTo>
                    <a:pt x="40" y="80"/>
                  </a:lnTo>
                  <a:lnTo>
                    <a:pt x="44" y="70"/>
                  </a:lnTo>
                  <a:lnTo>
                    <a:pt x="50" y="56"/>
                  </a:lnTo>
                  <a:lnTo>
                    <a:pt x="54" y="52"/>
                  </a:lnTo>
                  <a:lnTo>
                    <a:pt x="60" y="48"/>
                  </a:lnTo>
                  <a:lnTo>
                    <a:pt x="72" y="42"/>
                  </a:lnTo>
                  <a:lnTo>
                    <a:pt x="82" y="34"/>
                  </a:lnTo>
                  <a:lnTo>
                    <a:pt x="88" y="22"/>
                  </a:lnTo>
                  <a:lnTo>
                    <a:pt x="90" y="18"/>
                  </a:lnTo>
                  <a:lnTo>
                    <a:pt x="90" y="10"/>
                  </a:lnTo>
                  <a:lnTo>
                    <a:pt x="92" y="8"/>
                  </a:lnTo>
                  <a:lnTo>
                    <a:pt x="90" y="0"/>
                  </a:lnTo>
                  <a:lnTo>
                    <a:pt x="96" y="0"/>
                  </a:lnTo>
                  <a:lnTo>
                    <a:pt x="100" y="4"/>
                  </a:lnTo>
                  <a:lnTo>
                    <a:pt x="106" y="8"/>
                  </a:lnTo>
                  <a:lnTo>
                    <a:pt x="114" y="14"/>
                  </a:lnTo>
                  <a:lnTo>
                    <a:pt x="120" y="22"/>
                  </a:lnTo>
                  <a:lnTo>
                    <a:pt x="124" y="26"/>
                  </a:lnTo>
                  <a:lnTo>
                    <a:pt x="126" y="34"/>
                  </a:lnTo>
                  <a:lnTo>
                    <a:pt x="128" y="42"/>
                  </a:lnTo>
                  <a:lnTo>
                    <a:pt x="144" y="42"/>
                  </a:lnTo>
                  <a:lnTo>
                    <a:pt x="146" y="42"/>
                  </a:lnTo>
                  <a:lnTo>
                    <a:pt x="148" y="40"/>
                  </a:lnTo>
                  <a:lnTo>
                    <a:pt x="152" y="38"/>
                  </a:lnTo>
                  <a:lnTo>
                    <a:pt x="154" y="38"/>
                  </a:lnTo>
                  <a:lnTo>
                    <a:pt x="156" y="40"/>
                  </a:lnTo>
                  <a:lnTo>
                    <a:pt x="160" y="44"/>
                  </a:lnTo>
                  <a:lnTo>
                    <a:pt x="160" y="40"/>
                  </a:lnTo>
                  <a:lnTo>
                    <a:pt x="164" y="38"/>
                  </a:lnTo>
                  <a:lnTo>
                    <a:pt x="172" y="40"/>
                  </a:lnTo>
                  <a:lnTo>
                    <a:pt x="178" y="44"/>
                  </a:lnTo>
                  <a:lnTo>
                    <a:pt x="176" y="48"/>
                  </a:lnTo>
                  <a:lnTo>
                    <a:pt x="174" y="52"/>
                  </a:lnTo>
                  <a:lnTo>
                    <a:pt x="170" y="56"/>
                  </a:lnTo>
                  <a:lnTo>
                    <a:pt x="168" y="60"/>
                  </a:lnTo>
                  <a:lnTo>
                    <a:pt x="170" y="64"/>
                  </a:lnTo>
                  <a:lnTo>
                    <a:pt x="174" y="66"/>
                  </a:lnTo>
                  <a:lnTo>
                    <a:pt x="180" y="70"/>
                  </a:lnTo>
                  <a:lnTo>
                    <a:pt x="180" y="74"/>
                  </a:lnTo>
                  <a:lnTo>
                    <a:pt x="176" y="76"/>
                  </a:lnTo>
                  <a:lnTo>
                    <a:pt x="164" y="78"/>
                  </a:lnTo>
                  <a:lnTo>
                    <a:pt x="154" y="80"/>
                  </a:lnTo>
                  <a:lnTo>
                    <a:pt x="144" y="82"/>
                  </a:lnTo>
                  <a:lnTo>
                    <a:pt x="138" y="86"/>
                  </a:lnTo>
                  <a:lnTo>
                    <a:pt x="136" y="90"/>
                  </a:lnTo>
                  <a:lnTo>
                    <a:pt x="134" y="98"/>
                  </a:lnTo>
                  <a:lnTo>
                    <a:pt x="132" y="106"/>
                  </a:lnTo>
                  <a:lnTo>
                    <a:pt x="128" y="118"/>
                  </a:lnTo>
                  <a:lnTo>
                    <a:pt x="126" y="122"/>
                  </a:lnTo>
                  <a:lnTo>
                    <a:pt x="124" y="124"/>
                  </a:lnTo>
                  <a:lnTo>
                    <a:pt x="120" y="128"/>
                  </a:lnTo>
                  <a:lnTo>
                    <a:pt x="118" y="132"/>
                  </a:lnTo>
                  <a:lnTo>
                    <a:pt x="120" y="138"/>
                  </a:lnTo>
                  <a:lnTo>
                    <a:pt x="122" y="142"/>
                  </a:lnTo>
                  <a:lnTo>
                    <a:pt x="126" y="150"/>
                  </a:lnTo>
                  <a:lnTo>
                    <a:pt x="132" y="158"/>
                  </a:lnTo>
                  <a:lnTo>
                    <a:pt x="134" y="162"/>
                  </a:lnTo>
                  <a:lnTo>
                    <a:pt x="134" y="168"/>
                  </a:lnTo>
                  <a:lnTo>
                    <a:pt x="142" y="170"/>
                  </a:lnTo>
                  <a:lnTo>
                    <a:pt x="148" y="174"/>
                  </a:lnTo>
                  <a:lnTo>
                    <a:pt x="154" y="180"/>
                  </a:lnTo>
                  <a:lnTo>
                    <a:pt x="158" y="182"/>
                  </a:lnTo>
                  <a:lnTo>
                    <a:pt x="162" y="180"/>
                  </a:lnTo>
                  <a:lnTo>
                    <a:pt x="164" y="180"/>
                  </a:lnTo>
                  <a:lnTo>
                    <a:pt x="166" y="172"/>
                  </a:lnTo>
                  <a:lnTo>
                    <a:pt x="176" y="172"/>
                  </a:lnTo>
                  <a:lnTo>
                    <a:pt x="176" y="188"/>
                  </a:lnTo>
                  <a:lnTo>
                    <a:pt x="176" y="194"/>
                  </a:lnTo>
                  <a:lnTo>
                    <a:pt x="178" y="196"/>
                  </a:lnTo>
                  <a:lnTo>
                    <a:pt x="180" y="198"/>
                  </a:lnTo>
                  <a:lnTo>
                    <a:pt x="182" y="198"/>
                  </a:lnTo>
                  <a:lnTo>
                    <a:pt x="184" y="198"/>
                  </a:lnTo>
                  <a:lnTo>
                    <a:pt x="192" y="200"/>
                  </a:lnTo>
                  <a:lnTo>
                    <a:pt x="202" y="212"/>
                  </a:lnTo>
                  <a:lnTo>
                    <a:pt x="206" y="218"/>
                  </a:lnTo>
                  <a:lnTo>
                    <a:pt x="208" y="226"/>
                  </a:lnTo>
                  <a:lnTo>
                    <a:pt x="206" y="258"/>
                  </a:lnTo>
                  <a:lnTo>
                    <a:pt x="204" y="264"/>
                  </a:lnTo>
                  <a:lnTo>
                    <a:pt x="204" y="266"/>
                  </a:lnTo>
                  <a:lnTo>
                    <a:pt x="202" y="270"/>
                  </a:lnTo>
                  <a:lnTo>
                    <a:pt x="200" y="276"/>
                  </a:lnTo>
                  <a:lnTo>
                    <a:pt x="202" y="290"/>
                  </a:lnTo>
                  <a:lnTo>
                    <a:pt x="204" y="294"/>
                  </a:lnTo>
                  <a:lnTo>
                    <a:pt x="208" y="296"/>
                  </a:lnTo>
                  <a:lnTo>
                    <a:pt x="204" y="306"/>
                  </a:lnTo>
                  <a:lnTo>
                    <a:pt x="202" y="316"/>
                  </a:lnTo>
                  <a:lnTo>
                    <a:pt x="200" y="322"/>
                  </a:lnTo>
                  <a:lnTo>
                    <a:pt x="196" y="326"/>
                  </a:lnTo>
                  <a:lnTo>
                    <a:pt x="190" y="330"/>
                  </a:lnTo>
                  <a:lnTo>
                    <a:pt x="186"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91" name="Freeform 95"/>
            <p:cNvSpPr>
              <a:spLocks/>
            </p:cNvSpPr>
            <p:nvPr/>
          </p:nvSpPr>
          <p:spPr bwMode="auto">
            <a:xfrm>
              <a:off x="3017704" y="4863660"/>
              <a:ext cx="285971" cy="375666"/>
            </a:xfrm>
            <a:custGeom>
              <a:avLst/>
              <a:gdLst>
                <a:gd name="T0" fmla="*/ 2147483647 w 196"/>
                <a:gd name="T1" fmla="*/ 2147483647 h 238"/>
                <a:gd name="T2" fmla="*/ 2147483647 w 196"/>
                <a:gd name="T3" fmla="*/ 2147483647 h 238"/>
                <a:gd name="T4" fmla="*/ 2147483647 w 196"/>
                <a:gd name="T5" fmla="*/ 2147483647 h 238"/>
                <a:gd name="T6" fmla="*/ 2147483647 w 196"/>
                <a:gd name="T7" fmla="*/ 2147483647 h 238"/>
                <a:gd name="T8" fmla="*/ 2147483647 w 196"/>
                <a:gd name="T9" fmla="*/ 2147483647 h 238"/>
                <a:gd name="T10" fmla="*/ 2147483647 w 196"/>
                <a:gd name="T11" fmla="*/ 2147483647 h 238"/>
                <a:gd name="T12" fmla="*/ 2147483647 w 196"/>
                <a:gd name="T13" fmla="*/ 2147483647 h 238"/>
                <a:gd name="T14" fmla="*/ 2147483647 w 196"/>
                <a:gd name="T15" fmla="*/ 2147483647 h 238"/>
                <a:gd name="T16" fmla="*/ 2147483647 w 196"/>
                <a:gd name="T17" fmla="*/ 2147483647 h 238"/>
                <a:gd name="T18" fmla="*/ 2147483647 w 196"/>
                <a:gd name="T19" fmla="*/ 2147483647 h 238"/>
                <a:gd name="T20" fmla="*/ 2147483647 w 196"/>
                <a:gd name="T21" fmla="*/ 2147483647 h 238"/>
                <a:gd name="T22" fmla="*/ 2147483647 w 196"/>
                <a:gd name="T23" fmla="*/ 2147483647 h 238"/>
                <a:gd name="T24" fmla="*/ 2147483647 w 196"/>
                <a:gd name="T25" fmla="*/ 2147483647 h 238"/>
                <a:gd name="T26" fmla="*/ 2147483647 w 196"/>
                <a:gd name="T27" fmla="*/ 2147483647 h 238"/>
                <a:gd name="T28" fmla="*/ 2147483647 w 196"/>
                <a:gd name="T29" fmla="*/ 2147483647 h 238"/>
                <a:gd name="T30" fmla="*/ 2147483647 w 196"/>
                <a:gd name="T31" fmla="*/ 2147483647 h 238"/>
                <a:gd name="T32" fmla="*/ 2147483647 w 196"/>
                <a:gd name="T33" fmla="*/ 2147483647 h 238"/>
                <a:gd name="T34" fmla="*/ 2147483647 w 196"/>
                <a:gd name="T35" fmla="*/ 2147483647 h 238"/>
                <a:gd name="T36" fmla="*/ 2147483647 w 196"/>
                <a:gd name="T37" fmla="*/ 2147483647 h 238"/>
                <a:gd name="T38" fmla="*/ 2147483647 w 196"/>
                <a:gd name="T39" fmla="*/ 2147483647 h 238"/>
                <a:gd name="T40" fmla="*/ 2147483647 w 196"/>
                <a:gd name="T41" fmla="*/ 2147483647 h 238"/>
                <a:gd name="T42" fmla="*/ 2147483647 w 196"/>
                <a:gd name="T43" fmla="*/ 2147483647 h 238"/>
                <a:gd name="T44" fmla="*/ 2147483647 w 196"/>
                <a:gd name="T45" fmla="*/ 2147483647 h 238"/>
                <a:gd name="T46" fmla="*/ 2147483647 w 196"/>
                <a:gd name="T47" fmla="*/ 2147483647 h 238"/>
                <a:gd name="T48" fmla="*/ 2147483647 w 196"/>
                <a:gd name="T49" fmla="*/ 2147483647 h 238"/>
                <a:gd name="T50" fmla="*/ 2147483647 w 196"/>
                <a:gd name="T51" fmla="*/ 2147483647 h 238"/>
                <a:gd name="T52" fmla="*/ 2147483647 w 196"/>
                <a:gd name="T53" fmla="*/ 2147483647 h 238"/>
                <a:gd name="T54" fmla="*/ 2147483647 w 196"/>
                <a:gd name="T55" fmla="*/ 2147483647 h 238"/>
                <a:gd name="T56" fmla="*/ 2147483647 w 196"/>
                <a:gd name="T57" fmla="*/ 2147483647 h 238"/>
                <a:gd name="T58" fmla="*/ 2147483647 w 196"/>
                <a:gd name="T59" fmla="*/ 2147483647 h 238"/>
                <a:gd name="T60" fmla="*/ 2147483647 w 196"/>
                <a:gd name="T61" fmla="*/ 2147483647 h 238"/>
                <a:gd name="T62" fmla="*/ 2147483647 w 196"/>
                <a:gd name="T63" fmla="*/ 2147483647 h 238"/>
                <a:gd name="T64" fmla="*/ 2147483647 w 196"/>
                <a:gd name="T65" fmla="*/ 2147483647 h 238"/>
                <a:gd name="T66" fmla="*/ 2147483647 w 196"/>
                <a:gd name="T67" fmla="*/ 2147483647 h 238"/>
                <a:gd name="T68" fmla="*/ 2147483647 w 196"/>
                <a:gd name="T69" fmla="*/ 2147483647 h 238"/>
                <a:gd name="T70" fmla="*/ 2147483647 w 196"/>
                <a:gd name="T71" fmla="*/ 2147483647 h 238"/>
                <a:gd name="T72" fmla="*/ 2147483647 w 196"/>
                <a:gd name="T73" fmla="*/ 2147483647 h 238"/>
                <a:gd name="T74" fmla="*/ 2147483647 w 196"/>
                <a:gd name="T75" fmla="*/ 2147483647 h 238"/>
                <a:gd name="T76" fmla="*/ 2147483647 w 196"/>
                <a:gd name="T77" fmla="*/ 2147483647 h 238"/>
                <a:gd name="T78" fmla="*/ 2147483647 w 196"/>
                <a:gd name="T79" fmla="*/ 2147483647 h 238"/>
                <a:gd name="T80" fmla="*/ 2147483647 w 196"/>
                <a:gd name="T81" fmla="*/ 2147483647 h 238"/>
                <a:gd name="T82" fmla="*/ 2147483647 w 196"/>
                <a:gd name="T83" fmla="*/ 2147483647 h 238"/>
                <a:gd name="T84" fmla="*/ 2147483647 w 196"/>
                <a:gd name="T85" fmla="*/ 2147483647 h 238"/>
                <a:gd name="T86" fmla="*/ 2147483647 w 196"/>
                <a:gd name="T87" fmla="*/ 2147483647 h 238"/>
                <a:gd name="T88" fmla="*/ 2147483647 w 196"/>
                <a:gd name="T89" fmla="*/ 0 h 238"/>
                <a:gd name="T90" fmla="*/ 2147483647 w 196"/>
                <a:gd name="T91" fmla="*/ 2147483647 h 238"/>
                <a:gd name="T92" fmla="*/ 2147483647 w 196"/>
                <a:gd name="T93" fmla="*/ 2147483647 h 238"/>
                <a:gd name="T94" fmla="*/ 2147483647 w 196"/>
                <a:gd name="T95" fmla="*/ 2147483647 h 238"/>
                <a:gd name="T96" fmla="*/ 0 w 196"/>
                <a:gd name="T97" fmla="*/ 2147483647 h 23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6"/>
                <a:gd name="T148" fmla="*/ 0 h 238"/>
                <a:gd name="T149" fmla="*/ 196 w 196"/>
                <a:gd name="T150" fmla="*/ 238 h 23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6" h="238">
                  <a:moveTo>
                    <a:pt x="0" y="24"/>
                  </a:moveTo>
                  <a:lnTo>
                    <a:pt x="10" y="34"/>
                  </a:lnTo>
                  <a:lnTo>
                    <a:pt x="14" y="42"/>
                  </a:lnTo>
                  <a:lnTo>
                    <a:pt x="16" y="50"/>
                  </a:lnTo>
                  <a:lnTo>
                    <a:pt x="14" y="82"/>
                  </a:lnTo>
                  <a:lnTo>
                    <a:pt x="12" y="88"/>
                  </a:lnTo>
                  <a:lnTo>
                    <a:pt x="12" y="90"/>
                  </a:lnTo>
                  <a:lnTo>
                    <a:pt x="10" y="94"/>
                  </a:lnTo>
                  <a:lnTo>
                    <a:pt x="8" y="100"/>
                  </a:lnTo>
                  <a:lnTo>
                    <a:pt x="10" y="114"/>
                  </a:lnTo>
                  <a:lnTo>
                    <a:pt x="12" y="118"/>
                  </a:lnTo>
                  <a:lnTo>
                    <a:pt x="16" y="120"/>
                  </a:lnTo>
                  <a:lnTo>
                    <a:pt x="14" y="126"/>
                  </a:lnTo>
                  <a:lnTo>
                    <a:pt x="12" y="132"/>
                  </a:lnTo>
                  <a:lnTo>
                    <a:pt x="8" y="146"/>
                  </a:lnTo>
                  <a:lnTo>
                    <a:pt x="18" y="156"/>
                  </a:lnTo>
                  <a:lnTo>
                    <a:pt x="22" y="168"/>
                  </a:lnTo>
                  <a:lnTo>
                    <a:pt x="26" y="198"/>
                  </a:lnTo>
                  <a:lnTo>
                    <a:pt x="28" y="200"/>
                  </a:lnTo>
                  <a:lnTo>
                    <a:pt x="30" y="202"/>
                  </a:lnTo>
                  <a:lnTo>
                    <a:pt x="34" y="204"/>
                  </a:lnTo>
                  <a:lnTo>
                    <a:pt x="36" y="208"/>
                  </a:lnTo>
                  <a:lnTo>
                    <a:pt x="42" y="228"/>
                  </a:lnTo>
                  <a:lnTo>
                    <a:pt x="44" y="234"/>
                  </a:lnTo>
                  <a:lnTo>
                    <a:pt x="46" y="238"/>
                  </a:lnTo>
                  <a:lnTo>
                    <a:pt x="50" y="238"/>
                  </a:lnTo>
                  <a:lnTo>
                    <a:pt x="56" y="236"/>
                  </a:lnTo>
                  <a:lnTo>
                    <a:pt x="60" y="232"/>
                  </a:lnTo>
                  <a:lnTo>
                    <a:pt x="70" y="220"/>
                  </a:lnTo>
                  <a:lnTo>
                    <a:pt x="76" y="226"/>
                  </a:lnTo>
                  <a:lnTo>
                    <a:pt x="84" y="228"/>
                  </a:lnTo>
                  <a:lnTo>
                    <a:pt x="92" y="230"/>
                  </a:lnTo>
                  <a:lnTo>
                    <a:pt x="98" y="238"/>
                  </a:lnTo>
                  <a:lnTo>
                    <a:pt x="100" y="232"/>
                  </a:lnTo>
                  <a:lnTo>
                    <a:pt x="104" y="230"/>
                  </a:lnTo>
                  <a:lnTo>
                    <a:pt x="112" y="228"/>
                  </a:lnTo>
                  <a:lnTo>
                    <a:pt x="126" y="228"/>
                  </a:lnTo>
                  <a:lnTo>
                    <a:pt x="126" y="204"/>
                  </a:lnTo>
                  <a:lnTo>
                    <a:pt x="128" y="196"/>
                  </a:lnTo>
                  <a:lnTo>
                    <a:pt x="132" y="188"/>
                  </a:lnTo>
                  <a:lnTo>
                    <a:pt x="136" y="180"/>
                  </a:lnTo>
                  <a:lnTo>
                    <a:pt x="144" y="176"/>
                  </a:lnTo>
                  <a:lnTo>
                    <a:pt x="152" y="172"/>
                  </a:lnTo>
                  <a:lnTo>
                    <a:pt x="162" y="172"/>
                  </a:lnTo>
                  <a:lnTo>
                    <a:pt x="170" y="172"/>
                  </a:lnTo>
                  <a:lnTo>
                    <a:pt x="178" y="174"/>
                  </a:lnTo>
                  <a:lnTo>
                    <a:pt x="190" y="180"/>
                  </a:lnTo>
                  <a:lnTo>
                    <a:pt x="190" y="174"/>
                  </a:lnTo>
                  <a:lnTo>
                    <a:pt x="192" y="170"/>
                  </a:lnTo>
                  <a:lnTo>
                    <a:pt x="196" y="162"/>
                  </a:lnTo>
                  <a:lnTo>
                    <a:pt x="196" y="156"/>
                  </a:lnTo>
                  <a:lnTo>
                    <a:pt x="196" y="148"/>
                  </a:lnTo>
                  <a:lnTo>
                    <a:pt x="194" y="146"/>
                  </a:lnTo>
                  <a:lnTo>
                    <a:pt x="186" y="138"/>
                  </a:lnTo>
                  <a:lnTo>
                    <a:pt x="184" y="134"/>
                  </a:lnTo>
                  <a:lnTo>
                    <a:pt x="180" y="130"/>
                  </a:lnTo>
                  <a:lnTo>
                    <a:pt x="180" y="126"/>
                  </a:lnTo>
                  <a:lnTo>
                    <a:pt x="180" y="120"/>
                  </a:lnTo>
                  <a:lnTo>
                    <a:pt x="168" y="118"/>
                  </a:lnTo>
                  <a:lnTo>
                    <a:pt x="158" y="116"/>
                  </a:lnTo>
                  <a:lnTo>
                    <a:pt x="154" y="112"/>
                  </a:lnTo>
                  <a:lnTo>
                    <a:pt x="152" y="108"/>
                  </a:lnTo>
                  <a:lnTo>
                    <a:pt x="152" y="102"/>
                  </a:lnTo>
                  <a:lnTo>
                    <a:pt x="152" y="94"/>
                  </a:lnTo>
                  <a:lnTo>
                    <a:pt x="150" y="92"/>
                  </a:lnTo>
                  <a:lnTo>
                    <a:pt x="148" y="90"/>
                  </a:lnTo>
                  <a:lnTo>
                    <a:pt x="146" y="80"/>
                  </a:lnTo>
                  <a:lnTo>
                    <a:pt x="142" y="70"/>
                  </a:lnTo>
                  <a:lnTo>
                    <a:pt x="138" y="68"/>
                  </a:lnTo>
                  <a:lnTo>
                    <a:pt x="134" y="66"/>
                  </a:lnTo>
                  <a:lnTo>
                    <a:pt x="124" y="68"/>
                  </a:lnTo>
                  <a:lnTo>
                    <a:pt x="120" y="68"/>
                  </a:lnTo>
                  <a:lnTo>
                    <a:pt x="116" y="68"/>
                  </a:lnTo>
                  <a:lnTo>
                    <a:pt x="114" y="66"/>
                  </a:lnTo>
                  <a:lnTo>
                    <a:pt x="114" y="62"/>
                  </a:lnTo>
                  <a:lnTo>
                    <a:pt x="108" y="60"/>
                  </a:lnTo>
                  <a:lnTo>
                    <a:pt x="104" y="58"/>
                  </a:lnTo>
                  <a:lnTo>
                    <a:pt x="100" y="54"/>
                  </a:lnTo>
                  <a:lnTo>
                    <a:pt x="98" y="52"/>
                  </a:lnTo>
                  <a:lnTo>
                    <a:pt x="94" y="54"/>
                  </a:lnTo>
                  <a:lnTo>
                    <a:pt x="84" y="50"/>
                  </a:lnTo>
                  <a:lnTo>
                    <a:pt x="74" y="44"/>
                  </a:lnTo>
                  <a:lnTo>
                    <a:pt x="70" y="36"/>
                  </a:lnTo>
                  <a:lnTo>
                    <a:pt x="66" y="30"/>
                  </a:lnTo>
                  <a:lnTo>
                    <a:pt x="64" y="20"/>
                  </a:lnTo>
                  <a:lnTo>
                    <a:pt x="66" y="10"/>
                  </a:lnTo>
                  <a:lnTo>
                    <a:pt x="66" y="6"/>
                  </a:lnTo>
                  <a:lnTo>
                    <a:pt x="64" y="2"/>
                  </a:lnTo>
                  <a:lnTo>
                    <a:pt x="62" y="0"/>
                  </a:lnTo>
                  <a:lnTo>
                    <a:pt x="56" y="0"/>
                  </a:lnTo>
                  <a:lnTo>
                    <a:pt x="48" y="2"/>
                  </a:lnTo>
                  <a:lnTo>
                    <a:pt x="42" y="6"/>
                  </a:lnTo>
                  <a:lnTo>
                    <a:pt x="30" y="14"/>
                  </a:lnTo>
                  <a:lnTo>
                    <a:pt x="20" y="22"/>
                  </a:lnTo>
                  <a:lnTo>
                    <a:pt x="12" y="26"/>
                  </a:lnTo>
                  <a:lnTo>
                    <a:pt x="8" y="26"/>
                  </a:lnTo>
                  <a:lnTo>
                    <a:pt x="4" y="24"/>
                  </a:lnTo>
                  <a:lnTo>
                    <a:pt x="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92" name="Freeform 96"/>
            <p:cNvSpPr>
              <a:spLocks/>
            </p:cNvSpPr>
            <p:nvPr/>
          </p:nvSpPr>
          <p:spPr bwMode="auto">
            <a:xfrm>
              <a:off x="3201048" y="5137114"/>
              <a:ext cx="196029" cy="238940"/>
            </a:xfrm>
            <a:custGeom>
              <a:avLst/>
              <a:gdLst>
                <a:gd name="T0" fmla="*/ 2147483647 w 134"/>
                <a:gd name="T1" fmla="*/ 2147483647 h 152"/>
                <a:gd name="T2" fmla="*/ 2147483647 w 134"/>
                <a:gd name="T3" fmla="*/ 2147483647 h 152"/>
                <a:gd name="T4" fmla="*/ 2147483647 w 134"/>
                <a:gd name="T5" fmla="*/ 2147483647 h 152"/>
                <a:gd name="T6" fmla="*/ 2147483647 w 134"/>
                <a:gd name="T7" fmla="*/ 2147483647 h 152"/>
                <a:gd name="T8" fmla="*/ 2147483647 w 134"/>
                <a:gd name="T9" fmla="*/ 2147483647 h 152"/>
                <a:gd name="T10" fmla="*/ 2147483647 w 134"/>
                <a:gd name="T11" fmla="*/ 2147483647 h 152"/>
                <a:gd name="T12" fmla="*/ 2147483647 w 134"/>
                <a:gd name="T13" fmla="*/ 2147483647 h 152"/>
                <a:gd name="T14" fmla="*/ 2147483647 w 134"/>
                <a:gd name="T15" fmla="*/ 2147483647 h 152"/>
                <a:gd name="T16" fmla="*/ 2147483647 w 134"/>
                <a:gd name="T17" fmla="*/ 2147483647 h 152"/>
                <a:gd name="T18" fmla="*/ 2147483647 w 134"/>
                <a:gd name="T19" fmla="*/ 2147483647 h 152"/>
                <a:gd name="T20" fmla="*/ 2147483647 w 134"/>
                <a:gd name="T21" fmla="*/ 2147483647 h 152"/>
                <a:gd name="T22" fmla="*/ 2147483647 w 134"/>
                <a:gd name="T23" fmla="*/ 2147483647 h 152"/>
                <a:gd name="T24" fmla="*/ 2147483647 w 134"/>
                <a:gd name="T25" fmla="*/ 2147483647 h 152"/>
                <a:gd name="T26" fmla="*/ 2147483647 w 134"/>
                <a:gd name="T27" fmla="*/ 2147483647 h 152"/>
                <a:gd name="T28" fmla="*/ 2147483647 w 134"/>
                <a:gd name="T29" fmla="*/ 2147483647 h 152"/>
                <a:gd name="T30" fmla="*/ 2147483647 w 134"/>
                <a:gd name="T31" fmla="*/ 2147483647 h 152"/>
                <a:gd name="T32" fmla="*/ 2147483647 w 134"/>
                <a:gd name="T33" fmla="*/ 2147483647 h 152"/>
                <a:gd name="T34" fmla="*/ 2147483647 w 134"/>
                <a:gd name="T35" fmla="*/ 2147483647 h 152"/>
                <a:gd name="T36" fmla="*/ 2147483647 w 134"/>
                <a:gd name="T37" fmla="*/ 2147483647 h 152"/>
                <a:gd name="T38" fmla="*/ 2147483647 w 134"/>
                <a:gd name="T39" fmla="*/ 2147483647 h 152"/>
                <a:gd name="T40" fmla="*/ 2147483647 w 134"/>
                <a:gd name="T41" fmla="*/ 2147483647 h 152"/>
                <a:gd name="T42" fmla="*/ 2147483647 w 134"/>
                <a:gd name="T43" fmla="*/ 2147483647 h 152"/>
                <a:gd name="T44" fmla="*/ 2147483647 w 134"/>
                <a:gd name="T45" fmla="*/ 2147483647 h 152"/>
                <a:gd name="T46" fmla="*/ 2147483647 w 134"/>
                <a:gd name="T47" fmla="*/ 2147483647 h 152"/>
                <a:gd name="T48" fmla="*/ 2147483647 w 134"/>
                <a:gd name="T49" fmla="*/ 2147483647 h 152"/>
                <a:gd name="T50" fmla="*/ 2147483647 w 134"/>
                <a:gd name="T51" fmla="*/ 2147483647 h 152"/>
                <a:gd name="T52" fmla="*/ 2147483647 w 134"/>
                <a:gd name="T53" fmla="*/ 2147483647 h 152"/>
                <a:gd name="T54" fmla="*/ 2147483647 w 134"/>
                <a:gd name="T55" fmla="*/ 2147483647 h 152"/>
                <a:gd name="T56" fmla="*/ 2147483647 w 134"/>
                <a:gd name="T57" fmla="*/ 2147483647 h 152"/>
                <a:gd name="T58" fmla="*/ 2147483647 w 134"/>
                <a:gd name="T59" fmla="*/ 2147483647 h 152"/>
                <a:gd name="T60" fmla="*/ 2147483647 w 134"/>
                <a:gd name="T61" fmla="*/ 2147483647 h 152"/>
                <a:gd name="T62" fmla="*/ 2147483647 w 134"/>
                <a:gd name="T63" fmla="*/ 2147483647 h 152"/>
                <a:gd name="T64" fmla="*/ 0 w 134"/>
                <a:gd name="T65" fmla="*/ 2147483647 h 152"/>
                <a:gd name="T66" fmla="*/ 0 w 134"/>
                <a:gd name="T67" fmla="*/ 2147483647 h 152"/>
                <a:gd name="T68" fmla="*/ 0 w 134"/>
                <a:gd name="T69" fmla="*/ 2147483647 h 152"/>
                <a:gd name="T70" fmla="*/ 2147483647 w 134"/>
                <a:gd name="T71" fmla="*/ 2147483647 h 152"/>
                <a:gd name="T72" fmla="*/ 2147483647 w 134"/>
                <a:gd name="T73" fmla="*/ 2147483647 h 152"/>
                <a:gd name="T74" fmla="*/ 2147483647 w 134"/>
                <a:gd name="T75" fmla="*/ 2147483647 h 152"/>
                <a:gd name="T76" fmla="*/ 2147483647 w 134"/>
                <a:gd name="T77" fmla="*/ 2147483647 h 152"/>
                <a:gd name="T78" fmla="*/ 2147483647 w 134"/>
                <a:gd name="T79" fmla="*/ 0 h 152"/>
                <a:gd name="T80" fmla="*/ 2147483647 w 134"/>
                <a:gd name="T81" fmla="*/ 0 h 152"/>
                <a:gd name="T82" fmla="*/ 2147483647 w 134"/>
                <a:gd name="T83" fmla="*/ 0 h 152"/>
                <a:gd name="T84" fmla="*/ 2147483647 w 134"/>
                <a:gd name="T85" fmla="*/ 2147483647 h 152"/>
                <a:gd name="T86" fmla="*/ 2147483647 w 134"/>
                <a:gd name="T87" fmla="*/ 2147483647 h 152"/>
                <a:gd name="T88" fmla="*/ 2147483647 w 134"/>
                <a:gd name="T89" fmla="*/ 2147483647 h 152"/>
                <a:gd name="T90" fmla="*/ 2147483647 w 134"/>
                <a:gd name="T91" fmla="*/ 2147483647 h 152"/>
                <a:gd name="T92" fmla="*/ 2147483647 w 134"/>
                <a:gd name="T93" fmla="*/ 2147483647 h 152"/>
                <a:gd name="T94" fmla="*/ 2147483647 w 134"/>
                <a:gd name="T95" fmla="*/ 2147483647 h 152"/>
                <a:gd name="T96" fmla="*/ 2147483647 w 134"/>
                <a:gd name="T97" fmla="*/ 2147483647 h 152"/>
                <a:gd name="T98" fmla="*/ 2147483647 w 134"/>
                <a:gd name="T99" fmla="*/ 2147483647 h 152"/>
                <a:gd name="T100" fmla="*/ 2147483647 w 134"/>
                <a:gd name="T101" fmla="*/ 2147483647 h 152"/>
                <a:gd name="T102" fmla="*/ 2147483647 w 134"/>
                <a:gd name="T103" fmla="*/ 2147483647 h 152"/>
                <a:gd name="T104" fmla="*/ 2147483647 w 134"/>
                <a:gd name="T105" fmla="*/ 2147483647 h 152"/>
                <a:gd name="T106" fmla="*/ 2147483647 w 134"/>
                <a:gd name="T107" fmla="*/ 2147483647 h 152"/>
                <a:gd name="T108" fmla="*/ 2147483647 w 134"/>
                <a:gd name="T109" fmla="*/ 2147483647 h 152"/>
                <a:gd name="T110" fmla="*/ 2147483647 w 134"/>
                <a:gd name="T111" fmla="*/ 2147483647 h 152"/>
                <a:gd name="T112" fmla="*/ 2147483647 w 134"/>
                <a:gd name="T113" fmla="*/ 2147483647 h 152"/>
                <a:gd name="T114" fmla="*/ 2147483647 w 134"/>
                <a:gd name="T115" fmla="*/ 2147483647 h 152"/>
                <a:gd name="T116" fmla="*/ 2147483647 w 134"/>
                <a:gd name="T117" fmla="*/ 2147483647 h 152"/>
                <a:gd name="T118" fmla="*/ 2147483647 w 134"/>
                <a:gd name="T119" fmla="*/ 2147483647 h 152"/>
                <a:gd name="T120" fmla="*/ 2147483647 w 134"/>
                <a:gd name="T121" fmla="*/ 2147483647 h 152"/>
                <a:gd name="T122" fmla="*/ 2147483647 w 134"/>
                <a:gd name="T123" fmla="*/ 2147483647 h 152"/>
                <a:gd name="T124" fmla="*/ 2147483647 w 134"/>
                <a:gd name="T125" fmla="*/ 2147483647 h 15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34"/>
                <a:gd name="T190" fmla="*/ 0 h 152"/>
                <a:gd name="T191" fmla="*/ 134 w 134"/>
                <a:gd name="T192" fmla="*/ 152 h 15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34" h="152">
                  <a:moveTo>
                    <a:pt x="132" y="118"/>
                  </a:moveTo>
                  <a:lnTo>
                    <a:pt x="134" y="122"/>
                  </a:lnTo>
                  <a:lnTo>
                    <a:pt x="134" y="130"/>
                  </a:lnTo>
                  <a:lnTo>
                    <a:pt x="134" y="136"/>
                  </a:lnTo>
                  <a:lnTo>
                    <a:pt x="130" y="138"/>
                  </a:lnTo>
                  <a:lnTo>
                    <a:pt x="122" y="146"/>
                  </a:lnTo>
                  <a:lnTo>
                    <a:pt x="112" y="150"/>
                  </a:lnTo>
                  <a:lnTo>
                    <a:pt x="102" y="152"/>
                  </a:lnTo>
                  <a:lnTo>
                    <a:pt x="94" y="152"/>
                  </a:lnTo>
                  <a:lnTo>
                    <a:pt x="86" y="150"/>
                  </a:lnTo>
                  <a:lnTo>
                    <a:pt x="82" y="148"/>
                  </a:lnTo>
                  <a:lnTo>
                    <a:pt x="74" y="148"/>
                  </a:lnTo>
                  <a:lnTo>
                    <a:pt x="76" y="138"/>
                  </a:lnTo>
                  <a:lnTo>
                    <a:pt x="80" y="132"/>
                  </a:lnTo>
                  <a:lnTo>
                    <a:pt x="82" y="124"/>
                  </a:lnTo>
                  <a:lnTo>
                    <a:pt x="84" y="116"/>
                  </a:lnTo>
                  <a:lnTo>
                    <a:pt x="82" y="110"/>
                  </a:lnTo>
                  <a:lnTo>
                    <a:pt x="78" y="106"/>
                  </a:lnTo>
                  <a:lnTo>
                    <a:pt x="72" y="106"/>
                  </a:lnTo>
                  <a:lnTo>
                    <a:pt x="64" y="104"/>
                  </a:lnTo>
                  <a:lnTo>
                    <a:pt x="62" y="102"/>
                  </a:lnTo>
                  <a:lnTo>
                    <a:pt x="60" y="98"/>
                  </a:lnTo>
                  <a:lnTo>
                    <a:pt x="58" y="94"/>
                  </a:lnTo>
                  <a:lnTo>
                    <a:pt x="54" y="92"/>
                  </a:lnTo>
                  <a:lnTo>
                    <a:pt x="46" y="90"/>
                  </a:lnTo>
                  <a:lnTo>
                    <a:pt x="40" y="88"/>
                  </a:lnTo>
                  <a:lnTo>
                    <a:pt x="34" y="88"/>
                  </a:lnTo>
                  <a:lnTo>
                    <a:pt x="30" y="86"/>
                  </a:lnTo>
                  <a:lnTo>
                    <a:pt x="24" y="82"/>
                  </a:lnTo>
                  <a:lnTo>
                    <a:pt x="12" y="66"/>
                  </a:lnTo>
                  <a:lnTo>
                    <a:pt x="4" y="62"/>
                  </a:lnTo>
                  <a:lnTo>
                    <a:pt x="2" y="60"/>
                  </a:lnTo>
                  <a:lnTo>
                    <a:pt x="0" y="58"/>
                  </a:lnTo>
                  <a:lnTo>
                    <a:pt x="0" y="56"/>
                  </a:lnTo>
                  <a:lnTo>
                    <a:pt x="0" y="32"/>
                  </a:lnTo>
                  <a:lnTo>
                    <a:pt x="2" y="24"/>
                  </a:lnTo>
                  <a:lnTo>
                    <a:pt x="6" y="16"/>
                  </a:lnTo>
                  <a:lnTo>
                    <a:pt x="10" y="8"/>
                  </a:lnTo>
                  <a:lnTo>
                    <a:pt x="18" y="4"/>
                  </a:lnTo>
                  <a:lnTo>
                    <a:pt x="26" y="0"/>
                  </a:lnTo>
                  <a:lnTo>
                    <a:pt x="36" y="0"/>
                  </a:lnTo>
                  <a:lnTo>
                    <a:pt x="44" y="0"/>
                  </a:lnTo>
                  <a:lnTo>
                    <a:pt x="52" y="2"/>
                  </a:lnTo>
                  <a:lnTo>
                    <a:pt x="64" y="8"/>
                  </a:lnTo>
                  <a:lnTo>
                    <a:pt x="64" y="18"/>
                  </a:lnTo>
                  <a:lnTo>
                    <a:pt x="70" y="34"/>
                  </a:lnTo>
                  <a:lnTo>
                    <a:pt x="76" y="50"/>
                  </a:lnTo>
                  <a:lnTo>
                    <a:pt x="78" y="54"/>
                  </a:lnTo>
                  <a:lnTo>
                    <a:pt x="82" y="56"/>
                  </a:lnTo>
                  <a:lnTo>
                    <a:pt x="92" y="56"/>
                  </a:lnTo>
                  <a:lnTo>
                    <a:pt x="100" y="58"/>
                  </a:lnTo>
                  <a:lnTo>
                    <a:pt x="106" y="62"/>
                  </a:lnTo>
                  <a:lnTo>
                    <a:pt x="108" y="68"/>
                  </a:lnTo>
                  <a:lnTo>
                    <a:pt x="114" y="80"/>
                  </a:lnTo>
                  <a:lnTo>
                    <a:pt x="120" y="90"/>
                  </a:lnTo>
                  <a:lnTo>
                    <a:pt x="122" y="86"/>
                  </a:lnTo>
                  <a:lnTo>
                    <a:pt x="126" y="84"/>
                  </a:lnTo>
                  <a:lnTo>
                    <a:pt x="128" y="82"/>
                  </a:lnTo>
                  <a:lnTo>
                    <a:pt x="132" y="84"/>
                  </a:lnTo>
                  <a:lnTo>
                    <a:pt x="132" y="88"/>
                  </a:lnTo>
                  <a:lnTo>
                    <a:pt x="132" y="94"/>
                  </a:lnTo>
                  <a:lnTo>
                    <a:pt x="132" y="106"/>
                  </a:lnTo>
                  <a:lnTo>
                    <a:pt x="132"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93" name="Freeform 97"/>
            <p:cNvSpPr>
              <a:spLocks/>
            </p:cNvSpPr>
            <p:nvPr/>
          </p:nvSpPr>
          <p:spPr bwMode="auto">
            <a:xfrm>
              <a:off x="3341727" y="5455700"/>
              <a:ext cx="122230" cy="128763"/>
            </a:xfrm>
            <a:custGeom>
              <a:avLst/>
              <a:gdLst>
                <a:gd name="T0" fmla="*/ 2147483647 w 84"/>
                <a:gd name="T1" fmla="*/ 0 h 82"/>
                <a:gd name="T2" fmla="*/ 2147483647 w 84"/>
                <a:gd name="T3" fmla="*/ 0 h 82"/>
                <a:gd name="T4" fmla="*/ 2147483647 w 84"/>
                <a:gd name="T5" fmla="*/ 2147483647 h 82"/>
                <a:gd name="T6" fmla="*/ 2147483647 w 84"/>
                <a:gd name="T7" fmla="*/ 2147483647 h 82"/>
                <a:gd name="T8" fmla="*/ 2147483647 w 84"/>
                <a:gd name="T9" fmla="*/ 2147483647 h 82"/>
                <a:gd name="T10" fmla="*/ 2147483647 w 84"/>
                <a:gd name="T11" fmla="*/ 2147483647 h 82"/>
                <a:gd name="T12" fmla="*/ 2147483647 w 84"/>
                <a:gd name="T13" fmla="*/ 2147483647 h 82"/>
                <a:gd name="T14" fmla="*/ 2147483647 w 84"/>
                <a:gd name="T15" fmla="*/ 2147483647 h 82"/>
                <a:gd name="T16" fmla="*/ 2147483647 w 84"/>
                <a:gd name="T17" fmla="*/ 2147483647 h 82"/>
                <a:gd name="T18" fmla="*/ 2147483647 w 84"/>
                <a:gd name="T19" fmla="*/ 2147483647 h 82"/>
                <a:gd name="T20" fmla="*/ 2147483647 w 84"/>
                <a:gd name="T21" fmla="*/ 2147483647 h 82"/>
                <a:gd name="T22" fmla="*/ 2147483647 w 84"/>
                <a:gd name="T23" fmla="*/ 2147483647 h 82"/>
                <a:gd name="T24" fmla="*/ 2147483647 w 84"/>
                <a:gd name="T25" fmla="*/ 2147483647 h 82"/>
                <a:gd name="T26" fmla="*/ 2147483647 w 84"/>
                <a:gd name="T27" fmla="*/ 2147483647 h 82"/>
                <a:gd name="T28" fmla="*/ 2147483647 w 84"/>
                <a:gd name="T29" fmla="*/ 2147483647 h 82"/>
                <a:gd name="T30" fmla="*/ 0 w 84"/>
                <a:gd name="T31" fmla="*/ 2147483647 h 82"/>
                <a:gd name="T32" fmla="*/ 2147483647 w 84"/>
                <a:gd name="T33" fmla="*/ 0 h 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4"/>
                <a:gd name="T52" fmla="*/ 0 h 82"/>
                <a:gd name="T53" fmla="*/ 84 w 84"/>
                <a:gd name="T54" fmla="*/ 82 h 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4" h="82">
                  <a:moveTo>
                    <a:pt x="2" y="0"/>
                  </a:moveTo>
                  <a:lnTo>
                    <a:pt x="12" y="0"/>
                  </a:lnTo>
                  <a:lnTo>
                    <a:pt x="22" y="4"/>
                  </a:lnTo>
                  <a:lnTo>
                    <a:pt x="34" y="12"/>
                  </a:lnTo>
                  <a:lnTo>
                    <a:pt x="44" y="18"/>
                  </a:lnTo>
                  <a:lnTo>
                    <a:pt x="66" y="36"/>
                  </a:lnTo>
                  <a:lnTo>
                    <a:pt x="84" y="50"/>
                  </a:lnTo>
                  <a:lnTo>
                    <a:pt x="78" y="62"/>
                  </a:lnTo>
                  <a:lnTo>
                    <a:pt x="72" y="72"/>
                  </a:lnTo>
                  <a:lnTo>
                    <a:pt x="66" y="78"/>
                  </a:lnTo>
                  <a:lnTo>
                    <a:pt x="60" y="82"/>
                  </a:lnTo>
                  <a:lnTo>
                    <a:pt x="58" y="82"/>
                  </a:lnTo>
                  <a:lnTo>
                    <a:pt x="40" y="80"/>
                  </a:lnTo>
                  <a:lnTo>
                    <a:pt x="24" y="76"/>
                  </a:lnTo>
                  <a:lnTo>
                    <a:pt x="12" y="72"/>
                  </a:lnTo>
                  <a:lnTo>
                    <a:pt x="0" y="66"/>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94" name="Freeform 98"/>
            <p:cNvSpPr>
              <a:spLocks/>
            </p:cNvSpPr>
            <p:nvPr/>
          </p:nvSpPr>
          <p:spPr bwMode="auto">
            <a:xfrm>
              <a:off x="3059216" y="5212778"/>
              <a:ext cx="357464" cy="872130"/>
            </a:xfrm>
            <a:custGeom>
              <a:avLst/>
              <a:gdLst>
                <a:gd name="T0" fmla="*/ 2147483647 w 246"/>
                <a:gd name="T1" fmla="*/ 2147483647 h 552"/>
                <a:gd name="T2" fmla="*/ 2147483647 w 246"/>
                <a:gd name="T3" fmla="*/ 2147483647 h 552"/>
                <a:gd name="T4" fmla="*/ 2147483647 w 246"/>
                <a:gd name="T5" fmla="*/ 2147483647 h 552"/>
                <a:gd name="T6" fmla="*/ 2147483647 w 246"/>
                <a:gd name="T7" fmla="*/ 2147483647 h 552"/>
                <a:gd name="T8" fmla="*/ 2147483647 w 246"/>
                <a:gd name="T9" fmla="*/ 2147483647 h 552"/>
                <a:gd name="T10" fmla="*/ 2147483647 w 246"/>
                <a:gd name="T11" fmla="*/ 2147483647 h 552"/>
                <a:gd name="T12" fmla="*/ 2147483647 w 246"/>
                <a:gd name="T13" fmla="*/ 2147483647 h 552"/>
                <a:gd name="T14" fmla="*/ 2147483647 w 246"/>
                <a:gd name="T15" fmla="*/ 2147483647 h 552"/>
                <a:gd name="T16" fmla="*/ 2147483647 w 246"/>
                <a:gd name="T17" fmla="*/ 2147483647 h 552"/>
                <a:gd name="T18" fmla="*/ 2147483647 w 246"/>
                <a:gd name="T19" fmla="*/ 2147483647 h 552"/>
                <a:gd name="T20" fmla="*/ 2147483647 w 246"/>
                <a:gd name="T21" fmla="*/ 2147483647 h 552"/>
                <a:gd name="T22" fmla="*/ 2147483647 w 246"/>
                <a:gd name="T23" fmla="*/ 2147483647 h 552"/>
                <a:gd name="T24" fmla="*/ 2147483647 w 246"/>
                <a:gd name="T25" fmla="*/ 2147483647 h 552"/>
                <a:gd name="T26" fmla="*/ 2147483647 w 246"/>
                <a:gd name="T27" fmla="*/ 2147483647 h 552"/>
                <a:gd name="T28" fmla="*/ 2147483647 w 246"/>
                <a:gd name="T29" fmla="*/ 2147483647 h 552"/>
                <a:gd name="T30" fmla="*/ 2147483647 w 246"/>
                <a:gd name="T31" fmla="*/ 2147483647 h 552"/>
                <a:gd name="T32" fmla="*/ 2147483647 w 246"/>
                <a:gd name="T33" fmla="*/ 2147483647 h 552"/>
                <a:gd name="T34" fmla="*/ 2147483647 w 246"/>
                <a:gd name="T35" fmla="*/ 2147483647 h 552"/>
                <a:gd name="T36" fmla="*/ 2147483647 w 246"/>
                <a:gd name="T37" fmla="*/ 2147483647 h 552"/>
                <a:gd name="T38" fmla="*/ 2147483647 w 246"/>
                <a:gd name="T39" fmla="*/ 2147483647 h 552"/>
                <a:gd name="T40" fmla="*/ 2147483647 w 246"/>
                <a:gd name="T41" fmla="*/ 2147483647 h 552"/>
                <a:gd name="T42" fmla="*/ 2147483647 w 246"/>
                <a:gd name="T43" fmla="*/ 2147483647 h 552"/>
                <a:gd name="T44" fmla="*/ 2147483647 w 246"/>
                <a:gd name="T45" fmla="*/ 2147483647 h 552"/>
                <a:gd name="T46" fmla="*/ 2147483647 w 246"/>
                <a:gd name="T47" fmla="*/ 2147483647 h 552"/>
                <a:gd name="T48" fmla="*/ 2147483647 w 246"/>
                <a:gd name="T49" fmla="*/ 2147483647 h 552"/>
                <a:gd name="T50" fmla="*/ 2147483647 w 246"/>
                <a:gd name="T51" fmla="*/ 2147483647 h 552"/>
                <a:gd name="T52" fmla="*/ 2147483647 w 246"/>
                <a:gd name="T53" fmla="*/ 2147483647 h 552"/>
                <a:gd name="T54" fmla="*/ 2147483647 w 246"/>
                <a:gd name="T55" fmla="*/ 2147483647 h 552"/>
                <a:gd name="T56" fmla="*/ 2147483647 w 246"/>
                <a:gd name="T57" fmla="*/ 2147483647 h 552"/>
                <a:gd name="T58" fmla="*/ 2147483647 w 246"/>
                <a:gd name="T59" fmla="*/ 2147483647 h 552"/>
                <a:gd name="T60" fmla="*/ 2147483647 w 246"/>
                <a:gd name="T61" fmla="*/ 2147483647 h 552"/>
                <a:gd name="T62" fmla="*/ 2147483647 w 246"/>
                <a:gd name="T63" fmla="*/ 2147483647 h 552"/>
                <a:gd name="T64" fmla="*/ 2147483647 w 246"/>
                <a:gd name="T65" fmla="*/ 2147483647 h 552"/>
                <a:gd name="T66" fmla="*/ 2147483647 w 246"/>
                <a:gd name="T67" fmla="*/ 2147483647 h 552"/>
                <a:gd name="T68" fmla="*/ 2147483647 w 246"/>
                <a:gd name="T69" fmla="*/ 2147483647 h 552"/>
                <a:gd name="T70" fmla="*/ 2147483647 w 246"/>
                <a:gd name="T71" fmla="*/ 2147483647 h 552"/>
                <a:gd name="T72" fmla="*/ 2147483647 w 246"/>
                <a:gd name="T73" fmla="*/ 2147483647 h 552"/>
                <a:gd name="T74" fmla="*/ 2147483647 w 246"/>
                <a:gd name="T75" fmla="*/ 2147483647 h 552"/>
                <a:gd name="T76" fmla="*/ 2147483647 w 246"/>
                <a:gd name="T77" fmla="*/ 2147483647 h 552"/>
                <a:gd name="T78" fmla="*/ 2147483647 w 246"/>
                <a:gd name="T79" fmla="*/ 2147483647 h 552"/>
                <a:gd name="T80" fmla="*/ 2147483647 w 246"/>
                <a:gd name="T81" fmla="*/ 2147483647 h 552"/>
                <a:gd name="T82" fmla="*/ 2147483647 w 246"/>
                <a:gd name="T83" fmla="*/ 2147483647 h 552"/>
                <a:gd name="T84" fmla="*/ 2147483647 w 246"/>
                <a:gd name="T85" fmla="*/ 2147483647 h 552"/>
                <a:gd name="T86" fmla="*/ 2147483647 w 246"/>
                <a:gd name="T87" fmla="*/ 2147483647 h 552"/>
                <a:gd name="T88" fmla="*/ 2147483647 w 246"/>
                <a:gd name="T89" fmla="*/ 2147483647 h 552"/>
                <a:gd name="T90" fmla="*/ 2147483647 w 246"/>
                <a:gd name="T91" fmla="*/ 2147483647 h 552"/>
                <a:gd name="T92" fmla="*/ 2147483647 w 246"/>
                <a:gd name="T93" fmla="*/ 2147483647 h 552"/>
                <a:gd name="T94" fmla="*/ 2147483647 w 246"/>
                <a:gd name="T95" fmla="*/ 2147483647 h 552"/>
                <a:gd name="T96" fmla="*/ 2147483647 w 246"/>
                <a:gd name="T97" fmla="*/ 2147483647 h 552"/>
                <a:gd name="T98" fmla="*/ 2147483647 w 246"/>
                <a:gd name="T99" fmla="*/ 2147483647 h 552"/>
                <a:gd name="T100" fmla="*/ 2147483647 w 246"/>
                <a:gd name="T101" fmla="*/ 2147483647 h 552"/>
                <a:gd name="T102" fmla="*/ 2147483647 w 246"/>
                <a:gd name="T103" fmla="*/ 2147483647 h 552"/>
                <a:gd name="T104" fmla="*/ 2147483647 w 246"/>
                <a:gd name="T105" fmla="*/ 2147483647 h 552"/>
                <a:gd name="T106" fmla="*/ 2147483647 w 246"/>
                <a:gd name="T107" fmla="*/ 2147483647 h 552"/>
                <a:gd name="T108" fmla="*/ 2147483647 w 246"/>
                <a:gd name="T109" fmla="*/ 2147483647 h 552"/>
                <a:gd name="T110" fmla="*/ 2147483647 w 246"/>
                <a:gd name="T111" fmla="*/ 2147483647 h 552"/>
                <a:gd name="T112" fmla="*/ 2147483647 w 246"/>
                <a:gd name="T113" fmla="*/ 2147483647 h 552"/>
                <a:gd name="T114" fmla="*/ 2147483647 w 246"/>
                <a:gd name="T115" fmla="*/ 2147483647 h 552"/>
                <a:gd name="T116" fmla="*/ 2147483647 w 246"/>
                <a:gd name="T117" fmla="*/ 2147483647 h 55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46"/>
                <a:gd name="T178" fmla="*/ 0 h 552"/>
                <a:gd name="T179" fmla="*/ 246 w 246"/>
                <a:gd name="T180" fmla="*/ 552 h 55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46" h="552">
                  <a:moveTo>
                    <a:pt x="196" y="154"/>
                  </a:moveTo>
                  <a:lnTo>
                    <a:pt x="196" y="148"/>
                  </a:lnTo>
                  <a:lnTo>
                    <a:pt x="200" y="142"/>
                  </a:lnTo>
                  <a:lnTo>
                    <a:pt x="206" y="128"/>
                  </a:lnTo>
                  <a:lnTo>
                    <a:pt x="216" y="116"/>
                  </a:lnTo>
                  <a:lnTo>
                    <a:pt x="224" y="108"/>
                  </a:lnTo>
                  <a:lnTo>
                    <a:pt x="238" y="102"/>
                  </a:lnTo>
                  <a:lnTo>
                    <a:pt x="244" y="96"/>
                  </a:lnTo>
                  <a:lnTo>
                    <a:pt x="246" y="92"/>
                  </a:lnTo>
                  <a:lnTo>
                    <a:pt x="246" y="88"/>
                  </a:lnTo>
                  <a:lnTo>
                    <a:pt x="244" y="78"/>
                  </a:lnTo>
                  <a:lnTo>
                    <a:pt x="242" y="68"/>
                  </a:lnTo>
                  <a:lnTo>
                    <a:pt x="236" y="70"/>
                  </a:lnTo>
                  <a:lnTo>
                    <a:pt x="230" y="70"/>
                  </a:lnTo>
                  <a:lnTo>
                    <a:pt x="232" y="74"/>
                  </a:lnTo>
                  <a:lnTo>
                    <a:pt x="232" y="82"/>
                  </a:lnTo>
                  <a:lnTo>
                    <a:pt x="232" y="88"/>
                  </a:lnTo>
                  <a:lnTo>
                    <a:pt x="228" y="90"/>
                  </a:lnTo>
                  <a:lnTo>
                    <a:pt x="220" y="98"/>
                  </a:lnTo>
                  <a:lnTo>
                    <a:pt x="210" y="102"/>
                  </a:lnTo>
                  <a:lnTo>
                    <a:pt x="200" y="104"/>
                  </a:lnTo>
                  <a:lnTo>
                    <a:pt x="192" y="104"/>
                  </a:lnTo>
                  <a:lnTo>
                    <a:pt x="184" y="102"/>
                  </a:lnTo>
                  <a:lnTo>
                    <a:pt x="180" y="100"/>
                  </a:lnTo>
                  <a:lnTo>
                    <a:pt x="172" y="100"/>
                  </a:lnTo>
                  <a:lnTo>
                    <a:pt x="174" y="90"/>
                  </a:lnTo>
                  <a:lnTo>
                    <a:pt x="178" y="84"/>
                  </a:lnTo>
                  <a:lnTo>
                    <a:pt x="180" y="76"/>
                  </a:lnTo>
                  <a:lnTo>
                    <a:pt x="182" y="68"/>
                  </a:lnTo>
                  <a:lnTo>
                    <a:pt x="180" y="62"/>
                  </a:lnTo>
                  <a:lnTo>
                    <a:pt x="176" y="58"/>
                  </a:lnTo>
                  <a:lnTo>
                    <a:pt x="170" y="58"/>
                  </a:lnTo>
                  <a:lnTo>
                    <a:pt x="162" y="56"/>
                  </a:lnTo>
                  <a:lnTo>
                    <a:pt x="160" y="54"/>
                  </a:lnTo>
                  <a:lnTo>
                    <a:pt x="158" y="50"/>
                  </a:lnTo>
                  <a:lnTo>
                    <a:pt x="156" y="46"/>
                  </a:lnTo>
                  <a:lnTo>
                    <a:pt x="152" y="44"/>
                  </a:lnTo>
                  <a:lnTo>
                    <a:pt x="144" y="42"/>
                  </a:lnTo>
                  <a:lnTo>
                    <a:pt x="138" y="40"/>
                  </a:lnTo>
                  <a:lnTo>
                    <a:pt x="132" y="40"/>
                  </a:lnTo>
                  <a:lnTo>
                    <a:pt x="128" y="38"/>
                  </a:lnTo>
                  <a:lnTo>
                    <a:pt x="122" y="34"/>
                  </a:lnTo>
                  <a:lnTo>
                    <a:pt x="110" y="18"/>
                  </a:lnTo>
                  <a:lnTo>
                    <a:pt x="102" y="14"/>
                  </a:lnTo>
                  <a:lnTo>
                    <a:pt x="98" y="10"/>
                  </a:lnTo>
                  <a:lnTo>
                    <a:pt x="98" y="8"/>
                  </a:lnTo>
                  <a:lnTo>
                    <a:pt x="84" y="8"/>
                  </a:lnTo>
                  <a:lnTo>
                    <a:pt x="76" y="10"/>
                  </a:lnTo>
                  <a:lnTo>
                    <a:pt x="72" y="12"/>
                  </a:lnTo>
                  <a:lnTo>
                    <a:pt x="70" y="18"/>
                  </a:lnTo>
                  <a:lnTo>
                    <a:pt x="64" y="10"/>
                  </a:lnTo>
                  <a:lnTo>
                    <a:pt x="56" y="8"/>
                  </a:lnTo>
                  <a:lnTo>
                    <a:pt x="48" y="6"/>
                  </a:lnTo>
                  <a:lnTo>
                    <a:pt x="42" y="0"/>
                  </a:lnTo>
                  <a:lnTo>
                    <a:pt x="34" y="8"/>
                  </a:lnTo>
                  <a:lnTo>
                    <a:pt x="28" y="16"/>
                  </a:lnTo>
                  <a:lnTo>
                    <a:pt x="30" y="30"/>
                  </a:lnTo>
                  <a:lnTo>
                    <a:pt x="30" y="34"/>
                  </a:lnTo>
                  <a:lnTo>
                    <a:pt x="28" y="40"/>
                  </a:lnTo>
                  <a:lnTo>
                    <a:pt x="22" y="46"/>
                  </a:lnTo>
                  <a:lnTo>
                    <a:pt x="16" y="50"/>
                  </a:lnTo>
                  <a:lnTo>
                    <a:pt x="14" y="54"/>
                  </a:lnTo>
                  <a:lnTo>
                    <a:pt x="12" y="62"/>
                  </a:lnTo>
                  <a:lnTo>
                    <a:pt x="14" y="80"/>
                  </a:lnTo>
                  <a:lnTo>
                    <a:pt x="16" y="86"/>
                  </a:lnTo>
                  <a:lnTo>
                    <a:pt x="20" y="92"/>
                  </a:lnTo>
                  <a:lnTo>
                    <a:pt x="16" y="100"/>
                  </a:lnTo>
                  <a:lnTo>
                    <a:pt x="8" y="112"/>
                  </a:lnTo>
                  <a:lnTo>
                    <a:pt x="2" y="122"/>
                  </a:lnTo>
                  <a:lnTo>
                    <a:pt x="0" y="136"/>
                  </a:lnTo>
                  <a:lnTo>
                    <a:pt x="2" y="140"/>
                  </a:lnTo>
                  <a:lnTo>
                    <a:pt x="4" y="144"/>
                  </a:lnTo>
                  <a:lnTo>
                    <a:pt x="8" y="146"/>
                  </a:lnTo>
                  <a:lnTo>
                    <a:pt x="8" y="152"/>
                  </a:lnTo>
                  <a:lnTo>
                    <a:pt x="4" y="162"/>
                  </a:lnTo>
                  <a:lnTo>
                    <a:pt x="2" y="170"/>
                  </a:lnTo>
                  <a:lnTo>
                    <a:pt x="0" y="174"/>
                  </a:lnTo>
                  <a:lnTo>
                    <a:pt x="2" y="180"/>
                  </a:lnTo>
                  <a:lnTo>
                    <a:pt x="4" y="186"/>
                  </a:lnTo>
                  <a:lnTo>
                    <a:pt x="8" y="192"/>
                  </a:lnTo>
                  <a:lnTo>
                    <a:pt x="10" y="198"/>
                  </a:lnTo>
                  <a:lnTo>
                    <a:pt x="12" y="204"/>
                  </a:lnTo>
                  <a:lnTo>
                    <a:pt x="16" y="210"/>
                  </a:lnTo>
                  <a:lnTo>
                    <a:pt x="18" y="218"/>
                  </a:lnTo>
                  <a:lnTo>
                    <a:pt x="20" y="226"/>
                  </a:lnTo>
                  <a:lnTo>
                    <a:pt x="20" y="256"/>
                  </a:lnTo>
                  <a:lnTo>
                    <a:pt x="18" y="260"/>
                  </a:lnTo>
                  <a:lnTo>
                    <a:pt x="16" y="266"/>
                  </a:lnTo>
                  <a:lnTo>
                    <a:pt x="14" y="270"/>
                  </a:lnTo>
                  <a:lnTo>
                    <a:pt x="12" y="274"/>
                  </a:lnTo>
                  <a:lnTo>
                    <a:pt x="16" y="280"/>
                  </a:lnTo>
                  <a:lnTo>
                    <a:pt x="18" y="292"/>
                  </a:lnTo>
                  <a:lnTo>
                    <a:pt x="24" y="300"/>
                  </a:lnTo>
                  <a:lnTo>
                    <a:pt x="26" y="308"/>
                  </a:lnTo>
                  <a:lnTo>
                    <a:pt x="24" y="310"/>
                  </a:lnTo>
                  <a:lnTo>
                    <a:pt x="22" y="312"/>
                  </a:lnTo>
                  <a:lnTo>
                    <a:pt x="20" y="316"/>
                  </a:lnTo>
                  <a:lnTo>
                    <a:pt x="18" y="322"/>
                  </a:lnTo>
                  <a:lnTo>
                    <a:pt x="20" y="336"/>
                  </a:lnTo>
                  <a:lnTo>
                    <a:pt x="26" y="348"/>
                  </a:lnTo>
                  <a:lnTo>
                    <a:pt x="30" y="362"/>
                  </a:lnTo>
                  <a:lnTo>
                    <a:pt x="32" y="370"/>
                  </a:lnTo>
                  <a:lnTo>
                    <a:pt x="30" y="374"/>
                  </a:lnTo>
                  <a:lnTo>
                    <a:pt x="26" y="374"/>
                  </a:lnTo>
                  <a:lnTo>
                    <a:pt x="38" y="394"/>
                  </a:lnTo>
                  <a:lnTo>
                    <a:pt x="46" y="408"/>
                  </a:lnTo>
                  <a:lnTo>
                    <a:pt x="50" y="412"/>
                  </a:lnTo>
                  <a:lnTo>
                    <a:pt x="54" y="414"/>
                  </a:lnTo>
                  <a:lnTo>
                    <a:pt x="52" y="418"/>
                  </a:lnTo>
                  <a:lnTo>
                    <a:pt x="50" y="422"/>
                  </a:lnTo>
                  <a:lnTo>
                    <a:pt x="52" y="432"/>
                  </a:lnTo>
                  <a:lnTo>
                    <a:pt x="54" y="438"/>
                  </a:lnTo>
                  <a:lnTo>
                    <a:pt x="58" y="446"/>
                  </a:lnTo>
                  <a:lnTo>
                    <a:pt x="58" y="456"/>
                  </a:lnTo>
                  <a:lnTo>
                    <a:pt x="58" y="462"/>
                  </a:lnTo>
                  <a:lnTo>
                    <a:pt x="56" y="464"/>
                  </a:lnTo>
                  <a:lnTo>
                    <a:pt x="54" y="468"/>
                  </a:lnTo>
                  <a:lnTo>
                    <a:pt x="52" y="472"/>
                  </a:lnTo>
                  <a:lnTo>
                    <a:pt x="54" y="474"/>
                  </a:lnTo>
                  <a:lnTo>
                    <a:pt x="54" y="476"/>
                  </a:lnTo>
                  <a:lnTo>
                    <a:pt x="56" y="480"/>
                  </a:lnTo>
                  <a:lnTo>
                    <a:pt x="56" y="484"/>
                  </a:lnTo>
                  <a:lnTo>
                    <a:pt x="54" y="494"/>
                  </a:lnTo>
                  <a:lnTo>
                    <a:pt x="52" y="504"/>
                  </a:lnTo>
                  <a:lnTo>
                    <a:pt x="54" y="510"/>
                  </a:lnTo>
                  <a:lnTo>
                    <a:pt x="56" y="514"/>
                  </a:lnTo>
                  <a:lnTo>
                    <a:pt x="64" y="520"/>
                  </a:lnTo>
                  <a:lnTo>
                    <a:pt x="70" y="524"/>
                  </a:lnTo>
                  <a:lnTo>
                    <a:pt x="78" y="528"/>
                  </a:lnTo>
                  <a:lnTo>
                    <a:pt x="84" y="534"/>
                  </a:lnTo>
                  <a:lnTo>
                    <a:pt x="86" y="540"/>
                  </a:lnTo>
                  <a:lnTo>
                    <a:pt x="88" y="546"/>
                  </a:lnTo>
                  <a:lnTo>
                    <a:pt x="92" y="552"/>
                  </a:lnTo>
                  <a:lnTo>
                    <a:pt x="140" y="552"/>
                  </a:lnTo>
                  <a:lnTo>
                    <a:pt x="128" y="532"/>
                  </a:lnTo>
                  <a:lnTo>
                    <a:pt x="124" y="526"/>
                  </a:lnTo>
                  <a:lnTo>
                    <a:pt x="124" y="522"/>
                  </a:lnTo>
                  <a:lnTo>
                    <a:pt x="124" y="518"/>
                  </a:lnTo>
                  <a:lnTo>
                    <a:pt x="124" y="516"/>
                  </a:lnTo>
                  <a:lnTo>
                    <a:pt x="124" y="514"/>
                  </a:lnTo>
                  <a:lnTo>
                    <a:pt x="128" y="512"/>
                  </a:lnTo>
                  <a:lnTo>
                    <a:pt x="134" y="508"/>
                  </a:lnTo>
                  <a:lnTo>
                    <a:pt x="138" y="504"/>
                  </a:lnTo>
                  <a:lnTo>
                    <a:pt x="134" y="502"/>
                  </a:lnTo>
                  <a:lnTo>
                    <a:pt x="134" y="500"/>
                  </a:lnTo>
                  <a:lnTo>
                    <a:pt x="134" y="494"/>
                  </a:lnTo>
                  <a:lnTo>
                    <a:pt x="136" y="490"/>
                  </a:lnTo>
                  <a:lnTo>
                    <a:pt x="142" y="484"/>
                  </a:lnTo>
                  <a:lnTo>
                    <a:pt x="150" y="478"/>
                  </a:lnTo>
                  <a:lnTo>
                    <a:pt x="152" y="474"/>
                  </a:lnTo>
                  <a:lnTo>
                    <a:pt x="152" y="470"/>
                  </a:lnTo>
                  <a:lnTo>
                    <a:pt x="152" y="464"/>
                  </a:lnTo>
                  <a:lnTo>
                    <a:pt x="148" y="460"/>
                  </a:lnTo>
                  <a:lnTo>
                    <a:pt x="148" y="458"/>
                  </a:lnTo>
                  <a:lnTo>
                    <a:pt x="140" y="456"/>
                  </a:lnTo>
                  <a:lnTo>
                    <a:pt x="128" y="450"/>
                  </a:lnTo>
                  <a:lnTo>
                    <a:pt x="118" y="444"/>
                  </a:lnTo>
                  <a:lnTo>
                    <a:pt x="116" y="442"/>
                  </a:lnTo>
                  <a:lnTo>
                    <a:pt x="114" y="440"/>
                  </a:lnTo>
                  <a:lnTo>
                    <a:pt x="116" y="436"/>
                  </a:lnTo>
                  <a:lnTo>
                    <a:pt x="118" y="432"/>
                  </a:lnTo>
                  <a:lnTo>
                    <a:pt x="124" y="424"/>
                  </a:lnTo>
                  <a:lnTo>
                    <a:pt x="134" y="418"/>
                  </a:lnTo>
                  <a:lnTo>
                    <a:pt x="140" y="410"/>
                  </a:lnTo>
                  <a:lnTo>
                    <a:pt x="138" y="404"/>
                  </a:lnTo>
                  <a:lnTo>
                    <a:pt x="136" y="396"/>
                  </a:lnTo>
                  <a:lnTo>
                    <a:pt x="138" y="390"/>
                  </a:lnTo>
                  <a:lnTo>
                    <a:pt x="140" y="388"/>
                  </a:lnTo>
                  <a:lnTo>
                    <a:pt x="144" y="386"/>
                  </a:lnTo>
                  <a:lnTo>
                    <a:pt x="140" y="380"/>
                  </a:lnTo>
                  <a:lnTo>
                    <a:pt x="136" y="374"/>
                  </a:lnTo>
                  <a:lnTo>
                    <a:pt x="142" y="378"/>
                  </a:lnTo>
                  <a:lnTo>
                    <a:pt x="144" y="380"/>
                  </a:lnTo>
                  <a:lnTo>
                    <a:pt x="148" y="382"/>
                  </a:lnTo>
                  <a:lnTo>
                    <a:pt x="152" y="380"/>
                  </a:lnTo>
                  <a:lnTo>
                    <a:pt x="152" y="374"/>
                  </a:lnTo>
                  <a:lnTo>
                    <a:pt x="152" y="368"/>
                  </a:lnTo>
                  <a:lnTo>
                    <a:pt x="146" y="366"/>
                  </a:lnTo>
                  <a:lnTo>
                    <a:pt x="140" y="368"/>
                  </a:lnTo>
                  <a:lnTo>
                    <a:pt x="134" y="370"/>
                  </a:lnTo>
                  <a:lnTo>
                    <a:pt x="126" y="360"/>
                  </a:lnTo>
                  <a:lnTo>
                    <a:pt x="122" y="346"/>
                  </a:lnTo>
                  <a:lnTo>
                    <a:pt x="128" y="346"/>
                  </a:lnTo>
                  <a:lnTo>
                    <a:pt x="136" y="346"/>
                  </a:lnTo>
                  <a:lnTo>
                    <a:pt x="144" y="350"/>
                  </a:lnTo>
                  <a:lnTo>
                    <a:pt x="152" y="350"/>
                  </a:lnTo>
                  <a:lnTo>
                    <a:pt x="158" y="348"/>
                  </a:lnTo>
                  <a:lnTo>
                    <a:pt x="164" y="344"/>
                  </a:lnTo>
                  <a:lnTo>
                    <a:pt x="160" y="340"/>
                  </a:lnTo>
                  <a:lnTo>
                    <a:pt x="156" y="336"/>
                  </a:lnTo>
                  <a:lnTo>
                    <a:pt x="156" y="334"/>
                  </a:lnTo>
                  <a:lnTo>
                    <a:pt x="156" y="326"/>
                  </a:lnTo>
                  <a:lnTo>
                    <a:pt x="162" y="320"/>
                  </a:lnTo>
                  <a:lnTo>
                    <a:pt x="168" y="314"/>
                  </a:lnTo>
                  <a:lnTo>
                    <a:pt x="176" y="312"/>
                  </a:lnTo>
                  <a:lnTo>
                    <a:pt x="192" y="308"/>
                  </a:lnTo>
                  <a:lnTo>
                    <a:pt x="206" y="306"/>
                  </a:lnTo>
                  <a:lnTo>
                    <a:pt x="210" y="304"/>
                  </a:lnTo>
                  <a:lnTo>
                    <a:pt x="216" y="300"/>
                  </a:lnTo>
                  <a:lnTo>
                    <a:pt x="224" y="290"/>
                  </a:lnTo>
                  <a:lnTo>
                    <a:pt x="230" y="280"/>
                  </a:lnTo>
                  <a:lnTo>
                    <a:pt x="232" y="268"/>
                  </a:lnTo>
                  <a:lnTo>
                    <a:pt x="230" y="262"/>
                  </a:lnTo>
                  <a:lnTo>
                    <a:pt x="226" y="258"/>
                  </a:lnTo>
                  <a:lnTo>
                    <a:pt x="222" y="254"/>
                  </a:lnTo>
                  <a:lnTo>
                    <a:pt x="220" y="250"/>
                  </a:lnTo>
                  <a:lnTo>
                    <a:pt x="220" y="248"/>
                  </a:lnTo>
                  <a:lnTo>
                    <a:pt x="220" y="242"/>
                  </a:lnTo>
                  <a:lnTo>
                    <a:pt x="206" y="232"/>
                  </a:lnTo>
                  <a:lnTo>
                    <a:pt x="198" y="226"/>
                  </a:lnTo>
                  <a:lnTo>
                    <a:pt x="194" y="220"/>
                  </a:lnTo>
                  <a:lnTo>
                    <a:pt x="196" y="154"/>
                  </a:lnTo>
                  <a:lnTo>
                    <a:pt x="196" y="148"/>
                  </a:lnTo>
                  <a:lnTo>
                    <a:pt x="200" y="142"/>
                  </a:lnTo>
                  <a:lnTo>
                    <a:pt x="206" y="128"/>
                  </a:lnTo>
                  <a:lnTo>
                    <a:pt x="216" y="116"/>
                  </a:lnTo>
                  <a:lnTo>
                    <a:pt x="224" y="108"/>
                  </a:lnTo>
                  <a:lnTo>
                    <a:pt x="238" y="102"/>
                  </a:lnTo>
                  <a:lnTo>
                    <a:pt x="244" y="96"/>
                  </a:lnTo>
                  <a:lnTo>
                    <a:pt x="246" y="92"/>
                  </a:lnTo>
                  <a:lnTo>
                    <a:pt x="246" y="88"/>
                  </a:lnTo>
                  <a:lnTo>
                    <a:pt x="244" y="78"/>
                  </a:lnTo>
                  <a:lnTo>
                    <a:pt x="242" y="68"/>
                  </a:lnTo>
                  <a:lnTo>
                    <a:pt x="244" y="78"/>
                  </a:lnTo>
                  <a:lnTo>
                    <a:pt x="246" y="88"/>
                  </a:lnTo>
                  <a:lnTo>
                    <a:pt x="246" y="92"/>
                  </a:lnTo>
                  <a:lnTo>
                    <a:pt x="244" y="96"/>
                  </a:lnTo>
                  <a:lnTo>
                    <a:pt x="238" y="102"/>
                  </a:lnTo>
                  <a:lnTo>
                    <a:pt x="224" y="108"/>
                  </a:lnTo>
                  <a:lnTo>
                    <a:pt x="216" y="116"/>
                  </a:lnTo>
                  <a:lnTo>
                    <a:pt x="206" y="128"/>
                  </a:lnTo>
                  <a:lnTo>
                    <a:pt x="200" y="142"/>
                  </a:lnTo>
                  <a:lnTo>
                    <a:pt x="196" y="148"/>
                  </a:lnTo>
                  <a:lnTo>
                    <a:pt x="196" y="154"/>
                  </a:lnTo>
                  <a:lnTo>
                    <a:pt x="194" y="220"/>
                  </a:lnTo>
                  <a:lnTo>
                    <a:pt x="196"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95" name="Freeform 99"/>
            <p:cNvSpPr>
              <a:spLocks/>
            </p:cNvSpPr>
            <p:nvPr/>
          </p:nvSpPr>
          <p:spPr bwMode="auto">
            <a:xfrm>
              <a:off x="3007326" y="5097291"/>
              <a:ext cx="281358" cy="1071246"/>
            </a:xfrm>
            <a:custGeom>
              <a:avLst/>
              <a:gdLst>
                <a:gd name="T0" fmla="*/ 2147483647 w 192"/>
                <a:gd name="T1" fmla="*/ 2147483647 h 678"/>
                <a:gd name="T2" fmla="*/ 2147483647 w 192"/>
                <a:gd name="T3" fmla="*/ 2147483647 h 678"/>
                <a:gd name="T4" fmla="*/ 2147483647 w 192"/>
                <a:gd name="T5" fmla="*/ 2147483647 h 678"/>
                <a:gd name="T6" fmla="*/ 2147483647 w 192"/>
                <a:gd name="T7" fmla="*/ 2147483647 h 678"/>
                <a:gd name="T8" fmla="*/ 2147483647 w 192"/>
                <a:gd name="T9" fmla="*/ 2147483647 h 678"/>
                <a:gd name="T10" fmla="*/ 2147483647 w 192"/>
                <a:gd name="T11" fmla="*/ 2147483647 h 678"/>
                <a:gd name="T12" fmla="*/ 2147483647 w 192"/>
                <a:gd name="T13" fmla="*/ 2147483647 h 678"/>
                <a:gd name="T14" fmla="*/ 2147483647 w 192"/>
                <a:gd name="T15" fmla="*/ 2147483647 h 678"/>
                <a:gd name="T16" fmla="*/ 2147483647 w 192"/>
                <a:gd name="T17" fmla="*/ 2147483647 h 678"/>
                <a:gd name="T18" fmla="*/ 2147483647 w 192"/>
                <a:gd name="T19" fmla="*/ 2147483647 h 678"/>
                <a:gd name="T20" fmla="*/ 2147483647 w 192"/>
                <a:gd name="T21" fmla="*/ 2147483647 h 678"/>
                <a:gd name="T22" fmla="*/ 2147483647 w 192"/>
                <a:gd name="T23" fmla="*/ 2147483647 h 678"/>
                <a:gd name="T24" fmla="*/ 2147483647 w 192"/>
                <a:gd name="T25" fmla="*/ 2147483647 h 678"/>
                <a:gd name="T26" fmla="*/ 2147483647 w 192"/>
                <a:gd name="T27" fmla="*/ 2147483647 h 678"/>
                <a:gd name="T28" fmla="*/ 2147483647 w 192"/>
                <a:gd name="T29" fmla="*/ 2147483647 h 678"/>
                <a:gd name="T30" fmla="*/ 2147483647 w 192"/>
                <a:gd name="T31" fmla="*/ 2147483647 h 678"/>
                <a:gd name="T32" fmla="*/ 2147483647 w 192"/>
                <a:gd name="T33" fmla="*/ 2147483647 h 678"/>
                <a:gd name="T34" fmla="*/ 2147483647 w 192"/>
                <a:gd name="T35" fmla="*/ 2147483647 h 678"/>
                <a:gd name="T36" fmla="*/ 2147483647 w 192"/>
                <a:gd name="T37" fmla="*/ 2147483647 h 678"/>
                <a:gd name="T38" fmla="*/ 2147483647 w 192"/>
                <a:gd name="T39" fmla="*/ 2147483647 h 678"/>
                <a:gd name="T40" fmla="*/ 2147483647 w 192"/>
                <a:gd name="T41" fmla="*/ 2147483647 h 678"/>
                <a:gd name="T42" fmla="*/ 2147483647 w 192"/>
                <a:gd name="T43" fmla="*/ 2147483647 h 678"/>
                <a:gd name="T44" fmla="*/ 2147483647 w 192"/>
                <a:gd name="T45" fmla="*/ 0 h 678"/>
                <a:gd name="T46" fmla="*/ 0 w 192"/>
                <a:gd name="T47" fmla="*/ 2147483647 h 678"/>
                <a:gd name="T48" fmla="*/ 2147483647 w 192"/>
                <a:gd name="T49" fmla="*/ 2147483647 h 678"/>
                <a:gd name="T50" fmla="*/ 2147483647 w 192"/>
                <a:gd name="T51" fmla="*/ 2147483647 h 678"/>
                <a:gd name="T52" fmla="*/ 2147483647 w 192"/>
                <a:gd name="T53" fmla="*/ 2147483647 h 678"/>
                <a:gd name="T54" fmla="*/ 2147483647 w 192"/>
                <a:gd name="T55" fmla="*/ 2147483647 h 678"/>
                <a:gd name="T56" fmla="*/ 2147483647 w 192"/>
                <a:gd name="T57" fmla="*/ 2147483647 h 678"/>
                <a:gd name="T58" fmla="*/ 2147483647 w 192"/>
                <a:gd name="T59" fmla="*/ 2147483647 h 678"/>
                <a:gd name="T60" fmla="*/ 2147483647 w 192"/>
                <a:gd name="T61" fmla="*/ 2147483647 h 678"/>
                <a:gd name="T62" fmla="*/ 2147483647 w 192"/>
                <a:gd name="T63" fmla="*/ 2147483647 h 678"/>
                <a:gd name="T64" fmla="*/ 2147483647 w 192"/>
                <a:gd name="T65" fmla="*/ 2147483647 h 678"/>
                <a:gd name="T66" fmla="*/ 2147483647 w 192"/>
                <a:gd name="T67" fmla="*/ 2147483647 h 678"/>
                <a:gd name="T68" fmla="*/ 2147483647 w 192"/>
                <a:gd name="T69" fmla="*/ 2147483647 h 678"/>
                <a:gd name="T70" fmla="*/ 2147483647 w 192"/>
                <a:gd name="T71" fmla="*/ 2147483647 h 678"/>
                <a:gd name="T72" fmla="*/ 2147483647 w 192"/>
                <a:gd name="T73" fmla="*/ 2147483647 h 678"/>
                <a:gd name="T74" fmla="*/ 2147483647 w 192"/>
                <a:gd name="T75" fmla="*/ 2147483647 h 678"/>
                <a:gd name="T76" fmla="*/ 2147483647 w 192"/>
                <a:gd name="T77" fmla="*/ 2147483647 h 678"/>
                <a:gd name="T78" fmla="*/ 2147483647 w 192"/>
                <a:gd name="T79" fmla="*/ 2147483647 h 678"/>
                <a:gd name="T80" fmla="*/ 2147483647 w 192"/>
                <a:gd name="T81" fmla="*/ 2147483647 h 678"/>
                <a:gd name="T82" fmla="*/ 2147483647 w 192"/>
                <a:gd name="T83" fmla="*/ 2147483647 h 678"/>
                <a:gd name="T84" fmla="*/ 2147483647 w 192"/>
                <a:gd name="T85" fmla="*/ 2147483647 h 678"/>
                <a:gd name="T86" fmla="*/ 2147483647 w 192"/>
                <a:gd name="T87" fmla="*/ 2147483647 h 678"/>
                <a:gd name="T88" fmla="*/ 2147483647 w 192"/>
                <a:gd name="T89" fmla="*/ 2147483647 h 678"/>
                <a:gd name="T90" fmla="*/ 2147483647 w 192"/>
                <a:gd name="T91" fmla="*/ 2147483647 h 678"/>
                <a:gd name="T92" fmla="*/ 2147483647 w 192"/>
                <a:gd name="T93" fmla="*/ 2147483647 h 678"/>
                <a:gd name="T94" fmla="*/ 2147483647 w 192"/>
                <a:gd name="T95" fmla="*/ 2147483647 h 67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92"/>
                <a:gd name="T145" fmla="*/ 0 h 678"/>
                <a:gd name="T146" fmla="*/ 192 w 192"/>
                <a:gd name="T147" fmla="*/ 678 h 67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92" h="678">
                  <a:moveTo>
                    <a:pt x="174" y="624"/>
                  </a:moveTo>
                  <a:lnTo>
                    <a:pt x="126" y="624"/>
                  </a:lnTo>
                  <a:lnTo>
                    <a:pt x="122" y="618"/>
                  </a:lnTo>
                  <a:lnTo>
                    <a:pt x="120" y="612"/>
                  </a:lnTo>
                  <a:lnTo>
                    <a:pt x="118" y="606"/>
                  </a:lnTo>
                  <a:lnTo>
                    <a:pt x="112" y="600"/>
                  </a:lnTo>
                  <a:lnTo>
                    <a:pt x="104" y="596"/>
                  </a:lnTo>
                  <a:lnTo>
                    <a:pt x="98" y="592"/>
                  </a:lnTo>
                  <a:lnTo>
                    <a:pt x="90" y="586"/>
                  </a:lnTo>
                  <a:lnTo>
                    <a:pt x="88" y="582"/>
                  </a:lnTo>
                  <a:lnTo>
                    <a:pt x="86" y="576"/>
                  </a:lnTo>
                  <a:lnTo>
                    <a:pt x="88" y="566"/>
                  </a:lnTo>
                  <a:lnTo>
                    <a:pt x="90" y="556"/>
                  </a:lnTo>
                  <a:lnTo>
                    <a:pt x="90" y="552"/>
                  </a:lnTo>
                  <a:lnTo>
                    <a:pt x="88" y="548"/>
                  </a:lnTo>
                  <a:lnTo>
                    <a:pt x="88" y="546"/>
                  </a:lnTo>
                  <a:lnTo>
                    <a:pt x="86" y="544"/>
                  </a:lnTo>
                  <a:lnTo>
                    <a:pt x="88" y="540"/>
                  </a:lnTo>
                  <a:lnTo>
                    <a:pt x="90" y="536"/>
                  </a:lnTo>
                  <a:lnTo>
                    <a:pt x="92" y="534"/>
                  </a:lnTo>
                  <a:lnTo>
                    <a:pt x="92" y="528"/>
                  </a:lnTo>
                  <a:lnTo>
                    <a:pt x="92" y="518"/>
                  </a:lnTo>
                  <a:lnTo>
                    <a:pt x="88" y="510"/>
                  </a:lnTo>
                  <a:lnTo>
                    <a:pt x="86" y="504"/>
                  </a:lnTo>
                  <a:lnTo>
                    <a:pt x="84" y="494"/>
                  </a:lnTo>
                  <a:lnTo>
                    <a:pt x="86" y="490"/>
                  </a:lnTo>
                  <a:lnTo>
                    <a:pt x="88" y="486"/>
                  </a:lnTo>
                  <a:lnTo>
                    <a:pt x="84" y="484"/>
                  </a:lnTo>
                  <a:lnTo>
                    <a:pt x="80" y="480"/>
                  </a:lnTo>
                  <a:lnTo>
                    <a:pt x="72" y="466"/>
                  </a:lnTo>
                  <a:lnTo>
                    <a:pt x="60" y="446"/>
                  </a:lnTo>
                  <a:lnTo>
                    <a:pt x="64" y="446"/>
                  </a:lnTo>
                  <a:lnTo>
                    <a:pt x="66" y="442"/>
                  </a:lnTo>
                  <a:lnTo>
                    <a:pt x="64" y="434"/>
                  </a:lnTo>
                  <a:lnTo>
                    <a:pt x="60" y="420"/>
                  </a:lnTo>
                  <a:lnTo>
                    <a:pt x="54" y="408"/>
                  </a:lnTo>
                  <a:lnTo>
                    <a:pt x="52" y="394"/>
                  </a:lnTo>
                  <a:lnTo>
                    <a:pt x="54" y="388"/>
                  </a:lnTo>
                  <a:lnTo>
                    <a:pt x="56" y="384"/>
                  </a:lnTo>
                  <a:lnTo>
                    <a:pt x="58" y="382"/>
                  </a:lnTo>
                  <a:lnTo>
                    <a:pt x="60" y="380"/>
                  </a:lnTo>
                  <a:lnTo>
                    <a:pt x="58" y="372"/>
                  </a:lnTo>
                  <a:lnTo>
                    <a:pt x="52" y="364"/>
                  </a:lnTo>
                  <a:lnTo>
                    <a:pt x="50" y="352"/>
                  </a:lnTo>
                  <a:lnTo>
                    <a:pt x="46" y="346"/>
                  </a:lnTo>
                  <a:lnTo>
                    <a:pt x="48" y="342"/>
                  </a:lnTo>
                  <a:lnTo>
                    <a:pt x="50" y="338"/>
                  </a:lnTo>
                  <a:lnTo>
                    <a:pt x="52" y="332"/>
                  </a:lnTo>
                  <a:lnTo>
                    <a:pt x="54" y="328"/>
                  </a:lnTo>
                  <a:lnTo>
                    <a:pt x="54" y="298"/>
                  </a:lnTo>
                  <a:lnTo>
                    <a:pt x="52" y="290"/>
                  </a:lnTo>
                  <a:lnTo>
                    <a:pt x="50" y="282"/>
                  </a:lnTo>
                  <a:lnTo>
                    <a:pt x="46" y="276"/>
                  </a:lnTo>
                  <a:lnTo>
                    <a:pt x="44" y="270"/>
                  </a:lnTo>
                  <a:lnTo>
                    <a:pt x="42" y="264"/>
                  </a:lnTo>
                  <a:lnTo>
                    <a:pt x="38" y="258"/>
                  </a:lnTo>
                  <a:lnTo>
                    <a:pt x="36" y="252"/>
                  </a:lnTo>
                  <a:lnTo>
                    <a:pt x="34" y="246"/>
                  </a:lnTo>
                  <a:lnTo>
                    <a:pt x="36" y="242"/>
                  </a:lnTo>
                  <a:lnTo>
                    <a:pt x="38" y="234"/>
                  </a:lnTo>
                  <a:lnTo>
                    <a:pt x="42" y="224"/>
                  </a:lnTo>
                  <a:lnTo>
                    <a:pt x="42" y="218"/>
                  </a:lnTo>
                  <a:lnTo>
                    <a:pt x="38" y="216"/>
                  </a:lnTo>
                  <a:lnTo>
                    <a:pt x="36" y="212"/>
                  </a:lnTo>
                  <a:lnTo>
                    <a:pt x="34" y="208"/>
                  </a:lnTo>
                  <a:lnTo>
                    <a:pt x="36" y="194"/>
                  </a:lnTo>
                  <a:lnTo>
                    <a:pt x="42" y="184"/>
                  </a:lnTo>
                  <a:lnTo>
                    <a:pt x="50" y="172"/>
                  </a:lnTo>
                  <a:lnTo>
                    <a:pt x="54" y="164"/>
                  </a:lnTo>
                  <a:lnTo>
                    <a:pt x="50" y="158"/>
                  </a:lnTo>
                  <a:lnTo>
                    <a:pt x="48" y="152"/>
                  </a:lnTo>
                  <a:lnTo>
                    <a:pt x="46" y="134"/>
                  </a:lnTo>
                  <a:lnTo>
                    <a:pt x="48" y="126"/>
                  </a:lnTo>
                  <a:lnTo>
                    <a:pt x="50" y="122"/>
                  </a:lnTo>
                  <a:lnTo>
                    <a:pt x="56" y="118"/>
                  </a:lnTo>
                  <a:lnTo>
                    <a:pt x="62" y="112"/>
                  </a:lnTo>
                  <a:lnTo>
                    <a:pt x="64" y="106"/>
                  </a:lnTo>
                  <a:lnTo>
                    <a:pt x="64" y="102"/>
                  </a:lnTo>
                  <a:lnTo>
                    <a:pt x="62" y="88"/>
                  </a:lnTo>
                  <a:lnTo>
                    <a:pt x="60" y="90"/>
                  </a:lnTo>
                  <a:lnTo>
                    <a:pt x="56" y="90"/>
                  </a:lnTo>
                  <a:lnTo>
                    <a:pt x="52" y="90"/>
                  </a:lnTo>
                  <a:lnTo>
                    <a:pt x="50" y="86"/>
                  </a:lnTo>
                  <a:lnTo>
                    <a:pt x="48" y="80"/>
                  </a:lnTo>
                  <a:lnTo>
                    <a:pt x="42" y="60"/>
                  </a:lnTo>
                  <a:lnTo>
                    <a:pt x="40" y="56"/>
                  </a:lnTo>
                  <a:lnTo>
                    <a:pt x="36" y="54"/>
                  </a:lnTo>
                  <a:lnTo>
                    <a:pt x="34" y="52"/>
                  </a:lnTo>
                  <a:lnTo>
                    <a:pt x="32" y="50"/>
                  </a:lnTo>
                  <a:lnTo>
                    <a:pt x="28" y="20"/>
                  </a:lnTo>
                  <a:lnTo>
                    <a:pt x="22" y="8"/>
                  </a:lnTo>
                  <a:lnTo>
                    <a:pt x="14" y="0"/>
                  </a:lnTo>
                  <a:lnTo>
                    <a:pt x="12" y="0"/>
                  </a:lnTo>
                  <a:lnTo>
                    <a:pt x="8" y="4"/>
                  </a:lnTo>
                  <a:lnTo>
                    <a:pt x="4" y="6"/>
                  </a:lnTo>
                  <a:lnTo>
                    <a:pt x="0" y="8"/>
                  </a:lnTo>
                  <a:lnTo>
                    <a:pt x="4" y="18"/>
                  </a:lnTo>
                  <a:lnTo>
                    <a:pt x="8" y="32"/>
                  </a:lnTo>
                  <a:lnTo>
                    <a:pt x="12" y="48"/>
                  </a:lnTo>
                  <a:lnTo>
                    <a:pt x="14" y="66"/>
                  </a:lnTo>
                  <a:lnTo>
                    <a:pt x="10" y="80"/>
                  </a:lnTo>
                  <a:lnTo>
                    <a:pt x="8" y="96"/>
                  </a:lnTo>
                  <a:lnTo>
                    <a:pt x="12" y="102"/>
                  </a:lnTo>
                  <a:lnTo>
                    <a:pt x="16" y="106"/>
                  </a:lnTo>
                  <a:lnTo>
                    <a:pt x="18" y="118"/>
                  </a:lnTo>
                  <a:lnTo>
                    <a:pt x="18" y="134"/>
                  </a:lnTo>
                  <a:lnTo>
                    <a:pt x="16" y="162"/>
                  </a:lnTo>
                  <a:lnTo>
                    <a:pt x="10" y="192"/>
                  </a:lnTo>
                  <a:lnTo>
                    <a:pt x="12" y="198"/>
                  </a:lnTo>
                  <a:lnTo>
                    <a:pt x="14" y="202"/>
                  </a:lnTo>
                  <a:lnTo>
                    <a:pt x="16" y="206"/>
                  </a:lnTo>
                  <a:lnTo>
                    <a:pt x="18" y="210"/>
                  </a:lnTo>
                  <a:lnTo>
                    <a:pt x="18" y="214"/>
                  </a:lnTo>
                  <a:lnTo>
                    <a:pt x="16" y="214"/>
                  </a:lnTo>
                  <a:lnTo>
                    <a:pt x="14" y="216"/>
                  </a:lnTo>
                  <a:lnTo>
                    <a:pt x="14" y="218"/>
                  </a:lnTo>
                  <a:lnTo>
                    <a:pt x="14" y="236"/>
                  </a:lnTo>
                  <a:lnTo>
                    <a:pt x="20" y="252"/>
                  </a:lnTo>
                  <a:lnTo>
                    <a:pt x="22" y="268"/>
                  </a:lnTo>
                  <a:lnTo>
                    <a:pt x="24" y="286"/>
                  </a:lnTo>
                  <a:lnTo>
                    <a:pt x="22" y="302"/>
                  </a:lnTo>
                  <a:lnTo>
                    <a:pt x="22" y="310"/>
                  </a:lnTo>
                  <a:lnTo>
                    <a:pt x="20" y="318"/>
                  </a:lnTo>
                  <a:lnTo>
                    <a:pt x="22" y="326"/>
                  </a:lnTo>
                  <a:lnTo>
                    <a:pt x="22" y="332"/>
                  </a:lnTo>
                  <a:lnTo>
                    <a:pt x="20" y="340"/>
                  </a:lnTo>
                  <a:lnTo>
                    <a:pt x="16" y="346"/>
                  </a:lnTo>
                  <a:lnTo>
                    <a:pt x="12" y="350"/>
                  </a:lnTo>
                  <a:lnTo>
                    <a:pt x="10" y="352"/>
                  </a:lnTo>
                  <a:lnTo>
                    <a:pt x="10" y="358"/>
                  </a:lnTo>
                  <a:lnTo>
                    <a:pt x="12" y="362"/>
                  </a:lnTo>
                  <a:lnTo>
                    <a:pt x="18" y="372"/>
                  </a:lnTo>
                  <a:lnTo>
                    <a:pt x="22" y="380"/>
                  </a:lnTo>
                  <a:lnTo>
                    <a:pt x="24" y="388"/>
                  </a:lnTo>
                  <a:lnTo>
                    <a:pt x="24" y="404"/>
                  </a:lnTo>
                  <a:lnTo>
                    <a:pt x="26" y="418"/>
                  </a:lnTo>
                  <a:lnTo>
                    <a:pt x="28" y="436"/>
                  </a:lnTo>
                  <a:lnTo>
                    <a:pt x="34" y="456"/>
                  </a:lnTo>
                  <a:lnTo>
                    <a:pt x="36" y="462"/>
                  </a:lnTo>
                  <a:lnTo>
                    <a:pt x="40" y="462"/>
                  </a:lnTo>
                  <a:lnTo>
                    <a:pt x="44" y="462"/>
                  </a:lnTo>
                  <a:lnTo>
                    <a:pt x="46" y="462"/>
                  </a:lnTo>
                  <a:lnTo>
                    <a:pt x="46" y="460"/>
                  </a:lnTo>
                  <a:lnTo>
                    <a:pt x="44" y="448"/>
                  </a:lnTo>
                  <a:lnTo>
                    <a:pt x="40" y="436"/>
                  </a:lnTo>
                  <a:lnTo>
                    <a:pt x="44" y="434"/>
                  </a:lnTo>
                  <a:lnTo>
                    <a:pt x="50" y="434"/>
                  </a:lnTo>
                  <a:lnTo>
                    <a:pt x="52" y="442"/>
                  </a:lnTo>
                  <a:lnTo>
                    <a:pt x="52" y="456"/>
                  </a:lnTo>
                  <a:lnTo>
                    <a:pt x="54" y="462"/>
                  </a:lnTo>
                  <a:lnTo>
                    <a:pt x="56" y="466"/>
                  </a:lnTo>
                  <a:lnTo>
                    <a:pt x="56" y="480"/>
                  </a:lnTo>
                  <a:lnTo>
                    <a:pt x="50" y="482"/>
                  </a:lnTo>
                  <a:lnTo>
                    <a:pt x="44" y="482"/>
                  </a:lnTo>
                  <a:lnTo>
                    <a:pt x="46" y="486"/>
                  </a:lnTo>
                  <a:lnTo>
                    <a:pt x="48" y="490"/>
                  </a:lnTo>
                  <a:lnTo>
                    <a:pt x="50" y="492"/>
                  </a:lnTo>
                  <a:lnTo>
                    <a:pt x="50" y="496"/>
                  </a:lnTo>
                  <a:lnTo>
                    <a:pt x="50" y="502"/>
                  </a:lnTo>
                  <a:lnTo>
                    <a:pt x="46" y="506"/>
                  </a:lnTo>
                  <a:lnTo>
                    <a:pt x="42" y="512"/>
                  </a:lnTo>
                  <a:lnTo>
                    <a:pt x="40" y="518"/>
                  </a:lnTo>
                  <a:lnTo>
                    <a:pt x="42" y="522"/>
                  </a:lnTo>
                  <a:lnTo>
                    <a:pt x="46" y="524"/>
                  </a:lnTo>
                  <a:lnTo>
                    <a:pt x="56" y="526"/>
                  </a:lnTo>
                  <a:lnTo>
                    <a:pt x="54" y="530"/>
                  </a:lnTo>
                  <a:lnTo>
                    <a:pt x="56" y="534"/>
                  </a:lnTo>
                  <a:lnTo>
                    <a:pt x="58" y="540"/>
                  </a:lnTo>
                  <a:lnTo>
                    <a:pt x="58" y="544"/>
                  </a:lnTo>
                  <a:lnTo>
                    <a:pt x="50" y="544"/>
                  </a:lnTo>
                  <a:lnTo>
                    <a:pt x="50" y="554"/>
                  </a:lnTo>
                  <a:lnTo>
                    <a:pt x="54" y="560"/>
                  </a:lnTo>
                  <a:lnTo>
                    <a:pt x="62" y="568"/>
                  </a:lnTo>
                  <a:lnTo>
                    <a:pt x="62" y="572"/>
                  </a:lnTo>
                  <a:lnTo>
                    <a:pt x="62" y="576"/>
                  </a:lnTo>
                  <a:lnTo>
                    <a:pt x="66" y="582"/>
                  </a:lnTo>
                  <a:lnTo>
                    <a:pt x="74" y="594"/>
                  </a:lnTo>
                  <a:lnTo>
                    <a:pt x="80" y="602"/>
                  </a:lnTo>
                  <a:lnTo>
                    <a:pt x="86" y="606"/>
                  </a:lnTo>
                  <a:lnTo>
                    <a:pt x="96" y="606"/>
                  </a:lnTo>
                  <a:lnTo>
                    <a:pt x="94" y="618"/>
                  </a:lnTo>
                  <a:lnTo>
                    <a:pt x="96" y="622"/>
                  </a:lnTo>
                  <a:lnTo>
                    <a:pt x="100" y="626"/>
                  </a:lnTo>
                  <a:lnTo>
                    <a:pt x="96" y="630"/>
                  </a:lnTo>
                  <a:lnTo>
                    <a:pt x="106" y="640"/>
                  </a:lnTo>
                  <a:lnTo>
                    <a:pt x="122" y="648"/>
                  </a:lnTo>
                  <a:lnTo>
                    <a:pt x="154" y="660"/>
                  </a:lnTo>
                  <a:lnTo>
                    <a:pt x="156" y="664"/>
                  </a:lnTo>
                  <a:lnTo>
                    <a:pt x="158" y="666"/>
                  </a:lnTo>
                  <a:lnTo>
                    <a:pt x="160" y="668"/>
                  </a:lnTo>
                  <a:lnTo>
                    <a:pt x="164" y="670"/>
                  </a:lnTo>
                  <a:lnTo>
                    <a:pt x="172" y="672"/>
                  </a:lnTo>
                  <a:lnTo>
                    <a:pt x="178" y="674"/>
                  </a:lnTo>
                  <a:lnTo>
                    <a:pt x="192" y="678"/>
                  </a:lnTo>
                  <a:lnTo>
                    <a:pt x="174" y="6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96" name="Freeform 100"/>
            <p:cNvSpPr>
              <a:spLocks/>
            </p:cNvSpPr>
            <p:nvPr/>
          </p:nvSpPr>
          <p:spPr bwMode="auto">
            <a:xfrm>
              <a:off x="3263316" y="6084908"/>
              <a:ext cx="99168" cy="88938"/>
            </a:xfrm>
            <a:custGeom>
              <a:avLst/>
              <a:gdLst>
                <a:gd name="T0" fmla="*/ 0 w 68"/>
                <a:gd name="T1" fmla="*/ 0 h 56"/>
                <a:gd name="T2" fmla="*/ 2147483647 w 68"/>
                <a:gd name="T3" fmla="*/ 2147483647 h 56"/>
                <a:gd name="T4" fmla="*/ 2147483647 w 68"/>
                <a:gd name="T5" fmla="*/ 2147483647 h 56"/>
                <a:gd name="T6" fmla="*/ 2147483647 w 68"/>
                <a:gd name="T7" fmla="*/ 2147483647 h 56"/>
                <a:gd name="T8" fmla="*/ 2147483647 w 68"/>
                <a:gd name="T9" fmla="*/ 2147483647 h 56"/>
                <a:gd name="T10" fmla="*/ 2147483647 w 68"/>
                <a:gd name="T11" fmla="*/ 2147483647 h 56"/>
                <a:gd name="T12" fmla="*/ 2147483647 w 68"/>
                <a:gd name="T13" fmla="*/ 2147483647 h 56"/>
                <a:gd name="T14" fmla="*/ 2147483647 w 68"/>
                <a:gd name="T15" fmla="*/ 2147483647 h 56"/>
                <a:gd name="T16" fmla="*/ 2147483647 w 68"/>
                <a:gd name="T17" fmla="*/ 2147483647 h 56"/>
                <a:gd name="T18" fmla="*/ 2147483647 w 68"/>
                <a:gd name="T19" fmla="*/ 2147483647 h 56"/>
                <a:gd name="T20" fmla="*/ 2147483647 w 68"/>
                <a:gd name="T21" fmla="*/ 2147483647 h 56"/>
                <a:gd name="T22" fmla="*/ 2147483647 w 68"/>
                <a:gd name="T23" fmla="*/ 2147483647 h 56"/>
                <a:gd name="T24" fmla="*/ 2147483647 w 68"/>
                <a:gd name="T25" fmla="*/ 2147483647 h 56"/>
                <a:gd name="T26" fmla="*/ 0 w 68"/>
                <a:gd name="T27" fmla="*/ 0 h 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8"/>
                <a:gd name="T43" fmla="*/ 0 h 56"/>
                <a:gd name="T44" fmla="*/ 68 w 68"/>
                <a:gd name="T45" fmla="*/ 56 h 5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8" h="56">
                  <a:moveTo>
                    <a:pt x="0" y="0"/>
                  </a:moveTo>
                  <a:lnTo>
                    <a:pt x="6" y="6"/>
                  </a:lnTo>
                  <a:lnTo>
                    <a:pt x="12" y="14"/>
                  </a:lnTo>
                  <a:lnTo>
                    <a:pt x="28" y="26"/>
                  </a:lnTo>
                  <a:lnTo>
                    <a:pt x="40" y="30"/>
                  </a:lnTo>
                  <a:lnTo>
                    <a:pt x="50" y="32"/>
                  </a:lnTo>
                  <a:lnTo>
                    <a:pt x="62" y="36"/>
                  </a:lnTo>
                  <a:lnTo>
                    <a:pt x="66" y="38"/>
                  </a:lnTo>
                  <a:lnTo>
                    <a:pt x="68" y="42"/>
                  </a:lnTo>
                  <a:lnTo>
                    <a:pt x="48" y="52"/>
                  </a:lnTo>
                  <a:lnTo>
                    <a:pt x="40" y="54"/>
                  </a:lnTo>
                  <a:lnTo>
                    <a:pt x="28" y="56"/>
                  </a:lnTo>
                  <a:lnTo>
                    <a:pt x="18" y="5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97" name="Freeform 101"/>
            <p:cNvSpPr>
              <a:spLocks/>
            </p:cNvSpPr>
            <p:nvPr/>
          </p:nvSpPr>
          <p:spPr bwMode="auto">
            <a:xfrm>
              <a:off x="2791694" y="4215869"/>
              <a:ext cx="269828" cy="480535"/>
            </a:xfrm>
            <a:custGeom>
              <a:avLst/>
              <a:gdLst>
                <a:gd name="T0" fmla="*/ 2147483647 w 184"/>
                <a:gd name="T1" fmla="*/ 2147483647 h 304"/>
                <a:gd name="T2" fmla="*/ 2147483647 w 184"/>
                <a:gd name="T3" fmla="*/ 2147483647 h 304"/>
                <a:gd name="T4" fmla="*/ 2147483647 w 184"/>
                <a:gd name="T5" fmla="*/ 2147483647 h 304"/>
                <a:gd name="T6" fmla="*/ 2147483647 w 184"/>
                <a:gd name="T7" fmla="*/ 2147483647 h 304"/>
                <a:gd name="T8" fmla="*/ 2147483647 w 184"/>
                <a:gd name="T9" fmla="*/ 2147483647 h 304"/>
                <a:gd name="T10" fmla="*/ 2147483647 w 184"/>
                <a:gd name="T11" fmla="*/ 2147483647 h 304"/>
                <a:gd name="T12" fmla="*/ 2147483647 w 184"/>
                <a:gd name="T13" fmla="*/ 2147483647 h 304"/>
                <a:gd name="T14" fmla="*/ 2147483647 w 184"/>
                <a:gd name="T15" fmla="*/ 2147483647 h 304"/>
                <a:gd name="T16" fmla="*/ 2147483647 w 184"/>
                <a:gd name="T17" fmla="*/ 2147483647 h 304"/>
                <a:gd name="T18" fmla="*/ 2147483647 w 184"/>
                <a:gd name="T19" fmla="*/ 2147483647 h 304"/>
                <a:gd name="T20" fmla="*/ 2147483647 w 184"/>
                <a:gd name="T21" fmla="*/ 2147483647 h 304"/>
                <a:gd name="T22" fmla="*/ 2147483647 w 184"/>
                <a:gd name="T23" fmla="*/ 2147483647 h 304"/>
                <a:gd name="T24" fmla="*/ 2147483647 w 184"/>
                <a:gd name="T25" fmla="*/ 2147483647 h 304"/>
                <a:gd name="T26" fmla="*/ 2147483647 w 184"/>
                <a:gd name="T27" fmla="*/ 2147483647 h 304"/>
                <a:gd name="T28" fmla="*/ 2147483647 w 184"/>
                <a:gd name="T29" fmla="*/ 2147483647 h 304"/>
                <a:gd name="T30" fmla="*/ 2147483647 w 184"/>
                <a:gd name="T31" fmla="*/ 2147483647 h 304"/>
                <a:gd name="T32" fmla="*/ 2147483647 w 184"/>
                <a:gd name="T33" fmla="*/ 2147483647 h 304"/>
                <a:gd name="T34" fmla="*/ 2147483647 w 184"/>
                <a:gd name="T35" fmla="*/ 2147483647 h 304"/>
                <a:gd name="T36" fmla="*/ 2147483647 w 184"/>
                <a:gd name="T37" fmla="*/ 2147483647 h 304"/>
                <a:gd name="T38" fmla="*/ 2147483647 w 184"/>
                <a:gd name="T39" fmla="*/ 2147483647 h 304"/>
                <a:gd name="T40" fmla="*/ 2147483647 w 184"/>
                <a:gd name="T41" fmla="*/ 2147483647 h 304"/>
                <a:gd name="T42" fmla="*/ 2147483647 w 184"/>
                <a:gd name="T43" fmla="*/ 2147483647 h 304"/>
                <a:gd name="T44" fmla="*/ 2147483647 w 184"/>
                <a:gd name="T45" fmla="*/ 2147483647 h 304"/>
                <a:gd name="T46" fmla="*/ 2147483647 w 184"/>
                <a:gd name="T47" fmla="*/ 2147483647 h 304"/>
                <a:gd name="T48" fmla="*/ 2147483647 w 184"/>
                <a:gd name="T49" fmla="*/ 2147483647 h 304"/>
                <a:gd name="T50" fmla="*/ 2147483647 w 184"/>
                <a:gd name="T51" fmla="*/ 2147483647 h 304"/>
                <a:gd name="T52" fmla="*/ 2147483647 w 184"/>
                <a:gd name="T53" fmla="*/ 2147483647 h 304"/>
                <a:gd name="T54" fmla="*/ 2147483647 w 184"/>
                <a:gd name="T55" fmla="*/ 2147483647 h 304"/>
                <a:gd name="T56" fmla="*/ 2147483647 w 184"/>
                <a:gd name="T57" fmla="*/ 2147483647 h 304"/>
                <a:gd name="T58" fmla="*/ 2147483647 w 184"/>
                <a:gd name="T59" fmla="*/ 2147483647 h 304"/>
                <a:gd name="T60" fmla="*/ 2147483647 w 184"/>
                <a:gd name="T61" fmla="*/ 2147483647 h 304"/>
                <a:gd name="T62" fmla="*/ 2147483647 w 184"/>
                <a:gd name="T63" fmla="*/ 2147483647 h 304"/>
                <a:gd name="T64" fmla="*/ 2147483647 w 184"/>
                <a:gd name="T65" fmla="*/ 2147483647 h 304"/>
                <a:gd name="T66" fmla="*/ 2147483647 w 184"/>
                <a:gd name="T67" fmla="*/ 2147483647 h 304"/>
                <a:gd name="T68" fmla="*/ 2147483647 w 184"/>
                <a:gd name="T69" fmla="*/ 2147483647 h 304"/>
                <a:gd name="T70" fmla="*/ 2147483647 w 184"/>
                <a:gd name="T71" fmla="*/ 2147483647 h 304"/>
                <a:gd name="T72" fmla="*/ 2147483647 w 184"/>
                <a:gd name="T73" fmla="*/ 2147483647 h 304"/>
                <a:gd name="T74" fmla="*/ 2147483647 w 184"/>
                <a:gd name="T75" fmla="*/ 2147483647 h 304"/>
                <a:gd name="T76" fmla="*/ 2147483647 w 184"/>
                <a:gd name="T77" fmla="*/ 2147483647 h 304"/>
                <a:gd name="T78" fmla="*/ 2147483647 w 184"/>
                <a:gd name="T79" fmla="*/ 2147483647 h 304"/>
                <a:gd name="T80" fmla="*/ 2147483647 w 184"/>
                <a:gd name="T81" fmla="*/ 2147483647 h 304"/>
                <a:gd name="T82" fmla="*/ 2147483647 w 184"/>
                <a:gd name="T83" fmla="*/ 2147483647 h 304"/>
                <a:gd name="T84" fmla="*/ 2147483647 w 184"/>
                <a:gd name="T85" fmla="*/ 2147483647 h 304"/>
                <a:gd name="T86" fmla="*/ 2147483647 w 184"/>
                <a:gd name="T87" fmla="*/ 2147483647 h 304"/>
                <a:gd name="T88" fmla="*/ 2147483647 w 184"/>
                <a:gd name="T89" fmla="*/ 2147483647 h 304"/>
                <a:gd name="T90" fmla="*/ 0 w 184"/>
                <a:gd name="T91" fmla="*/ 2147483647 h 3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4"/>
                <a:gd name="T139" fmla="*/ 0 h 304"/>
                <a:gd name="T140" fmla="*/ 184 w 184"/>
                <a:gd name="T141" fmla="*/ 304 h 3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4" h="304">
                  <a:moveTo>
                    <a:pt x="2" y="204"/>
                  </a:moveTo>
                  <a:lnTo>
                    <a:pt x="2" y="194"/>
                  </a:lnTo>
                  <a:lnTo>
                    <a:pt x="6" y="184"/>
                  </a:lnTo>
                  <a:lnTo>
                    <a:pt x="8" y="178"/>
                  </a:lnTo>
                  <a:lnTo>
                    <a:pt x="18" y="176"/>
                  </a:lnTo>
                  <a:lnTo>
                    <a:pt x="18" y="172"/>
                  </a:lnTo>
                  <a:lnTo>
                    <a:pt x="22" y="166"/>
                  </a:lnTo>
                  <a:lnTo>
                    <a:pt x="26" y="162"/>
                  </a:lnTo>
                  <a:lnTo>
                    <a:pt x="28" y="158"/>
                  </a:lnTo>
                  <a:lnTo>
                    <a:pt x="26" y="142"/>
                  </a:lnTo>
                  <a:lnTo>
                    <a:pt x="24" y="124"/>
                  </a:lnTo>
                  <a:lnTo>
                    <a:pt x="26" y="118"/>
                  </a:lnTo>
                  <a:lnTo>
                    <a:pt x="28" y="114"/>
                  </a:lnTo>
                  <a:lnTo>
                    <a:pt x="26" y="106"/>
                  </a:lnTo>
                  <a:lnTo>
                    <a:pt x="22" y="100"/>
                  </a:lnTo>
                  <a:lnTo>
                    <a:pt x="18" y="96"/>
                  </a:lnTo>
                  <a:lnTo>
                    <a:pt x="18" y="90"/>
                  </a:lnTo>
                  <a:lnTo>
                    <a:pt x="16" y="90"/>
                  </a:lnTo>
                  <a:lnTo>
                    <a:pt x="22" y="86"/>
                  </a:lnTo>
                  <a:lnTo>
                    <a:pt x="28" y="82"/>
                  </a:lnTo>
                  <a:lnTo>
                    <a:pt x="26" y="76"/>
                  </a:lnTo>
                  <a:lnTo>
                    <a:pt x="26" y="70"/>
                  </a:lnTo>
                  <a:lnTo>
                    <a:pt x="28" y="68"/>
                  </a:lnTo>
                  <a:lnTo>
                    <a:pt x="32" y="72"/>
                  </a:lnTo>
                  <a:lnTo>
                    <a:pt x="40" y="74"/>
                  </a:lnTo>
                  <a:lnTo>
                    <a:pt x="42" y="64"/>
                  </a:lnTo>
                  <a:lnTo>
                    <a:pt x="46" y="62"/>
                  </a:lnTo>
                  <a:lnTo>
                    <a:pt x="48" y="58"/>
                  </a:lnTo>
                  <a:lnTo>
                    <a:pt x="52" y="58"/>
                  </a:lnTo>
                  <a:lnTo>
                    <a:pt x="56" y="54"/>
                  </a:lnTo>
                  <a:lnTo>
                    <a:pt x="58" y="48"/>
                  </a:lnTo>
                  <a:lnTo>
                    <a:pt x="60" y="42"/>
                  </a:lnTo>
                  <a:lnTo>
                    <a:pt x="60" y="34"/>
                  </a:lnTo>
                  <a:lnTo>
                    <a:pt x="62" y="30"/>
                  </a:lnTo>
                  <a:lnTo>
                    <a:pt x="66" y="26"/>
                  </a:lnTo>
                  <a:lnTo>
                    <a:pt x="72" y="24"/>
                  </a:lnTo>
                  <a:lnTo>
                    <a:pt x="80" y="24"/>
                  </a:lnTo>
                  <a:lnTo>
                    <a:pt x="82" y="20"/>
                  </a:lnTo>
                  <a:lnTo>
                    <a:pt x="86" y="18"/>
                  </a:lnTo>
                  <a:lnTo>
                    <a:pt x="98" y="14"/>
                  </a:lnTo>
                  <a:lnTo>
                    <a:pt x="110" y="10"/>
                  </a:lnTo>
                  <a:lnTo>
                    <a:pt x="118" y="4"/>
                  </a:lnTo>
                  <a:lnTo>
                    <a:pt x="124" y="2"/>
                  </a:lnTo>
                  <a:lnTo>
                    <a:pt x="128" y="0"/>
                  </a:lnTo>
                  <a:lnTo>
                    <a:pt x="128" y="8"/>
                  </a:lnTo>
                  <a:lnTo>
                    <a:pt x="124" y="10"/>
                  </a:lnTo>
                  <a:lnTo>
                    <a:pt x="120" y="14"/>
                  </a:lnTo>
                  <a:lnTo>
                    <a:pt x="118" y="18"/>
                  </a:lnTo>
                  <a:lnTo>
                    <a:pt x="110" y="28"/>
                  </a:lnTo>
                  <a:lnTo>
                    <a:pt x="98" y="40"/>
                  </a:lnTo>
                  <a:lnTo>
                    <a:pt x="94" y="48"/>
                  </a:lnTo>
                  <a:lnTo>
                    <a:pt x="92" y="56"/>
                  </a:lnTo>
                  <a:lnTo>
                    <a:pt x="94" y="62"/>
                  </a:lnTo>
                  <a:lnTo>
                    <a:pt x="98" y="64"/>
                  </a:lnTo>
                  <a:lnTo>
                    <a:pt x="100" y="68"/>
                  </a:lnTo>
                  <a:lnTo>
                    <a:pt x="102" y="72"/>
                  </a:lnTo>
                  <a:lnTo>
                    <a:pt x="106" y="76"/>
                  </a:lnTo>
                  <a:lnTo>
                    <a:pt x="108" y="82"/>
                  </a:lnTo>
                  <a:lnTo>
                    <a:pt x="104" y="88"/>
                  </a:lnTo>
                  <a:lnTo>
                    <a:pt x="102" y="92"/>
                  </a:lnTo>
                  <a:lnTo>
                    <a:pt x="104" y="94"/>
                  </a:lnTo>
                  <a:lnTo>
                    <a:pt x="108" y="98"/>
                  </a:lnTo>
                  <a:lnTo>
                    <a:pt x="112" y="100"/>
                  </a:lnTo>
                  <a:lnTo>
                    <a:pt x="116" y="102"/>
                  </a:lnTo>
                  <a:lnTo>
                    <a:pt x="130" y="104"/>
                  </a:lnTo>
                  <a:lnTo>
                    <a:pt x="142" y="106"/>
                  </a:lnTo>
                  <a:lnTo>
                    <a:pt x="142" y="112"/>
                  </a:lnTo>
                  <a:lnTo>
                    <a:pt x="146" y="116"/>
                  </a:lnTo>
                  <a:lnTo>
                    <a:pt x="152" y="118"/>
                  </a:lnTo>
                  <a:lnTo>
                    <a:pt x="158" y="118"/>
                  </a:lnTo>
                  <a:lnTo>
                    <a:pt x="166" y="118"/>
                  </a:lnTo>
                  <a:lnTo>
                    <a:pt x="170" y="118"/>
                  </a:lnTo>
                  <a:lnTo>
                    <a:pt x="176" y="116"/>
                  </a:lnTo>
                  <a:lnTo>
                    <a:pt x="184" y="116"/>
                  </a:lnTo>
                  <a:lnTo>
                    <a:pt x="176" y="132"/>
                  </a:lnTo>
                  <a:lnTo>
                    <a:pt x="174" y="142"/>
                  </a:lnTo>
                  <a:lnTo>
                    <a:pt x="172" y="148"/>
                  </a:lnTo>
                  <a:lnTo>
                    <a:pt x="174" y="154"/>
                  </a:lnTo>
                  <a:lnTo>
                    <a:pt x="178" y="158"/>
                  </a:lnTo>
                  <a:lnTo>
                    <a:pt x="180" y="162"/>
                  </a:lnTo>
                  <a:lnTo>
                    <a:pt x="182" y="168"/>
                  </a:lnTo>
                  <a:lnTo>
                    <a:pt x="182" y="170"/>
                  </a:lnTo>
                  <a:lnTo>
                    <a:pt x="180" y="174"/>
                  </a:lnTo>
                  <a:lnTo>
                    <a:pt x="178" y="174"/>
                  </a:lnTo>
                  <a:lnTo>
                    <a:pt x="178" y="178"/>
                  </a:lnTo>
                  <a:lnTo>
                    <a:pt x="180" y="182"/>
                  </a:lnTo>
                  <a:lnTo>
                    <a:pt x="184" y="190"/>
                  </a:lnTo>
                  <a:lnTo>
                    <a:pt x="170" y="198"/>
                  </a:lnTo>
                  <a:lnTo>
                    <a:pt x="160" y="200"/>
                  </a:lnTo>
                  <a:lnTo>
                    <a:pt x="148" y="200"/>
                  </a:lnTo>
                  <a:lnTo>
                    <a:pt x="142" y="204"/>
                  </a:lnTo>
                  <a:lnTo>
                    <a:pt x="144" y="204"/>
                  </a:lnTo>
                  <a:lnTo>
                    <a:pt x="146" y="206"/>
                  </a:lnTo>
                  <a:lnTo>
                    <a:pt x="148" y="210"/>
                  </a:lnTo>
                  <a:lnTo>
                    <a:pt x="152" y="212"/>
                  </a:lnTo>
                  <a:lnTo>
                    <a:pt x="152" y="220"/>
                  </a:lnTo>
                  <a:lnTo>
                    <a:pt x="146" y="220"/>
                  </a:lnTo>
                  <a:lnTo>
                    <a:pt x="142" y="222"/>
                  </a:lnTo>
                  <a:lnTo>
                    <a:pt x="140" y="226"/>
                  </a:lnTo>
                  <a:lnTo>
                    <a:pt x="138" y="228"/>
                  </a:lnTo>
                  <a:lnTo>
                    <a:pt x="140" y="234"/>
                  </a:lnTo>
                  <a:lnTo>
                    <a:pt x="142" y="240"/>
                  </a:lnTo>
                  <a:lnTo>
                    <a:pt x="146" y="246"/>
                  </a:lnTo>
                  <a:lnTo>
                    <a:pt x="148" y="252"/>
                  </a:lnTo>
                  <a:lnTo>
                    <a:pt x="146" y="276"/>
                  </a:lnTo>
                  <a:lnTo>
                    <a:pt x="142" y="304"/>
                  </a:lnTo>
                  <a:lnTo>
                    <a:pt x="136" y="300"/>
                  </a:lnTo>
                  <a:lnTo>
                    <a:pt x="132" y="298"/>
                  </a:lnTo>
                  <a:lnTo>
                    <a:pt x="130" y="294"/>
                  </a:lnTo>
                  <a:lnTo>
                    <a:pt x="132" y="290"/>
                  </a:lnTo>
                  <a:lnTo>
                    <a:pt x="136" y="286"/>
                  </a:lnTo>
                  <a:lnTo>
                    <a:pt x="138" y="282"/>
                  </a:lnTo>
                  <a:lnTo>
                    <a:pt x="140" y="278"/>
                  </a:lnTo>
                  <a:lnTo>
                    <a:pt x="134" y="274"/>
                  </a:lnTo>
                  <a:lnTo>
                    <a:pt x="126" y="272"/>
                  </a:lnTo>
                  <a:lnTo>
                    <a:pt x="122" y="274"/>
                  </a:lnTo>
                  <a:lnTo>
                    <a:pt x="122" y="278"/>
                  </a:lnTo>
                  <a:lnTo>
                    <a:pt x="118" y="274"/>
                  </a:lnTo>
                  <a:lnTo>
                    <a:pt x="116" y="272"/>
                  </a:lnTo>
                  <a:lnTo>
                    <a:pt x="114" y="272"/>
                  </a:lnTo>
                  <a:lnTo>
                    <a:pt x="110" y="274"/>
                  </a:lnTo>
                  <a:lnTo>
                    <a:pt x="108" y="276"/>
                  </a:lnTo>
                  <a:lnTo>
                    <a:pt x="106" y="276"/>
                  </a:lnTo>
                  <a:lnTo>
                    <a:pt x="90" y="276"/>
                  </a:lnTo>
                  <a:lnTo>
                    <a:pt x="88" y="268"/>
                  </a:lnTo>
                  <a:lnTo>
                    <a:pt x="86" y="260"/>
                  </a:lnTo>
                  <a:lnTo>
                    <a:pt x="82" y="256"/>
                  </a:lnTo>
                  <a:lnTo>
                    <a:pt x="76" y="248"/>
                  </a:lnTo>
                  <a:lnTo>
                    <a:pt x="68" y="242"/>
                  </a:lnTo>
                  <a:lnTo>
                    <a:pt x="62" y="238"/>
                  </a:lnTo>
                  <a:lnTo>
                    <a:pt x="58" y="234"/>
                  </a:lnTo>
                  <a:lnTo>
                    <a:pt x="52" y="234"/>
                  </a:lnTo>
                  <a:lnTo>
                    <a:pt x="50" y="230"/>
                  </a:lnTo>
                  <a:lnTo>
                    <a:pt x="52" y="228"/>
                  </a:lnTo>
                  <a:lnTo>
                    <a:pt x="36" y="226"/>
                  </a:lnTo>
                  <a:lnTo>
                    <a:pt x="22" y="220"/>
                  </a:lnTo>
                  <a:lnTo>
                    <a:pt x="10" y="212"/>
                  </a:lnTo>
                  <a:lnTo>
                    <a:pt x="0" y="204"/>
                  </a:lnTo>
                  <a:lnTo>
                    <a:pt x="2"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98" name="Freeform 103"/>
            <p:cNvSpPr>
              <a:spLocks/>
            </p:cNvSpPr>
            <p:nvPr/>
          </p:nvSpPr>
          <p:spPr bwMode="auto">
            <a:xfrm>
              <a:off x="5138271" y="3905246"/>
              <a:ext cx="386292" cy="560181"/>
            </a:xfrm>
            <a:custGeom>
              <a:avLst/>
              <a:gdLst>
                <a:gd name="T0" fmla="*/ 2147483647 w 264"/>
                <a:gd name="T1" fmla="*/ 2147483647 h 354"/>
                <a:gd name="T2" fmla="*/ 2147483647 w 264"/>
                <a:gd name="T3" fmla="*/ 2147483647 h 354"/>
                <a:gd name="T4" fmla="*/ 2147483647 w 264"/>
                <a:gd name="T5" fmla="*/ 2147483647 h 354"/>
                <a:gd name="T6" fmla="*/ 2147483647 w 264"/>
                <a:gd name="T7" fmla="*/ 2147483647 h 354"/>
                <a:gd name="T8" fmla="*/ 2147483647 w 264"/>
                <a:gd name="T9" fmla="*/ 2147483647 h 354"/>
                <a:gd name="T10" fmla="*/ 2147483647 w 264"/>
                <a:gd name="T11" fmla="*/ 2147483647 h 354"/>
                <a:gd name="T12" fmla="*/ 2147483647 w 264"/>
                <a:gd name="T13" fmla="*/ 2147483647 h 354"/>
                <a:gd name="T14" fmla="*/ 2147483647 w 264"/>
                <a:gd name="T15" fmla="*/ 2147483647 h 354"/>
                <a:gd name="T16" fmla="*/ 2147483647 w 264"/>
                <a:gd name="T17" fmla="*/ 2147483647 h 354"/>
                <a:gd name="T18" fmla="*/ 2147483647 w 264"/>
                <a:gd name="T19" fmla="*/ 2147483647 h 354"/>
                <a:gd name="T20" fmla="*/ 2147483647 w 264"/>
                <a:gd name="T21" fmla="*/ 2147483647 h 354"/>
                <a:gd name="T22" fmla="*/ 2147483647 w 264"/>
                <a:gd name="T23" fmla="*/ 2147483647 h 354"/>
                <a:gd name="T24" fmla="*/ 2147483647 w 264"/>
                <a:gd name="T25" fmla="*/ 2147483647 h 354"/>
                <a:gd name="T26" fmla="*/ 2147483647 w 264"/>
                <a:gd name="T27" fmla="*/ 2147483647 h 354"/>
                <a:gd name="T28" fmla="*/ 2147483647 w 264"/>
                <a:gd name="T29" fmla="*/ 2147483647 h 354"/>
                <a:gd name="T30" fmla="*/ 2147483647 w 264"/>
                <a:gd name="T31" fmla="*/ 2147483647 h 354"/>
                <a:gd name="T32" fmla="*/ 2147483647 w 264"/>
                <a:gd name="T33" fmla="*/ 2147483647 h 354"/>
                <a:gd name="T34" fmla="*/ 2147483647 w 264"/>
                <a:gd name="T35" fmla="*/ 2147483647 h 354"/>
                <a:gd name="T36" fmla="*/ 2147483647 w 264"/>
                <a:gd name="T37" fmla="*/ 2147483647 h 354"/>
                <a:gd name="T38" fmla="*/ 2147483647 w 264"/>
                <a:gd name="T39" fmla="*/ 2147483647 h 354"/>
                <a:gd name="T40" fmla="*/ 2147483647 w 264"/>
                <a:gd name="T41" fmla="*/ 2147483647 h 354"/>
                <a:gd name="T42" fmla="*/ 2147483647 w 264"/>
                <a:gd name="T43" fmla="*/ 2147483647 h 354"/>
                <a:gd name="T44" fmla="*/ 2147483647 w 264"/>
                <a:gd name="T45" fmla="*/ 2147483647 h 354"/>
                <a:gd name="T46" fmla="*/ 2147483647 w 264"/>
                <a:gd name="T47" fmla="*/ 2147483647 h 354"/>
                <a:gd name="T48" fmla="*/ 2147483647 w 264"/>
                <a:gd name="T49" fmla="*/ 2147483647 h 354"/>
                <a:gd name="T50" fmla="*/ 2147483647 w 264"/>
                <a:gd name="T51" fmla="*/ 2147483647 h 354"/>
                <a:gd name="T52" fmla="*/ 2147483647 w 264"/>
                <a:gd name="T53" fmla="*/ 2147483647 h 354"/>
                <a:gd name="T54" fmla="*/ 2147483647 w 264"/>
                <a:gd name="T55" fmla="*/ 2147483647 h 354"/>
                <a:gd name="T56" fmla="*/ 2147483647 w 264"/>
                <a:gd name="T57" fmla="*/ 2147483647 h 354"/>
                <a:gd name="T58" fmla="*/ 2147483647 w 264"/>
                <a:gd name="T59" fmla="*/ 2147483647 h 354"/>
                <a:gd name="T60" fmla="*/ 2147483647 w 264"/>
                <a:gd name="T61" fmla="*/ 2147483647 h 354"/>
                <a:gd name="T62" fmla="*/ 2147483647 w 264"/>
                <a:gd name="T63" fmla="*/ 2147483647 h 354"/>
                <a:gd name="T64" fmla="*/ 2147483647 w 264"/>
                <a:gd name="T65" fmla="*/ 2147483647 h 354"/>
                <a:gd name="T66" fmla="*/ 2147483647 w 264"/>
                <a:gd name="T67" fmla="*/ 2147483647 h 354"/>
                <a:gd name="T68" fmla="*/ 2147483647 w 264"/>
                <a:gd name="T69" fmla="*/ 2147483647 h 354"/>
                <a:gd name="T70" fmla="*/ 2147483647 w 264"/>
                <a:gd name="T71" fmla="*/ 2147483647 h 354"/>
                <a:gd name="T72" fmla="*/ 2147483647 w 264"/>
                <a:gd name="T73" fmla="*/ 2147483647 h 354"/>
                <a:gd name="T74" fmla="*/ 2147483647 w 264"/>
                <a:gd name="T75" fmla="*/ 2147483647 h 354"/>
                <a:gd name="T76" fmla="*/ 2147483647 w 264"/>
                <a:gd name="T77" fmla="*/ 2147483647 h 354"/>
                <a:gd name="T78" fmla="*/ 2147483647 w 264"/>
                <a:gd name="T79" fmla="*/ 2147483647 h 354"/>
                <a:gd name="T80" fmla="*/ 2147483647 w 264"/>
                <a:gd name="T81" fmla="*/ 2147483647 h 354"/>
                <a:gd name="T82" fmla="*/ 2147483647 w 264"/>
                <a:gd name="T83" fmla="*/ 2147483647 h 354"/>
                <a:gd name="T84" fmla="*/ 2147483647 w 264"/>
                <a:gd name="T85" fmla="*/ 2147483647 h 354"/>
                <a:gd name="T86" fmla="*/ 2147483647 w 264"/>
                <a:gd name="T87" fmla="*/ 2147483647 h 354"/>
                <a:gd name="T88" fmla="*/ 2147483647 w 264"/>
                <a:gd name="T89" fmla="*/ 2147483647 h 354"/>
                <a:gd name="T90" fmla="*/ 2147483647 w 264"/>
                <a:gd name="T91" fmla="*/ 0 h 354"/>
                <a:gd name="T92" fmla="*/ 2147483647 w 264"/>
                <a:gd name="T93" fmla="*/ 2147483647 h 354"/>
                <a:gd name="T94" fmla="*/ 2147483647 w 264"/>
                <a:gd name="T95" fmla="*/ 2147483647 h 354"/>
                <a:gd name="T96" fmla="*/ 2147483647 w 264"/>
                <a:gd name="T97" fmla="*/ 2147483647 h 354"/>
                <a:gd name="T98" fmla="*/ 2147483647 w 264"/>
                <a:gd name="T99" fmla="*/ 2147483647 h 354"/>
                <a:gd name="T100" fmla="*/ 2147483647 w 264"/>
                <a:gd name="T101" fmla="*/ 2147483647 h 354"/>
                <a:gd name="T102" fmla="*/ 2147483647 w 264"/>
                <a:gd name="T103" fmla="*/ 2147483647 h 354"/>
                <a:gd name="T104" fmla="*/ 2147483647 w 264"/>
                <a:gd name="T105" fmla="*/ 2147483647 h 354"/>
                <a:gd name="T106" fmla="*/ 2147483647 w 264"/>
                <a:gd name="T107" fmla="*/ 2147483647 h 354"/>
                <a:gd name="T108" fmla="*/ 2147483647 w 264"/>
                <a:gd name="T109" fmla="*/ 2147483647 h 354"/>
                <a:gd name="T110" fmla="*/ 0 w 264"/>
                <a:gd name="T111" fmla="*/ 2147483647 h 354"/>
                <a:gd name="T112" fmla="*/ 2147483647 w 264"/>
                <a:gd name="T113" fmla="*/ 2147483647 h 354"/>
                <a:gd name="T114" fmla="*/ 2147483647 w 264"/>
                <a:gd name="T115" fmla="*/ 2147483647 h 354"/>
                <a:gd name="T116" fmla="*/ 2147483647 w 264"/>
                <a:gd name="T117" fmla="*/ 2147483647 h 35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64"/>
                <a:gd name="T178" fmla="*/ 0 h 354"/>
                <a:gd name="T179" fmla="*/ 264 w 264"/>
                <a:gd name="T180" fmla="*/ 354 h 35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64" h="354">
                  <a:moveTo>
                    <a:pt x="18" y="220"/>
                  </a:moveTo>
                  <a:lnTo>
                    <a:pt x="20" y="220"/>
                  </a:lnTo>
                  <a:lnTo>
                    <a:pt x="20" y="226"/>
                  </a:lnTo>
                  <a:lnTo>
                    <a:pt x="24" y="232"/>
                  </a:lnTo>
                  <a:lnTo>
                    <a:pt x="26" y="240"/>
                  </a:lnTo>
                  <a:lnTo>
                    <a:pt x="28" y="248"/>
                  </a:lnTo>
                  <a:lnTo>
                    <a:pt x="28" y="260"/>
                  </a:lnTo>
                  <a:lnTo>
                    <a:pt x="40" y="260"/>
                  </a:lnTo>
                  <a:lnTo>
                    <a:pt x="40" y="264"/>
                  </a:lnTo>
                  <a:lnTo>
                    <a:pt x="42" y="266"/>
                  </a:lnTo>
                  <a:lnTo>
                    <a:pt x="46" y="270"/>
                  </a:lnTo>
                  <a:lnTo>
                    <a:pt x="52" y="274"/>
                  </a:lnTo>
                  <a:lnTo>
                    <a:pt x="54" y="276"/>
                  </a:lnTo>
                  <a:lnTo>
                    <a:pt x="54" y="282"/>
                  </a:lnTo>
                  <a:lnTo>
                    <a:pt x="58" y="288"/>
                  </a:lnTo>
                  <a:lnTo>
                    <a:pt x="62" y="290"/>
                  </a:lnTo>
                  <a:lnTo>
                    <a:pt x="70" y="300"/>
                  </a:lnTo>
                  <a:lnTo>
                    <a:pt x="80" y="308"/>
                  </a:lnTo>
                  <a:lnTo>
                    <a:pt x="84" y="312"/>
                  </a:lnTo>
                  <a:lnTo>
                    <a:pt x="88" y="316"/>
                  </a:lnTo>
                  <a:lnTo>
                    <a:pt x="88" y="322"/>
                  </a:lnTo>
                  <a:lnTo>
                    <a:pt x="88" y="326"/>
                  </a:lnTo>
                  <a:lnTo>
                    <a:pt x="90" y="328"/>
                  </a:lnTo>
                  <a:lnTo>
                    <a:pt x="98" y="336"/>
                  </a:lnTo>
                  <a:lnTo>
                    <a:pt x="104" y="338"/>
                  </a:lnTo>
                  <a:lnTo>
                    <a:pt x="112" y="342"/>
                  </a:lnTo>
                  <a:lnTo>
                    <a:pt x="112" y="338"/>
                  </a:lnTo>
                  <a:lnTo>
                    <a:pt x="116" y="338"/>
                  </a:lnTo>
                  <a:lnTo>
                    <a:pt x="120" y="342"/>
                  </a:lnTo>
                  <a:lnTo>
                    <a:pt x="124" y="338"/>
                  </a:lnTo>
                  <a:lnTo>
                    <a:pt x="132" y="338"/>
                  </a:lnTo>
                  <a:lnTo>
                    <a:pt x="134" y="342"/>
                  </a:lnTo>
                  <a:lnTo>
                    <a:pt x="136" y="346"/>
                  </a:lnTo>
                  <a:lnTo>
                    <a:pt x="146" y="354"/>
                  </a:lnTo>
                  <a:lnTo>
                    <a:pt x="150" y="352"/>
                  </a:lnTo>
                  <a:lnTo>
                    <a:pt x="156" y="350"/>
                  </a:lnTo>
                  <a:lnTo>
                    <a:pt x="178" y="350"/>
                  </a:lnTo>
                  <a:lnTo>
                    <a:pt x="186" y="350"/>
                  </a:lnTo>
                  <a:lnTo>
                    <a:pt x="192" y="346"/>
                  </a:lnTo>
                  <a:lnTo>
                    <a:pt x="198" y="342"/>
                  </a:lnTo>
                  <a:lnTo>
                    <a:pt x="202" y="338"/>
                  </a:lnTo>
                  <a:lnTo>
                    <a:pt x="228" y="338"/>
                  </a:lnTo>
                  <a:lnTo>
                    <a:pt x="224" y="330"/>
                  </a:lnTo>
                  <a:lnTo>
                    <a:pt x="220" y="324"/>
                  </a:lnTo>
                  <a:lnTo>
                    <a:pt x="216" y="318"/>
                  </a:lnTo>
                  <a:lnTo>
                    <a:pt x="212" y="314"/>
                  </a:lnTo>
                  <a:lnTo>
                    <a:pt x="210" y="300"/>
                  </a:lnTo>
                  <a:lnTo>
                    <a:pt x="206" y="296"/>
                  </a:lnTo>
                  <a:lnTo>
                    <a:pt x="204" y="292"/>
                  </a:lnTo>
                  <a:lnTo>
                    <a:pt x="190" y="284"/>
                  </a:lnTo>
                  <a:lnTo>
                    <a:pt x="184" y="278"/>
                  </a:lnTo>
                  <a:lnTo>
                    <a:pt x="180" y="274"/>
                  </a:lnTo>
                  <a:lnTo>
                    <a:pt x="180" y="272"/>
                  </a:lnTo>
                  <a:lnTo>
                    <a:pt x="182" y="270"/>
                  </a:lnTo>
                  <a:lnTo>
                    <a:pt x="186" y="268"/>
                  </a:lnTo>
                  <a:lnTo>
                    <a:pt x="192" y="266"/>
                  </a:lnTo>
                  <a:lnTo>
                    <a:pt x="196" y="262"/>
                  </a:lnTo>
                  <a:lnTo>
                    <a:pt x="198" y="252"/>
                  </a:lnTo>
                  <a:lnTo>
                    <a:pt x="198" y="244"/>
                  </a:lnTo>
                  <a:lnTo>
                    <a:pt x="198" y="234"/>
                  </a:lnTo>
                  <a:lnTo>
                    <a:pt x="200" y="226"/>
                  </a:lnTo>
                  <a:lnTo>
                    <a:pt x="204" y="224"/>
                  </a:lnTo>
                  <a:lnTo>
                    <a:pt x="210" y="222"/>
                  </a:lnTo>
                  <a:lnTo>
                    <a:pt x="212" y="212"/>
                  </a:lnTo>
                  <a:lnTo>
                    <a:pt x="214" y="204"/>
                  </a:lnTo>
                  <a:lnTo>
                    <a:pt x="222" y="190"/>
                  </a:lnTo>
                  <a:lnTo>
                    <a:pt x="232" y="178"/>
                  </a:lnTo>
                  <a:lnTo>
                    <a:pt x="232" y="170"/>
                  </a:lnTo>
                  <a:lnTo>
                    <a:pt x="232" y="162"/>
                  </a:lnTo>
                  <a:lnTo>
                    <a:pt x="232" y="138"/>
                  </a:lnTo>
                  <a:lnTo>
                    <a:pt x="234" y="134"/>
                  </a:lnTo>
                  <a:lnTo>
                    <a:pt x="236" y="126"/>
                  </a:lnTo>
                  <a:lnTo>
                    <a:pt x="238" y="120"/>
                  </a:lnTo>
                  <a:lnTo>
                    <a:pt x="238" y="108"/>
                  </a:lnTo>
                  <a:lnTo>
                    <a:pt x="246" y="106"/>
                  </a:lnTo>
                  <a:lnTo>
                    <a:pt x="254" y="102"/>
                  </a:lnTo>
                  <a:lnTo>
                    <a:pt x="260" y="96"/>
                  </a:lnTo>
                  <a:lnTo>
                    <a:pt x="264" y="92"/>
                  </a:lnTo>
                  <a:lnTo>
                    <a:pt x="260" y="88"/>
                  </a:lnTo>
                  <a:lnTo>
                    <a:pt x="258" y="84"/>
                  </a:lnTo>
                  <a:lnTo>
                    <a:pt x="254" y="80"/>
                  </a:lnTo>
                  <a:lnTo>
                    <a:pt x="250" y="76"/>
                  </a:lnTo>
                  <a:lnTo>
                    <a:pt x="246" y="68"/>
                  </a:lnTo>
                  <a:lnTo>
                    <a:pt x="242" y="58"/>
                  </a:lnTo>
                  <a:lnTo>
                    <a:pt x="238" y="38"/>
                  </a:lnTo>
                  <a:lnTo>
                    <a:pt x="236" y="28"/>
                  </a:lnTo>
                  <a:lnTo>
                    <a:pt x="232" y="18"/>
                  </a:lnTo>
                  <a:lnTo>
                    <a:pt x="230" y="12"/>
                  </a:lnTo>
                  <a:lnTo>
                    <a:pt x="222" y="8"/>
                  </a:lnTo>
                  <a:lnTo>
                    <a:pt x="216" y="4"/>
                  </a:lnTo>
                  <a:lnTo>
                    <a:pt x="212" y="0"/>
                  </a:lnTo>
                  <a:lnTo>
                    <a:pt x="206" y="0"/>
                  </a:lnTo>
                  <a:lnTo>
                    <a:pt x="204" y="4"/>
                  </a:lnTo>
                  <a:lnTo>
                    <a:pt x="194" y="10"/>
                  </a:lnTo>
                  <a:lnTo>
                    <a:pt x="188" y="16"/>
                  </a:lnTo>
                  <a:lnTo>
                    <a:pt x="178" y="22"/>
                  </a:lnTo>
                  <a:lnTo>
                    <a:pt x="174" y="16"/>
                  </a:lnTo>
                  <a:lnTo>
                    <a:pt x="44" y="16"/>
                  </a:lnTo>
                  <a:lnTo>
                    <a:pt x="44" y="54"/>
                  </a:lnTo>
                  <a:lnTo>
                    <a:pt x="32" y="54"/>
                  </a:lnTo>
                  <a:lnTo>
                    <a:pt x="28" y="62"/>
                  </a:lnTo>
                  <a:lnTo>
                    <a:pt x="34" y="130"/>
                  </a:lnTo>
                  <a:lnTo>
                    <a:pt x="24" y="132"/>
                  </a:lnTo>
                  <a:lnTo>
                    <a:pt x="18" y="136"/>
                  </a:lnTo>
                  <a:lnTo>
                    <a:pt x="14" y="142"/>
                  </a:lnTo>
                  <a:lnTo>
                    <a:pt x="12" y="150"/>
                  </a:lnTo>
                  <a:lnTo>
                    <a:pt x="8" y="156"/>
                  </a:lnTo>
                  <a:lnTo>
                    <a:pt x="6" y="164"/>
                  </a:lnTo>
                  <a:lnTo>
                    <a:pt x="6" y="182"/>
                  </a:lnTo>
                  <a:lnTo>
                    <a:pt x="4" y="186"/>
                  </a:lnTo>
                  <a:lnTo>
                    <a:pt x="0" y="192"/>
                  </a:lnTo>
                  <a:lnTo>
                    <a:pt x="0" y="194"/>
                  </a:lnTo>
                  <a:lnTo>
                    <a:pt x="2" y="194"/>
                  </a:lnTo>
                  <a:lnTo>
                    <a:pt x="10" y="198"/>
                  </a:lnTo>
                  <a:lnTo>
                    <a:pt x="12" y="206"/>
                  </a:lnTo>
                  <a:lnTo>
                    <a:pt x="14" y="208"/>
                  </a:lnTo>
                  <a:lnTo>
                    <a:pt x="16" y="212"/>
                  </a:lnTo>
                  <a:lnTo>
                    <a:pt x="18" y="218"/>
                  </a:lnTo>
                  <a:lnTo>
                    <a:pt x="18" y="2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99" name="Freeform 104"/>
            <p:cNvSpPr>
              <a:spLocks/>
            </p:cNvSpPr>
            <p:nvPr/>
          </p:nvSpPr>
          <p:spPr bwMode="auto">
            <a:xfrm>
              <a:off x="5592597" y="4223833"/>
              <a:ext cx="244459" cy="383631"/>
            </a:xfrm>
            <a:custGeom>
              <a:avLst/>
              <a:gdLst>
                <a:gd name="T0" fmla="*/ 2147483647 w 168"/>
                <a:gd name="T1" fmla="*/ 2147483647 h 244"/>
                <a:gd name="T2" fmla="*/ 2147483647 w 168"/>
                <a:gd name="T3" fmla="*/ 2147483647 h 244"/>
                <a:gd name="T4" fmla="*/ 2147483647 w 168"/>
                <a:gd name="T5" fmla="*/ 2147483647 h 244"/>
                <a:gd name="T6" fmla="*/ 2147483647 w 168"/>
                <a:gd name="T7" fmla="*/ 2147483647 h 244"/>
                <a:gd name="T8" fmla="*/ 2147483647 w 168"/>
                <a:gd name="T9" fmla="*/ 2147483647 h 244"/>
                <a:gd name="T10" fmla="*/ 2147483647 w 168"/>
                <a:gd name="T11" fmla="*/ 2147483647 h 244"/>
                <a:gd name="T12" fmla="*/ 2147483647 w 168"/>
                <a:gd name="T13" fmla="*/ 2147483647 h 244"/>
                <a:gd name="T14" fmla="*/ 2147483647 w 168"/>
                <a:gd name="T15" fmla="*/ 2147483647 h 244"/>
                <a:gd name="T16" fmla="*/ 2147483647 w 168"/>
                <a:gd name="T17" fmla="*/ 2147483647 h 244"/>
                <a:gd name="T18" fmla="*/ 2147483647 w 168"/>
                <a:gd name="T19" fmla="*/ 2147483647 h 244"/>
                <a:gd name="T20" fmla="*/ 2147483647 w 168"/>
                <a:gd name="T21" fmla="*/ 2147483647 h 244"/>
                <a:gd name="T22" fmla="*/ 2147483647 w 168"/>
                <a:gd name="T23" fmla="*/ 2147483647 h 244"/>
                <a:gd name="T24" fmla="*/ 2147483647 w 168"/>
                <a:gd name="T25" fmla="*/ 2147483647 h 244"/>
                <a:gd name="T26" fmla="*/ 2147483647 w 168"/>
                <a:gd name="T27" fmla="*/ 2147483647 h 244"/>
                <a:gd name="T28" fmla="*/ 2147483647 w 168"/>
                <a:gd name="T29" fmla="*/ 2147483647 h 244"/>
                <a:gd name="T30" fmla="*/ 2147483647 w 168"/>
                <a:gd name="T31" fmla="*/ 2147483647 h 244"/>
                <a:gd name="T32" fmla="*/ 2147483647 w 168"/>
                <a:gd name="T33" fmla="*/ 2147483647 h 244"/>
                <a:gd name="T34" fmla="*/ 2147483647 w 168"/>
                <a:gd name="T35" fmla="*/ 2147483647 h 244"/>
                <a:gd name="T36" fmla="*/ 2147483647 w 168"/>
                <a:gd name="T37" fmla="*/ 2147483647 h 244"/>
                <a:gd name="T38" fmla="*/ 2147483647 w 168"/>
                <a:gd name="T39" fmla="*/ 2147483647 h 244"/>
                <a:gd name="T40" fmla="*/ 2147483647 w 168"/>
                <a:gd name="T41" fmla="*/ 2147483647 h 244"/>
                <a:gd name="T42" fmla="*/ 2147483647 w 168"/>
                <a:gd name="T43" fmla="*/ 2147483647 h 244"/>
                <a:gd name="T44" fmla="*/ 2147483647 w 168"/>
                <a:gd name="T45" fmla="*/ 2147483647 h 244"/>
                <a:gd name="T46" fmla="*/ 2147483647 w 168"/>
                <a:gd name="T47" fmla="*/ 2147483647 h 244"/>
                <a:gd name="T48" fmla="*/ 2147483647 w 168"/>
                <a:gd name="T49" fmla="*/ 2147483647 h 244"/>
                <a:gd name="T50" fmla="*/ 2147483647 w 168"/>
                <a:gd name="T51" fmla="*/ 2147483647 h 244"/>
                <a:gd name="T52" fmla="*/ 2147483647 w 168"/>
                <a:gd name="T53" fmla="*/ 2147483647 h 244"/>
                <a:gd name="T54" fmla="*/ 2147483647 w 168"/>
                <a:gd name="T55" fmla="*/ 2147483647 h 244"/>
                <a:gd name="T56" fmla="*/ 2147483647 w 168"/>
                <a:gd name="T57" fmla="*/ 2147483647 h 244"/>
                <a:gd name="T58" fmla="*/ 2147483647 w 168"/>
                <a:gd name="T59" fmla="*/ 2147483647 h 244"/>
                <a:gd name="T60" fmla="*/ 2147483647 w 168"/>
                <a:gd name="T61" fmla="*/ 2147483647 h 244"/>
                <a:gd name="T62" fmla="*/ 2147483647 w 168"/>
                <a:gd name="T63" fmla="*/ 2147483647 h 244"/>
                <a:gd name="T64" fmla="*/ 0 w 168"/>
                <a:gd name="T65" fmla="*/ 2147483647 h 244"/>
                <a:gd name="T66" fmla="*/ 2147483647 w 168"/>
                <a:gd name="T67" fmla="*/ 2147483647 h 244"/>
                <a:gd name="T68" fmla="*/ 2147483647 w 168"/>
                <a:gd name="T69" fmla="*/ 2147483647 h 2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8"/>
                <a:gd name="T106" fmla="*/ 0 h 244"/>
                <a:gd name="T107" fmla="*/ 168 w 168"/>
                <a:gd name="T108" fmla="*/ 244 h 24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8" h="244">
                  <a:moveTo>
                    <a:pt x="18" y="146"/>
                  </a:moveTo>
                  <a:lnTo>
                    <a:pt x="24" y="142"/>
                  </a:lnTo>
                  <a:lnTo>
                    <a:pt x="32" y="138"/>
                  </a:lnTo>
                  <a:lnTo>
                    <a:pt x="38" y="134"/>
                  </a:lnTo>
                  <a:lnTo>
                    <a:pt x="44" y="130"/>
                  </a:lnTo>
                  <a:lnTo>
                    <a:pt x="50" y="128"/>
                  </a:lnTo>
                  <a:lnTo>
                    <a:pt x="56" y="128"/>
                  </a:lnTo>
                  <a:lnTo>
                    <a:pt x="60" y="130"/>
                  </a:lnTo>
                  <a:lnTo>
                    <a:pt x="64" y="128"/>
                  </a:lnTo>
                  <a:lnTo>
                    <a:pt x="66" y="126"/>
                  </a:lnTo>
                  <a:lnTo>
                    <a:pt x="70" y="122"/>
                  </a:lnTo>
                  <a:lnTo>
                    <a:pt x="74" y="114"/>
                  </a:lnTo>
                  <a:lnTo>
                    <a:pt x="90" y="94"/>
                  </a:lnTo>
                  <a:lnTo>
                    <a:pt x="100" y="86"/>
                  </a:lnTo>
                  <a:lnTo>
                    <a:pt x="106" y="74"/>
                  </a:lnTo>
                  <a:lnTo>
                    <a:pt x="92" y="72"/>
                  </a:lnTo>
                  <a:lnTo>
                    <a:pt x="80" y="70"/>
                  </a:lnTo>
                  <a:lnTo>
                    <a:pt x="66" y="64"/>
                  </a:lnTo>
                  <a:lnTo>
                    <a:pt x="54" y="60"/>
                  </a:lnTo>
                  <a:lnTo>
                    <a:pt x="44" y="52"/>
                  </a:lnTo>
                  <a:lnTo>
                    <a:pt x="34" y="44"/>
                  </a:lnTo>
                  <a:lnTo>
                    <a:pt x="30" y="32"/>
                  </a:lnTo>
                  <a:lnTo>
                    <a:pt x="28" y="24"/>
                  </a:lnTo>
                  <a:lnTo>
                    <a:pt x="28" y="16"/>
                  </a:lnTo>
                  <a:lnTo>
                    <a:pt x="38" y="6"/>
                  </a:lnTo>
                  <a:lnTo>
                    <a:pt x="38" y="10"/>
                  </a:lnTo>
                  <a:lnTo>
                    <a:pt x="38" y="12"/>
                  </a:lnTo>
                  <a:lnTo>
                    <a:pt x="38" y="16"/>
                  </a:lnTo>
                  <a:lnTo>
                    <a:pt x="42" y="20"/>
                  </a:lnTo>
                  <a:lnTo>
                    <a:pt x="48" y="24"/>
                  </a:lnTo>
                  <a:lnTo>
                    <a:pt x="52" y="28"/>
                  </a:lnTo>
                  <a:lnTo>
                    <a:pt x="58" y="28"/>
                  </a:lnTo>
                  <a:lnTo>
                    <a:pt x="62" y="28"/>
                  </a:lnTo>
                  <a:lnTo>
                    <a:pt x="66" y="24"/>
                  </a:lnTo>
                  <a:lnTo>
                    <a:pt x="70" y="20"/>
                  </a:lnTo>
                  <a:lnTo>
                    <a:pt x="74" y="20"/>
                  </a:lnTo>
                  <a:lnTo>
                    <a:pt x="86" y="20"/>
                  </a:lnTo>
                  <a:lnTo>
                    <a:pt x="96" y="18"/>
                  </a:lnTo>
                  <a:lnTo>
                    <a:pt x="106" y="16"/>
                  </a:lnTo>
                  <a:lnTo>
                    <a:pt x="118" y="12"/>
                  </a:lnTo>
                  <a:lnTo>
                    <a:pt x="132" y="12"/>
                  </a:lnTo>
                  <a:lnTo>
                    <a:pt x="136" y="12"/>
                  </a:lnTo>
                  <a:lnTo>
                    <a:pt x="140" y="10"/>
                  </a:lnTo>
                  <a:lnTo>
                    <a:pt x="144" y="6"/>
                  </a:lnTo>
                  <a:lnTo>
                    <a:pt x="148" y="2"/>
                  </a:lnTo>
                  <a:lnTo>
                    <a:pt x="152" y="2"/>
                  </a:lnTo>
                  <a:lnTo>
                    <a:pt x="156" y="0"/>
                  </a:lnTo>
                  <a:lnTo>
                    <a:pt x="162" y="2"/>
                  </a:lnTo>
                  <a:lnTo>
                    <a:pt x="168" y="2"/>
                  </a:lnTo>
                  <a:lnTo>
                    <a:pt x="164" y="6"/>
                  </a:lnTo>
                  <a:lnTo>
                    <a:pt x="162" y="14"/>
                  </a:lnTo>
                  <a:lnTo>
                    <a:pt x="162" y="26"/>
                  </a:lnTo>
                  <a:lnTo>
                    <a:pt x="160" y="36"/>
                  </a:lnTo>
                  <a:lnTo>
                    <a:pt x="154" y="50"/>
                  </a:lnTo>
                  <a:lnTo>
                    <a:pt x="144" y="76"/>
                  </a:lnTo>
                  <a:lnTo>
                    <a:pt x="126" y="112"/>
                  </a:lnTo>
                  <a:lnTo>
                    <a:pt x="106" y="142"/>
                  </a:lnTo>
                  <a:lnTo>
                    <a:pt x="96" y="156"/>
                  </a:lnTo>
                  <a:lnTo>
                    <a:pt x="84" y="170"/>
                  </a:lnTo>
                  <a:lnTo>
                    <a:pt x="70" y="182"/>
                  </a:lnTo>
                  <a:lnTo>
                    <a:pt x="56" y="196"/>
                  </a:lnTo>
                  <a:lnTo>
                    <a:pt x="40" y="208"/>
                  </a:lnTo>
                  <a:lnTo>
                    <a:pt x="32" y="218"/>
                  </a:lnTo>
                  <a:lnTo>
                    <a:pt x="10" y="244"/>
                  </a:lnTo>
                  <a:lnTo>
                    <a:pt x="4" y="240"/>
                  </a:lnTo>
                  <a:lnTo>
                    <a:pt x="0" y="236"/>
                  </a:lnTo>
                  <a:lnTo>
                    <a:pt x="0" y="170"/>
                  </a:lnTo>
                  <a:lnTo>
                    <a:pt x="8" y="152"/>
                  </a:lnTo>
                  <a:lnTo>
                    <a:pt x="14" y="148"/>
                  </a:lnTo>
                  <a:lnTo>
                    <a:pt x="18" y="1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00" name="Freeform 105"/>
            <p:cNvSpPr>
              <a:spLocks/>
            </p:cNvSpPr>
            <p:nvPr/>
          </p:nvSpPr>
          <p:spPr bwMode="auto">
            <a:xfrm>
              <a:off x="4849994" y="4503924"/>
              <a:ext cx="42665" cy="38495"/>
            </a:xfrm>
            <a:custGeom>
              <a:avLst/>
              <a:gdLst>
                <a:gd name="T0" fmla="*/ 2147483647 w 28"/>
                <a:gd name="T1" fmla="*/ 2147483647 h 24"/>
                <a:gd name="T2" fmla="*/ 2147483647 w 28"/>
                <a:gd name="T3" fmla="*/ 2147483647 h 24"/>
                <a:gd name="T4" fmla="*/ 2147483647 w 28"/>
                <a:gd name="T5" fmla="*/ 2147483647 h 24"/>
                <a:gd name="T6" fmla="*/ 0 w 28"/>
                <a:gd name="T7" fmla="*/ 2147483647 h 24"/>
                <a:gd name="T8" fmla="*/ 2147483647 w 28"/>
                <a:gd name="T9" fmla="*/ 2147483647 h 24"/>
                <a:gd name="T10" fmla="*/ 2147483647 w 28"/>
                <a:gd name="T11" fmla="*/ 2147483647 h 24"/>
                <a:gd name="T12" fmla="*/ 2147483647 w 28"/>
                <a:gd name="T13" fmla="*/ 0 h 24"/>
                <a:gd name="T14" fmla="*/ 2147483647 w 28"/>
                <a:gd name="T15" fmla="*/ 2147483647 h 24"/>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24"/>
                <a:gd name="T26" fmla="*/ 28 w 28"/>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24">
                  <a:moveTo>
                    <a:pt x="28" y="24"/>
                  </a:moveTo>
                  <a:lnTo>
                    <a:pt x="18" y="24"/>
                  </a:lnTo>
                  <a:lnTo>
                    <a:pt x="12" y="24"/>
                  </a:lnTo>
                  <a:lnTo>
                    <a:pt x="0" y="22"/>
                  </a:lnTo>
                  <a:lnTo>
                    <a:pt x="6" y="2"/>
                  </a:lnTo>
                  <a:lnTo>
                    <a:pt x="28" y="4"/>
                  </a:lnTo>
                  <a:lnTo>
                    <a:pt x="28" y="0"/>
                  </a:lnTo>
                  <a:lnTo>
                    <a:pt x="28"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01" name="Freeform 106"/>
            <p:cNvSpPr>
              <a:spLocks/>
            </p:cNvSpPr>
            <p:nvPr/>
          </p:nvSpPr>
          <p:spPr bwMode="auto">
            <a:xfrm>
              <a:off x="5623730" y="4916758"/>
              <a:ext cx="181038" cy="394250"/>
            </a:xfrm>
            <a:custGeom>
              <a:avLst/>
              <a:gdLst>
                <a:gd name="T0" fmla="*/ 2147483647 w 124"/>
                <a:gd name="T1" fmla="*/ 2147483647 h 250"/>
                <a:gd name="T2" fmla="*/ 2147483647 w 124"/>
                <a:gd name="T3" fmla="*/ 2147483647 h 250"/>
                <a:gd name="T4" fmla="*/ 2147483647 w 124"/>
                <a:gd name="T5" fmla="*/ 2147483647 h 250"/>
                <a:gd name="T6" fmla="*/ 2147483647 w 124"/>
                <a:gd name="T7" fmla="*/ 2147483647 h 250"/>
                <a:gd name="T8" fmla="*/ 2147483647 w 124"/>
                <a:gd name="T9" fmla="*/ 2147483647 h 250"/>
                <a:gd name="T10" fmla="*/ 2147483647 w 124"/>
                <a:gd name="T11" fmla="*/ 2147483647 h 250"/>
                <a:gd name="T12" fmla="*/ 2147483647 w 124"/>
                <a:gd name="T13" fmla="*/ 2147483647 h 250"/>
                <a:gd name="T14" fmla="*/ 2147483647 w 124"/>
                <a:gd name="T15" fmla="*/ 2147483647 h 250"/>
                <a:gd name="T16" fmla="*/ 2147483647 w 124"/>
                <a:gd name="T17" fmla="*/ 2147483647 h 250"/>
                <a:gd name="T18" fmla="*/ 2147483647 w 124"/>
                <a:gd name="T19" fmla="*/ 0 h 250"/>
                <a:gd name="T20" fmla="*/ 2147483647 w 124"/>
                <a:gd name="T21" fmla="*/ 2147483647 h 250"/>
                <a:gd name="T22" fmla="*/ 2147483647 w 124"/>
                <a:gd name="T23" fmla="*/ 2147483647 h 250"/>
                <a:gd name="T24" fmla="*/ 2147483647 w 124"/>
                <a:gd name="T25" fmla="*/ 2147483647 h 250"/>
                <a:gd name="T26" fmla="*/ 2147483647 w 124"/>
                <a:gd name="T27" fmla="*/ 2147483647 h 250"/>
                <a:gd name="T28" fmla="*/ 2147483647 w 124"/>
                <a:gd name="T29" fmla="*/ 2147483647 h 250"/>
                <a:gd name="T30" fmla="*/ 2147483647 w 124"/>
                <a:gd name="T31" fmla="*/ 2147483647 h 250"/>
                <a:gd name="T32" fmla="*/ 2147483647 w 124"/>
                <a:gd name="T33" fmla="*/ 2147483647 h 250"/>
                <a:gd name="T34" fmla="*/ 2147483647 w 124"/>
                <a:gd name="T35" fmla="*/ 2147483647 h 250"/>
                <a:gd name="T36" fmla="*/ 2147483647 w 124"/>
                <a:gd name="T37" fmla="*/ 2147483647 h 250"/>
                <a:gd name="T38" fmla="*/ 2147483647 w 124"/>
                <a:gd name="T39" fmla="*/ 2147483647 h 250"/>
                <a:gd name="T40" fmla="*/ 2147483647 w 124"/>
                <a:gd name="T41" fmla="*/ 2147483647 h 250"/>
                <a:gd name="T42" fmla="*/ 2147483647 w 124"/>
                <a:gd name="T43" fmla="*/ 2147483647 h 250"/>
                <a:gd name="T44" fmla="*/ 2147483647 w 124"/>
                <a:gd name="T45" fmla="*/ 2147483647 h 250"/>
                <a:gd name="T46" fmla="*/ 2147483647 w 124"/>
                <a:gd name="T47" fmla="*/ 2147483647 h 250"/>
                <a:gd name="T48" fmla="*/ 2147483647 w 124"/>
                <a:gd name="T49" fmla="*/ 2147483647 h 250"/>
                <a:gd name="T50" fmla="*/ 2147483647 w 124"/>
                <a:gd name="T51" fmla="*/ 2147483647 h 250"/>
                <a:gd name="T52" fmla="*/ 2147483647 w 124"/>
                <a:gd name="T53" fmla="*/ 2147483647 h 250"/>
                <a:gd name="T54" fmla="*/ 2147483647 w 124"/>
                <a:gd name="T55" fmla="*/ 2147483647 h 250"/>
                <a:gd name="T56" fmla="*/ 0 w 124"/>
                <a:gd name="T57" fmla="*/ 2147483647 h 250"/>
                <a:gd name="T58" fmla="*/ 2147483647 w 124"/>
                <a:gd name="T59" fmla="*/ 2147483647 h 250"/>
                <a:gd name="T60" fmla="*/ 2147483647 w 124"/>
                <a:gd name="T61" fmla="*/ 2147483647 h 250"/>
                <a:gd name="T62" fmla="*/ 2147483647 w 124"/>
                <a:gd name="T63" fmla="*/ 2147483647 h 250"/>
                <a:gd name="T64" fmla="*/ 2147483647 w 124"/>
                <a:gd name="T65" fmla="*/ 2147483647 h 250"/>
                <a:gd name="T66" fmla="*/ 2147483647 w 124"/>
                <a:gd name="T67" fmla="*/ 2147483647 h 250"/>
                <a:gd name="T68" fmla="*/ 2147483647 w 124"/>
                <a:gd name="T69" fmla="*/ 2147483647 h 25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4"/>
                <a:gd name="T106" fmla="*/ 0 h 250"/>
                <a:gd name="T107" fmla="*/ 124 w 124"/>
                <a:gd name="T108" fmla="*/ 250 h 25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4" h="250">
                  <a:moveTo>
                    <a:pt x="26" y="84"/>
                  </a:moveTo>
                  <a:lnTo>
                    <a:pt x="30" y="84"/>
                  </a:lnTo>
                  <a:lnTo>
                    <a:pt x="32" y="82"/>
                  </a:lnTo>
                  <a:lnTo>
                    <a:pt x="38" y="76"/>
                  </a:lnTo>
                  <a:lnTo>
                    <a:pt x="40" y="70"/>
                  </a:lnTo>
                  <a:lnTo>
                    <a:pt x="44" y="68"/>
                  </a:lnTo>
                  <a:lnTo>
                    <a:pt x="48" y="68"/>
                  </a:lnTo>
                  <a:lnTo>
                    <a:pt x="56" y="68"/>
                  </a:lnTo>
                  <a:lnTo>
                    <a:pt x="62" y="66"/>
                  </a:lnTo>
                  <a:lnTo>
                    <a:pt x="64" y="64"/>
                  </a:lnTo>
                  <a:lnTo>
                    <a:pt x="74" y="56"/>
                  </a:lnTo>
                  <a:lnTo>
                    <a:pt x="88" y="32"/>
                  </a:lnTo>
                  <a:lnTo>
                    <a:pt x="90" y="30"/>
                  </a:lnTo>
                  <a:lnTo>
                    <a:pt x="92" y="28"/>
                  </a:lnTo>
                  <a:lnTo>
                    <a:pt x="96" y="26"/>
                  </a:lnTo>
                  <a:lnTo>
                    <a:pt x="100" y="26"/>
                  </a:lnTo>
                  <a:lnTo>
                    <a:pt x="104" y="18"/>
                  </a:lnTo>
                  <a:lnTo>
                    <a:pt x="104" y="12"/>
                  </a:lnTo>
                  <a:lnTo>
                    <a:pt x="106" y="6"/>
                  </a:lnTo>
                  <a:lnTo>
                    <a:pt x="110" y="0"/>
                  </a:lnTo>
                  <a:lnTo>
                    <a:pt x="110" y="8"/>
                  </a:lnTo>
                  <a:lnTo>
                    <a:pt x="112" y="16"/>
                  </a:lnTo>
                  <a:lnTo>
                    <a:pt x="118" y="32"/>
                  </a:lnTo>
                  <a:lnTo>
                    <a:pt x="122" y="52"/>
                  </a:lnTo>
                  <a:lnTo>
                    <a:pt x="124" y="58"/>
                  </a:lnTo>
                  <a:lnTo>
                    <a:pt x="124" y="68"/>
                  </a:lnTo>
                  <a:lnTo>
                    <a:pt x="122" y="72"/>
                  </a:lnTo>
                  <a:lnTo>
                    <a:pt x="120" y="74"/>
                  </a:lnTo>
                  <a:lnTo>
                    <a:pt x="118" y="72"/>
                  </a:lnTo>
                  <a:lnTo>
                    <a:pt x="118" y="70"/>
                  </a:lnTo>
                  <a:lnTo>
                    <a:pt x="116" y="64"/>
                  </a:lnTo>
                  <a:lnTo>
                    <a:pt x="112" y="68"/>
                  </a:lnTo>
                  <a:lnTo>
                    <a:pt x="110" y="70"/>
                  </a:lnTo>
                  <a:lnTo>
                    <a:pt x="110" y="78"/>
                  </a:lnTo>
                  <a:lnTo>
                    <a:pt x="110" y="82"/>
                  </a:lnTo>
                  <a:lnTo>
                    <a:pt x="112" y="86"/>
                  </a:lnTo>
                  <a:lnTo>
                    <a:pt x="114" y="86"/>
                  </a:lnTo>
                  <a:lnTo>
                    <a:pt x="114" y="90"/>
                  </a:lnTo>
                  <a:lnTo>
                    <a:pt x="112" y="96"/>
                  </a:lnTo>
                  <a:lnTo>
                    <a:pt x="106" y="106"/>
                  </a:lnTo>
                  <a:lnTo>
                    <a:pt x="98" y="118"/>
                  </a:lnTo>
                  <a:lnTo>
                    <a:pt x="82" y="162"/>
                  </a:lnTo>
                  <a:lnTo>
                    <a:pt x="74" y="182"/>
                  </a:lnTo>
                  <a:lnTo>
                    <a:pt x="70" y="206"/>
                  </a:lnTo>
                  <a:lnTo>
                    <a:pt x="66" y="216"/>
                  </a:lnTo>
                  <a:lnTo>
                    <a:pt x="64" y="222"/>
                  </a:lnTo>
                  <a:lnTo>
                    <a:pt x="60" y="230"/>
                  </a:lnTo>
                  <a:lnTo>
                    <a:pt x="58" y="240"/>
                  </a:lnTo>
                  <a:lnTo>
                    <a:pt x="48" y="242"/>
                  </a:lnTo>
                  <a:lnTo>
                    <a:pt x="42" y="246"/>
                  </a:lnTo>
                  <a:lnTo>
                    <a:pt x="38" y="250"/>
                  </a:lnTo>
                  <a:lnTo>
                    <a:pt x="28" y="250"/>
                  </a:lnTo>
                  <a:lnTo>
                    <a:pt x="20" y="250"/>
                  </a:lnTo>
                  <a:lnTo>
                    <a:pt x="14" y="244"/>
                  </a:lnTo>
                  <a:lnTo>
                    <a:pt x="10" y="238"/>
                  </a:lnTo>
                  <a:lnTo>
                    <a:pt x="8" y="228"/>
                  </a:lnTo>
                  <a:lnTo>
                    <a:pt x="2" y="210"/>
                  </a:lnTo>
                  <a:lnTo>
                    <a:pt x="0" y="192"/>
                  </a:lnTo>
                  <a:lnTo>
                    <a:pt x="2" y="182"/>
                  </a:lnTo>
                  <a:lnTo>
                    <a:pt x="6" y="174"/>
                  </a:lnTo>
                  <a:lnTo>
                    <a:pt x="10" y="168"/>
                  </a:lnTo>
                  <a:lnTo>
                    <a:pt x="12" y="164"/>
                  </a:lnTo>
                  <a:lnTo>
                    <a:pt x="22" y="152"/>
                  </a:lnTo>
                  <a:lnTo>
                    <a:pt x="24" y="144"/>
                  </a:lnTo>
                  <a:lnTo>
                    <a:pt x="26" y="136"/>
                  </a:lnTo>
                  <a:lnTo>
                    <a:pt x="24" y="128"/>
                  </a:lnTo>
                  <a:lnTo>
                    <a:pt x="20" y="120"/>
                  </a:lnTo>
                  <a:lnTo>
                    <a:pt x="18" y="114"/>
                  </a:lnTo>
                  <a:lnTo>
                    <a:pt x="16" y="108"/>
                  </a:lnTo>
                  <a:lnTo>
                    <a:pt x="26"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02" name="Freeform 107"/>
            <p:cNvSpPr>
              <a:spLocks/>
            </p:cNvSpPr>
            <p:nvPr/>
          </p:nvSpPr>
          <p:spPr bwMode="auto">
            <a:xfrm>
              <a:off x="5185549" y="3653033"/>
              <a:ext cx="265215" cy="289383"/>
            </a:xfrm>
            <a:custGeom>
              <a:avLst/>
              <a:gdLst>
                <a:gd name="T0" fmla="*/ 2147483647 w 182"/>
                <a:gd name="T1" fmla="*/ 2147483647 h 182"/>
                <a:gd name="T2" fmla="*/ 2147483647 w 182"/>
                <a:gd name="T3" fmla="*/ 2147483647 h 182"/>
                <a:gd name="T4" fmla="*/ 2147483647 w 182"/>
                <a:gd name="T5" fmla="*/ 2147483647 h 182"/>
                <a:gd name="T6" fmla="*/ 2147483647 w 182"/>
                <a:gd name="T7" fmla="*/ 2147483647 h 182"/>
                <a:gd name="T8" fmla="*/ 2147483647 w 182"/>
                <a:gd name="T9" fmla="*/ 2147483647 h 182"/>
                <a:gd name="T10" fmla="*/ 2147483647 w 182"/>
                <a:gd name="T11" fmla="*/ 2147483647 h 182"/>
                <a:gd name="T12" fmla="*/ 0 w 182"/>
                <a:gd name="T13" fmla="*/ 2147483647 h 182"/>
                <a:gd name="T14" fmla="*/ 2147483647 w 182"/>
                <a:gd name="T15" fmla="*/ 2147483647 h 182"/>
                <a:gd name="T16" fmla="*/ 2147483647 w 182"/>
                <a:gd name="T17" fmla="*/ 2147483647 h 182"/>
                <a:gd name="T18" fmla="*/ 0 w 182"/>
                <a:gd name="T19" fmla="*/ 2147483647 h 182"/>
                <a:gd name="T20" fmla="*/ 2147483647 w 182"/>
                <a:gd name="T21" fmla="*/ 0 h 182"/>
                <a:gd name="T22" fmla="*/ 2147483647 w 182"/>
                <a:gd name="T23" fmla="*/ 2147483647 h 182"/>
                <a:gd name="T24" fmla="*/ 2147483647 w 182"/>
                <a:gd name="T25" fmla="*/ 2147483647 h 182"/>
                <a:gd name="T26" fmla="*/ 2147483647 w 182"/>
                <a:gd name="T27" fmla="*/ 2147483647 h 182"/>
                <a:gd name="T28" fmla="*/ 2147483647 w 182"/>
                <a:gd name="T29" fmla="*/ 2147483647 h 182"/>
                <a:gd name="T30" fmla="*/ 2147483647 w 182"/>
                <a:gd name="T31" fmla="*/ 2147483647 h 182"/>
                <a:gd name="T32" fmla="*/ 2147483647 w 182"/>
                <a:gd name="T33" fmla="*/ 2147483647 h 182"/>
                <a:gd name="T34" fmla="*/ 2147483647 w 182"/>
                <a:gd name="T35" fmla="*/ 2147483647 h 182"/>
                <a:gd name="T36" fmla="*/ 2147483647 w 182"/>
                <a:gd name="T37" fmla="*/ 2147483647 h 182"/>
                <a:gd name="T38" fmla="*/ 2147483647 w 182"/>
                <a:gd name="T39" fmla="*/ 2147483647 h 182"/>
                <a:gd name="T40" fmla="*/ 2147483647 w 182"/>
                <a:gd name="T41" fmla="*/ 2147483647 h 182"/>
                <a:gd name="T42" fmla="*/ 2147483647 w 182"/>
                <a:gd name="T43" fmla="*/ 2147483647 h 182"/>
                <a:gd name="T44" fmla="*/ 2147483647 w 182"/>
                <a:gd name="T45" fmla="*/ 2147483647 h 182"/>
                <a:gd name="T46" fmla="*/ 2147483647 w 182"/>
                <a:gd name="T47" fmla="*/ 2147483647 h 182"/>
                <a:gd name="T48" fmla="*/ 2147483647 w 182"/>
                <a:gd name="T49" fmla="*/ 2147483647 h 182"/>
                <a:gd name="T50" fmla="*/ 2147483647 w 182"/>
                <a:gd name="T51" fmla="*/ 2147483647 h 182"/>
                <a:gd name="T52" fmla="*/ 2147483647 w 182"/>
                <a:gd name="T53" fmla="*/ 2147483647 h 182"/>
                <a:gd name="T54" fmla="*/ 2147483647 w 182"/>
                <a:gd name="T55" fmla="*/ 2147483647 h 182"/>
                <a:gd name="T56" fmla="*/ 2147483647 w 182"/>
                <a:gd name="T57" fmla="*/ 2147483647 h 182"/>
                <a:gd name="T58" fmla="*/ 2147483647 w 182"/>
                <a:gd name="T59" fmla="*/ 2147483647 h 182"/>
                <a:gd name="T60" fmla="*/ 2147483647 w 182"/>
                <a:gd name="T61" fmla="*/ 2147483647 h 182"/>
                <a:gd name="T62" fmla="*/ 2147483647 w 182"/>
                <a:gd name="T63" fmla="*/ 2147483647 h 18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2"/>
                <a:gd name="T97" fmla="*/ 0 h 182"/>
                <a:gd name="T98" fmla="*/ 182 w 182"/>
                <a:gd name="T99" fmla="*/ 182 h 18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2" h="182">
                  <a:moveTo>
                    <a:pt x="180" y="160"/>
                  </a:moveTo>
                  <a:lnTo>
                    <a:pt x="174" y="160"/>
                  </a:lnTo>
                  <a:lnTo>
                    <a:pt x="172" y="164"/>
                  </a:lnTo>
                  <a:lnTo>
                    <a:pt x="162" y="170"/>
                  </a:lnTo>
                  <a:lnTo>
                    <a:pt x="156" y="176"/>
                  </a:lnTo>
                  <a:lnTo>
                    <a:pt x="146" y="182"/>
                  </a:lnTo>
                  <a:lnTo>
                    <a:pt x="142" y="176"/>
                  </a:lnTo>
                  <a:lnTo>
                    <a:pt x="12" y="176"/>
                  </a:lnTo>
                  <a:lnTo>
                    <a:pt x="8" y="50"/>
                  </a:lnTo>
                  <a:lnTo>
                    <a:pt x="8" y="44"/>
                  </a:lnTo>
                  <a:lnTo>
                    <a:pt x="4" y="40"/>
                  </a:lnTo>
                  <a:lnTo>
                    <a:pt x="2" y="38"/>
                  </a:lnTo>
                  <a:lnTo>
                    <a:pt x="0" y="30"/>
                  </a:lnTo>
                  <a:lnTo>
                    <a:pt x="0" y="26"/>
                  </a:lnTo>
                  <a:lnTo>
                    <a:pt x="2" y="22"/>
                  </a:lnTo>
                  <a:lnTo>
                    <a:pt x="4" y="18"/>
                  </a:lnTo>
                  <a:lnTo>
                    <a:pt x="6" y="14"/>
                  </a:lnTo>
                  <a:lnTo>
                    <a:pt x="2" y="12"/>
                  </a:lnTo>
                  <a:lnTo>
                    <a:pt x="0" y="10"/>
                  </a:lnTo>
                  <a:lnTo>
                    <a:pt x="0" y="8"/>
                  </a:lnTo>
                  <a:lnTo>
                    <a:pt x="2" y="4"/>
                  </a:lnTo>
                  <a:lnTo>
                    <a:pt x="6" y="0"/>
                  </a:lnTo>
                  <a:lnTo>
                    <a:pt x="36" y="8"/>
                  </a:lnTo>
                  <a:lnTo>
                    <a:pt x="54" y="12"/>
                  </a:lnTo>
                  <a:lnTo>
                    <a:pt x="68" y="14"/>
                  </a:lnTo>
                  <a:lnTo>
                    <a:pt x="76" y="12"/>
                  </a:lnTo>
                  <a:lnTo>
                    <a:pt x="84" y="8"/>
                  </a:lnTo>
                  <a:lnTo>
                    <a:pt x="92" y="4"/>
                  </a:lnTo>
                  <a:lnTo>
                    <a:pt x="100" y="2"/>
                  </a:lnTo>
                  <a:lnTo>
                    <a:pt x="104" y="2"/>
                  </a:lnTo>
                  <a:lnTo>
                    <a:pt x="108" y="6"/>
                  </a:lnTo>
                  <a:lnTo>
                    <a:pt x="112" y="8"/>
                  </a:lnTo>
                  <a:lnTo>
                    <a:pt x="118" y="10"/>
                  </a:lnTo>
                  <a:lnTo>
                    <a:pt x="124" y="10"/>
                  </a:lnTo>
                  <a:lnTo>
                    <a:pt x="132" y="8"/>
                  </a:lnTo>
                  <a:lnTo>
                    <a:pt x="138" y="8"/>
                  </a:lnTo>
                  <a:lnTo>
                    <a:pt x="140" y="8"/>
                  </a:lnTo>
                  <a:lnTo>
                    <a:pt x="142" y="10"/>
                  </a:lnTo>
                  <a:lnTo>
                    <a:pt x="146" y="14"/>
                  </a:lnTo>
                  <a:lnTo>
                    <a:pt x="152" y="22"/>
                  </a:lnTo>
                  <a:lnTo>
                    <a:pt x="156" y="32"/>
                  </a:lnTo>
                  <a:lnTo>
                    <a:pt x="158" y="42"/>
                  </a:lnTo>
                  <a:lnTo>
                    <a:pt x="154" y="56"/>
                  </a:lnTo>
                  <a:lnTo>
                    <a:pt x="154" y="64"/>
                  </a:lnTo>
                  <a:lnTo>
                    <a:pt x="158" y="66"/>
                  </a:lnTo>
                  <a:lnTo>
                    <a:pt x="152" y="68"/>
                  </a:lnTo>
                  <a:lnTo>
                    <a:pt x="152" y="66"/>
                  </a:lnTo>
                  <a:lnTo>
                    <a:pt x="150" y="66"/>
                  </a:lnTo>
                  <a:lnTo>
                    <a:pt x="146" y="66"/>
                  </a:lnTo>
                  <a:lnTo>
                    <a:pt x="142" y="64"/>
                  </a:lnTo>
                  <a:lnTo>
                    <a:pt x="134" y="52"/>
                  </a:lnTo>
                  <a:lnTo>
                    <a:pt x="128" y="40"/>
                  </a:lnTo>
                  <a:lnTo>
                    <a:pt x="120" y="32"/>
                  </a:lnTo>
                  <a:lnTo>
                    <a:pt x="122" y="38"/>
                  </a:lnTo>
                  <a:lnTo>
                    <a:pt x="124" y="46"/>
                  </a:lnTo>
                  <a:lnTo>
                    <a:pt x="136" y="66"/>
                  </a:lnTo>
                  <a:lnTo>
                    <a:pt x="156" y="102"/>
                  </a:lnTo>
                  <a:lnTo>
                    <a:pt x="162" y="112"/>
                  </a:lnTo>
                  <a:lnTo>
                    <a:pt x="168" y="120"/>
                  </a:lnTo>
                  <a:lnTo>
                    <a:pt x="174" y="126"/>
                  </a:lnTo>
                  <a:lnTo>
                    <a:pt x="176" y="138"/>
                  </a:lnTo>
                  <a:lnTo>
                    <a:pt x="178" y="150"/>
                  </a:lnTo>
                  <a:lnTo>
                    <a:pt x="182" y="160"/>
                  </a:lnTo>
                  <a:lnTo>
                    <a:pt x="180" y="1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03" name="Freeform 108"/>
            <p:cNvSpPr>
              <a:spLocks/>
            </p:cNvSpPr>
            <p:nvPr/>
          </p:nvSpPr>
          <p:spPr bwMode="auto">
            <a:xfrm>
              <a:off x="4841923" y="3605245"/>
              <a:ext cx="362076" cy="398232"/>
            </a:xfrm>
            <a:custGeom>
              <a:avLst/>
              <a:gdLst>
                <a:gd name="T0" fmla="*/ 2147483647 w 247"/>
                <a:gd name="T1" fmla="*/ 2147483647 h 252"/>
                <a:gd name="T2" fmla="*/ 2147483647 w 247"/>
                <a:gd name="T3" fmla="*/ 2147483647 h 252"/>
                <a:gd name="T4" fmla="*/ 2147483647 w 247"/>
                <a:gd name="T5" fmla="*/ 2147483647 h 252"/>
                <a:gd name="T6" fmla="*/ 2147483647 w 247"/>
                <a:gd name="T7" fmla="*/ 2147483647 h 252"/>
                <a:gd name="T8" fmla="*/ 2147483647 w 247"/>
                <a:gd name="T9" fmla="*/ 2147483647 h 252"/>
                <a:gd name="T10" fmla="*/ 2147483647 w 247"/>
                <a:gd name="T11" fmla="*/ 2147483647 h 252"/>
                <a:gd name="T12" fmla="*/ 2147483647 w 247"/>
                <a:gd name="T13" fmla="*/ 2147483647 h 252"/>
                <a:gd name="T14" fmla="*/ 2147483647 w 247"/>
                <a:gd name="T15" fmla="*/ 2147483647 h 252"/>
                <a:gd name="T16" fmla="*/ 2147483647 w 247"/>
                <a:gd name="T17" fmla="*/ 2147483647 h 252"/>
                <a:gd name="T18" fmla="*/ 2147483647 w 247"/>
                <a:gd name="T19" fmla="*/ 2147483647 h 252"/>
                <a:gd name="T20" fmla="*/ 2147483647 w 247"/>
                <a:gd name="T21" fmla="*/ 2147483647 h 252"/>
                <a:gd name="T22" fmla="*/ 2147483647 w 247"/>
                <a:gd name="T23" fmla="*/ 2147483647 h 252"/>
                <a:gd name="T24" fmla="*/ 2147483647 w 247"/>
                <a:gd name="T25" fmla="*/ 2147483647 h 252"/>
                <a:gd name="T26" fmla="*/ 2147483647 w 247"/>
                <a:gd name="T27" fmla="*/ 2147483647 h 252"/>
                <a:gd name="T28" fmla="*/ 2147483647 w 247"/>
                <a:gd name="T29" fmla="*/ 2147483647 h 252"/>
                <a:gd name="T30" fmla="*/ 2147483647 w 247"/>
                <a:gd name="T31" fmla="*/ 2147483647 h 252"/>
                <a:gd name="T32" fmla="*/ 2147483647 w 247"/>
                <a:gd name="T33" fmla="*/ 2147483647 h 252"/>
                <a:gd name="T34" fmla="*/ 2147483647 w 247"/>
                <a:gd name="T35" fmla="*/ 2147483647 h 252"/>
                <a:gd name="T36" fmla="*/ 2147483647 w 247"/>
                <a:gd name="T37" fmla="*/ 2147483647 h 252"/>
                <a:gd name="T38" fmla="*/ 2147483647 w 247"/>
                <a:gd name="T39" fmla="*/ 2147483647 h 252"/>
                <a:gd name="T40" fmla="*/ 2147483647 w 247"/>
                <a:gd name="T41" fmla="*/ 2147483647 h 252"/>
                <a:gd name="T42" fmla="*/ 2147483647 w 247"/>
                <a:gd name="T43" fmla="*/ 2147483647 h 252"/>
                <a:gd name="T44" fmla="*/ 2147483647 w 247"/>
                <a:gd name="T45" fmla="*/ 2147483647 h 252"/>
                <a:gd name="T46" fmla="*/ 2147483647 w 247"/>
                <a:gd name="T47" fmla="*/ 2147483647 h 252"/>
                <a:gd name="T48" fmla="*/ 2147483647 w 247"/>
                <a:gd name="T49" fmla="*/ 0 h 252"/>
                <a:gd name="T50" fmla="*/ 2147483647 w 247"/>
                <a:gd name="T51" fmla="*/ 2147483647 h 252"/>
                <a:gd name="T52" fmla="*/ 2147483647 w 247"/>
                <a:gd name="T53" fmla="*/ 2147483647 h 252"/>
                <a:gd name="T54" fmla="*/ 2147483647 w 247"/>
                <a:gd name="T55" fmla="*/ 2147483647 h 252"/>
                <a:gd name="T56" fmla="*/ 2147483647 w 247"/>
                <a:gd name="T57" fmla="*/ 2147483647 h 252"/>
                <a:gd name="T58" fmla="*/ 2147483647 w 247"/>
                <a:gd name="T59" fmla="*/ 2147483647 h 252"/>
                <a:gd name="T60" fmla="*/ 0 w 247"/>
                <a:gd name="T61" fmla="*/ 2147483647 h 252"/>
                <a:gd name="T62" fmla="*/ 2147483647 w 247"/>
                <a:gd name="T63" fmla="*/ 2147483647 h 252"/>
                <a:gd name="T64" fmla="*/ 2147483647 w 247"/>
                <a:gd name="T65" fmla="*/ 2147483647 h 252"/>
                <a:gd name="T66" fmla="*/ 2147483647 w 247"/>
                <a:gd name="T67" fmla="*/ 2147483647 h 252"/>
                <a:gd name="T68" fmla="*/ 2147483647 w 247"/>
                <a:gd name="T69" fmla="*/ 2147483647 h 252"/>
                <a:gd name="T70" fmla="*/ 2147483647 w 247"/>
                <a:gd name="T71" fmla="*/ 2147483647 h 252"/>
                <a:gd name="T72" fmla="*/ 2147483647 w 247"/>
                <a:gd name="T73" fmla="*/ 2147483647 h 252"/>
                <a:gd name="T74" fmla="*/ 2147483647 w 247"/>
                <a:gd name="T75" fmla="*/ 2147483647 h 252"/>
                <a:gd name="T76" fmla="*/ 2147483647 w 247"/>
                <a:gd name="T77" fmla="*/ 2147483647 h 252"/>
                <a:gd name="T78" fmla="*/ 2147483647 w 247"/>
                <a:gd name="T79" fmla="*/ 2147483647 h 252"/>
                <a:gd name="T80" fmla="*/ 2147483647 w 247"/>
                <a:gd name="T81" fmla="*/ 2147483647 h 252"/>
                <a:gd name="T82" fmla="*/ 2147483647 w 247"/>
                <a:gd name="T83" fmla="*/ 2147483647 h 252"/>
                <a:gd name="T84" fmla="*/ 2147483647 w 247"/>
                <a:gd name="T85" fmla="*/ 2147483647 h 252"/>
                <a:gd name="T86" fmla="*/ 2147483647 w 247"/>
                <a:gd name="T87" fmla="*/ 2147483647 h 252"/>
                <a:gd name="T88" fmla="*/ 2147483647 w 247"/>
                <a:gd name="T89" fmla="*/ 2147483647 h 2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47"/>
                <a:gd name="T136" fmla="*/ 0 h 252"/>
                <a:gd name="T137" fmla="*/ 247 w 247"/>
                <a:gd name="T138" fmla="*/ 252 h 2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47" h="252">
                  <a:moveTo>
                    <a:pt x="247" y="206"/>
                  </a:moveTo>
                  <a:lnTo>
                    <a:pt x="243" y="80"/>
                  </a:lnTo>
                  <a:lnTo>
                    <a:pt x="243" y="74"/>
                  </a:lnTo>
                  <a:lnTo>
                    <a:pt x="239" y="70"/>
                  </a:lnTo>
                  <a:lnTo>
                    <a:pt x="237" y="68"/>
                  </a:lnTo>
                  <a:lnTo>
                    <a:pt x="235" y="60"/>
                  </a:lnTo>
                  <a:lnTo>
                    <a:pt x="235" y="56"/>
                  </a:lnTo>
                  <a:lnTo>
                    <a:pt x="237" y="52"/>
                  </a:lnTo>
                  <a:lnTo>
                    <a:pt x="239" y="48"/>
                  </a:lnTo>
                  <a:lnTo>
                    <a:pt x="241" y="44"/>
                  </a:lnTo>
                  <a:lnTo>
                    <a:pt x="237" y="42"/>
                  </a:lnTo>
                  <a:lnTo>
                    <a:pt x="235" y="40"/>
                  </a:lnTo>
                  <a:lnTo>
                    <a:pt x="235" y="38"/>
                  </a:lnTo>
                  <a:lnTo>
                    <a:pt x="237" y="34"/>
                  </a:lnTo>
                  <a:lnTo>
                    <a:pt x="241" y="30"/>
                  </a:lnTo>
                  <a:lnTo>
                    <a:pt x="215" y="20"/>
                  </a:lnTo>
                  <a:lnTo>
                    <a:pt x="209" y="16"/>
                  </a:lnTo>
                  <a:lnTo>
                    <a:pt x="203" y="12"/>
                  </a:lnTo>
                  <a:lnTo>
                    <a:pt x="197" y="6"/>
                  </a:lnTo>
                  <a:lnTo>
                    <a:pt x="193" y="4"/>
                  </a:lnTo>
                  <a:lnTo>
                    <a:pt x="189" y="4"/>
                  </a:lnTo>
                  <a:lnTo>
                    <a:pt x="181" y="6"/>
                  </a:lnTo>
                  <a:lnTo>
                    <a:pt x="171" y="12"/>
                  </a:lnTo>
                  <a:lnTo>
                    <a:pt x="163" y="20"/>
                  </a:lnTo>
                  <a:lnTo>
                    <a:pt x="163" y="24"/>
                  </a:lnTo>
                  <a:lnTo>
                    <a:pt x="161" y="28"/>
                  </a:lnTo>
                  <a:lnTo>
                    <a:pt x="163" y="36"/>
                  </a:lnTo>
                  <a:lnTo>
                    <a:pt x="163" y="38"/>
                  </a:lnTo>
                  <a:lnTo>
                    <a:pt x="165" y="40"/>
                  </a:lnTo>
                  <a:lnTo>
                    <a:pt x="163" y="44"/>
                  </a:lnTo>
                  <a:lnTo>
                    <a:pt x="161" y="48"/>
                  </a:lnTo>
                  <a:lnTo>
                    <a:pt x="157" y="52"/>
                  </a:lnTo>
                  <a:lnTo>
                    <a:pt x="149" y="54"/>
                  </a:lnTo>
                  <a:lnTo>
                    <a:pt x="145" y="54"/>
                  </a:lnTo>
                  <a:lnTo>
                    <a:pt x="139" y="52"/>
                  </a:lnTo>
                  <a:lnTo>
                    <a:pt x="133" y="46"/>
                  </a:lnTo>
                  <a:lnTo>
                    <a:pt x="125" y="40"/>
                  </a:lnTo>
                  <a:lnTo>
                    <a:pt x="115" y="38"/>
                  </a:lnTo>
                  <a:lnTo>
                    <a:pt x="111" y="36"/>
                  </a:lnTo>
                  <a:lnTo>
                    <a:pt x="107" y="36"/>
                  </a:lnTo>
                  <a:lnTo>
                    <a:pt x="103" y="36"/>
                  </a:lnTo>
                  <a:lnTo>
                    <a:pt x="99" y="34"/>
                  </a:lnTo>
                  <a:lnTo>
                    <a:pt x="93" y="30"/>
                  </a:lnTo>
                  <a:lnTo>
                    <a:pt x="89" y="24"/>
                  </a:lnTo>
                  <a:lnTo>
                    <a:pt x="85" y="18"/>
                  </a:lnTo>
                  <a:lnTo>
                    <a:pt x="81" y="16"/>
                  </a:lnTo>
                  <a:lnTo>
                    <a:pt x="77" y="14"/>
                  </a:lnTo>
                  <a:lnTo>
                    <a:pt x="53" y="10"/>
                  </a:lnTo>
                  <a:lnTo>
                    <a:pt x="42" y="6"/>
                  </a:lnTo>
                  <a:lnTo>
                    <a:pt x="30" y="0"/>
                  </a:lnTo>
                  <a:lnTo>
                    <a:pt x="26" y="4"/>
                  </a:lnTo>
                  <a:lnTo>
                    <a:pt x="26" y="10"/>
                  </a:lnTo>
                  <a:lnTo>
                    <a:pt x="26" y="12"/>
                  </a:lnTo>
                  <a:lnTo>
                    <a:pt x="26" y="18"/>
                  </a:lnTo>
                  <a:lnTo>
                    <a:pt x="18" y="24"/>
                  </a:lnTo>
                  <a:lnTo>
                    <a:pt x="12" y="30"/>
                  </a:lnTo>
                  <a:lnTo>
                    <a:pt x="8" y="36"/>
                  </a:lnTo>
                  <a:lnTo>
                    <a:pt x="8" y="40"/>
                  </a:lnTo>
                  <a:lnTo>
                    <a:pt x="10" y="40"/>
                  </a:lnTo>
                  <a:lnTo>
                    <a:pt x="4" y="52"/>
                  </a:lnTo>
                  <a:lnTo>
                    <a:pt x="0" y="56"/>
                  </a:lnTo>
                  <a:lnTo>
                    <a:pt x="0" y="62"/>
                  </a:lnTo>
                  <a:lnTo>
                    <a:pt x="0" y="68"/>
                  </a:lnTo>
                  <a:lnTo>
                    <a:pt x="2" y="74"/>
                  </a:lnTo>
                  <a:lnTo>
                    <a:pt x="4" y="80"/>
                  </a:lnTo>
                  <a:lnTo>
                    <a:pt x="4" y="88"/>
                  </a:lnTo>
                  <a:lnTo>
                    <a:pt x="6" y="120"/>
                  </a:lnTo>
                  <a:lnTo>
                    <a:pt x="2" y="124"/>
                  </a:lnTo>
                  <a:lnTo>
                    <a:pt x="0" y="132"/>
                  </a:lnTo>
                  <a:lnTo>
                    <a:pt x="2" y="136"/>
                  </a:lnTo>
                  <a:lnTo>
                    <a:pt x="4" y="140"/>
                  </a:lnTo>
                  <a:lnTo>
                    <a:pt x="10" y="152"/>
                  </a:lnTo>
                  <a:lnTo>
                    <a:pt x="12" y="158"/>
                  </a:lnTo>
                  <a:lnTo>
                    <a:pt x="18" y="162"/>
                  </a:lnTo>
                  <a:lnTo>
                    <a:pt x="28" y="166"/>
                  </a:lnTo>
                  <a:lnTo>
                    <a:pt x="32" y="168"/>
                  </a:lnTo>
                  <a:lnTo>
                    <a:pt x="36" y="174"/>
                  </a:lnTo>
                  <a:lnTo>
                    <a:pt x="40" y="182"/>
                  </a:lnTo>
                  <a:lnTo>
                    <a:pt x="42" y="182"/>
                  </a:lnTo>
                  <a:lnTo>
                    <a:pt x="46" y="182"/>
                  </a:lnTo>
                  <a:lnTo>
                    <a:pt x="55" y="182"/>
                  </a:lnTo>
                  <a:lnTo>
                    <a:pt x="61" y="184"/>
                  </a:lnTo>
                  <a:lnTo>
                    <a:pt x="67" y="186"/>
                  </a:lnTo>
                  <a:lnTo>
                    <a:pt x="71" y="190"/>
                  </a:lnTo>
                  <a:lnTo>
                    <a:pt x="75" y="196"/>
                  </a:lnTo>
                  <a:lnTo>
                    <a:pt x="105" y="182"/>
                  </a:lnTo>
                  <a:lnTo>
                    <a:pt x="231" y="252"/>
                  </a:lnTo>
                  <a:lnTo>
                    <a:pt x="235" y="244"/>
                  </a:lnTo>
                  <a:lnTo>
                    <a:pt x="247" y="244"/>
                  </a:lnTo>
                  <a:lnTo>
                    <a:pt x="247" y="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04" name="Freeform 109"/>
            <p:cNvSpPr>
              <a:spLocks/>
            </p:cNvSpPr>
            <p:nvPr/>
          </p:nvSpPr>
          <p:spPr bwMode="auto">
            <a:xfrm>
              <a:off x="4795798" y="3491085"/>
              <a:ext cx="89943" cy="213718"/>
            </a:xfrm>
            <a:custGeom>
              <a:avLst/>
              <a:gdLst>
                <a:gd name="T0" fmla="*/ 2147483647 w 62"/>
                <a:gd name="T1" fmla="*/ 2147483647 h 134"/>
                <a:gd name="T2" fmla="*/ 2147483647 w 62"/>
                <a:gd name="T3" fmla="*/ 2147483647 h 134"/>
                <a:gd name="T4" fmla="*/ 2147483647 w 62"/>
                <a:gd name="T5" fmla="*/ 2147483647 h 134"/>
                <a:gd name="T6" fmla="*/ 2147483647 w 62"/>
                <a:gd name="T7" fmla="*/ 2147483647 h 134"/>
                <a:gd name="T8" fmla="*/ 2147483647 w 62"/>
                <a:gd name="T9" fmla="*/ 2147483647 h 134"/>
                <a:gd name="T10" fmla="*/ 2147483647 w 62"/>
                <a:gd name="T11" fmla="*/ 2147483647 h 134"/>
                <a:gd name="T12" fmla="*/ 2147483647 w 62"/>
                <a:gd name="T13" fmla="*/ 2147483647 h 134"/>
                <a:gd name="T14" fmla="*/ 2147483647 w 62"/>
                <a:gd name="T15" fmla="*/ 2147483647 h 134"/>
                <a:gd name="T16" fmla="*/ 2147483647 w 62"/>
                <a:gd name="T17" fmla="*/ 2147483647 h 134"/>
                <a:gd name="T18" fmla="*/ 0 w 62"/>
                <a:gd name="T19" fmla="*/ 2147483647 h 134"/>
                <a:gd name="T20" fmla="*/ 0 w 62"/>
                <a:gd name="T21" fmla="*/ 2147483647 h 134"/>
                <a:gd name="T22" fmla="*/ 0 w 62"/>
                <a:gd name="T23" fmla="*/ 2147483647 h 134"/>
                <a:gd name="T24" fmla="*/ 2147483647 w 62"/>
                <a:gd name="T25" fmla="*/ 2147483647 h 134"/>
                <a:gd name="T26" fmla="*/ 2147483647 w 62"/>
                <a:gd name="T27" fmla="*/ 2147483647 h 134"/>
                <a:gd name="T28" fmla="*/ 2147483647 w 62"/>
                <a:gd name="T29" fmla="*/ 2147483647 h 134"/>
                <a:gd name="T30" fmla="*/ 2147483647 w 62"/>
                <a:gd name="T31" fmla="*/ 2147483647 h 134"/>
                <a:gd name="T32" fmla="*/ 2147483647 w 62"/>
                <a:gd name="T33" fmla="*/ 2147483647 h 134"/>
                <a:gd name="T34" fmla="*/ 2147483647 w 62"/>
                <a:gd name="T35" fmla="*/ 2147483647 h 134"/>
                <a:gd name="T36" fmla="*/ 2147483647 w 62"/>
                <a:gd name="T37" fmla="*/ 2147483647 h 134"/>
                <a:gd name="T38" fmla="*/ 2147483647 w 62"/>
                <a:gd name="T39" fmla="*/ 2147483647 h 134"/>
                <a:gd name="T40" fmla="*/ 2147483647 w 62"/>
                <a:gd name="T41" fmla="*/ 2147483647 h 134"/>
                <a:gd name="T42" fmla="*/ 2147483647 w 62"/>
                <a:gd name="T43" fmla="*/ 0 h 134"/>
                <a:gd name="T44" fmla="*/ 2147483647 w 62"/>
                <a:gd name="T45" fmla="*/ 0 h 134"/>
                <a:gd name="T46" fmla="*/ 2147483647 w 62"/>
                <a:gd name="T47" fmla="*/ 0 h 134"/>
                <a:gd name="T48" fmla="*/ 2147483647 w 62"/>
                <a:gd name="T49" fmla="*/ 2147483647 h 134"/>
                <a:gd name="T50" fmla="*/ 2147483647 w 62"/>
                <a:gd name="T51" fmla="*/ 2147483647 h 134"/>
                <a:gd name="T52" fmla="*/ 2147483647 w 62"/>
                <a:gd name="T53" fmla="*/ 2147483647 h 134"/>
                <a:gd name="T54" fmla="*/ 2147483647 w 62"/>
                <a:gd name="T55" fmla="*/ 2147483647 h 134"/>
                <a:gd name="T56" fmla="*/ 2147483647 w 62"/>
                <a:gd name="T57" fmla="*/ 2147483647 h 134"/>
                <a:gd name="T58" fmla="*/ 2147483647 w 62"/>
                <a:gd name="T59" fmla="*/ 2147483647 h 134"/>
                <a:gd name="T60" fmla="*/ 2147483647 w 62"/>
                <a:gd name="T61" fmla="*/ 2147483647 h 134"/>
                <a:gd name="T62" fmla="*/ 2147483647 w 62"/>
                <a:gd name="T63" fmla="*/ 2147483647 h 134"/>
                <a:gd name="T64" fmla="*/ 2147483647 w 62"/>
                <a:gd name="T65" fmla="*/ 2147483647 h 134"/>
                <a:gd name="T66" fmla="*/ 2147483647 w 62"/>
                <a:gd name="T67" fmla="*/ 2147483647 h 134"/>
                <a:gd name="T68" fmla="*/ 2147483647 w 62"/>
                <a:gd name="T69" fmla="*/ 2147483647 h 134"/>
                <a:gd name="T70" fmla="*/ 2147483647 w 62"/>
                <a:gd name="T71" fmla="*/ 2147483647 h 134"/>
                <a:gd name="T72" fmla="*/ 2147483647 w 62"/>
                <a:gd name="T73" fmla="*/ 2147483647 h 134"/>
                <a:gd name="T74" fmla="*/ 2147483647 w 62"/>
                <a:gd name="T75" fmla="*/ 2147483647 h 134"/>
                <a:gd name="T76" fmla="*/ 2147483647 w 62"/>
                <a:gd name="T77" fmla="*/ 2147483647 h 134"/>
                <a:gd name="T78" fmla="*/ 2147483647 w 62"/>
                <a:gd name="T79" fmla="*/ 2147483647 h 134"/>
                <a:gd name="T80" fmla="*/ 2147483647 w 62"/>
                <a:gd name="T81" fmla="*/ 2147483647 h 134"/>
                <a:gd name="T82" fmla="*/ 2147483647 w 62"/>
                <a:gd name="T83" fmla="*/ 2147483647 h 134"/>
                <a:gd name="T84" fmla="*/ 2147483647 w 62"/>
                <a:gd name="T85" fmla="*/ 2147483647 h 134"/>
                <a:gd name="T86" fmla="*/ 2147483647 w 62"/>
                <a:gd name="T87" fmla="*/ 2147483647 h 134"/>
                <a:gd name="T88" fmla="*/ 2147483647 w 62"/>
                <a:gd name="T89" fmla="*/ 2147483647 h 134"/>
                <a:gd name="T90" fmla="*/ 2147483647 w 62"/>
                <a:gd name="T91" fmla="*/ 2147483647 h 134"/>
                <a:gd name="T92" fmla="*/ 2147483647 w 62"/>
                <a:gd name="T93" fmla="*/ 2147483647 h 134"/>
                <a:gd name="T94" fmla="*/ 2147483647 w 62"/>
                <a:gd name="T95" fmla="*/ 2147483647 h 134"/>
                <a:gd name="T96" fmla="*/ 2147483647 w 62"/>
                <a:gd name="T97" fmla="*/ 2147483647 h 134"/>
                <a:gd name="T98" fmla="*/ 2147483647 w 62"/>
                <a:gd name="T99" fmla="*/ 2147483647 h 134"/>
                <a:gd name="T100" fmla="*/ 2147483647 w 62"/>
                <a:gd name="T101" fmla="*/ 2147483647 h 134"/>
                <a:gd name="T102" fmla="*/ 2147483647 w 62"/>
                <a:gd name="T103" fmla="*/ 2147483647 h 134"/>
                <a:gd name="T104" fmla="*/ 2147483647 w 62"/>
                <a:gd name="T105" fmla="*/ 2147483647 h 134"/>
                <a:gd name="T106" fmla="*/ 2147483647 w 62"/>
                <a:gd name="T107" fmla="*/ 2147483647 h 134"/>
                <a:gd name="T108" fmla="*/ 2147483647 w 62"/>
                <a:gd name="T109" fmla="*/ 2147483647 h 134"/>
                <a:gd name="T110" fmla="*/ 2147483647 w 62"/>
                <a:gd name="T111" fmla="*/ 2147483647 h 13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2"/>
                <a:gd name="T169" fmla="*/ 0 h 134"/>
                <a:gd name="T170" fmla="*/ 62 w 62"/>
                <a:gd name="T171" fmla="*/ 134 h 13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2" h="134">
                  <a:moveTo>
                    <a:pt x="30" y="128"/>
                  </a:moveTo>
                  <a:lnTo>
                    <a:pt x="30" y="130"/>
                  </a:lnTo>
                  <a:lnTo>
                    <a:pt x="26" y="104"/>
                  </a:lnTo>
                  <a:lnTo>
                    <a:pt x="22" y="98"/>
                  </a:lnTo>
                  <a:lnTo>
                    <a:pt x="18" y="92"/>
                  </a:lnTo>
                  <a:lnTo>
                    <a:pt x="14" y="86"/>
                  </a:lnTo>
                  <a:lnTo>
                    <a:pt x="10" y="82"/>
                  </a:lnTo>
                  <a:lnTo>
                    <a:pt x="8" y="78"/>
                  </a:lnTo>
                  <a:lnTo>
                    <a:pt x="4" y="74"/>
                  </a:lnTo>
                  <a:lnTo>
                    <a:pt x="0" y="68"/>
                  </a:lnTo>
                  <a:lnTo>
                    <a:pt x="0" y="62"/>
                  </a:lnTo>
                  <a:lnTo>
                    <a:pt x="0" y="58"/>
                  </a:lnTo>
                  <a:lnTo>
                    <a:pt x="2" y="56"/>
                  </a:lnTo>
                  <a:lnTo>
                    <a:pt x="6" y="54"/>
                  </a:lnTo>
                  <a:lnTo>
                    <a:pt x="8" y="50"/>
                  </a:lnTo>
                  <a:lnTo>
                    <a:pt x="10" y="42"/>
                  </a:lnTo>
                  <a:lnTo>
                    <a:pt x="10" y="36"/>
                  </a:lnTo>
                  <a:lnTo>
                    <a:pt x="10" y="24"/>
                  </a:lnTo>
                  <a:lnTo>
                    <a:pt x="12" y="14"/>
                  </a:lnTo>
                  <a:lnTo>
                    <a:pt x="14" y="4"/>
                  </a:lnTo>
                  <a:lnTo>
                    <a:pt x="14" y="2"/>
                  </a:lnTo>
                  <a:lnTo>
                    <a:pt x="20" y="0"/>
                  </a:lnTo>
                  <a:lnTo>
                    <a:pt x="30" y="0"/>
                  </a:lnTo>
                  <a:lnTo>
                    <a:pt x="34" y="0"/>
                  </a:lnTo>
                  <a:lnTo>
                    <a:pt x="38" y="2"/>
                  </a:lnTo>
                  <a:lnTo>
                    <a:pt x="42" y="2"/>
                  </a:lnTo>
                  <a:lnTo>
                    <a:pt x="48" y="4"/>
                  </a:lnTo>
                  <a:lnTo>
                    <a:pt x="46" y="8"/>
                  </a:lnTo>
                  <a:lnTo>
                    <a:pt x="44" y="12"/>
                  </a:lnTo>
                  <a:lnTo>
                    <a:pt x="44" y="16"/>
                  </a:lnTo>
                  <a:lnTo>
                    <a:pt x="42" y="20"/>
                  </a:lnTo>
                  <a:lnTo>
                    <a:pt x="44" y="24"/>
                  </a:lnTo>
                  <a:lnTo>
                    <a:pt x="46" y="28"/>
                  </a:lnTo>
                  <a:lnTo>
                    <a:pt x="50" y="30"/>
                  </a:lnTo>
                  <a:lnTo>
                    <a:pt x="52" y="32"/>
                  </a:lnTo>
                  <a:lnTo>
                    <a:pt x="50" y="42"/>
                  </a:lnTo>
                  <a:lnTo>
                    <a:pt x="46" y="46"/>
                  </a:lnTo>
                  <a:lnTo>
                    <a:pt x="42" y="52"/>
                  </a:lnTo>
                  <a:lnTo>
                    <a:pt x="40" y="58"/>
                  </a:lnTo>
                  <a:lnTo>
                    <a:pt x="42" y="60"/>
                  </a:lnTo>
                  <a:lnTo>
                    <a:pt x="46" y="64"/>
                  </a:lnTo>
                  <a:lnTo>
                    <a:pt x="54" y="66"/>
                  </a:lnTo>
                  <a:lnTo>
                    <a:pt x="62" y="72"/>
                  </a:lnTo>
                  <a:lnTo>
                    <a:pt x="58" y="76"/>
                  </a:lnTo>
                  <a:lnTo>
                    <a:pt x="58" y="82"/>
                  </a:lnTo>
                  <a:lnTo>
                    <a:pt x="58" y="84"/>
                  </a:lnTo>
                  <a:lnTo>
                    <a:pt x="58" y="90"/>
                  </a:lnTo>
                  <a:lnTo>
                    <a:pt x="50" y="96"/>
                  </a:lnTo>
                  <a:lnTo>
                    <a:pt x="44" y="102"/>
                  </a:lnTo>
                  <a:lnTo>
                    <a:pt x="40" y="108"/>
                  </a:lnTo>
                  <a:lnTo>
                    <a:pt x="40" y="112"/>
                  </a:lnTo>
                  <a:lnTo>
                    <a:pt x="42" y="112"/>
                  </a:lnTo>
                  <a:lnTo>
                    <a:pt x="36" y="124"/>
                  </a:lnTo>
                  <a:lnTo>
                    <a:pt x="32" y="128"/>
                  </a:lnTo>
                  <a:lnTo>
                    <a:pt x="32" y="134"/>
                  </a:lnTo>
                  <a:lnTo>
                    <a:pt x="30"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05" name="Freeform 110"/>
            <p:cNvSpPr>
              <a:spLocks/>
            </p:cNvSpPr>
            <p:nvPr/>
          </p:nvSpPr>
          <p:spPr bwMode="auto">
            <a:xfrm>
              <a:off x="4434875" y="3496394"/>
              <a:ext cx="465856" cy="523013"/>
            </a:xfrm>
            <a:custGeom>
              <a:avLst/>
              <a:gdLst>
                <a:gd name="T0" fmla="*/ 2147483647 w 318"/>
                <a:gd name="T1" fmla="*/ 2147483647 h 332"/>
                <a:gd name="T2" fmla="*/ 2147483647 w 318"/>
                <a:gd name="T3" fmla="*/ 2147483647 h 332"/>
                <a:gd name="T4" fmla="*/ 2147483647 w 318"/>
                <a:gd name="T5" fmla="*/ 2147483647 h 332"/>
                <a:gd name="T6" fmla="*/ 2147483647 w 318"/>
                <a:gd name="T7" fmla="*/ 2147483647 h 332"/>
                <a:gd name="T8" fmla="*/ 2147483647 w 318"/>
                <a:gd name="T9" fmla="*/ 2147483647 h 332"/>
                <a:gd name="T10" fmla="*/ 2147483647 w 318"/>
                <a:gd name="T11" fmla="*/ 2147483647 h 332"/>
                <a:gd name="T12" fmla="*/ 2147483647 w 318"/>
                <a:gd name="T13" fmla="*/ 2147483647 h 332"/>
                <a:gd name="T14" fmla="*/ 2147483647 w 318"/>
                <a:gd name="T15" fmla="*/ 2147483647 h 332"/>
                <a:gd name="T16" fmla="*/ 2147483647 w 318"/>
                <a:gd name="T17" fmla="*/ 0 h 332"/>
                <a:gd name="T18" fmla="*/ 2147483647 w 318"/>
                <a:gd name="T19" fmla="*/ 2147483647 h 332"/>
                <a:gd name="T20" fmla="*/ 2147483647 w 318"/>
                <a:gd name="T21" fmla="*/ 2147483647 h 332"/>
                <a:gd name="T22" fmla="*/ 2147483647 w 318"/>
                <a:gd name="T23" fmla="*/ 2147483647 h 332"/>
                <a:gd name="T24" fmla="*/ 2147483647 w 318"/>
                <a:gd name="T25" fmla="*/ 2147483647 h 332"/>
                <a:gd name="T26" fmla="*/ 2147483647 w 318"/>
                <a:gd name="T27" fmla="*/ 2147483647 h 332"/>
                <a:gd name="T28" fmla="*/ 2147483647 w 318"/>
                <a:gd name="T29" fmla="*/ 2147483647 h 332"/>
                <a:gd name="T30" fmla="*/ 2147483647 w 318"/>
                <a:gd name="T31" fmla="*/ 2147483647 h 332"/>
                <a:gd name="T32" fmla="*/ 2147483647 w 318"/>
                <a:gd name="T33" fmla="*/ 2147483647 h 332"/>
                <a:gd name="T34" fmla="*/ 2147483647 w 318"/>
                <a:gd name="T35" fmla="*/ 2147483647 h 332"/>
                <a:gd name="T36" fmla="*/ 2147483647 w 318"/>
                <a:gd name="T37" fmla="*/ 2147483647 h 332"/>
                <a:gd name="T38" fmla="*/ 2147483647 w 318"/>
                <a:gd name="T39" fmla="*/ 2147483647 h 332"/>
                <a:gd name="T40" fmla="*/ 2147483647 w 318"/>
                <a:gd name="T41" fmla="*/ 2147483647 h 332"/>
                <a:gd name="T42" fmla="*/ 2147483647 w 318"/>
                <a:gd name="T43" fmla="*/ 2147483647 h 332"/>
                <a:gd name="T44" fmla="*/ 2147483647 w 318"/>
                <a:gd name="T45" fmla="*/ 2147483647 h 332"/>
                <a:gd name="T46" fmla="*/ 2147483647 w 318"/>
                <a:gd name="T47" fmla="*/ 2147483647 h 332"/>
                <a:gd name="T48" fmla="*/ 2147483647 w 318"/>
                <a:gd name="T49" fmla="*/ 2147483647 h 332"/>
                <a:gd name="T50" fmla="*/ 2147483647 w 318"/>
                <a:gd name="T51" fmla="*/ 2147483647 h 332"/>
                <a:gd name="T52" fmla="*/ 2147483647 w 318"/>
                <a:gd name="T53" fmla="*/ 2147483647 h 332"/>
                <a:gd name="T54" fmla="*/ 2147483647 w 318"/>
                <a:gd name="T55" fmla="*/ 2147483647 h 332"/>
                <a:gd name="T56" fmla="*/ 2147483647 w 318"/>
                <a:gd name="T57" fmla="*/ 2147483647 h 332"/>
                <a:gd name="T58" fmla="*/ 2147483647 w 318"/>
                <a:gd name="T59" fmla="*/ 2147483647 h 332"/>
                <a:gd name="T60" fmla="*/ 2147483647 w 318"/>
                <a:gd name="T61" fmla="*/ 2147483647 h 332"/>
                <a:gd name="T62" fmla="*/ 2147483647 w 318"/>
                <a:gd name="T63" fmla="*/ 2147483647 h 332"/>
                <a:gd name="T64" fmla="*/ 0 w 318"/>
                <a:gd name="T65" fmla="*/ 2147483647 h 332"/>
                <a:gd name="T66" fmla="*/ 2147483647 w 318"/>
                <a:gd name="T67" fmla="*/ 2147483647 h 332"/>
                <a:gd name="T68" fmla="*/ 2147483647 w 318"/>
                <a:gd name="T69" fmla="*/ 2147483647 h 332"/>
                <a:gd name="T70" fmla="*/ 2147483647 w 318"/>
                <a:gd name="T71" fmla="*/ 2147483647 h 332"/>
                <a:gd name="T72" fmla="*/ 2147483647 w 318"/>
                <a:gd name="T73" fmla="*/ 2147483647 h 332"/>
                <a:gd name="T74" fmla="*/ 2147483647 w 318"/>
                <a:gd name="T75" fmla="*/ 2147483647 h 332"/>
                <a:gd name="T76" fmla="*/ 2147483647 w 318"/>
                <a:gd name="T77" fmla="*/ 2147483647 h 332"/>
                <a:gd name="T78" fmla="*/ 2147483647 w 318"/>
                <a:gd name="T79" fmla="*/ 2147483647 h 332"/>
                <a:gd name="T80" fmla="*/ 2147483647 w 318"/>
                <a:gd name="T81" fmla="*/ 2147483647 h 332"/>
                <a:gd name="T82" fmla="*/ 2147483647 w 318"/>
                <a:gd name="T83" fmla="*/ 2147483647 h 332"/>
                <a:gd name="T84" fmla="*/ 2147483647 w 318"/>
                <a:gd name="T85" fmla="*/ 2147483647 h 332"/>
                <a:gd name="T86" fmla="*/ 2147483647 w 318"/>
                <a:gd name="T87" fmla="*/ 2147483647 h 33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18"/>
                <a:gd name="T133" fmla="*/ 0 h 332"/>
                <a:gd name="T134" fmla="*/ 318 w 318"/>
                <a:gd name="T135" fmla="*/ 332 h 33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18" h="332">
                  <a:moveTo>
                    <a:pt x="98" y="36"/>
                  </a:moveTo>
                  <a:lnTo>
                    <a:pt x="110" y="34"/>
                  </a:lnTo>
                  <a:lnTo>
                    <a:pt x="116" y="30"/>
                  </a:lnTo>
                  <a:lnTo>
                    <a:pt x="124" y="26"/>
                  </a:lnTo>
                  <a:lnTo>
                    <a:pt x="132" y="20"/>
                  </a:lnTo>
                  <a:lnTo>
                    <a:pt x="146" y="14"/>
                  </a:lnTo>
                  <a:lnTo>
                    <a:pt x="166" y="8"/>
                  </a:lnTo>
                  <a:lnTo>
                    <a:pt x="186" y="4"/>
                  </a:lnTo>
                  <a:lnTo>
                    <a:pt x="198" y="4"/>
                  </a:lnTo>
                  <a:lnTo>
                    <a:pt x="202" y="4"/>
                  </a:lnTo>
                  <a:lnTo>
                    <a:pt x="206" y="6"/>
                  </a:lnTo>
                  <a:lnTo>
                    <a:pt x="210" y="8"/>
                  </a:lnTo>
                  <a:lnTo>
                    <a:pt x="214" y="8"/>
                  </a:lnTo>
                  <a:lnTo>
                    <a:pt x="220" y="6"/>
                  </a:lnTo>
                  <a:lnTo>
                    <a:pt x="222" y="4"/>
                  </a:lnTo>
                  <a:lnTo>
                    <a:pt x="224" y="2"/>
                  </a:lnTo>
                  <a:lnTo>
                    <a:pt x="230" y="0"/>
                  </a:lnTo>
                  <a:lnTo>
                    <a:pt x="248" y="0"/>
                  </a:lnTo>
                  <a:lnTo>
                    <a:pt x="260" y="0"/>
                  </a:lnTo>
                  <a:lnTo>
                    <a:pt x="258" y="10"/>
                  </a:lnTo>
                  <a:lnTo>
                    <a:pt x="256" y="22"/>
                  </a:lnTo>
                  <a:lnTo>
                    <a:pt x="256" y="34"/>
                  </a:lnTo>
                  <a:lnTo>
                    <a:pt x="256" y="40"/>
                  </a:lnTo>
                  <a:lnTo>
                    <a:pt x="254" y="48"/>
                  </a:lnTo>
                  <a:lnTo>
                    <a:pt x="252" y="52"/>
                  </a:lnTo>
                  <a:lnTo>
                    <a:pt x="248" y="54"/>
                  </a:lnTo>
                  <a:lnTo>
                    <a:pt x="246" y="56"/>
                  </a:lnTo>
                  <a:lnTo>
                    <a:pt x="246" y="60"/>
                  </a:lnTo>
                  <a:lnTo>
                    <a:pt x="246" y="66"/>
                  </a:lnTo>
                  <a:lnTo>
                    <a:pt x="250" y="72"/>
                  </a:lnTo>
                  <a:lnTo>
                    <a:pt x="254" y="76"/>
                  </a:lnTo>
                  <a:lnTo>
                    <a:pt x="256" y="80"/>
                  </a:lnTo>
                  <a:lnTo>
                    <a:pt x="260" y="84"/>
                  </a:lnTo>
                  <a:lnTo>
                    <a:pt x="264" y="90"/>
                  </a:lnTo>
                  <a:lnTo>
                    <a:pt x="268" y="96"/>
                  </a:lnTo>
                  <a:lnTo>
                    <a:pt x="272" y="102"/>
                  </a:lnTo>
                  <a:lnTo>
                    <a:pt x="276" y="128"/>
                  </a:lnTo>
                  <a:lnTo>
                    <a:pt x="276" y="126"/>
                  </a:lnTo>
                  <a:lnTo>
                    <a:pt x="278" y="132"/>
                  </a:lnTo>
                  <a:lnTo>
                    <a:pt x="278" y="138"/>
                  </a:lnTo>
                  <a:lnTo>
                    <a:pt x="280" y="144"/>
                  </a:lnTo>
                  <a:lnTo>
                    <a:pt x="282" y="150"/>
                  </a:lnTo>
                  <a:lnTo>
                    <a:pt x="282" y="158"/>
                  </a:lnTo>
                  <a:lnTo>
                    <a:pt x="284" y="190"/>
                  </a:lnTo>
                  <a:lnTo>
                    <a:pt x="280" y="194"/>
                  </a:lnTo>
                  <a:lnTo>
                    <a:pt x="278" y="202"/>
                  </a:lnTo>
                  <a:lnTo>
                    <a:pt x="280" y="206"/>
                  </a:lnTo>
                  <a:lnTo>
                    <a:pt x="282" y="210"/>
                  </a:lnTo>
                  <a:lnTo>
                    <a:pt x="288" y="222"/>
                  </a:lnTo>
                  <a:lnTo>
                    <a:pt x="290" y="228"/>
                  </a:lnTo>
                  <a:lnTo>
                    <a:pt x="296" y="232"/>
                  </a:lnTo>
                  <a:lnTo>
                    <a:pt x="306" y="236"/>
                  </a:lnTo>
                  <a:lnTo>
                    <a:pt x="310" y="238"/>
                  </a:lnTo>
                  <a:lnTo>
                    <a:pt x="314" y="244"/>
                  </a:lnTo>
                  <a:lnTo>
                    <a:pt x="318" y="252"/>
                  </a:lnTo>
                  <a:lnTo>
                    <a:pt x="248" y="300"/>
                  </a:lnTo>
                  <a:lnTo>
                    <a:pt x="220" y="328"/>
                  </a:lnTo>
                  <a:lnTo>
                    <a:pt x="182" y="332"/>
                  </a:lnTo>
                  <a:lnTo>
                    <a:pt x="182" y="318"/>
                  </a:lnTo>
                  <a:lnTo>
                    <a:pt x="170" y="314"/>
                  </a:lnTo>
                  <a:lnTo>
                    <a:pt x="160" y="310"/>
                  </a:lnTo>
                  <a:lnTo>
                    <a:pt x="152" y="302"/>
                  </a:lnTo>
                  <a:lnTo>
                    <a:pt x="148" y="298"/>
                  </a:lnTo>
                  <a:lnTo>
                    <a:pt x="148" y="294"/>
                  </a:lnTo>
                  <a:lnTo>
                    <a:pt x="0" y="182"/>
                  </a:lnTo>
                  <a:lnTo>
                    <a:pt x="0" y="160"/>
                  </a:lnTo>
                  <a:lnTo>
                    <a:pt x="8" y="148"/>
                  </a:lnTo>
                  <a:lnTo>
                    <a:pt x="18" y="144"/>
                  </a:lnTo>
                  <a:lnTo>
                    <a:pt x="32" y="138"/>
                  </a:lnTo>
                  <a:lnTo>
                    <a:pt x="48" y="132"/>
                  </a:lnTo>
                  <a:lnTo>
                    <a:pt x="54" y="128"/>
                  </a:lnTo>
                  <a:lnTo>
                    <a:pt x="56" y="124"/>
                  </a:lnTo>
                  <a:lnTo>
                    <a:pt x="60" y="118"/>
                  </a:lnTo>
                  <a:lnTo>
                    <a:pt x="66" y="116"/>
                  </a:lnTo>
                  <a:lnTo>
                    <a:pt x="70" y="114"/>
                  </a:lnTo>
                  <a:lnTo>
                    <a:pt x="72" y="112"/>
                  </a:lnTo>
                  <a:lnTo>
                    <a:pt x="72" y="110"/>
                  </a:lnTo>
                  <a:lnTo>
                    <a:pt x="72" y="102"/>
                  </a:lnTo>
                  <a:lnTo>
                    <a:pt x="80" y="100"/>
                  </a:lnTo>
                  <a:lnTo>
                    <a:pt x="84" y="96"/>
                  </a:lnTo>
                  <a:lnTo>
                    <a:pt x="90" y="92"/>
                  </a:lnTo>
                  <a:lnTo>
                    <a:pt x="96" y="92"/>
                  </a:lnTo>
                  <a:lnTo>
                    <a:pt x="106" y="92"/>
                  </a:lnTo>
                  <a:lnTo>
                    <a:pt x="110" y="92"/>
                  </a:lnTo>
                  <a:lnTo>
                    <a:pt x="112" y="90"/>
                  </a:lnTo>
                  <a:lnTo>
                    <a:pt x="112" y="86"/>
                  </a:lnTo>
                  <a:lnTo>
                    <a:pt x="104" y="60"/>
                  </a:lnTo>
                  <a:lnTo>
                    <a:pt x="96" y="36"/>
                  </a:lnTo>
                  <a:lnTo>
                    <a:pt x="98"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06" name="Freeform 111"/>
            <p:cNvSpPr>
              <a:spLocks/>
            </p:cNvSpPr>
            <p:nvPr/>
          </p:nvSpPr>
          <p:spPr bwMode="auto">
            <a:xfrm>
              <a:off x="4336861" y="3533563"/>
              <a:ext cx="262909" cy="242922"/>
            </a:xfrm>
            <a:custGeom>
              <a:avLst/>
              <a:gdLst>
                <a:gd name="T0" fmla="*/ 2147483647 w 180"/>
                <a:gd name="T1" fmla="*/ 2147483647 h 154"/>
                <a:gd name="T2" fmla="*/ 2147483647 w 180"/>
                <a:gd name="T3" fmla="*/ 2147483647 h 154"/>
                <a:gd name="T4" fmla="*/ 2147483647 w 180"/>
                <a:gd name="T5" fmla="*/ 2147483647 h 154"/>
                <a:gd name="T6" fmla="*/ 2147483647 w 180"/>
                <a:gd name="T7" fmla="*/ 2147483647 h 154"/>
                <a:gd name="T8" fmla="*/ 2147483647 w 180"/>
                <a:gd name="T9" fmla="*/ 2147483647 h 154"/>
                <a:gd name="T10" fmla="*/ 2147483647 w 180"/>
                <a:gd name="T11" fmla="*/ 2147483647 h 154"/>
                <a:gd name="T12" fmla="*/ 2147483647 w 180"/>
                <a:gd name="T13" fmla="*/ 2147483647 h 154"/>
                <a:gd name="T14" fmla="*/ 2147483647 w 180"/>
                <a:gd name="T15" fmla="*/ 2147483647 h 154"/>
                <a:gd name="T16" fmla="*/ 2147483647 w 180"/>
                <a:gd name="T17" fmla="*/ 2147483647 h 154"/>
                <a:gd name="T18" fmla="*/ 2147483647 w 180"/>
                <a:gd name="T19" fmla="*/ 2147483647 h 154"/>
                <a:gd name="T20" fmla="*/ 2147483647 w 180"/>
                <a:gd name="T21" fmla="*/ 2147483647 h 154"/>
                <a:gd name="T22" fmla="*/ 2147483647 w 180"/>
                <a:gd name="T23" fmla="*/ 2147483647 h 154"/>
                <a:gd name="T24" fmla="*/ 2147483647 w 180"/>
                <a:gd name="T25" fmla="*/ 2147483647 h 154"/>
                <a:gd name="T26" fmla="*/ 2147483647 w 180"/>
                <a:gd name="T27" fmla="*/ 2147483647 h 154"/>
                <a:gd name="T28" fmla="*/ 2147483647 w 180"/>
                <a:gd name="T29" fmla="*/ 2147483647 h 154"/>
                <a:gd name="T30" fmla="*/ 2147483647 w 180"/>
                <a:gd name="T31" fmla="*/ 2147483647 h 154"/>
                <a:gd name="T32" fmla="*/ 2147483647 w 180"/>
                <a:gd name="T33" fmla="*/ 2147483647 h 154"/>
                <a:gd name="T34" fmla="*/ 2147483647 w 180"/>
                <a:gd name="T35" fmla="*/ 2147483647 h 154"/>
                <a:gd name="T36" fmla="*/ 2147483647 w 180"/>
                <a:gd name="T37" fmla="*/ 2147483647 h 154"/>
                <a:gd name="T38" fmla="*/ 2147483647 w 180"/>
                <a:gd name="T39" fmla="*/ 2147483647 h 154"/>
                <a:gd name="T40" fmla="*/ 2147483647 w 180"/>
                <a:gd name="T41" fmla="*/ 2147483647 h 154"/>
                <a:gd name="T42" fmla="*/ 2147483647 w 180"/>
                <a:gd name="T43" fmla="*/ 2147483647 h 154"/>
                <a:gd name="T44" fmla="*/ 2147483647 w 180"/>
                <a:gd name="T45" fmla="*/ 2147483647 h 154"/>
                <a:gd name="T46" fmla="*/ 2147483647 w 180"/>
                <a:gd name="T47" fmla="*/ 2147483647 h 154"/>
                <a:gd name="T48" fmla="*/ 2147483647 w 180"/>
                <a:gd name="T49" fmla="*/ 2147483647 h 154"/>
                <a:gd name="T50" fmla="*/ 2147483647 w 180"/>
                <a:gd name="T51" fmla="*/ 2147483647 h 154"/>
                <a:gd name="T52" fmla="*/ 2147483647 w 180"/>
                <a:gd name="T53" fmla="*/ 2147483647 h 154"/>
                <a:gd name="T54" fmla="*/ 2147483647 w 180"/>
                <a:gd name="T55" fmla="*/ 2147483647 h 154"/>
                <a:gd name="T56" fmla="*/ 2147483647 w 180"/>
                <a:gd name="T57" fmla="*/ 2147483647 h 154"/>
                <a:gd name="T58" fmla="*/ 2147483647 w 180"/>
                <a:gd name="T59" fmla="*/ 2147483647 h 154"/>
                <a:gd name="T60" fmla="*/ 2147483647 w 180"/>
                <a:gd name="T61" fmla="*/ 2147483647 h 154"/>
                <a:gd name="T62" fmla="*/ 2147483647 w 180"/>
                <a:gd name="T63" fmla="*/ 0 h 154"/>
                <a:gd name="T64" fmla="*/ 2147483647 w 180"/>
                <a:gd name="T65" fmla="*/ 2147483647 h 154"/>
                <a:gd name="T66" fmla="*/ 2147483647 w 180"/>
                <a:gd name="T67" fmla="*/ 2147483647 h 154"/>
                <a:gd name="T68" fmla="*/ 2147483647 w 180"/>
                <a:gd name="T69" fmla="*/ 2147483647 h 154"/>
                <a:gd name="T70" fmla="*/ 2147483647 w 180"/>
                <a:gd name="T71" fmla="*/ 2147483647 h 154"/>
                <a:gd name="T72" fmla="*/ 2147483647 w 180"/>
                <a:gd name="T73" fmla="*/ 2147483647 h 154"/>
                <a:gd name="T74" fmla="*/ 2147483647 w 180"/>
                <a:gd name="T75" fmla="*/ 2147483647 h 154"/>
                <a:gd name="T76" fmla="*/ 2147483647 w 180"/>
                <a:gd name="T77" fmla="*/ 2147483647 h 154"/>
                <a:gd name="T78" fmla="*/ 2147483647 w 180"/>
                <a:gd name="T79" fmla="*/ 2147483647 h 154"/>
                <a:gd name="T80" fmla="*/ 2147483647 w 180"/>
                <a:gd name="T81" fmla="*/ 2147483647 h 154"/>
                <a:gd name="T82" fmla="*/ 2147483647 w 180"/>
                <a:gd name="T83" fmla="*/ 2147483647 h 154"/>
                <a:gd name="T84" fmla="*/ 2147483647 w 180"/>
                <a:gd name="T85" fmla="*/ 2147483647 h 154"/>
                <a:gd name="T86" fmla="*/ 2147483647 w 180"/>
                <a:gd name="T87" fmla="*/ 2147483647 h 154"/>
                <a:gd name="T88" fmla="*/ 2147483647 w 180"/>
                <a:gd name="T89" fmla="*/ 2147483647 h 154"/>
                <a:gd name="T90" fmla="*/ 2147483647 w 180"/>
                <a:gd name="T91" fmla="*/ 2147483647 h 154"/>
                <a:gd name="T92" fmla="*/ 2147483647 w 180"/>
                <a:gd name="T93" fmla="*/ 2147483647 h 154"/>
                <a:gd name="T94" fmla="*/ 2147483647 w 180"/>
                <a:gd name="T95" fmla="*/ 2147483647 h 154"/>
                <a:gd name="T96" fmla="*/ 2147483647 w 180"/>
                <a:gd name="T97" fmla="*/ 2147483647 h 154"/>
                <a:gd name="T98" fmla="*/ 2147483647 w 180"/>
                <a:gd name="T99" fmla="*/ 2147483647 h 154"/>
                <a:gd name="T100" fmla="*/ 2147483647 w 180"/>
                <a:gd name="T101" fmla="*/ 2147483647 h 154"/>
                <a:gd name="T102" fmla="*/ 2147483647 w 180"/>
                <a:gd name="T103" fmla="*/ 2147483647 h 154"/>
                <a:gd name="T104" fmla="*/ 2147483647 w 180"/>
                <a:gd name="T105" fmla="*/ 2147483647 h 154"/>
                <a:gd name="T106" fmla="*/ 0 w 180"/>
                <a:gd name="T107" fmla="*/ 2147483647 h 154"/>
                <a:gd name="T108" fmla="*/ 2147483647 w 180"/>
                <a:gd name="T109" fmla="*/ 2147483647 h 15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0"/>
                <a:gd name="T166" fmla="*/ 0 h 154"/>
                <a:gd name="T167" fmla="*/ 180 w 180"/>
                <a:gd name="T168" fmla="*/ 154 h 15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0" h="154">
                  <a:moveTo>
                    <a:pt x="68" y="152"/>
                  </a:moveTo>
                  <a:lnTo>
                    <a:pt x="68" y="136"/>
                  </a:lnTo>
                  <a:lnTo>
                    <a:pt x="76" y="124"/>
                  </a:lnTo>
                  <a:lnTo>
                    <a:pt x="86" y="120"/>
                  </a:lnTo>
                  <a:lnTo>
                    <a:pt x="100" y="114"/>
                  </a:lnTo>
                  <a:lnTo>
                    <a:pt x="116" y="108"/>
                  </a:lnTo>
                  <a:lnTo>
                    <a:pt x="122" y="104"/>
                  </a:lnTo>
                  <a:lnTo>
                    <a:pt x="124" y="100"/>
                  </a:lnTo>
                  <a:lnTo>
                    <a:pt x="128" y="94"/>
                  </a:lnTo>
                  <a:lnTo>
                    <a:pt x="134" y="92"/>
                  </a:lnTo>
                  <a:lnTo>
                    <a:pt x="138" y="90"/>
                  </a:lnTo>
                  <a:lnTo>
                    <a:pt x="140" y="88"/>
                  </a:lnTo>
                  <a:lnTo>
                    <a:pt x="140" y="86"/>
                  </a:lnTo>
                  <a:lnTo>
                    <a:pt x="140" y="78"/>
                  </a:lnTo>
                  <a:lnTo>
                    <a:pt x="148" y="76"/>
                  </a:lnTo>
                  <a:lnTo>
                    <a:pt x="152" y="72"/>
                  </a:lnTo>
                  <a:lnTo>
                    <a:pt x="158" y="68"/>
                  </a:lnTo>
                  <a:lnTo>
                    <a:pt x="164" y="68"/>
                  </a:lnTo>
                  <a:lnTo>
                    <a:pt x="174" y="68"/>
                  </a:lnTo>
                  <a:lnTo>
                    <a:pt x="178" y="68"/>
                  </a:lnTo>
                  <a:lnTo>
                    <a:pt x="180" y="66"/>
                  </a:lnTo>
                  <a:lnTo>
                    <a:pt x="180" y="62"/>
                  </a:lnTo>
                  <a:lnTo>
                    <a:pt x="172" y="36"/>
                  </a:lnTo>
                  <a:lnTo>
                    <a:pt x="164" y="12"/>
                  </a:lnTo>
                  <a:lnTo>
                    <a:pt x="166" y="12"/>
                  </a:lnTo>
                  <a:lnTo>
                    <a:pt x="148" y="14"/>
                  </a:lnTo>
                  <a:lnTo>
                    <a:pt x="136" y="12"/>
                  </a:lnTo>
                  <a:lnTo>
                    <a:pt x="126" y="10"/>
                  </a:lnTo>
                  <a:lnTo>
                    <a:pt x="124" y="8"/>
                  </a:lnTo>
                  <a:lnTo>
                    <a:pt x="124" y="4"/>
                  </a:lnTo>
                  <a:lnTo>
                    <a:pt x="122" y="2"/>
                  </a:lnTo>
                  <a:lnTo>
                    <a:pt x="118" y="0"/>
                  </a:lnTo>
                  <a:lnTo>
                    <a:pt x="114" y="2"/>
                  </a:lnTo>
                  <a:lnTo>
                    <a:pt x="110" y="4"/>
                  </a:lnTo>
                  <a:lnTo>
                    <a:pt x="106" y="14"/>
                  </a:lnTo>
                  <a:lnTo>
                    <a:pt x="102" y="26"/>
                  </a:lnTo>
                  <a:lnTo>
                    <a:pt x="98" y="32"/>
                  </a:lnTo>
                  <a:lnTo>
                    <a:pt x="92" y="40"/>
                  </a:lnTo>
                  <a:lnTo>
                    <a:pt x="82" y="44"/>
                  </a:lnTo>
                  <a:lnTo>
                    <a:pt x="74" y="52"/>
                  </a:lnTo>
                  <a:lnTo>
                    <a:pt x="66" y="58"/>
                  </a:lnTo>
                  <a:lnTo>
                    <a:pt x="62" y="64"/>
                  </a:lnTo>
                  <a:lnTo>
                    <a:pt x="60" y="70"/>
                  </a:lnTo>
                  <a:lnTo>
                    <a:pt x="60" y="82"/>
                  </a:lnTo>
                  <a:lnTo>
                    <a:pt x="58" y="94"/>
                  </a:lnTo>
                  <a:lnTo>
                    <a:pt x="54" y="108"/>
                  </a:lnTo>
                  <a:lnTo>
                    <a:pt x="50" y="114"/>
                  </a:lnTo>
                  <a:lnTo>
                    <a:pt x="44" y="118"/>
                  </a:lnTo>
                  <a:lnTo>
                    <a:pt x="32" y="130"/>
                  </a:lnTo>
                  <a:lnTo>
                    <a:pt x="24" y="136"/>
                  </a:lnTo>
                  <a:lnTo>
                    <a:pt x="18" y="140"/>
                  </a:lnTo>
                  <a:lnTo>
                    <a:pt x="12" y="142"/>
                  </a:lnTo>
                  <a:lnTo>
                    <a:pt x="4" y="146"/>
                  </a:lnTo>
                  <a:lnTo>
                    <a:pt x="0" y="154"/>
                  </a:lnTo>
                  <a:lnTo>
                    <a:pt x="68" y="1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07" name="Freeform 112"/>
            <p:cNvSpPr>
              <a:spLocks/>
            </p:cNvSpPr>
            <p:nvPr/>
          </p:nvSpPr>
          <p:spPr bwMode="auto">
            <a:xfrm>
              <a:off x="4248071" y="3772503"/>
              <a:ext cx="184497" cy="185842"/>
            </a:xfrm>
            <a:custGeom>
              <a:avLst/>
              <a:gdLst>
                <a:gd name="T0" fmla="*/ 2147483647 w 126"/>
                <a:gd name="T1" fmla="*/ 0 h 116"/>
                <a:gd name="T2" fmla="*/ 2147483647 w 126"/>
                <a:gd name="T3" fmla="*/ 2147483647 h 116"/>
                <a:gd name="T4" fmla="*/ 2147483647 w 126"/>
                <a:gd name="T5" fmla="*/ 2147483647 h 116"/>
                <a:gd name="T6" fmla="*/ 2147483647 w 126"/>
                <a:gd name="T7" fmla="*/ 2147483647 h 116"/>
                <a:gd name="T8" fmla="*/ 2147483647 w 126"/>
                <a:gd name="T9" fmla="*/ 2147483647 h 116"/>
                <a:gd name="T10" fmla="*/ 2147483647 w 126"/>
                <a:gd name="T11" fmla="*/ 2147483647 h 116"/>
                <a:gd name="T12" fmla="*/ 2147483647 w 126"/>
                <a:gd name="T13" fmla="*/ 2147483647 h 116"/>
                <a:gd name="T14" fmla="*/ 0 w 126"/>
                <a:gd name="T15" fmla="*/ 2147483647 h 116"/>
                <a:gd name="T16" fmla="*/ 0 w 126"/>
                <a:gd name="T17" fmla="*/ 2147483647 h 116"/>
                <a:gd name="T18" fmla="*/ 2147483647 w 126"/>
                <a:gd name="T19" fmla="*/ 2147483647 h 116"/>
                <a:gd name="T20" fmla="*/ 2147483647 w 126"/>
                <a:gd name="T21" fmla="*/ 2147483647 h 116"/>
                <a:gd name="T22" fmla="*/ 2147483647 w 126"/>
                <a:gd name="T23" fmla="*/ 2147483647 h 116"/>
                <a:gd name="T24" fmla="*/ 2147483647 w 126"/>
                <a:gd name="T25" fmla="*/ 2147483647 h 116"/>
                <a:gd name="T26" fmla="*/ 2147483647 w 126"/>
                <a:gd name="T27" fmla="*/ 2147483647 h 116"/>
                <a:gd name="T28" fmla="*/ 2147483647 w 126"/>
                <a:gd name="T29" fmla="*/ 2147483647 h 116"/>
                <a:gd name="T30" fmla="*/ 2147483647 w 126"/>
                <a:gd name="T31" fmla="*/ 2147483647 h 116"/>
                <a:gd name="T32" fmla="*/ 2147483647 w 126"/>
                <a:gd name="T33" fmla="*/ 2147483647 h 116"/>
                <a:gd name="T34" fmla="*/ 2147483647 w 126"/>
                <a:gd name="T35" fmla="*/ 0 h 1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6"/>
                <a:gd name="T55" fmla="*/ 0 h 116"/>
                <a:gd name="T56" fmla="*/ 126 w 126"/>
                <a:gd name="T57" fmla="*/ 116 h 1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6" h="116">
                  <a:moveTo>
                    <a:pt x="126" y="0"/>
                  </a:moveTo>
                  <a:lnTo>
                    <a:pt x="126" y="32"/>
                  </a:lnTo>
                  <a:lnTo>
                    <a:pt x="76" y="32"/>
                  </a:lnTo>
                  <a:lnTo>
                    <a:pt x="76" y="78"/>
                  </a:lnTo>
                  <a:lnTo>
                    <a:pt x="66" y="82"/>
                  </a:lnTo>
                  <a:lnTo>
                    <a:pt x="58" y="90"/>
                  </a:lnTo>
                  <a:lnTo>
                    <a:pt x="56" y="116"/>
                  </a:lnTo>
                  <a:lnTo>
                    <a:pt x="0" y="116"/>
                  </a:lnTo>
                  <a:lnTo>
                    <a:pt x="0" y="108"/>
                  </a:lnTo>
                  <a:lnTo>
                    <a:pt x="2" y="100"/>
                  </a:lnTo>
                  <a:lnTo>
                    <a:pt x="10" y="88"/>
                  </a:lnTo>
                  <a:lnTo>
                    <a:pt x="20" y="74"/>
                  </a:lnTo>
                  <a:lnTo>
                    <a:pt x="24" y="66"/>
                  </a:lnTo>
                  <a:lnTo>
                    <a:pt x="38" y="42"/>
                  </a:lnTo>
                  <a:lnTo>
                    <a:pt x="50" y="20"/>
                  </a:lnTo>
                  <a:lnTo>
                    <a:pt x="56" y="12"/>
                  </a:lnTo>
                  <a:lnTo>
                    <a:pt x="60" y="2"/>
                  </a:lnTo>
                  <a:lnTo>
                    <a:pt x="12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08" name="Freeform 113"/>
            <p:cNvSpPr>
              <a:spLocks/>
            </p:cNvSpPr>
            <p:nvPr/>
          </p:nvSpPr>
          <p:spPr bwMode="auto">
            <a:xfrm>
              <a:off x="4248071" y="3772503"/>
              <a:ext cx="272133" cy="378321"/>
            </a:xfrm>
            <a:custGeom>
              <a:avLst/>
              <a:gdLst>
                <a:gd name="T0" fmla="*/ 2147483647 w 186"/>
                <a:gd name="T1" fmla="*/ 0 h 238"/>
                <a:gd name="T2" fmla="*/ 2147483647 w 186"/>
                <a:gd name="T3" fmla="*/ 0 h 238"/>
                <a:gd name="T4" fmla="*/ 2147483647 w 186"/>
                <a:gd name="T5" fmla="*/ 2147483647 h 238"/>
                <a:gd name="T6" fmla="*/ 2147483647 w 186"/>
                <a:gd name="T7" fmla="*/ 2147483647 h 238"/>
                <a:gd name="T8" fmla="*/ 2147483647 w 186"/>
                <a:gd name="T9" fmla="*/ 2147483647 h 238"/>
                <a:gd name="T10" fmla="*/ 2147483647 w 186"/>
                <a:gd name="T11" fmla="*/ 2147483647 h 238"/>
                <a:gd name="T12" fmla="*/ 2147483647 w 186"/>
                <a:gd name="T13" fmla="*/ 2147483647 h 238"/>
                <a:gd name="T14" fmla="*/ 2147483647 w 186"/>
                <a:gd name="T15" fmla="*/ 2147483647 h 238"/>
                <a:gd name="T16" fmla="*/ 0 w 186"/>
                <a:gd name="T17" fmla="*/ 2147483647 h 238"/>
                <a:gd name="T18" fmla="*/ 2147483647 w 186"/>
                <a:gd name="T19" fmla="*/ 2147483647 h 238"/>
                <a:gd name="T20" fmla="*/ 2147483647 w 186"/>
                <a:gd name="T21" fmla="*/ 2147483647 h 238"/>
                <a:gd name="T22" fmla="*/ 2147483647 w 186"/>
                <a:gd name="T23" fmla="*/ 2147483647 h 238"/>
                <a:gd name="T24" fmla="*/ 2147483647 w 186"/>
                <a:gd name="T25" fmla="*/ 2147483647 h 238"/>
                <a:gd name="T26" fmla="*/ 2147483647 w 186"/>
                <a:gd name="T27" fmla="*/ 2147483647 h 238"/>
                <a:gd name="T28" fmla="*/ 2147483647 w 186"/>
                <a:gd name="T29" fmla="*/ 2147483647 h 238"/>
                <a:gd name="T30" fmla="*/ 2147483647 w 186"/>
                <a:gd name="T31" fmla="*/ 2147483647 h 238"/>
                <a:gd name="T32" fmla="*/ 2147483647 w 186"/>
                <a:gd name="T33" fmla="*/ 2147483647 h 238"/>
                <a:gd name="T34" fmla="*/ 2147483647 w 186"/>
                <a:gd name="T35" fmla="*/ 2147483647 h 238"/>
                <a:gd name="T36" fmla="*/ 2147483647 w 186"/>
                <a:gd name="T37" fmla="*/ 2147483647 h 238"/>
                <a:gd name="T38" fmla="*/ 2147483647 w 186"/>
                <a:gd name="T39" fmla="*/ 2147483647 h 238"/>
                <a:gd name="T40" fmla="*/ 2147483647 w 186"/>
                <a:gd name="T41" fmla="*/ 2147483647 h 238"/>
                <a:gd name="T42" fmla="*/ 2147483647 w 186"/>
                <a:gd name="T43" fmla="*/ 2147483647 h 238"/>
                <a:gd name="T44" fmla="*/ 2147483647 w 186"/>
                <a:gd name="T45" fmla="*/ 2147483647 h 238"/>
                <a:gd name="T46" fmla="*/ 2147483647 w 186"/>
                <a:gd name="T47" fmla="*/ 2147483647 h 238"/>
                <a:gd name="T48" fmla="*/ 2147483647 w 186"/>
                <a:gd name="T49" fmla="*/ 2147483647 h 238"/>
                <a:gd name="T50" fmla="*/ 2147483647 w 186"/>
                <a:gd name="T51" fmla="*/ 2147483647 h 238"/>
                <a:gd name="T52" fmla="*/ 2147483647 w 186"/>
                <a:gd name="T53" fmla="*/ 2147483647 h 238"/>
                <a:gd name="T54" fmla="*/ 2147483647 w 186"/>
                <a:gd name="T55" fmla="*/ 2147483647 h 238"/>
                <a:gd name="T56" fmla="*/ 2147483647 w 186"/>
                <a:gd name="T57" fmla="*/ 2147483647 h 238"/>
                <a:gd name="T58" fmla="*/ 2147483647 w 186"/>
                <a:gd name="T59" fmla="*/ 2147483647 h 238"/>
                <a:gd name="T60" fmla="*/ 2147483647 w 186"/>
                <a:gd name="T61" fmla="*/ 2147483647 h 238"/>
                <a:gd name="T62" fmla="*/ 2147483647 w 186"/>
                <a:gd name="T63" fmla="*/ 2147483647 h 238"/>
                <a:gd name="T64" fmla="*/ 2147483647 w 186"/>
                <a:gd name="T65" fmla="*/ 2147483647 h 238"/>
                <a:gd name="T66" fmla="*/ 2147483647 w 186"/>
                <a:gd name="T67" fmla="*/ 2147483647 h 238"/>
                <a:gd name="T68" fmla="*/ 2147483647 w 186"/>
                <a:gd name="T69" fmla="*/ 2147483647 h 238"/>
                <a:gd name="T70" fmla="*/ 2147483647 w 186"/>
                <a:gd name="T71" fmla="*/ 2147483647 h 238"/>
                <a:gd name="T72" fmla="*/ 2147483647 w 186"/>
                <a:gd name="T73" fmla="*/ 2147483647 h 238"/>
                <a:gd name="T74" fmla="*/ 2147483647 w 186"/>
                <a:gd name="T75" fmla="*/ 2147483647 h 238"/>
                <a:gd name="T76" fmla="*/ 2147483647 w 186"/>
                <a:gd name="T77" fmla="*/ 2147483647 h 238"/>
                <a:gd name="T78" fmla="*/ 2147483647 w 186"/>
                <a:gd name="T79" fmla="*/ 2147483647 h 238"/>
                <a:gd name="T80" fmla="*/ 2147483647 w 186"/>
                <a:gd name="T81" fmla="*/ 2147483647 h 238"/>
                <a:gd name="T82" fmla="*/ 2147483647 w 186"/>
                <a:gd name="T83" fmla="*/ 2147483647 h 238"/>
                <a:gd name="T84" fmla="*/ 2147483647 w 186"/>
                <a:gd name="T85" fmla="*/ 2147483647 h 238"/>
                <a:gd name="T86" fmla="*/ 2147483647 w 186"/>
                <a:gd name="T87" fmla="*/ 2147483647 h 238"/>
                <a:gd name="T88" fmla="*/ 2147483647 w 186"/>
                <a:gd name="T89" fmla="*/ 2147483647 h 238"/>
                <a:gd name="T90" fmla="*/ 2147483647 w 186"/>
                <a:gd name="T91" fmla="*/ 2147483647 h 238"/>
                <a:gd name="T92" fmla="*/ 2147483647 w 186"/>
                <a:gd name="T93" fmla="*/ 2147483647 h 238"/>
                <a:gd name="T94" fmla="*/ 2147483647 w 186"/>
                <a:gd name="T95" fmla="*/ 2147483647 h 238"/>
                <a:gd name="T96" fmla="*/ 2147483647 w 186"/>
                <a:gd name="T97" fmla="*/ 2147483647 h 238"/>
                <a:gd name="T98" fmla="*/ 2147483647 w 186"/>
                <a:gd name="T99" fmla="*/ 2147483647 h 238"/>
                <a:gd name="T100" fmla="*/ 2147483647 w 186"/>
                <a:gd name="T101" fmla="*/ 2147483647 h 238"/>
                <a:gd name="T102" fmla="*/ 2147483647 w 186"/>
                <a:gd name="T103" fmla="*/ 2147483647 h 238"/>
                <a:gd name="T104" fmla="*/ 2147483647 w 186"/>
                <a:gd name="T105" fmla="*/ 2147483647 h 238"/>
                <a:gd name="T106" fmla="*/ 2147483647 w 186"/>
                <a:gd name="T107" fmla="*/ 2147483647 h 238"/>
                <a:gd name="T108" fmla="*/ 2147483647 w 186"/>
                <a:gd name="T109" fmla="*/ 2147483647 h 238"/>
                <a:gd name="T110" fmla="*/ 2147483647 w 186"/>
                <a:gd name="T111" fmla="*/ 2147483647 h 238"/>
                <a:gd name="T112" fmla="*/ 2147483647 w 186"/>
                <a:gd name="T113" fmla="*/ 2147483647 h 238"/>
                <a:gd name="T114" fmla="*/ 2147483647 w 186"/>
                <a:gd name="T115" fmla="*/ 2147483647 h 238"/>
                <a:gd name="T116" fmla="*/ 2147483647 w 186"/>
                <a:gd name="T117" fmla="*/ 2147483647 h 238"/>
                <a:gd name="T118" fmla="*/ 2147483647 w 186"/>
                <a:gd name="T119" fmla="*/ 2147483647 h 238"/>
                <a:gd name="T120" fmla="*/ 2147483647 w 186"/>
                <a:gd name="T121" fmla="*/ 0 h 2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6"/>
                <a:gd name="T184" fmla="*/ 0 h 238"/>
                <a:gd name="T185" fmla="*/ 186 w 186"/>
                <a:gd name="T186" fmla="*/ 238 h 23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6" h="238">
                  <a:moveTo>
                    <a:pt x="128" y="0"/>
                  </a:moveTo>
                  <a:lnTo>
                    <a:pt x="126" y="0"/>
                  </a:lnTo>
                  <a:lnTo>
                    <a:pt x="126" y="32"/>
                  </a:lnTo>
                  <a:lnTo>
                    <a:pt x="76" y="32"/>
                  </a:lnTo>
                  <a:lnTo>
                    <a:pt x="76" y="78"/>
                  </a:lnTo>
                  <a:lnTo>
                    <a:pt x="66" y="82"/>
                  </a:lnTo>
                  <a:lnTo>
                    <a:pt x="58" y="90"/>
                  </a:lnTo>
                  <a:lnTo>
                    <a:pt x="56" y="116"/>
                  </a:lnTo>
                  <a:lnTo>
                    <a:pt x="0" y="116"/>
                  </a:lnTo>
                  <a:lnTo>
                    <a:pt x="2" y="124"/>
                  </a:lnTo>
                  <a:lnTo>
                    <a:pt x="6" y="128"/>
                  </a:lnTo>
                  <a:lnTo>
                    <a:pt x="10" y="134"/>
                  </a:lnTo>
                  <a:lnTo>
                    <a:pt x="12" y="138"/>
                  </a:lnTo>
                  <a:lnTo>
                    <a:pt x="10" y="142"/>
                  </a:lnTo>
                  <a:lnTo>
                    <a:pt x="8" y="146"/>
                  </a:lnTo>
                  <a:lnTo>
                    <a:pt x="6" y="150"/>
                  </a:lnTo>
                  <a:lnTo>
                    <a:pt x="6" y="152"/>
                  </a:lnTo>
                  <a:lnTo>
                    <a:pt x="6" y="156"/>
                  </a:lnTo>
                  <a:lnTo>
                    <a:pt x="10" y="158"/>
                  </a:lnTo>
                  <a:lnTo>
                    <a:pt x="14" y="166"/>
                  </a:lnTo>
                  <a:lnTo>
                    <a:pt x="12" y="166"/>
                  </a:lnTo>
                  <a:lnTo>
                    <a:pt x="14" y="176"/>
                  </a:lnTo>
                  <a:lnTo>
                    <a:pt x="12" y="186"/>
                  </a:lnTo>
                  <a:lnTo>
                    <a:pt x="10" y="196"/>
                  </a:lnTo>
                  <a:lnTo>
                    <a:pt x="6" y="206"/>
                  </a:lnTo>
                  <a:lnTo>
                    <a:pt x="10" y="206"/>
                  </a:lnTo>
                  <a:lnTo>
                    <a:pt x="12" y="206"/>
                  </a:lnTo>
                  <a:lnTo>
                    <a:pt x="16" y="206"/>
                  </a:lnTo>
                  <a:lnTo>
                    <a:pt x="18" y="204"/>
                  </a:lnTo>
                  <a:lnTo>
                    <a:pt x="22" y="202"/>
                  </a:lnTo>
                  <a:lnTo>
                    <a:pt x="26" y="202"/>
                  </a:lnTo>
                  <a:lnTo>
                    <a:pt x="34" y="204"/>
                  </a:lnTo>
                  <a:lnTo>
                    <a:pt x="42" y="208"/>
                  </a:lnTo>
                  <a:lnTo>
                    <a:pt x="48" y="210"/>
                  </a:lnTo>
                  <a:lnTo>
                    <a:pt x="50" y="216"/>
                  </a:lnTo>
                  <a:lnTo>
                    <a:pt x="60" y="230"/>
                  </a:lnTo>
                  <a:lnTo>
                    <a:pt x="64" y="234"/>
                  </a:lnTo>
                  <a:lnTo>
                    <a:pt x="70" y="238"/>
                  </a:lnTo>
                  <a:lnTo>
                    <a:pt x="76" y="228"/>
                  </a:lnTo>
                  <a:lnTo>
                    <a:pt x="78" y="222"/>
                  </a:lnTo>
                  <a:lnTo>
                    <a:pt x="82" y="222"/>
                  </a:lnTo>
                  <a:lnTo>
                    <a:pt x="88" y="220"/>
                  </a:lnTo>
                  <a:lnTo>
                    <a:pt x="86" y="226"/>
                  </a:lnTo>
                  <a:lnTo>
                    <a:pt x="88" y="230"/>
                  </a:lnTo>
                  <a:lnTo>
                    <a:pt x="92" y="224"/>
                  </a:lnTo>
                  <a:lnTo>
                    <a:pt x="94" y="224"/>
                  </a:lnTo>
                  <a:lnTo>
                    <a:pt x="96" y="222"/>
                  </a:lnTo>
                  <a:lnTo>
                    <a:pt x="98" y="224"/>
                  </a:lnTo>
                  <a:lnTo>
                    <a:pt x="100" y="226"/>
                  </a:lnTo>
                  <a:lnTo>
                    <a:pt x="102" y="228"/>
                  </a:lnTo>
                  <a:lnTo>
                    <a:pt x="106" y="226"/>
                  </a:lnTo>
                  <a:lnTo>
                    <a:pt x="110" y="224"/>
                  </a:lnTo>
                  <a:lnTo>
                    <a:pt x="172" y="224"/>
                  </a:lnTo>
                  <a:lnTo>
                    <a:pt x="174" y="216"/>
                  </a:lnTo>
                  <a:lnTo>
                    <a:pt x="176" y="208"/>
                  </a:lnTo>
                  <a:lnTo>
                    <a:pt x="172" y="208"/>
                  </a:lnTo>
                  <a:lnTo>
                    <a:pt x="170" y="206"/>
                  </a:lnTo>
                  <a:lnTo>
                    <a:pt x="158" y="50"/>
                  </a:lnTo>
                  <a:lnTo>
                    <a:pt x="186" y="50"/>
                  </a:lnTo>
                  <a:lnTo>
                    <a:pt x="128" y="6"/>
                  </a:lnTo>
                  <a:lnTo>
                    <a:pt x="1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09" name="Freeform 114"/>
            <p:cNvSpPr>
              <a:spLocks/>
            </p:cNvSpPr>
            <p:nvPr/>
          </p:nvSpPr>
          <p:spPr bwMode="auto">
            <a:xfrm>
              <a:off x="4347239" y="3852149"/>
              <a:ext cx="374760" cy="427437"/>
            </a:xfrm>
            <a:custGeom>
              <a:avLst/>
              <a:gdLst>
                <a:gd name="T0" fmla="*/ 2147483647 w 256"/>
                <a:gd name="T1" fmla="*/ 2147483647 h 270"/>
                <a:gd name="T2" fmla="*/ 2147483647 w 256"/>
                <a:gd name="T3" fmla="*/ 2147483647 h 270"/>
                <a:gd name="T4" fmla="*/ 2147483647 w 256"/>
                <a:gd name="T5" fmla="*/ 2147483647 h 270"/>
                <a:gd name="T6" fmla="*/ 2147483647 w 256"/>
                <a:gd name="T7" fmla="*/ 2147483647 h 270"/>
                <a:gd name="T8" fmla="*/ 2147483647 w 256"/>
                <a:gd name="T9" fmla="*/ 2147483647 h 270"/>
                <a:gd name="T10" fmla="*/ 2147483647 w 256"/>
                <a:gd name="T11" fmla="*/ 2147483647 h 270"/>
                <a:gd name="T12" fmla="*/ 2147483647 w 256"/>
                <a:gd name="T13" fmla="*/ 2147483647 h 270"/>
                <a:gd name="T14" fmla="*/ 2147483647 w 256"/>
                <a:gd name="T15" fmla="*/ 2147483647 h 270"/>
                <a:gd name="T16" fmla="*/ 2147483647 w 256"/>
                <a:gd name="T17" fmla="*/ 2147483647 h 270"/>
                <a:gd name="T18" fmla="*/ 2147483647 w 256"/>
                <a:gd name="T19" fmla="*/ 2147483647 h 270"/>
                <a:gd name="T20" fmla="*/ 2147483647 w 256"/>
                <a:gd name="T21" fmla="*/ 0 h 270"/>
                <a:gd name="T22" fmla="*/ 2147483647 w 256"/>
                <a:gd name="T23" fmla="*/ 2147483647 h 270"/>
                <a:gd name="T24" fmla="*/ 2147483647 w 256"/>
                <a:gd name="T25" fmla="*/ 2147483647 h 270"/>
                <a:gd name="T26" fmla="*/ 2147483647 w 256"/>
                <a:gd name="T27" fmla="*/ 2147483647 h 270"/>
                <a:gd name="T28" fmla="*/ 2147483647 w 256"/>
                <a:gd name="T29" fmla="*/ 2147483647 h 270"/>
                <a:gd name="T30" fmla="*/ 2147483647 w 256"/>
                <a:gd name="T31" fmla="*/ 2147483647 h 270"/>
                <a:gd name="T32" fmla="*/ 2147483647 w 256"/>
                <a:gd name="T33" fmla="*/ 2147483647 h 270"/>
                <a:gd name="T34" fmla="*/ 2147483647 w 256"/>
                <a:gd name="T35" fmla="*/ 2147483647 h 270"/>
                <a:gd name="T36" fmla="*/ 2147483647 w 256"/>
                <a:gd name="T37" fmla="*/ 2147483647 h 270"/>
                <a:gd name="T38" fmla="*/ 2147483647 w 256"/>
                <a:gd name="T39" fmla="*/ 2147483647 h 270"/>
                <a:gd name="T40" fmla="*/ 2147483647 w 256"/>
                <a:gd name="T41" fmla="*/ 2147483647 h 270"/>
                <a:gd name="T42" fmla="*/ 2147483647 w 256"/>
                <a:gd name="T43" fmla="*/ 2147483647 h 270"/>
                <a:gd name="T44" fmla="*/ 2147483647 w 256"/>
                <a:gd name="T45" fmla="*/ 2147483647 h 270"/>
                <a:gd name="T46" fmla="*/ 2147483647 w 256"/>
                <a:gd name="T47" fmla="*/ 2147483647 h 270"/>
                <a:gd name="T48" fmla="*/ 2147483647 w 256"/>
                <a:gd name="T49" fmla="*/ 2147483647 h 270"/>
                <a:gd name="T50" fmla="*/ 2147483647 w 256"/>
                <a:gd name="T51" fmla="*/ 2147483647 h 270"/>
                <a:gd name="T52" fmla="*/ 2147483647 w 256"/>
                <a:gd name="T53" fmla="*/ 2147483647 h 270"/>
                <a:gd name="T54" fmla="*/ 2147483647 w 256"/>
                <a:gd name="T55" fmla="*/ 2147483647 h 270"/>
                <a:gd name="T56" fmla="*/ 2147483647 w 256"/>
                <a:gd name="T57" fmla="*/ 2147483647 h 270"/>
                <a:gd name="T58" fmla="*/ 2147483647 w 256"/>
                <a:gd name="T59" fmla="*/ 2147483647 h 270"/>
                <a:gd name="T60" fmla="*/ 2147483647 w 256"/>
                <a:gd name="T61" fmla="*/ 2147483647 h 270"/>
                <a:gd name="T62" fmla="*/ 2147483647 w 256"/>
                <a:gd name="T63" fmla="*/ 2147483647 h 270"/>
                <a:gd name="T64" fmla="*/ 2147483647 w 256"/>
                <a:gd name="T65" fmla="*/ 2147483647 h 270"/>
                <a:gd name="T66" fmla="*/ 2147483647 w 256"/>
                <a:gd name="T67" fmla="*/ 2147483647 h 270"/>
                <a:gd name="T68" fmla="*/ 2147483647 w 256"/>
                <a:gd name="T69" fmla="*/ 2147483647 h 270"/>
                <a:gd name="T70" fmla="*/ 2147483647 w 256"/>
                <a:gd name="T71" fmla="*/ 2147483647 h 270"/>
                <a:gd name="T72" fmla="*/ 2147483647 w 256"/>
                <a:gd name="T73" fmla="*/ 2147483647 h 270"/>
                <a:gd name="T74" fmla="*/ 2147483647 w 256"/>
                <a:gd name="T75" fmla="*/ 2147483647 h 270"/>
                <a:gd name="T76" fmla="*/ 2147483647 w 256"/>
                <a:gd name="T77" fmla="*/ 2147483647 h 27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56"/>
                <a:gd name="T118" fmla="*/ 0 h 270"/>
                <a:gd name="T119" fmla="*/ 256 w 256"/>
                <a:gd name="T120" fmla="*/ 270 h 27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56" h="270">
                  <a:moveTo>
                    <a:pt x="2" y="188"/>
                  </a:moveTo>
                  <a:lnTo>
                    <a:pt x="8" y="178"/>
                  </a:lnTo>
                  <a:lnTo>
                    <a:pt x="10" y="172"/>
                  </a:lnTo>
                  <a:lnTo>
                    <a:pt x="14" y="172"/>
                  </a:lnTo>
                  <a:lnTo>
                    <a:pt x="20" y="170"/>
                  </a:lnTo>
                  <a:lnTo>
                    <a:pt x="18" y="176"/>
                  </a:lnTo>
                  <a:lnTo>
                    <a:pt x="20" y="180"/>
                  </a:lnTo>
                  <a:lnTo>
                    <a:pt x="24" y="174"/>
                  </a:lnTo>
                  <a:lnTo>
                    <a:pt x="26" y="174"/>
                  </a:lnTo>
                  <a:lnTo>
                    <a:pt x="28" y="172"/>
                  </a:lnTo>
                  <a:lnTo>
                    <a:pt x="30" y="174"/>
                  </a:lnTo>
                  <a:lnTo>
                    <a:pt x="32" y="176"/>
                  </a:lnTo>
                  <a:lnTo>
                    <a:pt x="34" y="178"/>
                  </a:lnTo>
                  <a:lnTo>
                    <a:pt x="38" y="176"/>
                  </a:lnTo>
                  <a:lnTo>
                    <a:pt x="42" y="174"/>
                  </a:lnTo>
                  <a:lnTo>
                    <a:pt x="104" y="174"/>
                  </a:lnTo>
                  <a:lnTo>
                    <a:pt x="106" y="166"/>
                  </a:lnTo>
                  <a:lnTo>
                    <a:pt x="108" y="158"/>
                  </a:lnTo>
                  <a:lnTo>
                    <a:pt x="104" y="158"/>
                  </a:lnTo>
                  <a:lnTo>
                    <a:pt x="102" y="156"/>
                  </a:lnTo>
                  <a:lnTo>
                    <a:pt x="90" y="0"/>
                  </a:lnTo>
                  <a:lnTo>
                    <a:pt x="118" y="0"/>
                  </a:lnTo>
                  <a:lnTo>
                    <a:pt x="208" y="68"/>
                  </a:lnTo>
                  <a:lnTo>
                    <a:pt x="208" y="72"/>
                  </a:lnTo>
                  <a:lnTo>
                    <a:pt x="212" y="76"/>
                  </a:lnTo>
                  <a:lnTo>
                    <a:pt x="220" y="84"/>
                  </a:lnTo>
                  <a:lnTo>
                    <a:pt x="230" y="88"/>
                  </a:lnTo>
                  <a:lnTo>
                    <a:pt x="242" y="92"/>
                  </a:lnTo>
                  <a:lnTo>
                    <a:pt x="242" y="106"/>
                  </a:lnTo>
                  <a:lnTo>
                    <a:pt x="256" y="104"/>
                  </a:lnTo>
                  <a:lnTo>
                    <a:pt x="256" y="154"/>
                  </a:lnTo>
                  <a:lnTo>
                    <a:pt x="252" y="162"/>
                  </a:lnTo>
                  <a:lnTo>
                    <a:pt x="248" y="170"/>
                  </a:lnTo>
                  <a:lnTo>
                    <a:pt x="240" y="174"/>
                  </a:lnTo>
                  <a:lnTo>
                    <a:pt x="230" y="176"/>
                  </a:lnTo>
                  <a:lnTo>
                    <a:pt x="218" y="176"/>
                  </a:lnTo>
                  <a:lnTo>
                    <a:pt x="206" y="178"/>
                  </a:lnTo>
                  <a:lnTo>
                    <a:pt x="186" y="184"/>
                  </a:lnTo>
                  <a:lnTo>
                    <a:pt x="150" y="196"/>
                  </a:lnTo>
                  <a:lnTo>
                    <a:pt x="146" y="198"/>
                  </a:lnTo>
                  <a:lnTo>
                    <a:pt x="144" y="200"/>
                  </a:lnTo>
                  <a:lnTo>
                    <a:pt x="142" y="206"/>
                  </a:lnTo>
                  <a:lnTo>
                    <a:pt x="138" y="212"/>
                  </a:lnTo>
                  <a:lnTo>
                    <a:pt x="136" y="212"/>
                  </a:lnTo>
                  <a:lnTo>
                    <a:pt x="132" y="212"/>
                  </a:lnTo>
                  <a:lnTo>
                    <a:pt x="124" y="212"/>
                  </a:lnTo>
                  <a:lnTo>
                    <a:pt x="124" y="222"/>
                  </a:lnTo>
                  <a:lnTo>
                    <a:pt x="124" y="228"/>
                  </a:lnTo>
                  <a:lnTo>
                    <a:pt x="122" y="232"/>
                  </a:lnTo>
                  <a:lnTo>
                    <a:pt x="116" y="236"/>
                  </a:lnTo>
                  <a:lnTo>
                    <a:pt x="110" y="240"/>
                  </a:lnTo>
                  <a:lnTo>
                    <a:pt x="108" y="244"/>
                  </a:lnTo>
                  <a:lnTo>
                    <a:pt x="108" y="248"/>
                  </a:lnTo>
                  <a:lnTo>
                    <a:pt x="106" y="256"/>
                  </a:lnTo>
                  <a:lnTo>
                    <a:pt x="104" y="264"/>
                  </a:lnTo>
                  <a:lnTo>
                    <a:pt x="100" y="266"/>
                  </a:lnTo>
                  <a:lnTo>
                    <a:pt x="94" y="270"/>
                  </a:lnTo>
                  <a:lnTo>
                    <a:pt x="90" y="264"/>
                  </a:lnTo>
                  <a:lnTo>
                    <a:pt x="82" y="266"/>
                  </a:lnTo>
                  <a:lnTo>
                    <a:pt x="76" y="268"/>
                  </a:lnTo>
                  <a:lnTo>
                    <a:pt x="70" y="270"/>
                  </a:lnTo>
                  <a:lnTo>
                    <a:pt x="64" y="268"/>
                  </a:lnTo>
                  <a:lnTo>
                    <a:pt x="62" y="266"/>
                  </a:lnTo>
                  <a:lnTo>
                    <a:pt x="58" y="252"/>
                  </a:lnTo>
                  <a:lnTo>
                    <a:pt x="54" y="240"/>
                  </a:lnTo>
                  <a:lnTo>
                    <a:pt x="50" y="234"/>
                  </a:lnTo>
                  <a:lnTo>
                    <a:pt x="44" y="232"/>
                  </a:lnTo>
                  <a:lnTo>
                    <a:pt x="42" y="234"/>
                  </a:lnTo>
                  <a:lnTo>
                    <a:pt x="40" y="236"/>
                  </a:lnTo>
                  <a:lnTo>
                    <a:pt x="34" y="236"/>
                  </a:lnTo>
                  <a:lnTo>
                    <a:pt x="20" y="234"/>
                  </a:lnTo>
                  <a:lnTo>
                    <a:pt x="10" y="232"/>
                  </a:lnTo>
                  <a:lnTo>
                    <a:pt x="10" y="224"/>
                  </a:lnTo>
                  <a:lnTo>
                    <a:pt x="10" y="218"/>
                  </a:lnTo>
                  <a:lnTo>
                    <a:pt x="8" y="210"/>
                  </a:lnTo>
                  <a:lnTo>
                    <a:pt x="4" y="200"/>
                  </a:lnTo>
                  <a:lnTo>
                    <a:pt x="0" y="186"/>
                  </a:lnTo>
                  <a:lnTo>
                    <a:pt x="2" y="186"/>
                  </a:lnTo>
                  <a:lnTo>
                    <a:pt x="2" y="1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10" name="Freeform 115"/>
            <p:cNvSpPr>
              <a:spLocks/>
            </p:cNvSpPr>
            <p:nvPr/>
          </p:nvSpPr>
          <p:spPr bwMode="auto">
            <a:xfrm>
              <a:off x="4630903" y="3891972"/>
              <a:ext cx="365535" cy="343808"/>
            </a:xfrm>
            <a:custGeom>
              <a:avLst/>
              <a:gdLst>
                <a:gd name="T0" fmla="*/ 2147483647 w 249"/>
                <a:gd name="T1" fmla="*/ 2147483647 h 216"/>
                <a:gd name="T2" fmla="*/ 2147483647 w 249"/>
                <a:gd name="T3" fmla="*/ 2147483647 h 216"/>
                <a:gd name="T4" fmla="*/ 2147483647 w 249"/>
                <a:gd name="T5" fmla="*/ 0 h 216"/>
                <a:gd name="T6" fmla="*/ 2147483647 w 249"/>
                <a:gd name="T7" fmla="*/ 0 h 216"/>
                <a:gd name="T8" fmla="*/ 2147483647 w 249"/>
                <a:gd name="T9" fmla="*/ 2147483647 h 216"/>
                <a:gd name="T10" fmla="*/ 2147483647 w 249"/>
                <a:gd name="T11" fmla="*/ 2147483647 h 216"/>
                <a:gd name="T12" fmla="*/ 2147483647 w 249"/>
                <a:gd name="T13" fmla="*/ 2147483647 h 216"/>
                <a:gd name="T14" fmla="*/ 2147483647 w 249"/>
                <a:gd name="T15" fmla="*/ 2147483647 h 216"/>
                <a:gd name="T16" fmla="*/ 0 w 249"/>
                <a:gd name="T17" fmla="*/ 2147483647 h 216"/>
                <a:gd name="T18" fmla="*/ 2147483647 w 249"/>
                <a:gd name="T19" fmla="*/ 2147483647 h 216"/>
                <a:gd name="T20" fmla="*/ 2147483647 w 249"/>
                <a:gd name="T21" fmla="*/ 2147483647 h 216"/>
                <a:gd name="T22" fmla="*/ 2147483647 w 249"/>
                <a:gd name="T23" fmla="*/ 2147483647 h 216"/>
                <a:gd name="T24" fmla="*/ 2147483647 w 249"/>
                <a:gd name="T25" fmla="*/ 2147483647 h 216"/>
                <a:gd name="T26" fmla="*/ 2147483647 w 249"/>
                <a:gd name="T27" fmla="*/ 2147483647 h 216"/>
                <a:gd name="T28" fmla="*/ 2147483647 w 249"/>
                <a:gd name="T29" fmla="*/ 2147483647 h 216"/>
                <a:gd name="T30" fmla="*/ 2147483647 w 249"/>
                <a:gd name="T31" fmla="*/ 2147483647 h 216"/>
                <a:gd name="T32" fmla="*/ 2147483647 w 249"/>
                <a:gd name="T33" fmla="*/ 2147483647 h 216"/>
                <a:gd name="T34" fmla="*/ 2147483647 w 249"/>
                <a:gd name="T35" fmla="*/ 2147483647 h 216"/>
                <a:gd name="T36" fmla="*/ 2147483647 w 249"/>
                <a:gd name="T37" fmla="*/ 2147483647 h 216"/>
                <a:gd name="T38" fmla="*/ 2147483647 w 249"/>
                <a:gd name="T39" fmla="*/ 2147483647 h 216"/>
                <a:gd name="T40" fmla="*/ 2147483647 w 249"/>
                <a:gd name="T41" fmla="*/ 2147483647 h 216"/>
                <a:gd name="T42" fmla="*/ 2147483647 w 249"/>
                <a:gd name="T43" fmla="*/ 2147483647 h 216"/>
                <a:gd name="T44" fmla="*/ 2147483647 w 249"/>
                <a:gd name="T45" fmla="*/ 2147483647 h 216"/>
                <a:gd name="T46" fmla="*/ 2147483647 w 249"/>
                <a:gd name="T47" fmla="*/ 2147483647 h 216"/>
                <a:gd name="T48" fmla="*/ 2147483647 w 249"/>
                <a:gd name="T49" fmla="*/ 2147483647 h 216"/>
                <a:gd name="T50" fmla="*/ 2147483647 w 249"/>
                <a:gd name="T51" fmla="*/ 2147483647 h 216"/>
                <a:gd name="T52" fmla="*/ 2147483647 w 249"/>
                <a:gd name="T53" fmla="*/ 2147483647 h 216"/>
                <a:gd name="T54" fmla="*/ 2147483647 w 249"/>
                <a:gd name="T55" fmla="*/ 2147483647 h 216"/>
                <a:gd name="T56" fmla="*/ 2147483647 w 249"/>
                <a:gd name="T57" fmla="*/ 2147483647 h 216"/>
                <a:gd name="T58" fmla="*/ 2147483647 w 249"/>
                <a:gd name="T59" fmla="*/ 2147483647 h 216"/>
                <a:gd name="T60" fmla="*/ 2147483647 w 249"/>
                <a:gd name="T61" fmla="*/ 2147483647 h 216"/>
                <a:gd name="T62" fmla="*/ 2147483647 w 249"/>
                <a:gd name="T63" fmla="*/ 2147483647 h 216"/>
                <a:gd name="T64" fmla="*/ 2147483647 w 249"/>
                <a:gd name="T65" fmla="*/ 2147483647 h 216"/>
                <a:gd name="T66" fmla="*/ 2147483647 w 249"/>
                <a:gd name="T67" fmla="*/ 2147483647 h 216"/>
                <a:gd name="T68" fmla="*/ 2147483647 w 249"/>
                <a:gd name="T69" fmla="*/ 2147483647 h 216"/>
                <a:gd name="T70" fmla="*/ 2147483647 w 249"/>
                <a:gd name="T71" fmla="*/ 2147483647 h 216"/>
                <a:gd name="T72" fmla="*/ 2147483647 w 249"/>
                <a:gd name="T73" fmla="*/ 2147483647 h 216"/>
                <a:gd name="T74" fmla="*/ 2147483647 w 249"/>
                <a:gd name="T75" fmla="*/ 2147483647 h 216"/>
                <a:gd name="T76" fmla="*/ 2147483647 w 249"/>
                <a:gd name="T77" fmla="*/ 2147483647 h 216"/>
                <a:gd name="T78" fmla="*/ 2147483647 w 249"/>
                <a:gd name="T79" fmla="*/ 2147483647 h 216"/>
                <a:gd name="T80" fmla="*/ 2147483647 w 249"/>
                <a:gd name="T81" fmla="*/ 2147483647 h 21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49"/>
                <a:gd name="T124" fmla="*/ 0 h 216"/>
                <a:gd name="T125" fmla="*/ 249 w 249"/>
                <a:gd name="T126" fmla="*/ 216 h 21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49" h="216">
                  <a:moveTo>
                    <a:pt x="219" y="14"/>
                  </a:moveTo>
                  <a:lnTo>
                    <a:pt x="215" y="8"/>
                  </a:lnTo>
                  <a:lnTo>
                    <a:pt x="211" y="4"/>
                  </a:lnTo>
                  <a:lnTo>
                    <a:pt x="205" y="2"/>
                  </a:lnTo>
                  <a:lnTo>
                    <a:pt x="199" y="0"/>
                  </a:lnTo>
                  <a:lnTo>
                    <a:pt x="190" y="0"/>
                  </a:lnTo>
                  <a:lnTo>
                    <a:pt x="186" y="0"/>
                  </a:lnTo>
                  <a:lnTo>
                    <a:pt x="184" y="0"/>
                  </a:lnTo>
                  <a:lnTo>
                    <a:pt x="114" y="48"/>
                  </a:lnTo>
                  <a:lnTo>
                    <a:pt x="86" y="76"/>
                  </a:lnTo>
                  <a:lnTo>
                    <a:pt x="62" y="78"/>
                  </a:lnTo>
                  <a:lnTo>
                    <a:pt x="62" y="128"/>
                  </a:lnTo>
                  <a:lnTo>
                    <a:pt x="58" y="136"/>
                  </a:lnTo>
                  <a:lnTo>
                    <a:pt x="54" y="144"/>
                  </a:lnTo>
                  <a:lnTo>
                    <a:pt x="46" y="148"/>
                  </a:lnTo>
                  <a:lnTo>
                    <a:pt x="36" y="150"/>
                  </a:lnTo>
                  <a:lnTo>
                    <a:pt x="16" y="152"/>
                  </a:lnTo>
                  <a:lnTo>
                    <a:pt x="0" y="156"/>
                  </a:lnTo>
                  <a:lnTo>
                    <a:pt x="0" y="166"/>
                  </a:lnTo>
                  <a:lnTo>
                    <a:pt x="4" y="172"/>
                  </a:lnTo>
                  <a:lnTo>
                    <a:pt x="8" y="174"/>
                  </a:lnTo>
                  <a:lnTo>
                    <a:pt x="12" y="178"/>
                  </a:lnTo>
                  <a:lnTo>
                    <a:pt x="14" y="182"/>
                  </a:lnTo>
                  <a:lnTo>
                    <a:pt x="14" y="186"/>
                  </a:lnTo>
                  <a:lnTo>
                    <a:pt x="14" y="190"/>
                  </a:lnTo>
                  <a:lnTo>
                    <a:pt x="14" y="194"/>
                  </a:lnTo>
                  <a:lnTo>
                    <a:pt x="18" y="198"/>
                  </a:lnTo>
                  <a:lnTo>
                    <a:pt x="24" y="198"/>
                  </a:lnTo>
                  <a:lnTo>
                    <a:pt x="30" y="200"/>
                  </a:lnTo>
                  <a:lnTo>
                    <a:pt x="32" y="204"/>
                  </a:lnTo>
                  <a:lnTo>
                    <a:pt x="32" y="206"/>
                  </a:lnTo>
                  <a:lnTo>
                    <a:pt x="42" y="206"/>
                  </a:lnTo>
                  <a:lnTo>
                    <a:pt x="46" y="212"/>
                  </a:lnTo>
                  <a:lnTo>
                    <a:pt x="52" y="216"/>
                  </a:lnTo>
                  <a:lnTo>
                    <a:pt x="56" y="202"/>
                  </a:lnTo>
                  <a:lnTo>
                    <a:pt x="60" y="188"/>
                  </a:lnTo>
                  <a:lnTo>
                    <a:pt x="64" y="184"/>
                  </a:lnTo>
                  <a:lnTo>
                    <a:pt x="70" y="180"/>
                  </a:lnTo>
                  <a:lnTo>
                    <a:pt x="76" y="176"/>
                  </a:lnTo>
                  <a:lnTo>
                    <a:pt x="86" y="176"/>
                  </a:lnTo>
                  <a:lnTo>
                    <a:pt x="88" y="176"/>
                  </a:lnTo>
                  <a:lnTo>
                    <a:pt x="92" y="178"/>
                  </a:lnTo>
                  <a:lnTo>
                    <a:pt x="98" y="184"/>
                  </a:lnTo>
                  <a:lnTo>
                    <a:pt x="104" y="188"/>
                  </a:lnTo>
                  <a:lnTo>
                    <a:pt x="106" y="190"/>
                  </a:lnTo>
                  <a:lnTo>
                    <a:pt x="110" y="192"/>
                  </a:lnTo>
                  <a:lnTo>
                    <a:pt x="114" y="190"/>
                  </a:lnTo>
                  <a:lnTo>
                    <a:pt x="114" y="188"/>
                  </a:lnTo>
                  <a:lnTo>
                    <a:pt x="116" y="186"/>
                  </a:lnTo>
                  <a:lnTo>
                    <a:pt x="120" y="186"/>
                  </a:lnTo>
                  <a:lnTo>
                    <a:pt x="128" y="186"/>
                  </a:lnTo>
                  <a:lnTo>
                    <a:pt x="132" y="190"/>
                  </a:lnTo>
                  <a:lnTo>
                    <a:pt x="136" y="192"/>
                  </a:lnTo>
                  <a:lnTo>
                    <a:pt x="142" y="194"/>
                  </a:lnTo>
                  <a:lnTo>
                    <a:pt x="150" y="192"/>
                  </a:lnTo>
                  <a:lnTo>
                    <a:pt x="156" y="188"/>
                  </a:lnTo>
                  <a:lnTo>
                    <a:pt x="162" y="186"/>
                  </a:lnTo>
                  <a:lnTo>
                    <a:pt x="170" y="184"/>
                  </a:lnTo>
                  <a:lnTo>
                    <a:pt x="176" y="184"/>
                  </a:lnTo>
                  <a:lnTo>
                    <a:pt x="180" y="186"/>
                  </a:lnTo>
                  <a:lnTo>
                    <a:pt x="184" y="186"/>
                  </a:lnTo>
                  <a:lnTo>
                    <a:pt x="193" y="188"/>
                  </a:lnTo>
                  <a:lnTo>
                    <a:pt x="197" y="186"/>
                  </a:lnTo>
                  <a:lnTo>
                    <a:pt x="203" y="184"/>
                  </a:lnTo>
                  <a:lnTo>
                    <a:pt x="213" y="176"/>
                  </a:lnTo>
                  <a:lnTo>
                    <a:pt x="215" y="166"/>
                  </a:lnTo>
                  <a:lnTo>
                    <a:pt x="217" y="158"/>
                  </a:lnTo>
                  <a:lnTo>
                    <a:pt x="221" y="150"/>
                  </a:lnTo>
                  <a:lnTo>
                    <a:pt x="225" y="144"/>
                  </a:lnTo>
                  <a:lnTo>
                    <a:pt x="235" y="132"/>
                  </a:lnTo>
                  <a:lnTo>
                    <a:pt x="239" y="126"/>
                  </a:lnTo>
                  <a:lnTo>
                    <a:pt x="243" y="118"/>
                  </a:lnTo>
                  <a:lnTo>
                    <a:pt x="243" y="76"/>
                  </a:lnTo>
                  <a:lnTo>
                    <a:pt x="243" y="72"/>
                  </a:lnTo>
                  <a:lnTo>
                    <a:pt x="245" y="68"/>
                  </a:lnTo>
                  <a:lnTo>
                    <a:pt x="247" y="64"/>
                  </a:lnTo>
                  <a:lnTo>
                    <a:pt x="249" y="58"/>
                  </a:lnTo>
                  <a:lnTo>
                    <a:pt x="247" y="48"/>
                  </a:lnTo>
                  <a:lnTo>
                    <a:pt x="241" y="34"/>
                  </a:lnTo>
                  <a:lnTo>
                    <a:pt x="235" y="22"/>
                  </a:lnTo>
                  <a:lnTo>
                    <a:pt x="231" y="8"/>
                  </a:lnTo>
                  <a:lnTo>
                    <a:pt x="229" y="8"/>
                  </a:lnTo>
                  <a:lnTo>
                    <a:pt x="219"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11" name="Freeform 116"/>
            <p:cNvSpPr>
              <a:spLocks/>
            </p:cNvSpPr>
            <p:nvPr/>
          </p:nvSpPr>
          <p:spPr bwMode="auto">
            <a:xfrm>
              <a:off x="4942243" y="3891972"/>
              <a:ext cx="246766" cy="465932"/>
            </a:xfrm>
            <a:custGeom>
              <a:avLst/>
              <a:gdLst>
                <a:gd name="T0" fmla="*/ 2147483647 w 168"/>
                <a:gd name="T1" fmla="*/ 2147483647 h 294"/>
                <a:gd name="T2" fmla="*/ 2147483647 w 168"/>
                <a:gd name="T3" fmla="*/ 2147483647 h 294"/>
                <a:gd name="T4" fmla="*/ 2147483647 w 168"/>
                <a:gd name="T5" fmla="*/ 2147483647 h 294"/>
                <a:gd name="T6" fmla="*/ 2147483647 w 168"/>
                <a:gd name="T7" fmla="*/ 2147483647 h 294"/>
                <a:gd name="T8" fmla="*/ 2147483647 w 168"/>
                <a:gd name="T9" fmla="*/ 2147483647 h 294"/>
                <a:gd name="T10" fmla="*/ 2147483647 w 168"/>
                <a:gd name="T11" fmla="*/ 2147483647 h 294"/>
                <a:gd name="T12" fmla="*/ 2147483647 w 168"/>
                <a:gd name="T13" fmla="*/ 2147483647 h 294"/>
                <a:gd name="T14" fmla="*/ 2147483647 w 168"/>
                <a:gd name="T15" fmla="*/ 2147483647 h 294"/>
                <a:gd name="T16" fmla="*/ 2147483647 w 168"/>
                <a:gd name="T17" fmla="*/ 2147483647 h 294"/>
                <a:gd name="T18" fmla="*/ 2147483647 w 168"/>
                <a:gd name="T19" fmla="*/ 2147483647 h 294"/>
                <a:gd name="T20" fmla="*/ 2147483647 w 168"/>
                <a:gd name="T21" fmla="*/ 2147483647 h 294"/>
                <a:gd name="T22" fmla="*/ 2147483647 w 168"/>
                <a:gd name="T23" fmla="*/ 2147483647 h 294"/>
                <a:gd name="T24" fmla="*/ 2147483647 w 168"/>
                <a:gd name="T25" fmla="*/ 2147483647 h 294"/>
                <a:gd name="T26" fmla="*/ 2147483647 w 168"/>
                <a:gd name="T27" fmla="*/ 2147483647 h 294"/>
                <a:gd name="T28" fmla="*/ 2147483647 w 168"/>
                <a:gd name="T29" fmla="*/ 2147483647 h 294"/>
                <a:gd name="T30" fmla="*/ 2147483647 w 168"/>
                <a:gd name="T31" fmla="*/ 2147483647 h 294"/>
                <a:gd name="T32" fmla="*/ 2147483647 w 168"/>
                <a:gd name="T33" fmla="*/ 2147483647 h 294"/>
                <a:gd name="T34" fmla="*/ 2147483647 w 168"/>
                <a:gd name="T35" fmla="*/ 2147483647 h 294"/>
                <a:gd name="T36" fmla="*/ 2147483647 w 168"/>
                <a:gd name="T37" fmla="*/ 2147483647 h 294"/>
                <a:gd name="T38" fmla="*/ 2147483647 w 168"/>
                <a:gd name="T39" fmla="*/ 2147483647 h 294"/>
                <a:gd name="T40" fmla="*/ 2147483647 w 168"/>
                <a:gd name="T41" fmla="*/ 2147483647 h 294"/>
                <a:gd name="T42" fmla="*/ 2147483647 w 168"/>
                <a:gd name="T43" fmla="*/ 2147483647 h 294"/>
                <a:gd name="T44" fmla="*/ 2147483647 w 168"/>
                <a:gd name="T45" fmla="*/ 2147483647 h 294"/>
                <a:gd name="T46" fmla="*/ 2147483647 w 168"/>
                <a:gd name="T47" fmla="*/ 2147483647 h 294"/>
                <a:gd name="T48" fmla="*/ 2147483647 w 168"/>
                <a:gd name="T49" fmla="*/ 2147483647 h 294"/>
                <a:gd name="T50" fmla="*/ 2147483647 w 168"/>
                <a:gd name="T51" fmla="*/ 2147483647 h 294"/>
                <a:gd name="T52" fmla="*/ 2147483647 w 168"/>
                <a:gd name="T53" fmla="*/ 2147483647 h 294"/>
                <a:gd name="T54" fmla="*/ 2147483647 w 168"/>
                <a:gd name="T55" fmla="*/ 2147483647 h 294"/>
                <a:gd name="T56" fmla="*/ 2147483647 w 168"/>
                <a:gd name="T57" fmla="*/ 2147483647 h 294"/>
                <a:gd name="T58" fmla="*/ 2147483647 w 168"/>
                <a:gd name="T59" fmla="*/ 2147483647 h 294"/>
                <a:gd name="T60" fmla="*/ 2147483647 w 168"/>
                <a:gd name="T61" fmla="*/ 2147483647 h 294"/>
                <a:gd name="T62" fmla="*/ 2147483647 w 168"/>
                <a:gd name="T63" fmla="*/ 2147483647 h 294"/>
                <a:gd name="T64" fmla="*/ 2147483647 w 168"/>
                <a:gd name="T65" fmla="*/ 2147483647 h 294"/>
                <a:gd name="T66" fmla="*/ 2147483647 w 168"/>
                <a:gd name="T67" fmla="*/ 2147483647 h 294"/>
                <a:gd name="T68" fmla="*/ 2147483647 w 168"/>
                <a:gd name="T69" fmla="*/ 2147483647 h 294"/>
                <a:gd name="T70" fmla="*/ 2147483647 w 168"/>
                <a:gd name="T71" fmla="*/ 2147483647 h 294"/>
                <a:gd name="T72" fmla="*/ 2147483647 w 168"/>
                <a:gd name="T73" fmla="*/ 2147483647 h 294"/>
                <a:gd name="T74" fmla="*/ 2147483647 w 168"/>
                <a:gd name="T75" fmla="*/ 2147483647 h 294"/>
                <a:gd name="T76" fmla="*/ 2147483647 w 168"/>
                <a:gd name="T77" fmla="*/ 2147483647 h 294"/>
                <a:gd name="T78" fmla="*/ 2147483647 w 168"/>
                <a:gd name="T79" fmla="*/ 2147483647 h 29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68"/>
                <a:gd name="T121" fmla="*/ 0 h 294"/>
                <a:gd name="T122" fmla="*/ 168 w 168"/>
                <a:gd name="T123" fmla="*/ 294 h 29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68" h="294">
                  <a:moveTo>
                    <a:pt x="162" y="68"/>
                  </a:moveTo>
                  <a:lnTo>
                    <a:pt x="168" y="138"/>
                  </a:lnTo>
                  <a:lnTo>
                    <a:pt x="158" y="140"/>
                  </a:lnTo>
                  <a:lnTo>
                    <a:pt x="152" y="144"/>
                  </a:lnTo>
                  <a:lnTo>
                    <a:pt x="148" y="150"/>
                  </a:lnTo>
                  <a:lnTo>
                    <a:pt x="146" y="158"/>
                  </a:lnTo>
                  <a:lnTo>
                    <a:pt x="142" y="164"/>
                  </a:lnTo>
                  <a:lnTo>
                    <a:pt x="140" y="172"/>
                  </a:lnTo>
                  <a:lnTo>
                    <a:pt x="140" y="190"/>
                  </a:lnTo>
                  <a:lnTo>
                    <a:pt x="138" y="194"/>
                  </a:lnTo>
                  <a:lnTo>
                    <a:pt x="134" y="200"/>
                  </a:lnTo>
                  <a:lnTo>
                    <a:pt x="134" y="202"/>
                  </a:lnTo>
                  <a:lnTo>
                    <a:pt x="136" y="202"/>
                  </a:lnTo>
                  <a:lnTo>
                    <a:pt x="144" y="206"/>
                  </a:lnTo>
                  <a:lnTo>
                    <a:pt x="146" y="214"/>
                  </a:lnTo>
                  <a:lnTo>
                    <a:pt x="148" y="216"/>
                  </a:lnTo>
                  <a:lnTo>
                    <a:pt x="150" y="220"/>
                  </a:lnTo>
                  <a:lnTo>
                    <a:pt x="152" y="228"/>
                  </a:lnTo>
                  <a:lnTo>
                    <a:pt x="146" y="228"/>
                  </a:lnTo>
                  <a:lnTo>
                    <a:pt x="142" y="228"/>
                  </a:lnTo>
                  <a:lnTo>
                    <a:pt x="138" y="230"/>
                  </a:lnTo>
                  <a:lnTo>
                    <a:pt x="130" y="238"/>
                  </a:lnTo>
                  <a:lnTo>
                    <a:pt x="126" y="246"/>
                  </a:lnTo>
                  <a:lnTo>
                    <a:pt x="122" y="256"/>
                  </a:lnTo>
                  <a:lnTo>
                    <a:pt x="120" y="258"/>
                  </a:lnTo>
                  <a:lnTo>
                    <a:pt x="118" y="260"/>
                  </a:lnTo>
                  <a:lnTo>
                    <a:pt x="108" y="262"/>
                  </a:lnTo>
                  <a:lnTo>
                    <a:pt x="90" y="264"/>
                  </a:lnTo>
                  <a:lnTo>
                    <a:pt x="88" y="270"/>
                  </a:lnTo>
                  <a:lnTo>
                    <a:pt x="86" y="276"/>
                  </a:lnTo>
                  <a:lnTo>
                    <a:pt x="82" y="280"/>
                  </a:lnTo>
                  <a:lnTo>
                    <a:pt x="76" y="284"/>
                  </a:lnTo>
                  <a:lnTo>
                    <a:pt x="64" y="288"/>
                  </a:lnTo>
                  <a:lnTo>
                    <a:pt x="52" y="290"/>
                  </a:lnTo>
                  <a:lnTo>
                    <a:pt x="48" y="288"/>
                  </a:lnTo>
                  <a:lnTo>
                    <a:pt x="46" y="286"/>
                  </a:lnTo>
                  <a:lnTo>
                    <a:pt x="42" y="288"/>
                  </a:lnTo>
                  <a:lnTo>
                    <a:pt x="38" y="292"/>
                  </a:lnTo>
                  <a:lnTo>
                    <a:pt x="38" y="294"/>
                  </a:lnTo>
                  <a:lnTo>
                    <a:pt x="36" y="292"/>
                  </a:lnTo>
                  <a:lnTo>
                    <a:pt x="34" y="282"/>
                  </a:lnTo>
                  <a:lnTo>
                    <a:pt x="30" y="274"/>
                  </a:lnTo>
                  <a:lnTo>
                    <a:pt x="20" y="264"/>
                  </a:lnTo>
                  <a:lnTo>
                    <a:pt x="12" y="256"/>
                  </a:lnTo>
                  <a:lnTo>
                    <a:pt x="8" y="252"/>
                  </a:lnTo>
                  <a:lnTo>
                    <a:pt x="10" y="250"/>
                  </a:lnTo>
                  <a:lnTo>
                    <a:pt x="12" y="248"/>
                  </a:lnTo>
                  <a:lnTo>
                    <a:pt x="18" y="246"/>
                  </a:lnTo>
                  <a:lnTo>
                    <a:pt x="36" y="246"/>
                  </a:lnTo>
                  <a:lnTo>
                    <a:pt x="28" y="240"/>
                  </a:lnTo>
                  <a:lnTo>
                    <a:pt x="28" y="236"/>
                  </a:lnTo>
                  <a:lnTo>
                    <a:pt x="26" y="230"/>
                  </a:lnTo>
                  <a:lnTo>
                    <a:pt x="28" y="212"/>
                  </a:lnTo>
                  <a:lnTo>
                    <a:pt x="26" y="206"/>
                  </a:lnTo>
                  <a:lnTo>
                    <a:pt x="22" y="200"/>
                  </a:lnTo>
                  <a:lnTo>
                    <a:pt x="16" y="192"/>
                  </a:lnTo>
                  <a:lnTo>
                    <a:pt x="12" y="186"/>
                  </a:lnTo>
                  <a:lnTo>
                    <a:pt x="10" y="188"/>
                  </a:lnTo>
                  <a:lnTo>
                    <a:pt x="8" y="186"/>
                  </a:lnTo>
                  <a:lnTo>
                    <a:pt x="4" y="182"/>
                  </a:lnTo>
                  <a:lnTo>
                    <a:pt x="0" y="176"/>
                  </a:lnTo>
                  <a:lnTo>
                    <a:pt x="2" y="166"/>
                  </a:lnTo>
                  <a:lnTo>
                    <a:pt x="4" y="158"/>
                  </a:lnTo>
                  <a:lnTo>
                    <a:pt x="8" y="150"/>
                  </a:lnTo>
                  <a:lnTo>
                    <a:pt x="12" y="144"/>
                  </a:lnTo>
                  <a:lnTo>
                    <a:pt x="22" y="132"/>
                  </a:lnTo>
                  <a:lnTo>
                    <a:pt x="26" y="126"/>
                  </a:lnTo>
                  <a:lnTo>
                    <a:pt x="30" y="118"/>
                  </a:lnTo>
                  <a:lnTo>
                    <a:pt x="30" y="76"/>
                  </a:lnTo>
                  <a:lnTo>
                    <a:pt x="30" y="72"/>
                  </a:lnTo>
                  <a:lnTo>
                    <a:pt x="32" y="68"/>
                  </a:lnTo>
                  <a:lnTo>
                    <a:pt x="34" y="64"/>
                  </a:lnTo>
                  <a:lnTo>
                    <a:pt x="36" y="58"/>
                  </a:lnTo>
                  <a:lnTo>
                    <a:pt x="34" y="48"/>
                  </a:lnTo>
                  <a:lnTo>
                    <a:pt x="28" y="34"/>
                  </a:lnTo>
                  <a:lnTo>
                    <a:pt x="22" y="22"/>
                  </a:lnTo>
                  <a:lnTo>
                    <a:pt x="18" y="8"/>
                  </a:lnTo>
                  <a:lnTo>
                    <a:pt x="20" y="8"/>
                  </a:lnTo>
                  <a:lnTo>
                    <a:pt x="36" y="0"/>
                  </a:lnTo>
                  <a:lnTo>
                    <a:pt x="162" y="70"/>
                  </a:lnTo>
                  <a:lnTo>
                    <a:pt x="162"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12" name="Freeform 117"/>
            <p:cNvSpPr>
              <a:spLocks/>
            </p:cNvSpPr>
            <p:nvPr/>
          </p:nvSpPr>
          <p:spPr bwMode="auto">
            <a:xfrm>
              <a:off x="5602974" y="4190647"/>
              <a:ext cx="48431" cy="63717"/>
            </a:xfrm>
            <a:custGeom>
              <a:avLst/>
              <a:gdLst>
                <a:gd name="T0" fmla="*/ 2147483647 w 32"/>
                <a:gd name="T1" fmla="*/ 0 h 40"/>
                <a:gd name="T2" fmla="*/ 2147483647 w 32"/>
                <a:gd name="T3" fmla="*/ 2147483647 h 40"/>
                <a:gd name="T4" fmla="*/ 2147483647 w 32"/>
                <a:gd name="T5" fmla="*/ 2147483647 h 40"/>
                <a:gd name="T6" fmla="*/ 2147483647 w 32"/>
                <a:gd name="T7" fmla="*/ 2147483647 h 40"/>
                <a:gd name="T8" fmla="*/ 2147483647 w 32"/>
                <a:gd name="T9" fmla="*/ 2147483647 h 40"/>
                <a:gd name="T10" fmla="*/ 2147483647 w 32"/>
                <a:gd name="T11" fmla="*/ 2147483647 h 40"/>
                <a:gd name="T12" fmla="*/ 2147483647 w 32"/>
                <a:gd name="T13" fmla="*/ 2147483647 h 40"/>
                <a:gd name="T14" fmla="*/ 2147483647 w 32"/>
                <a:gd name="T15" fmla="*/ 2147483647 h 40"/>
                <a:gd name="T16" fmla="*/ 2147483647 w 32"/>
                <a:gd name="T17" fmla="*/ 2147483647 h 40"/>
                <a:gd name="T18" fmla="*/ 2147483647 w 32"/>
                <a:gd name="T19" fmla="*/ 2147483647 h 40"/>
                <a:gd name="T20" fmla="*/ 0 w 32"/>
                <a:gd name="T21" fmla="*/ 2147483647 h 40"/>
                <a:gd name="T22" fmla="*/ 2147483647 w 32"/>
                <a:gd name="T23" fmla="*/ 2147483647 h 40"/>
                <a:gd name="T24" fmla="*/ 2147483647 w 32"/>
                <a:gd name="T25" fmla="*/ 2147483647 h 40"/>
                <a:gd name="T26" fmla="*/ 2147483647 w 32"/>
                <a:gd name="T27" fmla="*/ 2147483647 h 40"/>
                <a:gd name="T28" fmla="*/ 2147483647 w 32"/>
                <a:gd name="T29" fmla="*/ 0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
                <a:gd name="T46" fmla="*/ 0 h 40"/>
                <a:gd name="T47" fmla="*/ 32 w 32"/>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 h="40">
                  <a:moveTo>
                    <a:pt x="16" y="0"/>
                  </a:moveTo>
                  <a:lnTo>
                    <a:pt x="24" y="8"/>
                  </a:lnTo>
                  <a:lnTo>
                    <a:pt x="30" y="14"/>
                  </a:lnTo>
                  <a:lnTo>
                    <a:pt x="32" y="20"/>
                  </a:lnTo>
                  <a:lnTo>
                    <a:pt x="30" y="26"/>
                  </a:lnTo>
                  <a:lnTo>
                    <a:pt x="26" y="30"/>
                  </a:lnTo>
                  <a:lnTo>
                    <a:pt x="22" y="34"/>
                  </a:lnTo>
                  <a:lnTo>
                    <a:pt x="16" y="38"/>
                  </a:lnTo>
                  <a:lnTo>
                    <a:pt x="6" y="40"/>
                  </a:lnTo>
                  <a:lnTo>
                    <a:pt x="2" y="38"/>
                  </a:lnTo>
                  <a:lnTo>
                    <a:pt x="0" y="32"/>
                  </a:lnTo>
                  <a:lnTo>
                    <a:pt x="2" y="24"/>
                  </a:lnTo>
                  <a:lnTo>
                    <a:pt x="8" y="16"/>
                  </a:lnTo>
                  <a:lnTo>
                    <a:pt x="22" y="6"/>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13" name="Freeform 118"/>
            <p:cNvSpPr>
              <a:spLocks/>
            </p:cNvSpPr>
            <p:nvPr/>
          </p:nvSpPr>
          <p:spPr bwMode="auto">
            <a:xfrm>
              <a:off x="5401180" y="4049938"/>
              <a:ext cx="345933" cy="419472"/>
            </a:xfrm>
            <a:custGeom>
              <a:avLst/>
              <a:gdLst>
                <a:gd name="T0" fmla="*/ 2147483647 w 236"/>
                <a:gd name="T1" fmla="*/ 2147483647 h 264"/>
                <a:gd name="T2" fmla="*/ 2147483647 w 236"/>
                <a:gd name="T3" fmla="*/ 2147483647 h 264"/>
                <a:gd name="T4" fmla="*/ 2147483647 w 236"/>
                <a:gd name="T5" fmla="*/ 2147483647 h 264"/>
                <a:gd name="T6" fmla="*/ 2147483647 w 236"/>
                <a:gd name="T7" fmla="*/ 2147483647 h 264"/>
                <a:gd name="T8" fmla="*/ 2147483647 w 236"/>
                <a:gd name="T9" fmla="*/ 2147483647 h 264"/>
                <a:gd name="T10" fmla="*/ 2147483647 w 236"/>
                <a:gd name="T11" fmla="*/ 2147483647 h 264"/>
                <a:gd name="T12" fmla="*/ 2147483647 w 236"/>
                <a:gd name="T13" fmla="*/ 2147483647 h 264"/>
                <a:gd name="T14" fmla="*/ 2147483647 w 236"/>
                <a:gd name="T15" fmla="*/ 2147483647 h 264"/>
                <a:gd name="T16" fmla="*/ 2147483647 w 236"/>
                <a:gd name="T17" fmla="*/ 2147483647 h 264"/>
                <a:gd name="T18" fmla="*/ 2147483647 w 236"/>
                <a:gd name="T19" fmla="*/ 2147483647 h 264"/>
                <a:gd name="T20" fmla="*/ 2147483647 w 236"/>
                <a:gd name="T21" fmla="*/ 2147483647 h 264"/>
                <a:gd name="T22" fmla="*/ 2147483647 w 236"/>
                <a:gd name="T23" fmla="*/ 2147483647 h 264"/>
                <a:gd name="T24" fmla="*/ 2147483647 w 236"/>
                <a:gd name="T25" fmla="*/ 2147483647 h 264"/>
                <a:gd name="T26" fmla="*/ 2147483647 w 236"/>
                <a:gd name="T27" fmla="*/ 2147483647 h 264"/>
                <a:gd name="T28" fmla="*/ 2147483647 w 236"/>
                <a:gd name="T29" fmla="*/ 2147483647 h 264"/>
                <a:gd name="T30" fmla="*/ 2147483647 w 236"/>
                <a:gd name="T31" fmla="*/ 2147483647 h 264"/>
                <a:gd name="T32" fmla="*/ 2147483647 w 236"/>
                <a:gd name="T33" fmla="*/ 2147483647 h 264"/>
                <a:gd name="T34" fmla="*/ 2147483647 w 236"/>
                <a:gd name="T35" fmla="*/ 2147483647 h 264"/>
                <a:gd name="T36" fmla="*/ 2147483647 w 236"/>
                <a:gd name="T37" fmla="*/ 2147483647 h 264"/>
                <a:gd name="T38" fmla="*/ 2147483647 w 236"/>
                <a:gd name="T39" fmla="*/ 2147483647 h 264"/>
                <a:gd name="T40" fmla="*/ 2147483647 w 236"/>
                <a:gd name="T41" fmla="*/ 2147483647 h 264"/>
                <a:gd name="T42" fmla="*/ 2147483647 w 236"/>
                <a:gd name="T43" fmla="*/ 2147483647 h 264"/>
                <a:gd name="T44" fmla="*/ 2147483647 w 236"/>
                <a:gd name="T45" fmla="*/ 2147483647 h 264"/>
                <a:gd name="T46" fmla="*/ 2147483647 w 236"/>
                <a:gd name="T47" fmla="*/ 2147483647 h 264"/>
                <a:gd name="T48" fmla="*/ 2147483647 w 236"/>
                <a:gd name="T49" fmla="*/ 2147483647 h 264"/>
                <a:gd name="T50" fmla="*/ 2147483647 w 236"/>
                <a:gd name="T51" fmla="*/ 2147483647 h 264"/>
                <a:gd name="T52" fmla="*/ 2147483647 w 236"/>
                <a:gd name="T53" fmla="*/ 2147483647 h 264"/>
                <a:gd name="T54" fmla="*/ 2147483647 w 236"/>
                <a:gd name="T55" fmla="*/ 2147483647 h 264"/>
                <a:gd name="T56" fmla="*/ 2147483647 w 236"/>
                <a:gd name="T57" fmla="*/ 2147483647 h 264"/>
                <a:gd name="T58" fmla="*/ 2147483647 w 236"/>
                <a:gd name="T59" fmla="*/ 2147483647 h 264"/>
                <a:gd name="T60" fmla="*/ 0 w 236"/>
                <a:gd name="T61" fmla="*/ 2147483647 h 264"/>
                <a:gd name="T62" fmla="*/ 2147483647 w 236"/>
                <a:gd name="T63" fmla="*/ 2147483647 h 264"/>
                <a:gd name="T64" fmla="*/ 2147483647 w 236"/>
                <a:gd name="T65" fmla="*/ 2147483647 h 264"/>
                <a:gd name="T66" fmla="*/ 2147483647 w 236"/>
                <a:gd name="T67" fmla="*/ 2147483647 h 264"/>
                <a:gd name="T68" fmla="*/ 2147483647 w 236"/>
                <a:gd name="T69" fmla="*/ 2147483647 h 264"/>
                <a:gd name="T70" fmla="*/ 2147483647 w 236"/>
                <a:gd name="T71" fmla="*/ 2147483647 h 264"/>
                <a:gd name="T72" fmla="*/ 2147483647 w 236"/>
                <a:gd name="T73" fmla="*/ 2147483647 h 264"/>
                <a:gd name="T74" fmla="*/ 2147483647 w 236"/>
                <a:gd name="T75" fmla="*/ 2147483647 h 264"/>
                <a:gd name="T76" fmla="*/ 2147483647 w 236"/>
                <a:gd name="T77" fmla="*/ 2147483647 h 264"/>
                <a:gd name="T78" fmla="*/ 2147483647 w 236"/>
                <a:gd name="T79" fmla="*/ 2147483647 h 264"/>
                <a:gd name="T80" fmla="*/ 2147483647 w 236"/>
                <a:gd name="T81" fmla="*/ 2147483647 h 264"/>
                <a:gd name="T82" fmla="*/ 2147483647 w 236"/>
                <a:gd name="T83" fmla="*/ 2147483647 h 264"/>
                <a:gd name="T84" fmla="*/ 2147483647 w 236"/>
                <a:gd name="T85" fmla="*/ 2147483647 h 264"/>
                <a:gd name="T86" fmla="*/ 2147483647 w 236"/>
                <a:gd name="T87" fmla="*/ 2147483647 h 264"/>
                <a:gd name="T88" fmla="*/ 2147483647 w 236"/>
                <a:gd name="T89" fmla="*/ 2147483647 h 264"/>
                <a:gd name="T90" fmla="*/ 2147483647 w 236"/>
                <a:gd name="T91" fmla="*/ 2147483647 h 264"/>
                <a:gd name="T92" fmla="*/ 2147483647 w 236"/>
                <a:gd name="T93" fmla="*/ 2147483647 h 264"/>
                <a:gd name="T94" fmla="*/ 2147483647 w 236"/>
                <a:gd name="T95" fmla="*/ 2147483647 h 26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36"/>
                <a:gd name="T145" fmla="*/ 0 h 264"/>
                <a:gd name="T146" fmla="*/ 236 w 236"/>
                <a:gd name="T147" fmla="*/ 264 h 26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36" h="264">
                  <a:moveTo>
                    <a:pt x="160" y="94"/>
                  </a:moveTo>
                  <a:lnTo>
                    <a:pt x="154" y="88"/>
                  </a:lnTo>
                  <a:lnTo>
                    <a:pt x="160" y="94"/>
                  </a:lnTo>
                  <a:lnTo>
                    <a:pt x="146" y="104"/>
                  </a:lnTo>
                  <a:lnTo>
                    <a:pt x="140" y="112"/>
                  </a:lnTo>
                  <a:lnTo>
                    <a:pt x="138" y="120"/>
                  </a:lnTo>
                  <a:lnTo>
                    <a:pt x="140" y="126"/>
                  </a:lnTo>
                  <a:lnTo>
                    <a:pt x="144" y="128"/>
                  </a:lnTo>
                  <a:lnTo>
                    <a:pt x="152" y="126"/>
                  </a:lnTo>
                  <a:lnTo>
                    <a:pt x="158" y="124"/>
                  </a:lnTo>
                  <a:lnTo>
                    <a:pt x="158" y="132"/>
                  </a:lnTo>
                  <a:lnTo>
                    <a:pt x="160" y="140"/>
                  </a:lnTo>
                  <a:lnTo>
                    <a:pt x="164" y="152"/>
                  </a:lnTo>
                  <a:lnTo>
                    <a:pt x="174" y="160"/>
                  </a:lnTo>
                  <a:lnTo>
                    <a:pt x="184" y="168"/>
                  </a:lnTo>
                  <a:lnTo>
                    <a:pt x="196" y="172"/>
                  </a:lnTo>
                  <a:lnTo>
                    <a:pt x="210" y="178"/>
                  </a:lnTo>
                  <a:lnTo>
                    <a:pt x="222" y="180"/>
                  </a:lnTo>
                  <a:lnTo>
                    <a:pt x="236" y="182"/>
                  </a:lnTo>
                  <a:lnTo>
                    <a:pt x="230" y="194"/>
                  </a:lnTo>
                  <a:lnTo>
                    <a:pt x="220" y="202"/>
                  </a:lnTo>
                  <a:lnTo>
                    <a:pt x="204" y="222"/>
                  </a:lnTo>
                  <a:lnTo>
                    <a:pt x="200" y="230"/>
                  </a:lnTo>
                  <a:lnTo>
                    <a:pt x="196" y="234"/>
                  </a:lnTo>
                  <a:lnTo>
                    <a:pt x="194" y="236"/>
                  </a:lnTo>
                  <a:lnTo>
                    <a:pt x="190" y="238"/>
                  </a:lnTo>
                  <a:lnTo>
                    <a:pt x="186" y="236"/>
                  </a:lnTo>
                  <a:lnTo>
                    <a:pt x="180" y="236"/>
                  </a:lnTo>
                  <a:lnTo>
                    <a:pt x="174" y="238"/>
                  </a:lnTo>
                  <a:lnTo>
                    <a:pt x="168" y="242"/>
                  </a:lnTo>
                  <a:lnTo>
                    <a:pt x="160" y="246"/>
                  </a:lnTo>
                  <a:lnTo>
                    <a:pt x="150" y="254"/>
                  </a:lnTo>
                  <a:lnTo>
                    <a:pt x="144" y="256"/>
                  </a:lnTo>
                  <a:lnTo>
                    <a:pt x="138" y="256"/>
                  </a:lnTo>
                  <a:lnTo>
                    <a:pt x="134" y="256"/>
                  </a:lnTo>
                  <a:lnTo>
                    <a:pt x="130" y="252"/>
                  </a:lnTo>
                  <a:lnTo>
                    <a:pt x="128" y="250"/>
                  </a:lnTo>
                  <a:lnTo>
                    <a:pt x="124" y="250"/>
                  </a:lnTo>
                  <a:lnTo>
                    <a:pt x="120" y="250"/>
                  </a:lnTo>
                  <a:lnTo>
                    <a:pt x="118" y="252"/>
                  </a:lnTo>
                  <a:lnTo>
                    <a:pt x="114" y="256"/>
                  </a:lnTo>
                  <a:lnTo>
                    <a:pt x="108" y="262"/>
                  </a:lnTo>
                  <a:lnTo>
                    <a:pt x="108" y="264"/>
                  </a:lnTo>
                  <a:lnTo>
                    <a:pt x="104" y="264"/>
                  </a:lnTo>
                  <a:lnTo>
                    <a:pt x="96" y="264"/>
                  </a:lnTo>
                  <a:lnTo>
                    <a:pt x="88" y="260"/>
                  </a:lnTo>
                  <a:lnTo>
                    <a:pt x="76" y="254"/>
                  </a:lnTo>
                  <a:lnTo>
                    <a:pt x="62" y="250"/>
                  </a:lnTo>
                  <a:lnTo>
                    <a:pt x="54" y="248"/>
                  </a:lnTo>
                  <a:lnTo>
                    <a:pt x="46" y="246"/>
                  </a:lnTo>
                  <a:lnTo>
                    <a:pt x="48" y="246"/>
                  </a:lnTo>
                  <a:lnTo>
                    <a:pt x="44" y="238"/>
                  </a:lnTo>
                  <a:lnTo>
                    <a:pt x="40" y="232"/>
                  </a:lnTo>
                  <a:lnTo>
                    <a:pt x="36" y="226"/>
                  </a:lnTo>
                  <a:lnTo>
                    <a:pt x="32" y="222"/>
                  </a:lnTo>
                  <a:lnTo>
                    <a:pt x="30" y="208"/>
                  </a:lnTo>
                  <a:lnTo>
                    <a:pt x="26" y="204"/>
                  </a:lnTo>
                  <a:lnTo>
                    <a:pt x="24" y="200"/>
                  </a:lnTo>
                  <a:lnTo>
                    <a:pt x="10" y="192"/>
                  </a:lnTo>
                  <a:lnTo>
                    <a:pt x="4" y="186"/>
                  </a:lnTo>
                  <a:lnTo>
                    <a:pt x="0" y="182"/>
                  </a:lnTo>
                  <a:lnTo>
                    <a:pt x="0" y="180"/>
                  </a:lnTo>
                  <a:lnTo>
                    <a:pt x="2" y="178"/>
                  </a:lnTo>
                  <a:lnTo>
                    <a:pt x="6" y="176"/>
                  </a:lnTo>
                  <a:lnTo>
                    <a:pt x="12" y="174"/>
                  </a:lnTo>
                  <a:lnTo>
                    <a:pt x="16" y="170"/>
                  </a:lnTo>
                  <a:lnTo>
                    <a:pt x="18" y="160"/>
                  </a:lnTo>
                  <a:lnTo>
                    <a:pt x="18" y="152"/>
                  </a:lnTo>
                  <a:lnTo>
                    <a:pt x="18" y="142"/>
                  </a:lnTo>
                  <a:lnTo>
                    <a:pt x="20" y="134"/>
                  </a:lnTo>
                  <a:lnTo>
                    <a:pt x="24" y="132"/>
                  </a:lnTo>
                  <a:lnTo>
                    <a:pt x="30" y="130"/>
                  </a:lnTo>
                  <a:lnTo>
                    <a:pt x="32" y="120"/>
                  </a:lnTo>
                  <a:lnTo>
                    <a:pt x="34" y="112"/>
                  </a:lnTo>
                  <a:lnTo>
                    <a:pt x="42" y="98"/>
                  </a:lnTo>
                  <a:lnTo>
                    <a:pt x="52" y="86"/>
                  </a:lnTo>
                  <a:lnTo>
                    <a:pt x="52" y="78"/>
                  </a:lnTo>
                  <a:lnTo>
                    <a:pt x="52" y="70"/>
                  </a:lnTo>
                  <a:lnTo>
                    <a:pt x="52" y="46"/>
                  </a:lnTo>
                  <a:lnTo>
                    <a:pt x="54" y="42"/>
                  </a:lnTo>
                  <a:lnTo>
                    <a:pt x="56" y="34"/>
                  </a:lnTo>
                  <a:lnTo>
                    <a:pt x="58" y="28"/>
                  </a:lnTo>
                  <a:lnTo>
                    <a:pt x="58" y="16"/>
                  </a:lnTo>
                  <a:lnTo>
                    <a:pt x="66" y="14"/>
                  </a:lnTo>
                  <a:lnTo>
                    <a:pt x="74" y="10"/>
                  </a:lnTo>
                  <a:lnTo>
                    <a:pt x="80" y="4"/>
                  </a:lnTo>
                  <a:lnTo>
                    <a:pt x="84" y="0"/>
                  </a:lnTo>
                  <a:lnTo>
                    <a:pt x="90" y="10"/>
                  </a:lnTo>
                  <a:lnTo>
                    <a:pt x="96" y="28"/>
                  </a:lnTo>
                  <a:lnTo>
                    <a:pt x="102" y="40"/>
                  </a:lnTo>
                  <a:lnTo>
                    <a:pt x="104" y="44"/>
                  </a:lnTo>
                  <a:lnTo>
                    <a:pt x="110" y="46"/>
                  </a:lnTo>
                  <a:lnTo>
                    <a:pt x="126" y="56"/>
                  </a:lnTo>
                  <a:lnTo>
                    <a:pt x="138" y="68"/>
                  </a:lnTo>
                  <a:lnTo>
                    <a:pt x="154" y="88"/>
                  </a:lnTo>
                  <a:lnTo>
                    <a:pt x="160" y="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14" name="Freeform 119"/>
            <p:cNvSpPr>
              <a:spLocks/>
            </p:cNvSpPr>
            <p:nvPr/>
          </p:nvSpPr>
          <p:spPr bwMode="auto">
            <a:xfrm>
              <a:off x="4968765" y="4254364"/>
              <a:ext cx="303268" cy="237612"/>
            </a:xfrm>
            <a:custGeom>
              <a:avLst/>
              <a:gdLst>
                <a:gd name="T0" fmla="*/ 2147483647 w 206"/>
                <a:gd name="T1" fmla="*/ 2147483647 h 152"/>
                <a:gd name="T2" fmla="*/ 2147483647 w 206"/>
                <a:gd name="T3" fmla="*/ 2147483647 h 152"/>
                <a:gd name="T4" fmla="*/ 2147483647 w 206"/>
                <a:gd name="T5" fmla="*/ 2147483647 h 152"/>
                <a:gd name="T6" fmla="*/ 2147483647 w 206"/>
                <a:gd name="T7" fmla="*/ 2147483647 h 152"/>
                <a:gd name="T8" fmla="*/ 2147483647 w 206"/>
                <a:gd name="T9" fmla="*/ 2147483647 h 152"/>
                <a:gd name="T10" fmla="*/ 2147483647 w 206"/>
                <a:gd name="T11" fmla="*/ 2147483647 h 152"/>
                <a:gd name="T12" fmla="*/ 2147483647 w 206"/>
                <a:gd name="T13" fmla="*/ 2147483647 h 152"/>
                <a:gd name="T14" fmla="*/ 2147483647 w 206"/>
                <a:gd name="T15" fmla="*/ 2147483647 h 152"/>
                <a:gd name="T16" fmla="*/ 2147483647 w 206"/>
                <a:gd name="T17" fmla="*/ 2147483647 h 152"/>
                <a:gd name="T18" fmla="*/ 2147483647 w 206"/>
                <a:gd name="T19" fmla="*/ 2147483647 h 152"/>
                <a:gd name="T20" fmla="*/ 2147483647 w 206"/>
                <a:gd name="T21" fmla="*/ 0 h 152"/>
                <a:gd name="T22" fmla="*/ 2147483647 w 206"/>
                <a:gd name="T23" fmla="*/ 0 h 152"/>
                <a:gd name="T24" fmla="*/ 2147483647 w 206"/>
                <a:gd name="T25" fmla="*/ 0 h 152"/>
                <a:gd name="T26" fmla="*/ 2147483647 w 206"/>
                <a:gd name="T27" fmla="*/ 2147483647 h 152"/>
                <a:gd name="T28" fmla="*/ 2147483647 w 206"/>
                <a:gd name="T29" fmla="*/ 2147483647 h 152"/>
                <a:gd name="T30" fmla="*/ 2147483647 w 206"/>
                <a:gd name="T31" fmla="*/ 2147483647 h 152"/>
                <a:gd name="T32" fmla="*/ 2147483647 w 206"/>
                <a:gd name="T33" fmla="*/ 2147483647 h 152"/>
                <a:gd name="T34" fmla="*/ 2147483647 w 206"/>
                <a:gd name="T35" fmla="*/ 2147483647 h 152"/>
                <a:gd name="T36" fmla="*/ 2147483647 w 206"/>
                <a:gd name="T37" fmla="*/ 2147483647 h 152"/>
                <a:gd name="T38" fmla="*/ 2147483647 w 206"/>
                <a:gd name="T39" fmla="*/ 2147483647 h 152"/>
                <a:gd name="T40" fmla="*/ 2147483647 w 206"/>
                <a:gd name="T41" fmla="*/ 2147483647 h 152"/>
                <a:gd name="T42" fmla="*/ 2147483647 w 206"/>
                <a:gd name="T43" fmla="*/ 2147483647 h 152"/>
                <a:gd name="T44" fmla="*/ 2147483647 w 206"/>
                <a:gd name="T45" fmla="*/ 2147483647 h 152"/>
                <a:gd name="T46" fmla="*/ 2147483647 w 206"/>
                <a:gd name="T47" fmla="*/ 2147483647 h 152"/>
                <a:gd name="T48" fmla="*/ 0 w 206"/>
                <a:gd name="T49" fmla="*/ 2147483647 h 152"/>
                <a:gd name="T50" fmla="*/ 2147483647 w 206"/>
                <a:gd name="T51" fmla="*/ 2147483647 h 152"/>
                <a:gd name="T52" fmla="*/ 2147483647 w 206"/>
                <a:gd name="T53" fmla="*/ 2147483647 h 152"/>
                <a:gd name="T54" fmla="*/ 2147483647 w 206"/>
                <a:gd name="T55" fmla="*/ 2147483647 h 152"/>
                <a:gd name="T56" fmla="*/ 2147483647 w 206"/>
                <a:gd name="T57" fmla="*/ 2147483647 h 152"/>
                <a:gd name="T58" fmla="*/ 2147483647 w 206"/>
                <a:gd name="T59" fmla="*/ 2147483647 h 152"/>
                <a:gd name="T60" fmla="*/ 2147483647 w 206"/>
                <a:gd name="T61" fmla="*/ 2147483647 h 152"/>
                <a:gd name="T62" fmla="*/ 2147483647 w 206"/>
                <a:gd name="T63" fmla="*/ 2147483647 h 152"/>
                <a:gd name="T64" fmla="*/ 2147483647 w 206"/>
                <a:gd name="T65" fmla="*/ 2147483647 h 152"/>
                <a:gd name="T66" fmla="*/ 2147483647 w 206"/>
                <a:gd name="T67" fmla="*/ 2147483647 h 152"/>
                <a:gd name="T68" fmla="*/ 2147483647 w 206"/>
                <a:gd name="T69" fmla="*/ 2147483647 h 152"/>
                <a:gd name="T70" fmla="*/ 2147483647 w 206"/>
                <a:gd name="T71" fmla="*/ 2147483647 h 152"/>
                <a:gd name="T72" fmla="*/ 2147483647 w 206"/>
                <a:gd name="T73" fmla="*/ 2147483647 h 152"/>
                <a:gd name="T74" fmla="*/ 2147483647 w 206"/>
                <a:gd name="T75" fmla="*/ 2147483647 h 152"/>
                <a:gd name="T76" fmla="*/ 2147483647 w 206"/>
                <a:gd name="T77" fmla="*/ 2147483647 h 152"/>
                <a:gd name="T78" fmla="*/ 2147483647 w 206"/>
                <a:gd name="T79" fmla="*/ 2147483647 h 152"/>
                <a:gd name="T80" fmla="*/ 2147483647 w 206"/>
                <a:gd name="T81" fmla="*/ 2147483647 h 152"/>
                <a:gd name="T82" fmla="*/ 2147483647 w 206"/>
                <a:gd name="T83" fmla="*/ 2147483647 h 152"/>
                <a:gd name="T84" fmla="*/ 2147483647 w 206"/>
                <a:gd name="T85" fmla="*/ 2147483647 h 152"/>
                <a:gd name="T86" fmla="*/ 2147483647 w 206"/>
                <a:gd name="T87" fmla="*/ 2147483647 h 15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6"/>
                <a:gd name="T133" fmla="*/ 0 h 152"/>
                <a:gd name="T134" fmla="*/ 206 w 206"/>
                <a:gd name="T135" fmla="*/ 152 h 15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6" h="152">
                  <a:moveTo>
                    <a:pt x="206" y="108"/>
                  </a:moveTo>
                  <a:lnTo>
                    <a:pt x="204" y="106"/>
                  </a:lnTo>
                  <a:lnTo>
                    <a:pt x="204" y="102"/>
                  </a:lnTo>
                  <a:lnTo>
                    <a:pt x="204" y="96"/>
                  </a:lnTo>
                  <a:lnTo>
                    <a:pt x="200" y="92"/>
                  </a:lnTo>
                  <a:lnTo>
                    <a:pt x="196" y="88"/>
                  </a:lnTo>
                  <a:lnTo>
                    <a:pt x="186" y="80"/>
                  </a:lnTo>
                  <a:lnTo>
                    <a:pt x="178" y="70"/>
                  </a:lnTo>
                  <a:lnTo>
                    <a:pt x="174" y="68"/>
                  </a:lnTo>
                  <a:lnTo>
                    <a:pt x="170" y="62"/>
                  </a:lnTo>
                  <a:lnTo>
                    <a:pt x="170" y="56"/>
                  </a:lnTo>
                  <a:lnTo>
                    <a:pt x="168" y="54"/>
                  </a:lnTo>
                  <a:lnTo>
                    <a:pt x="162" y="50"/>
                  </a:lnTo>
                  <a:lnTo>
                    <a:pt x="158" y="46"/>
                  </a:lnTo>
                  <a:lnTo>
                    <a:pt x="156" y="44"/>
                  </a:lnTo>
                  <a:lnTo>
                    <a:pt x="156" y="40"/>
                  </a:lnTo>
                  <a:lnTo>
                    <a:pt x="144" y="40"/>
                  </a:lnTo>
                  <a:lnTo>
                    <a:pt x="144" y="28"/>
                  </a:lnTo>
                  <a:lnTo>
                    <a:pt x="142" y="20"/>
                  </a:lnTo>
                  <a:lnTo>
                    <a:pt x="140" y="12"/>
                  </a:lnTo>
                  <a:lnTo>
                    <a:pt x="136" y="6"/>
                  </a:lnTo>
                  <a:lnTo>
                    <a:pt x="136" y="0"/>
                  </a:lnTo>
                  <a:lnTo>
                    <a:pt x="134" y="0"/>
                  </a:lnTo>
                  <a:lnTo>
                    <a:pt x="132" y="0"/>
                  </a:lnTo>
                  <a:lnTo>
                    <a:pt x="128" y="0"/>
                  </a:lnTo>
                  <a:lnTo>
                    <a:pt x="124" y="0"/>
                  </a:lnTo>
                  <a:lnTo>
                    <a:pt x="120" y="2"/>
                  </a:lnTo>
                  <a:lnTo>
                    <a:pt x="112" y="10"/>
                  </a:lnTo>
                  <a:lnTo>
                    <a:pt x="108" y="18"/>
                  </a:lnTo>
                  <a:lnTo>
                    <a:pt x="104" y="28"/>
                  </a:lnTo>
                  <a:lnTo>
                    <a:pt x="102" y="30"/>
                  </a:lnTo>
                  <a:lnTo>
                    <a:pt x="100" y="32"/>
                  </a:lnTo>
                  <a:lnTo>
                    <a:pt x="90" y="34"/>
                  </a:lnTo>
                  <a:lnTo>
                    <a:pt x="72" y="36"/>
                  </a:lnTo>
                  <a:lnTo>
                    <a:pt x="70" y="42"/>
                  </a:lnTo>
                  <a:lnTo>
                    <a:pt x="68" y="48"/>
                  </a:lnTo>
                  <a:lnTo>
                    <a:pt x="64" y="52"/>
                  </a:lnTo>
                  <a:lnTo>
                    <a:pt x="58" y="56"/>
                  </a:lnTo>
                  <a:lnTo>
                    <a:pt x="46" y="60"/>
                  </a:lnTo>
                  <a:lnTo>
                    <a:pt x="34" y="62"/>
                  </a:lnTo>
                  <a:lnTo>
                    <a:pt x="30" y="60"/>
                  </a:lnTo>
                  <a:lnTo>
                    <a:pt x="28" y="58"/>
                  </a:lnTo>
                  <a:lnTo>
                    <a:pt x="24" y="60"/>
                  </a:lnTo>
                  <a:lnTo>
                    <a:pt x="20" y="64"/>
                  </a:lnTo>
                  <a:lnTo>
                    <a:pt x="20" y="66"/>
                  </a:lnTo>
                  <a:lnTo>
                    <a:pt x="18" y="64"/>
                  </a:lnTo>
                  <a:lnTo>
                    <a:pt x="14" y="68"/>
                  </a:lnTo>
                  <a:lnTo>
                    <a:pt x="8" y="74"/>
                  </a:lnTo>
                  <a:lnTo>
                    <a:pt x="2" y="84"/>
                  </a:lnTo>
                  <a:lnTo>
                    <a:pt x="0" y="94"/>
                  </a:lnTo>
                  <a:lnTo>
                    <a:pt x="0" y="102"/>
                  </a:lnTo>
                  <a:lnTo>
                    <a:pt x="2" y="112"/>
                  </a:lnTo>
                  <a:lnTo>
                    <a:pt x="10" y="126"/>
                  </a:lnTo>
                  <a:lnTo>
                    <a:pt x="20" y="140"/>
                  </a:lnTo>
                  <a:lnTo>
                    <a:pt x="28" y="152"/>
                  </a:lnTo>
                  <a:lnTo>
                    <a:pt x="32" y="146"/>
                  </a:lnTo>
                  <a:lnTo>
                    <a:pt x="36" y="140"/>
                  </a:lnTo>
                  <a:lnTo>
                    <a:pt x="42" y="136"/>
                  </a:lnTo>
                  <a:lnTo>
                    <a:pt x="52" y="136"/>
                  </a:lnTo>
                  <a:lnTo>
                    <a:pt x="62" y="136"/>
                  </a:lnTo>
                  <a:lnTo>
                    <a:pt x="64" y="126"/>
                  </a:lnTo>
                  <a:lnTo>
                    <a:pt x="66" y="118"/>
                  </a:lnTo>
                  <a:lnTo>
                    <a:pt x="68" y="114"/>
                  </a:lnTo>
                  <a:lnTo>
                    <a:pt x="72" y="112"/>
                  </a:lnTo>
                  <a:lnTo>
                    <a:pt x="76" y="108"/>
                  </a:lnTo>
                  <a:lnTo>
                    <a:pt x="78" y="108"/>
                  </a:lnTo>
                  <a:lnTo>
                    <a:pt x="84" y="108"/>
                  </a:lnTo>
                  <a:lnTo>
                    <a:pt x="90" y="110"/>
                  </a:lnTo>
                  <a:lnTo>
                    <a:pt x="102" y="116"/>
                  </a:lnTo>
                  <a:lnTo>
                    <a:pt x="112" y="122"/>
                  </a:lnTo>
                  <a:lnTo>
                    <a:pt x="120" y="122"/>
                  </a:lnTo>
                  <a:lnTo>
                    <a:pt x="128" y="122"/>
                  </a:lnTo>
                  <a:lnTo>
                    <a:pt x="130" y="122"/>
                  </a:lnTo>
                  <a:lnTo>
                    <a:pt x="130" y="120"/>
                  </a:lnTo>
                  <a:lnTo>
                    <a:pt x="132" y="116"/>
                  </a:lnTo>
                  <a:lnTo>
                    <a:pt x="134" y="114"/>
                  </a:lnTo>
                  <a:lnTo>
                    <a:pt x="138" y="116"/>
                  </a:lnTo>
                  <a:lnTo>
                    <a:pt x="140" y="116"/>
                  </a:lnTo>
                  <a:lnTo>
                    <a:pt x="146" y="114"/>
                  </a:lnTo>
                  <a:lnTo>
                    <a:pt x="150" y="112"/>
                  </a:lnTo>
                  <a:lnTo>
                    <a:pt x="156" y="110"/>
                  </a:lnTo>
                  <a:lnTo>
                    <a:pt x="160" y="110"/>
                  </a:lnTo>
                  <a:lnTo>
                    <a:pt x="172" y="110"/>
                  </a:lnTo>
                  <a:lnTo>
                    <a:pt x="174" y="104"/>
                  </a:lnTo>
                  <a:lnTo>
                    <a:pt x="178" y="102"/>
                  </a:lnTo>
                  <a:lnTo>
                    <a:pt x="184" y="104"/>
                  </a:lnTo>
                  <a:lnTo>
                    <a:pt x="192" y="106"/>
                  </a:lnTo>
                  <a:lnTo>
                    <a:pt x="204" y="106"/>
                  </a:lnTo>
                  <a:lnTo>
                    <a:pt x="206"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15" name="Freeform 120"/>
            <p:cNvSpPr>
              <a:spLocks/>
            </p:cNvSpPr>
            <p:nvPr/>
          </p:nvSpPr>
          <p:spPr bwMode="auto">
            <a:xfrm>
              <a:off x="5427702" y="4440207"/>
              <a:ext cx="184497" cy="266815"/>
            </a:xfrm>
            <a:custGeom>
              <a:avLst/>
              <a:gdLst>
                <a:gd name="T0" fmla="*/ 2147483647 w 126"/>
                <a:gd name="T1" fmla="*/ 2147483647 h 168"/>
                <a:gd name="T2" fmla="*/ 2147483647 w 126"/>
                <a:gd name="T3" fmla="*/ 2147483647 h 168"/>
                <a:gd name="T4" fmla="*/ 2147483647 w 126"/>
                <a:gd name="T5" fmla="*/ 2147483647 h 168"/>
                <a:gd name="T6" fmla="*/ 2147483647 w 126"/>
                <a:gd name="T7" fmla="*/ 2147483647 h 168"/>
                <a:gd name="T8" fmla="*/ 2147483647 w 126"/>
                <a:gd name="T9" fmla="*/ 2147483647 h 168"/>
                <a:gd name="T10" fmla="*/ 2147483647 w 126"/>
                <a:gd name="T11" fmla="*/ 2147483647 h 168"/>
                <a:gd name="T12" fmla="*/ 2147483647 w 126"/>
                <a:gd name="T13" fmla="*/ 2147483647 h 168"/>
                <a:gd name="T14" fmla="*/ 2147483647 w 126"/>
                <a:gd name="T15" fmla="*/ 2147483647 h 168"/>
                <a:gd name="T16" fmla="*/ 2147483647 w 126"/>
                <a:gd name="T17" fmla="*/ 2147483647 h 168"/>
                <a:gd name="T18" fmla="*/ 2147483647 w 126"/>
                <a:gd name="T19" fmla="*/ 2147483647 h 168"/>
                <a:gd name="T20" fmla="*/ 2147483647 w 126"/>
                <a:gd name="T21" fmla="*/ 2147483647 h 168"/>
                <a:gd name="T22" fmla="*/ 2147483647 w 126"/>
                <a:gd name="T23" fmla="*/ 2147483647 h 168"/>
                <a:gd name="T24" fmla="*/ 2147483647 w 126"/>
                <a:gd name="T25" fmla="*/ 2147483647 h 168"/>
                <a:gd name="T26" fmla="*/ 2147483647 w 126"/>
                <a:gd name="T27" fmla="*/ 2147483647 h 168"/>
                <a:gd name="T28" fmla="*/ 2147483647 w 126"/>
                <a:gd name="T29" fmla="*/ 2147483647 h 168"/>
                <a:gd name="T30" fmla="*/ 2147483647 w 126"/>
                <a:gd name="T31" fmla="*/ 2147483647 h 168"/>
                <a:gd name="T32" fmla="*/ 2147483647 w 126"/>
                <a:gd name="T33" fmla="*/ 0 h 168"/>
                <a:gd name="T34" fmla="*/ 2147483647 w 126"/>
                <a:gd name="T35" fmla="*/ 0 h 168"/>
                <a:gd name="T36" fmla="*/ 0 w 126"/>
                <a:gd name="T37" fmla="*/ 2147483647 h 168"/>
                <a:gd name="T38" fmla="*/ 2147483647 w 126"/>
                <a:gd name="T39" fmla="*/ 2147483647 h 168"/>
                <a:gd name="T40" fmla="*/ 2147483647 w 126"/>
                <a:gd name="T41" fmla="*/ 2147483647 h 168"/>
                <a:gd name="T42" fmla="*/ 2147483647 w 126"/>
                <a:gd name="T43" fmla="*/ 2147483647 h 168"/>
                <a:gd name="T44" fmla="*/ 2147483647 w 126"/>
                <a:gd name="T45" fmla="*/ 2147483647 h 168"/>
                <a:gd name="T46" fmla="*/ 2147483647 w 126"/>
                <a:gd name="T47" fmla="*/ 2147483647 h 168"/>
                <a:gd name="T48" fmla="*/ 2147483647 w 126"/>
                <a:gd name="T49" fmla="*/ 2147483647 h 168"/>
                <a:gd name="T50" fmla="*/ 2147483647 w 126"/>
                <a:gd name="T51" fmla="*/ 2147483647 h 168"/>
                <a:gd name="T52" fmla="*/ 0 w 126"/>
                <a:gd name="T53" fmla="*/ 2147483647 h 168"/>
                <a:gd name="T54" fmla="*/ 0 w 126"/>
                <a:gd name="T55" fmla="*/ 2147483647 h 168"/>
                <a:gd name="T56" fmla="*/ 2147483647 w 126"/>
                <a:gd name="T57" fmla="*/ 2147483647 h 168"/>
                <a:gd name="T58" fmla="*/ 2147483647 w 126"/>
                <a:gd name="T59" fmla="*/ 2147483647 h 168"/>
                <a:gd name="T60" fmla="*/ 2147483647 w 126"/>
                <a:gd name="T61" fmla="*/ 2147483647 h 168"/>
                <a:gd name="T62" fmla="*/ 2147483647 w 126"/>
                <a:gd name="T63" fmla="*/ 2147483647 h 168"/>
                <a:gd name="T64" fmla="*/ 2147483647 w 126"/>
                <a:gd name="T65" fmla="*/ 2147483647 h 168"/>
                <a:gd name="T66" fmla="*/ 2147483647 w 126"/>
                <a:gd name="T67" fmla="*/ 2147483647 h 168"/>
                <a:gd name="T68" fmla="*/ 2147483647 w 126"/>
                <a:gd name="T69" fmla="*/ 2147483647 h 168"/>
                <a:gd name="T70" fmla="*/ 2147483647 w 126"/>
                <a:gd name="T71" fmla="*/ 2147483647 h 168"/>
                <a:gd name="T72" fmla="*/ 2147483647 w 126"/>
                <a:gd name="T73" fmla="*/ 2147483647 h 168"/>
                <a:gd name="T74" fmla="*/ 2147483647 w 126"/>
                <a:gd name="T75" fmla="*/ 2147483647 h 168"/>
                <a:gd name="T76" fmla="*/ 2147483647 w 126"/>
                <a:gd name="T77" fmla="*/ 2147483647 h 168"/>
                <a:gd name="T78" fmla="*/ 2147483647 w 126"/>
                <a:gd name="T79" fmla="*/ 2147483647 h 168"/>
                <a:gd name="T80" fmla="*/ 2147483647 w 126"/>
                <a:gd name="T81" fmla="*/ 2147483647 h 1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6"/>
                <a:gd name="T124" fmla="*/ 0 h 168"/>
                <a:gd name="T125" fmla="*/ 126 w 126"/>
                <a:gd name="T126" fmla="*/ 168 h 16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6" h="168">
                  <a:moveTo>
                    <a:pt x="120" y="10"/>
                  </a:moveTo>
                  <a:lnTo>
                    <a:pt x="116" y="10"/>
                  </a:lnTo>
                  <a:lnTo>
                    <a:pt x="112" y="6"/>
                  </a:lnTo>
                  <a:lnTo>
                    <a:pt x="110" y="4"/>
                  </a:lnTo>
                  <a:lnTo>
                    <a:pt x="106" y="4"/>
                  </a:lnTo>
                  <a:lnTo>
                    <a:pt x="102" y="4"/>
                  </a:lnTo>
                  <a:lnTo>
                    <a:pt x="100" y="6"/>
                  </a:lnTo>
                  <a:lnTo>
                    <a:pt x="96" y="10"/>
                  </a:lnTo>
                  <a:lnTo>
                    <a:pt x="90" y="16"/>
                  </a:lnTo>
                  <a:lnTo>
                    <a:pt x="90" y="18"/>
                  </a:lnTo>
                  <a:lnTo>
                    <a:pt x="86" y="18"/>
                  </a:lnTo>
                  <a:lnTo>
                    <a:pt x="78" y="18"/>
                  </a:lnTo>
                  <a:lnTo>
                    <a:pt x="70" y="14"/>
                  </a:lnTo>
                  <a:lnTo>
                    <a:pt x="58" y="8"/>
                  </a:lnTo>
                  <a:lnTo>
                    <a:pt x="46" y="4"/>
                  </a:lnTo>
                  <a:lnTo>
                    <a:pt x="38" y="2"/>
                  </a:lnTo>
                  <a:lnTo>
                    <a:pt x="30" y="0"/>
                  </a:lnTo>
                  <a:lnTo>
                    <a:pt x="4" y="0"/>
                  </a:lnTo>
                  <a:lnTo>
                    <a:pt x="0" y="4"/>
                  </a:lnTo>
                  <a:lnTo>
                    <a:pt x="4" y="12"/>
                  </a:lnTo>
                  <a:lnTo>
                    <a:pt x="8" y="20"/>
                  </a:lnTo>
                  <a:lnTo>
                    <a:pt x="14" y="32"/>
                  </a:lnTo>
                  <a:lnTo>
                    <a:pt x="16" y="38"/>
                  </a:lnTo>
                  <a:lnTo>
                    <a:pt x="16" y="42"/>
                  </a:lnTo>
                  <a:lnTo>
                    <a:pt x="16" y="48"/>
                  </a:lnTo>
                  <a:lnTo>
                    <a:pt x="16" y="52"/>
                  </a:lnTo>
                  <a:lnTo>
                    <a:pt x="0" y="76"/>
                  </a:lnTo>
                  <a:lnTo>
                    <a:pt x="0" y="100"/>
                  </a:lnTo>
                  <a:lnTo>
                    <a:pt x="62" y="138"/>
                  </a:lnTo>
                  <a:lnTo>
                    <a:pt x="62" y="146"/>
                  </a:lnTo>
                  <a:lnTo>
                    <a:pt x="88" y="168"/>
                  </a:lnTo>
                  <a:lnTo>
                    <a:pt x="90" y="164"/>
                  </a:lnTo>
                  <a:lnTo>
                    <a:pt x="94" y="158"/>
                  </a:lnTo>
                  <a:lnTo>
                    <a:pt x="108" y="130"/>
                  </a:lnTo>
                  <a:lnTo>
                    <a:pt x="122" y="106"/>
                  </a:lnTo>
                  <a:lnTo>
                    <a:pt x="116" y="102"/>
                  </a:lnTo>
                  <a:lnTo>
                    <a:pt x="112" y="98"/>
                  </a:lnTo>
                  <a:lnTo>
                    <a:pt x="112" y="32"/>
                  </a:lnTo>
                  <a:lnTo>
                    <a:pt x="120" y="14"/>
                  </a:lnTo>
                  <a:lnTo>
                    <a:pt x="126" y="10"/>
                  </a:lnTo>
                  <a:lnTo>
                    <a:pt x="120"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16" name="Freeform 121"/>
            <p:cNvSpPr>
              <a:spLocks/>
            </p:cNvSpPr>
            <p:nvPr/>
          </p:nvSpPr>
          <p:spPr bwMode="auto">
            <a:xfrm>
              <a:off x="5322769" y="4440207"/>
              <a:ext cx="127995" cy="169912"/>
            </a:xfrm>
            <a:custGeom>
              <a:avLst/>
              <a:gdLst>
                <a:gd name="T0" fmla="*/ 2147483647 w 88"/>
                <a:gd name="T1" fmla="*/ 0 h 108"/>
                <a:gd name="T2" fmla="*/ 2147483647 w 88"/>
                <a:gd name="T3" fmla="*/ 2147483647 h 108"/>
                <a:gd name="T4" fmla="*/ 2147483647 w 88"/>
                <a:gd name="T5" fmla="*/ 2147483647 h 108"/>
                <a:gd name="T6" fmla="*/ 2147483647 w 88"/>
                <a:gd name="T7" fmla="*/ 2147483647 h 108"/>
                <a:gd name="T8" fmla="*/ 2147483647 w 88"/>
                <a:gd name="T9" fmla="*/ 2147483647 h 108"/>
                <a:gd name="T10" fmla="*/ 2147483647 w 88"/>
                <a:gd name="T11" fmla="*/ 2147483647 h 108"/>
                <a:gd name="T12" fmla="*/ 2147483647 w 88"/>
                <a:gd name="T13" fmla="*/ 2147483647 h 108"/>
                <a:gd name="T14" fmla="*/ 2147483647 w 88"/>
                <a:gd name="T15" fmla="*/ 2147483647 h 108"/>
                <a:gd name="T16" fmla="*/ 2147483647 w 88"/>
                <a:gd name="T17" fmla="*/ 2147483647 h 108"/>
                <a:gd name="T18" fmla="*/ 2147483647 w 88"/>
                <a:gd name="T19" fmla="*/ 2147483647 h 108"/>
                <a:gd name="T20" fmla="*/ 2147483647 w 88"/>
                <a:gd name="T21" fmla="*/ 2147483647 h 108"/>
                <a:gd name="T22" fmla="*/ 2147483647 w 88"/>
                <a:gd name="T23" fmla="*/ 2147483647 h 108"/>
                <a:gd name="T24" fmla="*/ 2147483647 w 88"/>
                <a:gd name="T25" fmla="*/ 2147483647 h 108"/>
                <a:gd name="T26" fmla="*/ 2147483647 w 88"/>
                <a:gd name="T27" fmla="*/ 2147483647 h 108"/>
                <a:gd name="T28" fmla="*/ 0 w 88"/>
                <a:gd name="T29" fmla="*/ 2147483647 h 108"/>
                <a:gd name="T30" fmla="*/ 0 w 88"/>
                <a:gd name="T31" fmla="*/ 2147483647 h 108"/>
                <a:gd name="T32" fmla="*/ 2147483647 w 88"/>
                <a:gd name="T33" fmla="*/ 2147483647 h 108"/>
                <a:gd name="T34" fmla="*/ 2147483647 w 88"/>
                <a:gd name="T35" fmla="*/ 2147483647 h 108"/>
                <a:gd name="T36" fmla="*/ 2147483647 w 88"/>
                <a:gd name="T37" fmla="*/ 2147483647 h 108"/>
                <a:gd name="T38" fmla="*/ 2147483647 w 88"/>
                <a:gd name="T39" fmla="*/ 2147483647 h 108"/>
                <a:gd name="T40" fmla="*/ 2147483647 w 88"/>
                <a:gd name="T41" fmla="*/ 2147483647 h 108"/>
                <a:gd name="T42" fmla="*/ 2147483647 w 88"/>
                <a:gd name="T43" fmla="*/ 2147483647 h 108"/>
                <a:gd name="T44" fmla="*/ 2147483647 w 88"/>
                <a:gd name="T45" fmla="*/ 2147483647 h 108"/>
                <a:gd name="T46" fmla="*/ 2147483647 w 88"/>
                <a:gd name="T47" fmla="*/ 2147483647 h 108"/>
                <a:gd name="T48" fmla="*/ 2147483647 w 88"/>
                <a:gd name="T49" fmla="*/ 2147483647 h 108"/>
                <a:gd name="T50" fmla="*/ 2147483647 w 88"/>
                <a:gd name="T51" fmla="*/ 2147483647 h 108"/>
                <a:gd name="T52" fmla="*/ 2147483647 w 88"/>
                <a:gd name="T53" fmla="*/ 2147483647 h 108"/>
                <a:gd name="T54" fmla="*/ 2147483647 w 88"/>
                <a:gd name="T55" fmla="*/ 2147483647 h 108"/>
                <a:gd name="T56" fmla="*/ 2147483647 w 88"/>
                <a:gd name="T57" fmla="*/ 2147483647 h 108"/>
                <a:gd name="T58" fmla="*/ 2147483647 w 88"/>
                <a:gd name="T59" fmla="*/ 0 h 10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8"/>
                <a:gd name="T91" fmla="*/ 0 h 108"/>
                <a:gd name="T92" fmla="*/ 88 w 88"/>
                <a:gd name="T93" fmla="*/ 108 h 10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8" h="108">
                  <a:moveTo>
                    <a:pt x="76" y="0"/>
                  </a:moveTo>
                  <a:lnTo>
                    <a:pt x="72" y="4"/>
                  </a:lnTo>
                  <a:lnTo>
                    <a:pt x="76" y="12"/>
                  </a:lnTo>
                  <a:lnTo>
                    <a:pt x="80" y="20"/>
                  </a:lnTo>
                  <a:lnTo>
                    <a:pt x="86" y="32"/>
                  </a:lnTo>
                  <a:lnTo>
                    <a:pt x="88" y="38"/>
                  </a:lnTo>
                  <a:lnTo>
                    <a:pt x="88" y="42"/>
                  </a:lnTo>
                  <a:lnTo>
                    <a:pt x="88" y="48"/>
                  </a:lnTo>
                  <a:lnTo>
                    <a:pt x="88" y="52"/>
                  </a:lnTo>
                  <a:lnTo>
                    <a:pt x="72" y="76"/>
                  </a:lnTo>
                  <a:lnTo>
                    <a:pt x="72" y="100"/>
                  </a:lnTo>
                  <a:lnTo>
                    <a:pt x="20" y="98"/>
                  </a:lnTo>
                  <a:lnTo>
                    <a:pt x="14" y="102"/>
                  </a:lnTo>
                  <a:lnTo>
                    <a:pt x="10" y="108"/>
                  </a:lnTo>
                  <a:lnTo>
                    <a:pt x="0" y="108"/>
                  </a:lnTo>
                  <a:lnTo>
                    <a:pt x="0" y="86"/>
                  </a:lnTo>
                  <a:lnTo>
                    <a:pt x="6" y="76"/>
                  </a:lnTo>
                  <a:lnTo>
                    <a:pt x="12" y="64"/>
                  </a:lnTo>
                  <a:lnTo>
                    <a:pt x="18" y="56"/>
                  </a:lnTo>
                  <a:lnTo>
                    <a:pt x="24" y="48"/>
                  </a:lnTo>
                  <a:lnTo>
                    <a:pt x="24" y="38"/>
                  </a:lnTo>
                  <a:lnTo>
                    <a:pt x="22" y="34"/>
                  </a:lnTo>
                  <a:lnTo>
                    <a:pt x="22" y="28"/>
                  </a:lnTo>
                  <a:lnTo>
                    <a:pt x="20" y="16"/>
                  </a:lnTo>
                  <a:lnTo>
                    <a:pt x="24" y="14"/>
                  </a:lnTo>
                  <a:lnTo>
                    <a:pt x="30" y="12"/>
                  </a:lnTo>
                  <a:lnTo>
                    <a:pt x="52" y="12"/>
                  </a:lnTo>
                  <a:lnTo>
                    <a:pt x="62" y="10"/>
                  </a:lnTo>
                  <a:lnTo>
                    <a:pt x="72" y="4"/>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17" name="Freeform 122"/>
            <p:cNvSpPr>
              <a:spLocks/>
            </p:cNvSpPr>
            <p:nvPr/>
          </p:nvSpPr>
          <p:spPr bwMode="auto">
            <a:xfrm>
              <a:off x="5319309" y="4594190"/>
              <a:ext cx="267521" cy="318586"/>
            </a:xfrm>
            <a:custGeom>
              <a:avLst/>
              <a:gdLst>
                <a:gd name="T0" fmla="*/ 2147483647 w 182"/>
                <a:gd name="T1" fmla="*/ 2147483647 h 200"/>
                <a:gd name="T2" fmla="*/ 2147483647 w 182"/>
                <a:gd name="T3" fmla="*/ 2147483647 h 200"/>
                <a:gd name="T4" fmla="*/ 2147483647 w 182"/>
                <a:gd name="T5" fmla="*/ 2147483647 h 200"/>
                <a:gd name="T6" fmla="*/ 2147483647 w 182"/>
                <a:gd name="T7" fmla="*/ 2147483647 h 200"/>
                <a:gd name="T8" fmla="*/ 2147483647 w 182"/>
                <a:gd name="T9" fmla="*/ 2147483647 h 200"/>
                <a:gd name="T10" fmla="*/ 2147483647 w 182"/>
                <a:gd name="T11" fmla="*/ 2147483647 h 200"/>
                <a:gd name="T12" fmla="*/ 2147483647 w 182"/>
                <a:gd name="T13" fmla="*/ 2147483647 h 200"/>
                <a:gd name="T14" fmla="*/ 2147483647 w 182"/>
                <a:gd name="T15" fmla="*/ 2147483647 h 200"/>
                <a:gd name="T16" fmla="*/ 2147483647 w 182"/>
                <a:gd name="T17" fmla="*/ 2147483647 h 200"/>
                <a:gd name="T18" fmla="*/ 2147483647 w 182"/>
                <a:gd name="T19" fmla="*/ 2147483647 h 200"/>
                <a:gd name="T20" fmla="*/ 2147483647 w 182"/>
                <a:gd name="T21" fmla="*/ 2147483647 h 200"/>
                <a:gd name="T22" fmla="*/ 2147483647 w 182"/>
                <a:gd name="T23" fmla="*/ 2147483647 h 200"/>
                <a:gd name="T24" fmla="*/ 2147483647 w 182"/>
                <a:gd name="T25" fmla="*/ 2147483647 h 200"/>
                <a:gd name="T26" fmla="*/ 2147483647 w 182"/>
                <a:gd name="T27" fmla="*/ 2147483647 h 200"/>
                <a:gd name="T28" fmla="*/ 2147483647 w 182"/>
                <a:gd name="T29" fmla="*/ 2147483647 h 200"/>
                <a:gd name="T30" fmla="*/ 2147483647 w 182"/>
                <a:gd name="T31" fmla="*/ 2147483647 h 200"/>
                <a:gd name="T32" fmla="*/ 2147483647 w 182"/>
                <a:gd name="T33" fmla="*/ 2147483647 h 200"/>
                <a:gd name="T34" fmla="*/ 2147483647 w 182"/>
                <a:gd name="T35" fmla="*/ 2147483647 h 200"/>
                <a:gd name="T36" fmla="*/ 2147483647 w 182"/>
                <a:gd name="T37" fmla="*/ 2147483647 h 200"/>
                <a:gd name="T38" fmla="*/ 2147483647 w 182"/>
                <a:gd name="T39" fmla="*/ 2147483647 h 200"/>
                <a:gd name="T40" fmla="*/ 2147483647 w 182"/>
                <a:gd name="T41" fmla="*/ 2147483647 h 200"/>
                <a:gd name="T42" fmla="*/ 2147483647 w 182"/>
                <a:gd name="T43" fmla="*/ 2147483647 h 200"/>
                <a:gd name="T44" fmla="*/ 2147483647 w 182"/>
                <a:gd name="T45" fmla="*/ 2147483647 h 200"/>
                <a:gd name="T46" fmla="*/ 2147483647 w 182"/>
                <a:gd name="T47" fmla="*/ 2147483647 h 200"/>
                <a:gd name="T48" fmla="*/ 2147483647 w 182"/>
                <a:gd name="T49" fmla="*/ 2147483647 h 200"/>
                <a:gd name="T50" fmla="*/ 2147483647 w 182"/>
                <a:gd name="T51" fmla="*/ 2147483647 h 200"/>
                <a:gd name="T52" fmla="*/ 2147483647 w 182"/>
                <a:gd name="T53" fmla="*/ 2147483647 h 200"/>
                <a:gd name="T54" fmla="*/ 0 w 182"/>
                <a:gd name="T55" fmla="*/ 2147483647 h 200"/>
                <a:gd name="T56" fmla="*/ 0 w 182"/>
                <a:gd name="T57" fmla="*/ 2147483647 h 200"/>
                <a:gd name="T58" fmla="*/ 0 w 182"/>
                <a:gd name="T59" fmla="*/ 2147483647 h 200"/>
                <a:gd name="T60" fmla="*/ 0 w 182"/>
                <a:gd name="T61" fmla="*/ 2147483647 h 200"/>
                <a:gd name="T62" fmla="*/ 2147483647 w 182"/>
                <a:gd name="T63" fmla="*/ 2147483647 h 200"/>
                <a:gd name="T64" fmla="*/ 2147483647 w 182"/>
                <a:gd name="T65" fmla="*/ 2147483647 h 200"/>
                <a:gd name="T66" fmla="*/ 2147483647 w 182"/>
                <a:gd name="T67" fmla="*/ 2147483647 h 200"/>
                <a:gd name="T68" fmla="*/ 2147483647 w 182"/>
                <a:gd name="T69" fmla="*/ 2147483647 h 200"/>
                <a:gd name="T70" fmla="*/ 2147483647 w 182"/>
                <a:gd name="T71" fmla="*/ 2147483647 h 200"/>
                <a:gd name="T72" fmla="*/ 2147483647 w 182"/>
                <a:gd name="T73" fmla="*/ 2147483647 h 200"/>
                <a:gd name="T74" fmla="*/ 2147483647 w 182"/>
                <a:gd name="T75" fmla="*/ 2147483647 h 200"/>
                <a:gd name="T76" fmla="*/ 2147483647 w 182"/>
                <a:gd name="T77" fmla="*/ 2147483647 h 200"/>
                <a:gd name="T78" fmla="*/ 2147483647 w 182"/>
                <a:gd name="T79" fmla="*/ 2147483647 h 200"/>
                <a:gd name="T80" fmla="*/ 2147483647 w 182"/>
                <a:gd name="T81" fmla="*/ 0 h 20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82"/>
                <a:gd name="T124" fmla="*/ 0 h 200"/>
                <a:gd name="T125" fmla="*/ 182 w 182"/>
                <a:gd name="T126" fmla="*/ 200 h 20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82" h="200">
                  <a:moveTo>
                    <a:pt x="30" y="0"/>
                  </a:moveTo>
                  <a:lnTo>
                    <a:pt x="74" y="2"/>
                  </a:lnTo>
                  <a:lnTo>
                    <a:pt x="136" y="40"/>
                  </a:lnTo>
                  <a:lnTo>
                    <a:pt x="136" y="48"/>
                  </a:lnTo>
                  <a:lnTo>
                    <a:pt x="162" y="70"/>
                  </a:lnTo>
                  <a:lnTo>
                    <a:pt x="160" y="74"/>
                  </a:lnTo>
                  <a:lnTo>
                    <a:pt x="158" y="80"/>
                  </a:lnTo>
                  <a:lnTo>
                    <a:pt x="156" y="84"/>
                  </a:lnTo>
                  <a:lnTo>
                    <a:pt x="154" y="88"/>
                  </a:lnTo>
                  <a:lnTo>
                    <a:pt x="152" y="92"/>
                  </a:lnTo>
                  <a:lnTo>
                    <a:pt x="152" y="98"/>
                  </a:lnTo>
                  <a:lnTo>
                    <a:pt x="154" y="102"/>
                  </a:lnTo>
                  <a:lnTo>
                    <a:pt x="158" y="106"/>
                  </a:lnTo>
                  <a:lnTo>
                    <a:pt x="162" y="110"/>
                  </a:lnTo>
                  <a:lnTo>
                    <a:pt x="164" y="116"/>
                  </a:lnTo>
                  <a:lnTo>
                    <a:pt x="164" y="126"/>
                  </a:lnTo>
                  <a:lnTo>
                    <a:pt x="164" y="142"/>
                  </a:lnTo>
                  <a:lnTo>
                    <a:pt x="164" y="156"/>
                  </a:lnTo>
                  <a:lnTo>
                    <a:pt x="168" y="162"/>
                  </a:lnTo>
                  <a:lnTo>
                    <a:pt x="172" y="168"/>
                  </a:lnTo>
                  <a:lnTo>
                    <a:pt x="176" y="174"/>
                  </a:lnTo>
                  <a:lnTo>
                    <a:pt x="182" y="178"/>
                  </a:lnTo>
                  <a:lnTo>
                    <a:pt x="174" y="180"/>
                  </a:lnTo>
                  <a:lnTo>
                    <a:pt x="166" y="180"/>
                  </a:lnTo>
                  <a:lnTo>
                    <a:pt x="162" y="184"/>
                  </a:lnTo>
                  <a:lnTo>
                    <a:pt x="152" y="188"/>
                  </a:lnTo>
                  <a:lnTo>
                    <a:pt x="138" y="192"/>
                  </a:lnTo>
                  <a:lnTo>
                    <a:pt x="134" y="194"/>
                  </a:lnTo>
                  <a:lnTo>
                    <a:pt x="132" y="196"/>
                  </a:lnTo>
                  <a:lnTo>
                    <a:pt x="130" y="198"/>
                  </a:lnTo>
                  <a:lnTo>
                    <a:pt x="126" y="198"/>
                  </a:lnTo>
                  <a:lnTo>
                    <a:pt x="122" y="198"/>
                  </a:lnTo>
                  <a:lnTo>
                    <a:pt x="120" y="196"/>
                  </a:lnTo>
                  <a:lnTo>
                    <a:pt x="116" y="196"/>
                  </a:lnTo>
                  <a:lnTo>
                    <a:pt x="114" y="198"/>
                  </a:lnTo>
                  <a:lnTo>
                    <a:pt x="112" y="200"/>
                  </a:lnTo>
                  <a:lnTo>
                    <a:pt x="108" y="200"/>
                  </a:lnTo>
                  <a:lnTo>
                    <a:pt x="82" y="198"/>
                  </a:lnTo>
                  <a:lnTo>
                    <a:pt x="82" y="172"/>
                  </a:lnTo>
                  <a:lnTo>
                    <a:pt x="80" y="170"/>
                  </a:lnTo>
                  <a:lnTo>
                    <a:pt x="78" y="166"/>
                  </a:lnTo>
                  <a:lnTo>
                    <a:pt x="76" y="160"/>
                  </a:lnTo>
                  <a:lnTo>
                    <a:pt x="60" y="160"/>
                  </a:lnTo>
                  <a:lnTo>
                    <a:pt x="46" y="150"/>
                  </a:lnTo>
                  <a:lnTo>
                    <a:pt x="40" y="146"/>
                  </a:lnTo>
                  <a:lnTo>
                    <a:pt x="30" y="142"/>
                  </a:lnTo>
                  <a:lnTo>
                    <a:pt x="26" y="140"/>
                  </a:lnTo>
                  <a:lnTo>
                    <a:pt x="24" y="138"/>
                  </a:lnTo>
                  <a:lnTo>
                    <a:pt x="22" y="136"/>
                  </a:lnTo>
                  <a:lnTo>
                    <a:pt x="20" y="134"/>
                  </a:lnTo>
                  <a:lnTo>
                    <a:pt x="18" y="126"/>
                  </a:lnTo>
                  <a:lnTo>
                    <a:pt x="16" y="120"/>
                  </a:lnTo>
                  <a:lnTo>
                    <a:pt x="16" y="114"/>
                  </a:lnTo>
                  <a:lnTo>
                    <a:pt x="10" y="110"/>
                  </a:lnTo>
                  <a:lnTo>
                    <a:pt x="6" y="104"/>
                  </a:lnTo>
                  <a:lnTo>
                    <a:pt x="0" y="100"/>
                  </a:lnTo>
                  <a:lnTo>
                    <a:pt x="0" y="94"/>
                  </a:lnTo>
                  <a:lnTo>
                    <a:pt x="0" y="92"/>
                  </a:lnTo>
                  <a:lnTo>
                    <a:pt x="2" y="88"/>
                  </a:lnTo>
                  <a:lnTo>
                    <a:pt x="0" y="84"/>
                  </a:lnTo>
                  <a:lnTo>
                    <a:pt x="0" y="82"/>
                  </a:lnTo>
                  <a:lnTo>
                    <a:pt x="0" y="78"/>
                  </a:lnTo>
                  <a:lnTo>
                    <a:pt x="0" y="72"/>
                  </a:lnTo>
                  <a:lnTo>
                    <a:pt x="2" y="68"/>
                  </a:lnTo>
                  <a:lnTo>
                    <a:pt x="8" y="60"/>
                  </a:lnTo>
                  <a:lnTo>
                    <a:pt x="20" y="50"/>
                  </a:lnTo>
                  <a:lnTo>
                    <a:pt x="22" y="46"/>
                  </a:lnTo>
                  <a:lnTo>
                    <a:pt x="22" y="42"/>
                  </a:lnTo>
                  <a:lnTo>
                    <a:pt x="22" y="40"/>
                  </a:lnTo>
                  <a:lnTo>
                    <a:pt x="20" y="38"/>
                  </a:lnTo>
                  <a:lnTo>
                    <a:pt x="18" y="36"/>
                  </a:lnTo>
                  <a:lnTo>
                    <a:pt x="16" y="34"/>
                  </a:lnTo>
                  <a:lnTo>
                    <a:pt x="18" y="30"/>
                  </a:lnTo>
                  <a:lnTo>
                    <a:pt x="20" y="28"/>
                  </a:lnTo>
                  <a:lnTo>
                    <a:pt x="22" y="26"/>
                  </a:lnTo>
                  <a:lnTo>
                    <a:pt x="22" y="22"/>
                  </a:lnTo>
                  <a:lnTo>
                    <a:pt x="24" y="22"/>
                  </a:lnTo>
                  <a:lnTo>
                    <a:pt x="24" y="16"/>
                  </a:lnTo>
                  <a:lnTo>
                    <a:pt x="22" y="12"/>
                  </a:lnTo>
                  <a:lnTo>
                    <a:pt x="20" y="6"/>
                  </a:lnTo>
                  <a:lnTo>
                    <a:pt x="22" y="0"/>
                  </a:lnTo>
                  <a:lnTo>
                    <a:pt x="24" y="0"/>
                  </a:ln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18" name="Freeform 123"/>
            <p:cNvSpPr>
              <a:spLocks/>
            </p:cNvSpPr>
            <p:nvPr/>
          </p:nvSpPr>
          <p:spPr bwMode="auto">
            <a:xfrm>
              <a:off x="5311237" y="4594190"/>
              <a:ext cx="42665" cy="54425"/>
            </a:xfrm>
            <a:custGeom>
              <a:avLst/>
              <a:gdLst>
                <a:gd name="T0" fmla="*/ 2147483647 w 30"/>
                <a:gd name="T1" fmla="*/ 2147483647 h 34"/>
                <a:gd name="T2" fmla="*/ 2147483647 w 30"/>
                <a:gd name="T3" fmla="*/ 2147483647 h 34"/>
                <a:gd name="T4" fmla="*/ 2147483647 w 30"/>
                <a:gd name="T5" fmla="*/ 2147483647 h 34"/>
                <a:gd name="T6" fmla="*/ 2147483647 w 30"/>
                <a:gd name="T7" fmla="*/ 2147483647 h 34"/>
                <a:gd name="T8" fmla="*/ 2147483647 w 30"/>
                <a:gd name="T9" fmla="*/ 2147483647 h 34"/>
                <a:gd name="T10" fmla="*/ 2147483647 w 30"/>
                <a:gd name="T11" fmla="*/ 2147483647 h 34"/>
                <a:gd name="T12" fmla="*/ 2147483647 w 30"/>
                <a:gd name="T13" fmla="*/ 2147483647 h 34"/>
                <a:gd name="T14" fmla="*/ 2147483647 w 30"/>
                <a:gd name="T15" fmla="*/ 0 h 34"/>
                <a:gd name="T16" fmla="*/ 2147483647 w 30"/>
                <a:gd name="T17" fmla="*/ 2147483647 h 34"/>
                <a:gd name="T18" fmla="*/ 2147483647 w 30"/>
                <a:gd name="T19" fmla="*/ 2147483647 h 34"/>
                <a:gd name="T20" fmla="*/ 2147483647 w 30"/>
                <a:gd name="T21" fmla="*/ 2147483647 h 34"/>
                <a:gd name="T22" fmla="*/ 2147483647 w 30"/>
                <a:gd name="T23" fmla="*/ 2147483647 h 34"/>
                <a:gd name="T24" fmla="*/ 2147483647 w 30"/>
                <a:gd name="T25" fmla="*/ 2147483647 h 34"/>
                <a:gd name="T26" fmla="*/ 0 w 30"/>
                <a:gd name="T27" fmla="*/ 2147483647 h 34"/>
                <a:gd name="T28" fmla="*/ 0 w 30"/>
                <a:gd name="T29" fmla="*/ 2147483647 h 34"/>
                <a:gd name="T30" fmla="*/ 0 w 30"/>
                <a:gd name="T31" fmla="*/ 2147483647 h 34"/>
                <a:gd name="T32" fmla="*/ 0 w 30"/>
                <a:gd name="T33" fmla="*/ 2147483647 h 34"/>
                <a:gd name="T34" fmla="*/ 2147483647 w 30"/>
                <a:gd name="T35" fmla="*/ 2147483647 h 34"/>
                <a:gd name="T36" fmla="*/ 2147483647 w 30"/>
                <a:gd name="T37" fmla="*/ 2147483647 h 34"/>
                <a:gd name="T38" fmla="*/ 2147483647 w 30"/>
                <a:gd name="T39" fmla="*/ 2147483647 h 34"/>
                <a:gd name="T40" fmla="*/ 2147483647 w 30"/>
                <a:gd name="T41" fmla="*/ 2147483647 h 34"/>
                <a:gd name="T42" fmla="*/ 2147483647 w 30"/>
                <a:gd name="T43" fmla="*/ 2147483647 h 34"/>
                <a:gd name="T44" fmla="*/ 2147483647 w 30"/>
                <a:gd name="T45" fmla="*/ 2147483647 h 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0"/>
                <a:gd name="T70" fmla="*/ 0 h 34"/>
                <a:gd name="T71" fmla="*/ 30 w 30"/>
                <a:gd name="T72" fmla="*/ 34 h 3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0" h="34">
                  <a:moveTo>
                    <a:pt x="26" y="28"/>
                  </a:moveTo>
                  <a:lnTo>
                    <a:pt x="28" y="26"/>
                  </a:lnTo>
                  <a:lnTo>
                    <a:pt x="28" y="22"/>
                  </a:lnTo>
                  <a:lnTo>
                    <a:pt x="30" y="22"/>
                  </a:lnTo>
                  <a:lnTo>
                    <a:pt x="30" y="16"/>
                  </a:lnTo>
                  <a:lnTo>
                    <a:pt x="28" y="12"/>
                  </a:lnTo>
                  <a:lnTo>
                    <a:pt x="26" y="6"/>
                  </a:lnTo>
                  <a:lnTo>
                    <a:pt x="28" y="0"/>
                  </a:lnTo>
                  <a:lnTo>
                    <a:pt x="24" y="2"/>
                  </a:lnTo>
                  <a:lnTo>
                    <a:pt x="22" y="4"/>
                  </a:lnTo>
                  <a:lnTo>
                    <a:pt x="18" y="10"/>
                  </a:lnTo>
                  <a:lnTo>
                    <a:pt x="8" y="10"/>
                  </a:lnTo>
                  <a:lnTo>
                    <a:pt x="2" y="18"/>
                  </a:lnTo>
                  <a:lnTo>
                    <a:pt x="0" y="24"/>
                  </a:lnTo>
                  <a:lnTo>
                    <a:pt x="0" y="30"/>
                  </a:lnTo>
                  <a:lnTo>
                    <a:pt x="0" y="32"/>
                  </a:lnTo>
                  <a:lnTo>
                    <a:pt x="0" y="34"/>
                  </a:lnTo>
                  <a:lnTo>
                    <a:pt x="12" y="34"/>
                  </a:lnTo>
                  <a:lnTo>
                    <a:pt x="14" y="30"/>
                  </a:lnTo>
                  <a:lnTo>
                    <a:pt x="14" y="28"/>
                  </a:lnTo>
                  <a:lnTo>
                    <a:pt x="16" y="26"/>
                  </a:lnTo>
                  <a:lnTo>
                    <a:pt x="26" y="26"/>
                  </a:lnTo>
                  <a:lnTo>
                    <a:pt x="2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19" name="Freeform 124"/>
            <p:cNvSpPr>
              <a:spLocks/>
            </p:cNvSpPr>
            <p:nvPr/>
          </p:nvSpPr>
          <p:spPr bwMode="auto">
            <a:xfrm>
              <a:off x="5311237" y="4637995"/>
              <a:ext cx="40359" cy="65044"/>
            </a:xfrm>
            <a:custGeom>
              <a:avLst/>
              <a:gdLst>
                <a:gd name="T0" fmla="*/ 0 w 28"/>
                <a:gd name="T1" fmla="*/ 2147483647 h 42"/>
                <a:gd name="T2" fmla="*/ 2147483647 w 28"/>
                <a:gd name="T3" fmla="*/ 2147483647 h 42"/>
                <a:gd name="T4" fmla="*/ 2147483647 w 28"/>
                <a:gd name="T5" fmla="*/ 2147483647 h 42"/>
                <a:gd name="T6" fmla="*/ 2147483647 w 28"/>
                <a:gd name="T7" fmla="*/ 2147483647 h 42"/>
                <a:gd name="T8" fmla="*/ 2147483647 w 28"/>
                <a:gd name="T9" fmla="*/ 2147483647 h 42"/>
                <a:gd name="T10" fmla="*/ 2147483647 w 28"/>
                <a:gd name="T11" fmla="*/ 2147483647 h 42"/>
                <a:gd name="T12" fmla="*/ 2147483647 w 28"/>
                <a:gd name="T13" fmla="*/ 2147483647 h 42"/>
                <a:gd name="T14" fmla="*/ 2147483647 w 28"/>
                <a:gd name="T15" fmla="*/ 2147483647 h 42"/>
                <a:gd name="T16" fmla="*/ 2147483647 w 28"/>
                <a:gd name="T17" fmla="*/ 2147483647 h 42"/>
                <a:gd name="T18" fmla="*/ 2147483647 w 28"/>
                <a:gd name="T19" fmla="*/ 2147483647 h 42"/>
                <a:gd name="T20" fmla="*/ 2147483647 w 28"/>
                <a:gd name="T21" fmla="*/ 2147483647 h 42"/>
                <a:gd name="T22" fmla="*/ 2147483647 w 28"/>
                <a:gd name="T23" fmla="*/ 2147483647 h 42"/>
                <a:gd name="T24" fmla="*/ 2147483647 w 28"/>
                <a:gd name="T25" fmla="*/ 2147483647 h 42"/>
                <a:gd name="T26" fmla="*/ 2147483647 w 28"/>
                <a:gd name="T27" fmla="*/ 2147483647 h 42"/>
                <a:gd name="T28" fmla="*/ 2147483647 w 28"/>
                <a:gd name="T29" fmla="*/ 2147483647 h 42"/>
                <a:gd name="T30" fmla="*/ 2147483647 w 28"/>
                <a:gd name="T31" fmla="*/ 2147483647 h 42"/>
                <a:gd name="T32" fmla="*/ 2147483647 w 28"/>
                <a:gd name="T33" fmla="*/ 2147483647 h 42"/>
                <a:gd name="T34" fmla="*/ 2147483647 w 28"/>
                <a:gd name="T35" fmla="*/ 2147483647 h 42"/>
                <a:gd name="T36" fmla="*/ 2147483647 w 28"/>
                <a:gd name="T37" fmla="*/ 2147483647 h 42"/>
                <a:gd name="T38" fmla="*/ 2147483647 w 28"/>
                <a:gd name="T39" fmla="*/ 0 h 42"/>
                <a:gd name="T40" fmla="*/ 2147483647 w 28"/>
                <a:gd name="T41" fmla="*/ 0 h 42"/>
                <a:gd name="T42" fmla="*/ 2147483647 w 28"/>
                <a:gd name="T43" fmla="*/ 2147483647 h 42"/>
                <a:gd name="T44" fmla="*/ 2147483647 w 28"/>
                <a:gd name="T45" fmla="*/ 2147483647 h 42"/>
                <a:gd name="T46" fmla="*/ 2147483647 w 28"/>
                <a:gd name="T47" fmla="*/ 2147483647 h 42"/>
                <a:gd name="T48" fmla="*/ 0 w 28"/>
                <a:gd name="T49" fmla="*/ 2147483647 h 42"/>
                <a:gd name="T50" fmla="*/ 0 w 28"/>
                <a:gd name="T51" fmla="*/ 2147483647 h 42"/>
                <a:gd name="T52" fmla="*/ 0 w 28"/>
                <a:gd name="T53" fmla="*/ 2147483647 h 42"/>
                <a:gd name="T54" fmla="*/ 0 w 28"/>
                <a:gd name="T55" fmla="*/ 2147483647 h 4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8"/>
                <a:gd name="T85" fmla="*/ 0 h 42"/>
                <a:gd name="T86" fmla="*/ 28 w 28"/>
                <a:gd name="T87" fmla="*/ 42 h 4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8" h="42">
                  <a:moveTo>
                    <a:pt x="0" y="8"/>
                  </a:moveTo>
                  <a:lnTo>
                    <a:pt x="2" y="12"/>
                  </a:lnTo>
                  <a:lnTo>
                    <a:pt x="6" y="14"/>
                  </a:lnTo>
                  <a:lnTo>
                    <a:pt x="6" y="16"/>
                  </a:lnTo>
                  <a:lnTo>
                    <a:pt x="4" y="20"/>
                  </a:lnTo>
                  <a:lnTo>
                    <a:pt x="4" y="24"/>
                  </a:lnTo>
                  <a:lnTo>
                    <a:pt x="4" y="28"/>
                  </a:lnTo>
                  <a:lnTo>
                    <a:pt x="6" y="34"/>
                  </a:lnTo>
                  <a:lnTo>
                    <a:pt x="8" y="42"/>
                  </a:lnTo>
                  <a:lnTo>
                    <a:pt x="14" y="34"/>
                  </a:lnTo>
                  <a:lnTo>
                    <a:pt x="22" y="28"/>
                  </a:lnTo>
                  <a:lnTo>
                    <a:pt x="26" y="24"/>
                  </a:lnTo>
                  <a:lnTo>
                    <a:pt x="28" y="20"/>
                  </a:lnTo>
                  <a:lnTo>
                    <a:pt x="28" y="16"/>
                  </a:lnTo>
                  <a:lnTo>
                    <a:pt x="28" y="14"/>
                  </a:lnTo>
                  <a:lnTo>
                    <a:pt x="26" y="12"/>
                  </a:lnTo>
                  <a:lnTo>
                    <a:pt x="24" y="10"/>
                  </a:lnTo>
                  <a:lnTo>
                    <a:pt x="22" y="8"/>
                  </a:lnTo>
                  <a:lnTo>
                    <a:pt x="24" y="2"/>
                  </a:lnTo>
                  <a:lnTo>
                    <a:pt x="26" y="0"/>
                  </a:lnTo>
                  <a:lnTo>
                    <a:pt x="16" y="0"/>
                  </a:lnTo>
                  <a:lnTo>
                    <a:pt x="14" y="2"/>
                  </a:lnTo>
                  <a:lnTo>
                    <a:pt x="14" y="4"/>
                  </a:lnTo>
                  <a:lnTo>
                    <a:pt x="12" y="8"/>
                  </a:lnTo>
                  <a:lnTo>
                    <a:pt x="0" y="8"/>
                  </a:lnTo>
                  <a:lnTo>
                    <a:pt x="0" y="6"/>
                  </a:lnTo>
                  <a:lnTo>
                    <a:pt x="0" y="4"/>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20" name="Freeform 125"/>
            <p:cNvSpPr>
              <a:spLocks/>
            </p:cNvSpPr>
            <p:nvPr/>
          </p:nvSpPr>
          <p:spPr bwMode="auto">
            <a:xfrm>
              <a:off x="4922641" y="4414984"/>
              <a:ext cx="434722" cy="545579"/>
            </a:xfrm>
            <a:custGeom>
              <a:avLst/>
              <a:gdLst>
                <a:gd name="T0" fmla="*/ 2147483647 w 298"/>
                <a:gd name="T1" fmla="*/ 2147483647 h 346"/>
                <a:gd name="T2" fmla="*/ 2147483647 w 298"/>
                <a:gd name="T3" fmla="*/ 2147483647 h 346"/>
                <a:gd name="T4" fmla="*/ 2147483647 w 298"/>
                <a:gd name="T5" fmla="*/ 2147483647 h 346"/>
                <a:gd name="T6" fmla="*/ 2147483647 w 298"/>
                <a:gd name="T7" fmla="*/ 2147483647 h 346"/>
                <a:gd name="T8" fmla="*/ 2147483647 w 298"/>
                <a:gd name="T9" fmla="*/ 2147483647 h 346"/>
                <a:gd name="T10" fmla="*/ 2147483647 w 298"/>
                <a:gd name="T11" fmla="*/ 2147483647 h 346"/>
                <a:gd name="T12" fmla="*/ 2147483647 w 298"/>
                <a:gd name="T13" fmla="*/ 2147483647 h 346"/>
                <a:gd name="T14" fmla="*/ 2147483647 w 298"/>
                <a:gd name="T15" fmla="*/ 2147483647 h 346"/>
                <a:gd name="T16" fmla="*/ 2147483647 w 298"/>
                <a:gd name="T17" fmla="*/ 2147483647 h 346"/>
                <a:gd name="T18" fmla="*/ 2147483647 w 298"/>
                <a:gd name="T19" fmla="*/ 2147483647 h 346"/>
                <a:gd name="T20" fmla="*/ 2147483647 w 298"/>
                <a:gd name="T21" fmla="*/ 2147483647 h 346"/>
                <a:gd name="T22" fmla="*/ 2147483647 w 298"/>
                <a:gd name="T23" fmla="*/ 2147483647 h 346"/>
                <a:gd name="T24" fmla="*/ 2147483647 w 298"/>
                <a:gd name="T25" fmla="*/ 2147483647 h 346"/>
                <a:gd name="T26" fmla="*/ 2147483647 w 298"/>
                <a:gd name="T27" fmla="*/ 2147483647 h 346"/>
                <a:gd name="T28" fmla="*/ 2147483647 w 298"/>
                <a:gd name="T29" fmla="*/ 2147483647 h 346"/>
                <a:gd name="T30" fmla="*/ 2147483647 w 298"/>
                <a:gd name="T31" fmla="*/ 2147483647 h 346"/>
                <a:gd name="T32" fmla="*/ 2147483647 w 298"/>
                <a:gd name="T33" fmla="*/ 2147483647 h 346"/>
                <a:gd name="T34" fmla="*/ 2147483647 w 298"/>
                <a:gd name="T35" fmla="*/ 2147483647 h 346"/>
                <a:gd name="T36" fmla="*/ 2147483647 w 298"/>
                <a:gd name="T37" fmla="*/ 2147483647 h 346"/>
                <a:gd name="T38" fmla="*/ 2147483647 w 298"/>
                <a:gd name="T39" fmla="*/ 2147483647 h 346"/>
                <a:gd name="T40" fmla="*/ 0 w 298"/>
                <a:gd name="T41" fmla="*/ 2147483647 h 346"/>
                <a:gd name="T42" fmla="*/ 2147483647 w 298"/>
                <a:gd name="T43" fmla="*/ 2147483647 h 346"/>
                <a:gd name="T44" fmla="*/ 2147483647 w 298"/>
                <a:gd name="T45" fmla="*/ 2147483647 h 346"/>
                <a:gd name="T46" fmla="*/ 2147483647 w 298"/>
                <a:gd name="T47" fmla="*/ 2147483647 h 346"/>
                <a:gd name="T48" fmla="*/ 2147483647 w 298"/>
                <a:gd name="T49" fmla="*/ 2147483647 h 346"/>
                <a:gd name="T50" fmla="*/ 2147483647 w 298"/>
                <a:gd name="T51" fmla="*/ 2147483647 h 346"/>
                <a:gd name="T52" fmla="*/ 2147483647 w 298"/>
                <a:gd name="T53" fmla="*/ 2147483647 h 346"/>
                <a:gd name="T54" fmla="*/ 2147483647 w 298"/>
                <a:gd name="T55" fmla="*/ 2147483647 h 346"/>
                <a:gd name="T56" fmla="*/ 2147483647 w 298"/>
                <a:gd name="T57" fmla="*/ 2147483647 h 346"/>
                <a:gd name="T58" fmla="*/ 2147483647 w 298"/>
                <a:gd name="T59" fmla="*/ 2147483647 h 346"/>
                <a:gd name="T60" fmla="*/ 2147483647 w 298"/>
                <a:gd name="T61" fmla="*/ 2147483647 h 346"/>
                <a:gd name="T62" fmla="*/ 2147483647 w 298"/>
                <a:gd name="T63" fmla="*/ 2147483647 h 346"/>
                <a:gd name="T64" fmla="*/ 2147483647 w 298"/>
                <a:gd name="T65" fmla="*/ 2147483647 h 346"/>
                <a:gd name="T66" fmla="*/ 2147483647 w 298"/>
                <a:gd name="T67" fmla="*/ 2147483647 h 346"/>
                <a:gd name="T68" fmla="*/ 2147483647 w 298"/>
                <a:gd name="T69" fmla="*/ 2147483647 h 346"/>
                <a:gd name="T70" fmla="*/ 2147483647 w 298"/>
                <a:gd name="T71" fmla="*/ 2147483647 h 346"/>
                <a:gd name="T72" fmla="*/ 2147483647 w 298"/>
                <a:gd name="T73" fmla="*/ 2147483647 h 346"/>
                <a:gd name="T74" fmla="*/ 2147483647 w 298"/>
                <a:gd name="T75" fmla="*/ 2147483647 h 346"/>
                <a:gd name="T76" fmla="*/ 2147483647 w 298"/>
                <a:gd name="T77" fmla="*/ 2147483647 h 346"/>
                <a:gd name="T78" fmla="*/ 2147483647 w 298"/>
                <a:gd name="T79" fmla="*/ 2147483647 h 346"/>
                <a:gd name="T80" fmla="*/ 2147483647 w 298"/>
                <a:gd name="T81" fmla="*/ 2147483647 h 346"/>
                <a:gd name="T82" fmla="*/ 2147483647 w 298"/>
                <a:gd name="T83" fmla="*/ 2147483647 h 346"/>
                <a:gd name="T84" fmla="*/ 2147483647 w 298"/>
                <a:gd name="T85" fmla="*/ 2147483647 h 346"/>
                <a:gd name="T86" fmla="*/ 2147483647 w 298"/>
                <a:gd name="T87" fmla="*/ 2147483647 h 346"/>
                <a:gd name="T88" fmla="*/ 2147483647 w 298"/>
                <a:gd name="T89" fmla="*/ 2147483647 h 346"/>
                <a:gd name="T90" fmla="*/ 2147483647 w 298"/>
                <a:gd name="T91" fmla="*/ 2147483647 h 346"/>
                <a:gd name="T92" fmla="*/ 2147483647 w 298"/>
                <a:gd name="T93" fmla="*/ 2147483647 h 346"/>
                <a:gd name="T94" fmla="*/ 2147483647 w 298"/>
                <a:gd name="T95" fmla="*/ 2147483647 h 346"/>
                <a:gd name="T96" fmla="*/ 2147483647 w 298"/>
                <a:gd name="T97" fmla="*/ 2147483647 h 346"/>
                <a:gd name="T98" fmla="*/ 2147483647 w 298"/>
                <a:gd name="T99" fmla="*/ 2147483647 h 346"/>
                <a:gd name="T100" fmla="*/ 2147483647 w 298"/>
                <a:gd name="T101" fmla="*/ 2147483647 h 346"/>
                <a:gd name="T102" fmla="*/ 2147483647 w 298"/>
                <a:gd name="T103" fmla="*/ 2147483647 h 346"/>
                <a:gd name="T104" fmla="*/ 2147483647 w 298"/>
                <a:gd name="T105" fmla="*/ 2147483647 h 346"/>
                <a:gd name="T106" fmla="*/ 2147483647 w 298"/>
                <a:gd name="T107" fmla="*/ 2147483647 h 346"/>
                <a:gd name="T108" fmla="*/ 2147483647 w 298"/>
                <a:gd name="T109" fmla="*/ 2147483647 h 346"/>
                <a:gd name="T110" fmla="*/ 2147483647 w 298"/>
                <a:gd name="T111" fmla="*/ 2147483647 h 346"/>
                <a:gd name="T112" fmla="*/ 2147483647 w 298"/>
                <a:gd name="T113" fmla="*/ 2147483647 h 346"/>
                <a:gd name="T114" fmla="*/ 2147483647 w 298"/>
                <a:gd name="T115" fmla="*/ 2147483647 h 3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98"/>
                <a:gd name="T175" fmla="*/ 0 h 346"/>
                <a:gd name="T176" fmla="*/ 298 w 298"/>
                <a:gd name="T177" fmla="*/ 346 h 3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98" h="346">
                  <a:moveTo>
                    <a:pt x="290" y="248"/>
                  </a:moveTo>
                  <a:lnTo>
                    <a:pt x="280" y="250"/>
                  </a:lnTo>
                  <a:lnTo>
                    <a:pt x="270" y="256"/>
                  </a:lnTo>
                  <a:lnTo>
                    <a:pt x="264" y="258"/>
                  </a:lnTo>
                  <a:lnTo>
                    <a:pt x="260" y="262"/>
                  </a:lnTo>
                  <a:lnTo>
                    <a:pt x="258" y="266"/>
                  </a:lnTo>
                  <a:lnTo>
                    <a:pt x="256" y="272"/>
                  </a:lnTo>
                  <a:lnTo>
                    <a:pt x="256" y="310"/>
                  </a:lnTo>
                  <a:lnTo>
                    <a:pt x="258" y="318"/>
                  </a:lnTo>
                  <a:lnTo>
                    <a:pt x="260" y="320"/>
                  </a:lnTo>
                  <a:lnTo>
                    <a:pt x="266" y="324"/>
                  </a:lnTo>
                  <a:lnTo>
                    <a:pt x="276" y="324"/>
                  </a:lnTo>
                  <a:lnTo>
                    <a:pt x="276" y="336"/>
                  </a:lnTo>
                  <a:lnTo>
                    <a:pt x="274" y="340"/>
                  </a:lnTo>
                  <a:lnTo>
                    <a:pt x="272" y="344"/>
                  </a:lnTo>
                  <a:lnTo>
                    <a:pt x="268" y="346"/>
                  </a:lnTo>
                  <a:lnTo>
                    <a:pt x="266" y="346"/>
                  </a:lnTo>
                  <a:lnTo>
                    <a:pt x="262" y="338"/>
                  </a:lnTo>
                  <a:lnTo>
                    <a:pt x="258" y="334"/>
                  </a:lnTo>
                  <a:lnTo>
                    <a:pt x="248" y="326"/>
                  </a:lnTo>
                  <a:lnTo>
                    <a:pt x="242" y="320"/>
                  </a:lnTo>
                  <a:lnTo>
                    <a:pt x="238" y="318"/>
                  </a:lnTo>
                  <a:lnTo>
                    <a:pt x="238" y="314"/>
                  </a:lnTo>
                  <a:lnTo>
                    <a:pt x="232" y="316"/>
                  </a:lnTo>
                  <a:lnTo>
                    <a:pt x="230" y="318"/>
                  </a:lnTo>
                  <a:lnTo>
                    <a:pt x="228" y="318"/>
                  </a:lnTo>
                  <a:lnTo>
                    <a:pt x="224" y="320"/>
                  </a:lnTo>
                  <a:lnTo>
                    <a:pt x="218" y="318"/>
                  </a:lnTo>
                  <a:lnTo>
                    <a:pt x="212" y="316"/>
                  </a:lnTo>
                  <a:lnTo>
                    <a:pt x="208" y="312"/>
                  </a:lnTo>
                  <a:lnTo>
                    <a:pt x="206" y="308"/>
                  </a:lnTo>
                  <a:lnTo>
                    <a:pt x="190" y="302"/>
                  </a:lnTo>
                  <a:lnTo>
                    <a:pt x="186" y="300"/>
                  </a:lnTo>
                  <a:lnTo>
                    <a:pt x="178" y="300"/>
                  </a:lnTo>
                  <a:lnTo>
                    <a:pt x="170" y="300"/>
                  </a:lnTo>
                  <a:lnTo>
                    <a:pt x="166" y="302"/>
                  </a:lnTo>
                  <a:lnTo>
                    <a:pt x="162" y="302"/>
                  </a:lnTo>
                  <a:lnTo>
                    <a:pt x="156" y="300"/>
                  </a:lnTo>
                  <a:lnTo>
                    <a:pt x="158" y="294"/>
                  </a:lnTo>
                  <a:lnTo>
                    <a:pt x="158" y="290"/>
                  </a:lnTo>
                  <a:lnTo>
                    <a:pt x="156" y="282"/>
                  </a:lnTo>
                  <a:lnTo>
                    <a:pt x="152" y="280"/>
                  </a:lnTo>
                  <a:lnTo>
                    <a:pt x="152" y="276"/>
                  </a:lnTo>
                  <a:lnTo>
                    <a:pt x="154" y="254"/>
                  </a:lnTo>
                  <a:lnTo>
                    <a:pt x="152" y="232"/>
                  </a:lnTo>
                  <a:lnTo>
                    <a:pt x="146" y="234"/>
                  </a:lnTo>
                  <a:lnTo>
                    <a:pt x="138" y="234"/>
                  </a:lnTo>
                  <a:lnTo>
                    <a:pt x="134" y="232"/>
                  </a:lnTo>
                  <a:lnTo>
                    <a:pt x="132" y="230"/>
                  </a:lnTo>
                  <a:lnTo>
                    <a:pt x="130" y="228"/>
                  </a:lnTo>
                  <a:lnTo>
                    <a:pt x="110" y="228"/>
                  </a:lnTo>
                  <a:lnTo>
                    <a:pt x="110" y="236"/>
                  </a:lnTo>
                  <a:lnTo>
                    <a:pt x="108" y="240"/>
                  </a:lnTo>
                  <a:lnTo>
                    <a:pt x="106" y="242"/>
                  </a:lnTo>
                  <a:lnTo>
                    <a:pt x="98" y="242"/>
                  </a:lnTo>
                  <a:lnTo>
                    <a:pt x="86" y="242"/>
                  </a:lnTo>
                  <a:lnTo>
                    <a:pt x="82" y="242"/>
                  </a:lnTo>
                  <a:lnTo>
                    <a:pt x="80" y="240"/>
                  </a:lnTo>
                  <a:lnTo>
                    <a:pt x="72" y="232"/>
                  </a:lnTo>
                  <a:lnTo>
                    <a:pt x="66" y="220"/>
                  </a:lnTo>
                  <a:lnTo>
                    <a:pt x="66" y="208"/>
                  </a:lnTo>
                  <a:lnTo>
                    <a:pt x="2" y="208"/>
                  </a:lnTo>
                  <a:lnTo>
                    <a:pt x="0" y="202"/>
                  </a:lnTo>
                  <a:lnTo>
                    <a:pt x="2" y="190"/>
                  </a:lnTo>
                  <a:lnTo>
                    <a:pt x="4" y="186"/>
                  </a:lnTo>
                  <a:lnTo>
                    <a:pt x="8" y="184"/>
                  </a:lnTo>
                  <a:lnTo>
                    <a:pt x="14" y="184"/>
                  </a:lnTo>
                  <a:lnTo>
                    <a:pt x="16" y="184"/>
                  </a:lnTo>
                  <a:lnTo>
                    <a:pt x="20" y="184"/>
                  </a:lnTo>
                  <a:lnTo>
                    <a:pt x="22" y="182"/>
                  </a:lnTo>
                  <a:lnTo>
                    <a:pt x="24" y="180"/>
                  </a:lnTo>
                  <a:lnTo>
                    <a:pt x="26" y="180"/>
                  </a:lnTo>
                  <a:lnTo>
                    <a:pt x="30" y="180"/>
                  </a:lnTo>
                  <a:lnTo>
                    <a:pt x="30" y="184"/>
                  </a:lnTo>
                  <a:lnTo>
                    <a:pt x="32" y="184"/>
                  </a:lnTo>
                  <a:lnTo>
                    <a:pt x="36" y="184"/>
                  </a:lnTo>
                  <a:lnTo>
                    <a:pt x="42" y="184"/>
                  </a:lnTo>
                  <a:lnTo>
                    <a:pt x="46" y="182"/>
                  </a:lnTo>
                  <a:lnTo>
                    <a:pt x="50" y="176"/>
                  </a:lnTo>
                  <a:lnTo>
                    <a:pt x="52" y="168"/>
                  </a:lnTo>
                  <a:lnTo>
                    <a:pt x="56" y="156"/>
                  </a:lnTo>
                  <a:lnTo>
                    <a:pt x="56" y="142"/>
                  </a:lnTo>
                  <a:lnTo>
                    <a:pt x="60" y="140"/>
                  </a:lnTo>
                  <a:lnTo>
                    <a:pt x="64" y="136"/>
                  </a:lnTo>
                  <a:lnTo>
                    <a:pt x="66" y="126"/>
                  </a:lnTo>
                  <a:lnTo>
                    <a:pt x="70" y="122"/>
                  </a:lnTo>
                  <a:lnTo>
                    <a:pt x="74" y="118"/>
                  </a:lnTo>
                  <a:lnTo>
                    <a:pt x="78" y="116"/>
                  </a:lnTo>
                  <a:lnTo>
                    <a:pt x="80" y="112"/>
                  </a:lnTo>
                  <a:lnTo>
                    <a:pt x="82" y="108"/>
                  </a:lnTo>
                  <a:lnTo>
                    <a:pt x="80" y="104"/>
                  </a:lnTo>
                  <a:lnTo>
                    <a:pt x="80" y="102"/>
                  </a:lnTo>
                  <a:lnTo>
                    <a:pt x="80" y="98"/>
                  </a:lnTo>
                  <a:lnTo>
                    <a:pt x="92" y="68"/>
                  </a:lnTo>
                  <a:lnTo>
                    <a:pt x="96" y="54"/>
                  </a:lnTo>
                  <a:lnTo>
                    <a:pt x="98" y="44"/>
                  </a:lnTo>
                  <a:lnTo>
                    <a:pt x="96" y="40"/>
                  </a:lnTo>
                  <a:lnTo>
                    <a:pt x="96" y="38"/>
                  </a:lnTo>
                  <a:lnTo>
                    <a:pt x="94" y="36"/>
                  </a:lnTo>
                  <a:lnTo>
                    <a:pt x="94" y="34"/>
                  </a:lnTo>
                  <a:lnTo>
                    <a:pt x="96" y="24"/>
                  </a:lnTo>
                  <a:lnTo>
                    <a:pt x="98" y="16"/>
                  </a:lnTo>
                  <a:lnTo>
                    <a:pt x="100" y="12"/>
                  </a:lnTo>
                  <a:lnTo>
                    <a:pt x="104" y="10"/>
                  </a:lnTo>
                  <a:lnTo>
                    <a:pt x="108" y="6"/>
                  </a:lnTo>
                  <a:lnTo>
                    <a:pt x="110" y="6"/>
                  </a:lnTo>
                  <a:lnTo>
                    <a:pt x="116" y="6"/>
                  </a:lnTo>
                  <a:lnTo>
                    <a:pt x="122" y="8"/>
                  </a:lnTo>
                  <a:lnTo>
                    <a:pt x="134" y="14"/>
                  </a:lnTo>
                  <a:lnTo>
                    <a:pt x="144" y="20"/>
                  </a:lnTo>
                  <a:lnTo>
                    <a:pt x="152" y="20"/>
                  </a:lnTo>
                  <a:lnTo>
                    <a:pt x="160" y="20"/>
                  </a:lnTo>
                  <a:lnTo>
                    <a:pt x="162" y="20"/>
                  </a:lnTo>
                  <a:lnTo>
                    <a:pt x="162" y="18"/>
                  </a:lnTo>
                  <a:lnTo>
                    <a:pt x="164" y="14"/>
                  </a:lnTo>
                  <a:lnTo>
                    <a:pt x="166" y="12"/>
                  </a:lnTo>
                  <a:lnTo>
                    <a:pt x="170" y="14"/>
                  </a:lnTo>
                  <a:lnTo>
                    <a:pt x="172" y="14"/>
                  </a:lnTo>
                  <a:lnTo>
                    <a:pt x="178" y="12"/>
                  </a:lnTo>
                  <a:lnTo>
                    <a:pt x="182" y="10"/>
                  </a:lnTo>
                  <a:lnTo>
                    <a:pt x="188" y="8"/>
                  </a:lnTo>
                  <a:lnTo>
                    <a:pt x="192" y="8"/>
                  </a:lnTo>
                  <a:lnTo>
                    <a:pt x="204" y="8"/>
                  </a:lnTo>
                  <a:lnTo>
                    <a:pt x="206" y="2"/>
                  </a:lnTo>
                  <a:lnTo>
                    <a:pt x="210" y="0"/>
                  </a:lnTo>
                  <a:lnTo>
                    <a:pt x="216" y="2"/>
                  </a:lnTo>
                  <a:lnTo>
                    <a:pt x="224" y="4"/>
                  </a:lnTo>
                  <a:lnTo>
                    <a:pt x="236" y="4"/>
                  </a:lnTo>
                  <a:lnTo>
                    <a:pt x="246" y="14"/>
                  </a:lnTo>
                  <a:lnTo>
                    <a:pt x="252" y="16"/>
                  </a:lnTo>
                  <a:lnTo>
                    <a:pt x="260" y="20"/>
                  </a:lnTo>
                  <a:lnTo>
                    <a:pt x="260" y="16"/>
                  </a:lnTo>
                  <a:lnTo>
                    <a:pt x="264" y="16"/>
                  </a:lnTo>
                  <a:lnTo>
                    <a:pt x="268" y="20"/>
                  </a:lnTo>
                  <a:lnTo>
                    <a:pt x="272" y="16"/>
                  </a:lnTo>
                  <a:lnTo>
                    <a:pt x="280" y="16"/>
                  </a:lnTo>
                  <a:lnTo>
                    <a:pt x="282" y="20"/>
                  </a:lnTo>
                  <a:lnTo>
                    <a:pt x="284" y="24"/>
                  </a:lnTo>
                  <a:lnTo>
                    <a:pt x="294" y="32"/>
                  </a:lnTo>
                  <a:lnTo>
                    <a:pt x="296" y="44"/>
                  </a:lnTo>
                  <a:lnTo>
                    <a:pt x="296" y="50"/>
                  </a:lnTo>
                  <a:lnTo>
                    <a:pt x="298" y="54"/>
                  </a:lnTo>
                  <a:lnTo>
                    <a:pt x="298" y="64"/>
                  </a:lnTo>
                  <a:lnTo>
                    <a:pt x="292" y="72"/>
                  </a:lnTo>
                  <a:lnTo>
                    <a:pt x="286" y="80"/>
                  </a:lnTo>
                  <a:lnTo>
                    <a:pt x="280" y="92"/>
                  </a:lnTo>
                  <a:lnTo>
                    <a:pt x="274" y="102"/>
                  </a:lnTo>
                  <a:lnTo>
                    <a:pt x="274" y="124"/>
                  </a:lnTo>
                  <a:lnTo>
                    <a:pt x="272" y="128"/>
                  </a:lnTo>
                  <a:lnTo>
                    <a:pt x="268" y="132"/>
                  </a:lnTo>
                  <a:lnTo>
                    <a:pt x="266" y="138"/>
                  </a:lnTo>
                  <a:lnTo>
                    <a:pt x="266" y="148"/>
                  </a:lnTo>
                  <a:lnTo>
                    <a:pt x="268" y="152"/>
                  </a:lnTo>
                  <a:lnTo>
                    <a:pt x="272" y="154"/>
                  </a:lnTo>
                  <a:lnTo>
                    <a:pt x="272" y="156"/>
                  </a:lnTo>
                  <a:lnTo>
                    <a:pt x="270" y="160"/>
                  </a:lnTo>
                  <a:lnTo>
                    <a:pt x="270" y="164"/>
                  </a:lnTo>
                  <a:lnTo>
                    <a:pt x="270" y="168"/>
                  </a:lnTo>
                  <a:lnTo>
                    <a:pt x="272" y="174"/>
                  </a:lnTo>
                  <a:lnTo>
                    <a:pt x="274" y="182"/>
                  </a:lnTo>
                  <a:lnTo>
                    <a:pt x="272" y="186"/>
                  </a:lnTo>
                  <a:lnTo>
                    <a:pt x="272" y="192"/>
                  </a:lnTo>
                  <a:lnTo>
                    <a:pt x="272" y="196"/>
                  </a:lnTo>
                  <a:lnTo>
                    <a:pt x="272" y="198"/>
                  </a:lnTo>
                  <a:lnTo>
                    <a:pt x="274" y="202"/>
                  </a:lnTo>
                  <a:lnTo>
                    <a:pt x="272" y="206"/>
                  </a:lnTo>
                  <a:lnTo>
                    <a:pt x="272" y="208"/>
                  </a:lnTo>
                  <a:lnTo>
                    <a:pt x="272" y="214"/>
                  </a:lnTo>
                  <a:lnTo>
                    <a:pt x="278" y="218"/>
                  </a:lnTo>
                  <a:lnTo>
                    <a:pt x="282" y="224"/>
                  </a:lnTo>
                  <a:lnTo>
                    <a:pt x="288" y="228"/>
                  </a:lnTo>
                  <a:lnTo>
                    <a:pt x="288" y="234"/>
                  </a:lnTo>
                  <a:lnTo>
                    <a:pt x="290" y="240"/>
                  </a:lnTo>
                  <a:lnTo>
                    <a:pt x="292" y="248"/>
                  </a:lnTo>
                  <a:lnTo>
                    <a:pt x="290"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21" name="Freeform 126"/>
            <p:cNvSpPr>
              <a:spLocks/>
            </p:cNvSpPr>
            <p:nvPr/>
          </p:nvSpPr>
          <p:spPr bwMode="auto">
            <a:xfrm>
              <a:off x="5330841" y="4876935"/>
              <a:ext cx="255990" cy="471243"/>
            </a:xfrm>
            <a:custGeom>
              <a:avLst/>
              <a:gdLst>
                <a:gd name="T0" fmla="*/ 2147483647 w 174"/>
                <a:gd name="T1" fmla="*/ 2147483647 h 298"/>
                <a:gd name="T2" fmla="*/ 2147483647 w 174"/>
                <a:gd name="T3" fmla="*/ 2147483647 h 298"/>
                <a:gd name="T4" fmla="*/ 2147483647 w 174"/>
                <a:gd name="T5" fmla="*/ 2147483647 h 298"/>
                <a:gd name="T6" fmla="*/ 2147483647 w 174"/>
                <a:gd name="T7" fmla="*/ 2147483647 h 298"/>
                <a:gd name="T8" fmla="*/ 2147483647 w 174"/>
                <a:gd name="T9" fmla="*/ 2147483647 h 298"/>
                <a:gd name="T10" fmla="*/ 2147483647 w 174"/>
                <a:gd name="T11" fmla="*/ 2147483647 h 298"/>
                <a:gd name="T12" fmla="*/ 2147483647 w 174"/>
                <a:gd name="T13" fmla="*/ 2147483647 h 298"/>
                <a:gd name="T14" fmla="*/ 2147483647 w 174"/>
                <a:gd name="T15" fmla="*/ 2147483647 h 298"/>
                <a:gd name="T16" fmla="*/ 2147483647 w 174"/>
                <a:gd name="T17" fmla="*/ 2147483647 h 298"/>
                <a:gd name="T18" fmla="*/ 2147483647 w 174"/>
                <a:gd name="T19" fmla="*/ 2147483647 h 298"/>
                <a:gd name="T20" fmla="*/ 2147483647 w 174"/>
                <a:gd name="T21" fmla="*/ 2147483647 h 298"/>
                <a:gd name="T22" fmla="*/ 2147483647 w 174"/>
                <a:gd name="T23" fmla="*/ 2147483647 h 298"/>
                <a:gd name="T24" fmla="*/ 2147483647 w 174"/>
                <a:gd name="T25" fmla="*/ 2147483647 h 298"/>
                <a:gd name="T26" fmla="*/ 2147483647 w 174"/>
                <a:gd name="T27" fmla="*/ 2147483647 h 298"/>
                <a:gd name="T28" fmla="*/ 2147483647 w 174"/>
                <a:gd name="T29" fmla="*/ 2147483647 h 298"/>
                <a:gd name="T30" fmla="*/ 2147483647 w 174"/>
                <a:gd name="T31" fmla="*/ 2147483647 h 298"/>
                <a:gd name="T32" fmla="*/ 2147483647 w 174"/>
                <a:gd name="T33" fmla="*/ 2147483647 h 298"/>
                <a:gd name="T34" fmla="*/ 2147483647 w 174"/>
                <a:gd name="T35" fmla="*/ 2147483647 h 298"/>
                <a:gd name="T36" fmla="*/ 2147483647 w 174"/>
                <a:gd name="T37" fmla="*/ 2147483647 h 298"/>
                <a:gd name="T38" fmla="*/ 2147483647 w 174"/>
                <a:gd name="T39" fmla="*/ 2147483647 h 298"/>
                <a:gd name="T40" fmla="*/ 2147483647 w 174"/>
                <a:gd name="T41" fmla="*/ 2147483647 h 298"/>
                <a:gd name="T42" fmla="*/ 2147483647 w 174"/>
                <a:gd name="T43" fmla="*/ 2147483647 h 298"/>
                <a:gd name="T44" fmla="*/ 2147483647 w 174"/>
                <a:gd name="T45" fmla="*/ 2147483647 h 298"/>
                <a:gd name="T46" fmla="*/ 2147483647 w 174"/>
                <a:gd name="T47" fmla="*/ 2147483647 h 298"/>
                <a:gd name="T48" fmla="*/ 2147483647 w 174"/>
                <a:gd name="T49" fmla="*/ 2147483647 h 298"/>
                <a:gd name="T50" fmla="*/ 2147483647 w 174"/>
                <a:gd name="T51" fmla="*/ 2147483647 h 298"/>
                <a:gd name="T52" fmla="*/ 2147483647 w 174"/>
                <a:gd name="T53" fmla="*/ 2147483647 h 298"/>
                <a:gd name="T54" fmla="*/ 2147483647 w 174"/>
                <a:gd name="T55" fmla="*/ 2147483647 h 298"/>
                <a:gd name="T56" fmla="*/ 2147483647 w 174"/>
                <a:gd name="T57" fmla="*/ 2147483647 h 298"/>
                <a:gd name="T58" fmla="*/ 2147483647 w 174"/>
                <a:gd name="T59" fmla="*/ 2147483647 h 298"/>
                <a:gd name="T60" fmla="*/ 2147483647 w 174"/>
                <a:gd name="T61" fmla="*/ 2147483647 h 298"/>
                <a:gd name="T62" fmla="*/ 2147483647 w 174"/>
                <a:gd name="T63" fmla="*/ 2147483647 h 298"/>
                <a:gd name="T64" fmla="*/ 2147483647 w 174"/>
                <a:gd name="T65" fmla="*/ 2147483647 h 298"/>
                <a:gd name="T66" fmla="*/ 2147483647 w 174"/>
                <a:gd name="T67" fmla="*/ 2147483647 h 298"/>
                <a:gd name="T68" fmla="*/ 2147483647 w 174"/>
                <a:gd name="T69" fmla="*/ 2147483647 h 298"/>
                <a:gd name="T70" fmla="*/ 2147483647 w 174"/>
                <a:gd name="T71" fmla="*/ 2147483647 h 298"/>
                <a:gd name="T72" fmla="*/ 2147483647 w 174"/>
                <a:gd name="T73" fmla="*/ 2147483647 h 298"/>
                <a:gd name="T74" fmla="*/ 2147483647 w 174"/>
                <a:gd name="T75" fmla="*/ 2147483647 h 298"/>
                <a:gd name="T76" fmla="*/ 2147483647 w 174"/>
                <a:gd name="T77" fmla="*/ 2147483647 h 298"/>
                <a:gd name="T78" fmla="*/ 2147483647 w 174"/>
                <a:gd name="T79" fmla="*/ 2147483647 h 298"/>
                <a:gd name="T80" fmla="*/ 2147483647 w 174"/>
                <a:gd name="T81" fmla="*/ 2147483647 h 298"/>
                <a:gd name="T82" fmla="*/ 2147483647 w 174"/>
                <a:gd name="T83" fmla="*/ 2147483647 h 298"/>
                <a:gd name="T84" fmla="*/ 2147483647 w 174"/>
                <a:gd name="T85" fmla="*/ 2147483647 h 298"/>
                <a:gd name="T86" fmla="*/ 2147483647 w 174"/>
                <a:gd name="T87" fmla="*/ 2147483647 h 298"/>
                <a:gd name="T88" fmla="*/ 0 w 174"/>
                <a:gd name="T89" fmla="*/ 2147483647 h 298"/>
                <a:gd name="T90" fmla="*/ 2147483647 w 174"/>
                <a:gd name="T91" fmla="*/ 2147483647 h 298"/>
                <a:gd name="T92" fmla="*/ 2147483647 w 174"/>
                <a:gd name="T93" fmla="*/ 2147483647 h 298"/>
                <a:gd name="T94" fmla="*/ 2147483647 w 174"/>
                <a:gd name="T95" fmla="*/ 2147483647 h 298"/>
                <a:gd name="T96" fmla="*/ 2147483647 w 174"/>
                <a:gd name="T97" fmla="*/ 2147483647 h 298"/>
                <a:gd name="T98" fmla="*/ 2147483647 w 174"/>
                <a:gd name="T99" fmla="*/ 2147483647 h 298"/>
                <a:gd name="T100" fmla="*/ 2147483647 w 174"/>
                <a:gd name="T101" fmla="*/ 2147483647 h 298"/>
                <a:gd name="T102" fmla="*/ 2147483647 w 174"/>
                <a:gd name="T103" fmla="*/ 2147483647 h 298"/>
                <a:gd name="T104" fmla="*/ 2147483647 w 174"/>
                <a:gd name="T105" fmla="*/ 2147483647 h 298"/>
                <a:gd name="T106" fmla="*/ 2147483647 w 174"/>
                <a:gd name="T107" fmla="*/ 2147483647 h 298"/>
                <a:gd name="T108" fmla="*/ 2147483647 w 174"/>
                <a:gd name="T109" fmla="*/ 2147483647 h 298"/>
                <a:gd name="T110" fmla="*/ 2147483647 w 174"/>
                <a:gd name="T111" fmla="*/ 2147483647 h 298"/>
                <a:gd name="T112" fmla="*/ 2147483647 w 174"/>
                <a:gd name="T113" fmla="*/ 2147483647 h 298"/>
                <a:gd name="T114" fmla="*/ 2147483647 w 174"/>
                <a:gd name="T115" fmla="*/ 2147483647 h 29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74"/>
                <a:gd name="T175" fmla="*/ 0 h 298"/>
                <a:gd name="T176" fmla="*/ 174 w 174"/>
                <a:gd name="T177" fmla="*/ 298 h 29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74" h="298">
                  <a:moveTo>
                    <a:pt x="30" y="298"/>
                  </a:moveTo>
                  <a:lnTo>
                    <a:pt x="32" y="288"/>
                  </a:lnTo>
                  <a:lnTo>
                    <a:pt x="32" y="282"/>
                  </a:lnTo>
                  <a:lnTo>
                    <a:pt x="34" y="274"/>
                  </a:lnTo>
                  <a:lnTo>
                    <a:pt x="38" y="270"/>
                  </a:lnTo>
                  <a:lnTo>
                    <a:pt x="44" y="268"/>
                  </a:lnTo>
                  <a:lnTo>
                    <a:pt x="50" y="264"/>
                  </a:lnTo>
                  <a:lnTo>
                    <a:pt x="66" y="258"/>
                  </a:lnTo>
                  <a:lnTo>
                    <a:pt x="72" y="254"/>
                  </a:lnTo>
                  <a:lnTo>
                    <a:pt x="74" y="248"/>
                  </a:lnTo>
                  <a:lnTo>
                    <a:pt x="78" y="232"/>
                  </a:lnTo>
                  <a:lnTo>
                    <a:pt x="78" y="218"/>
                  </a:lnTo>
                  <a:lnTo>
                    <a:pt x="78" y="210"/>
                  </a:lnTo>
                  <a:lnTo>
                    <a:pt x="76" y="204"/>
                  </a:lnTo>
                  <a:lnTo>
                    <a:pt x="74" y="196"/>
                  </a:lnTo>
                  <a:lnTo>
                    <a:pt x="74" y="192"/>
                  </a:lnTo>
                  <a:lnTo>
                    <a:pt x="74" y="186"/>
                  </a:lnTo>
                  <a:lnTo>
                    <a:pt x="70" y="182"/>
                  </a:lnTo>
                  <a:lnTo>
                    <a:pt x="70" y="178"/>
                  </a:lnTo>
                  <a:lnTo>
                    <a:pt x="70" y="172"/>
                  </a:lnTo>
                  <a:lnTo>
                    <a:pt x="72" y="168"/>
                  </a:lnTo>
                  <a:lnTo>
                    <a:pt x="76" y="162"/>
                  </a:lnTo>
                  <a:lnTo>
                    <a:pt x="86" y="156"/>
                  </a:lnTo>
                  <a:lnTo>
                    <a:pt x="94" y="152"/>
                  </a:lnTo>
                  <a:lnTo>
                    <a:pt x="100" y="148"/>
                  </a:lnTo>
                  <a:lnTo>
                    <a:pt x="102" y="140"/>
                  </a:lnTo>
                  <a:lnTo>
                    <a:pt x="108" y="134"/>
                  </a:lnTo>
                  <a:lnTo>
                    <a:pt x="112" y="128"/>
                  </a:lnTo>
                  <a:lnTo>
                    <a:pt x="130" y="116"/>
                  </a:lnTo>
                  <a:lnTo>
                    <a:pt x="150" y="108"/>
                  </a:lnTo>
                  <a:lnTo>
                    <a:pt x="156" y="100"/>
                  </a:lnTo>
                  <a:lnTo>
                    <a:pt x="162" y="94"/>
                  </a:lnTo>
                  <a:lnTo>
                    <a:pt x="168" y="84"/>
                  </a:lnTo>
                  <a:lnTo>
                    <a:pt x="168" y="76"/>
                  </a:lnTo>
                  <a:lnTo>
                    <a:pt x="168" y="66"/>
                  </a:lnTo>
                  <a:lnTo>
                    <a:pt x="170" y="56"/>
                  </a:lnTo>
                  <a:lnTo>
                    <a:pt x="170" y="50"/>
                  </a:lnTo>
                  <a:lnTo>
                    <a:pt x="174" y="48"/>
                  </a:lnTo>
                  <a:lnTo>
                    <a:pt x="172" y="22"/>
                  </a:lnTo>
                  <a:lnTo>
                    <a:pt x="172" y="10"/>
                  </a:lnTo>
                  <a:lnTo>
                    <a:pt x="174" y="0"/>
                  </a:lnTo>
                  <a:lnTo>
                    <a:pt x="166" y="2"/>
                  </a:lnTo>
                  <a:lnTo>
                    <a:pt x="158" y="2"/>
                  </a:lnTo>
                  <a:lnTo>
                    <a:pt x="154" y="6"/>
                  </a:lnTo>
                  <a:lnTo>
                    <a:pt x="144" y="10"/>
                  </a:lnTo>
                  <a:lnTo>
                    <a:pt x="130" y="14"/>
                  </a:lnTo>
                  <a:lnTo>
                    <a:pt x="126" y="16"/>
                  </a:lnTo>
                  <a:lnTo>
                    <a:pt x="124" y="18"/>
                  </a:lnTo>
                  <a:lnTo>
                    <a:pt x="122" y="20"/>
                  </a:lnTo>
                  <a:lnTo>
                    <a:pt x="118" y="20"/>
                  </a:lnTo>
                  <a:lnTo>
                    <a:pt x="114" y="20"/>
                  </a:lnTo>
                  <a:lnTo>
                    <a:pt x="112" y="18"/>
                  </a:lnTo>
                  <a:lnTo>
                    <a:pt x="108" y="18"/>
                  </a:lnTo>
                  <a:lnTo>
                    <a:pt x="106" y="20"/>
                  </a:lnTo>
                  <a:lnTo>
                    <a:pt x="104" y="22"/>
                  </a:lnTo>
                  <a:lnTo>
                    <a:pt x="100" y="22"/>
                  </a:lnTo>
                  <a:lnTo>
                    <a:pt x="74" y="20"/>
                  </a:lnTo>
                  <a:lnTo>
                    <a:pt x="72" y="28"/>
                  </a:lnTo>
                  <a:lnTo>
                    <a:pt x="70" y="36"/>
                  </a:lnTo>
                  <a:lnTo>
                    <a:pt x="72" y="42"/>
                  </a:lnTo>
                  <a:lnTo>
                    <a:pt x="74" y="48"/>
                  </a:lnTo>
                  <a:lnTo>
                    <a:pt x="80" y="56"/>
                  </a:lnTo>
                  <a:lnTo>
                    <a:pt x="88" y="68"/>
                  </a:lnTo>
                  <a:lnTo>
                    <a:pt x="92" y="74"/>
                  </a:lnTo>
                  <a:lnTo>
                    <a:pt x="92" y="80"/>
                  </a:lnTo>
                  <a:lnTo>
                    <a:pt x="92" y="88"/>
                  </a:lnTo>
                  <a:lnTo>
                    <a:pt x="90" y="94"/>
                  </a:lnTo>
                  <a:lnTo>
                    <a:pt x="88" y="100"/>
                  </a:lnTo>
                  <a:lnTo>
                    <a:pt x="86" y="102"/>
                  </a:lnTo>
                  <a:lnTo>
                    <a:pt x="82" y="106"/>
                  </a:lnTo>
                  <a:lnTo>
                    <a:pt x="80" y="108"/>
                  </a:lnTo>
                  <a:lnTo>
                    <a:pt x="78" y="110"/>
                  </a:lnTo>
                  <a:lnTo>
                    <a:pt x="78" y="118"/>
                  </a:lnTo>
                  <a:lnTo>
                    <a:pt x="76" y="114"/>
                  </a:lnTo>
                  <a:lnTo>
                    <a:pt x="72" y="110"/>
                  </a:lnTo>
                  <a:lnTo>
                    <a:pt x="68" y="108"/>
                  </a:lnTo>
                  <a:lnTo>
                    <a:pt x="66" y="100"/>
                  </a:lnTo>
                  <a:lnTo>
                    <a:pt x="68" y="90"/>
                  </a:lnTo>
                  <a:lnTo>
                    <a:pt x="70" y="82"/>
                  </a:lnTo>
                  <a:lnTo>
                    <a:pt x="70" y="72"/>
                  </a:lnTo>
                  <a:lnTo>
                    <a:pt x="62" y="72"/>
                  </a:lnTo>
                  <a:lnTo>
                    <a:pt x="56" y="72"/>
                  </a:lnTo>
                  <a:lnTo>
                    <a:pt x="52" y="70"/>
                  </a:lnTo>
                  <a:lnTo>
                    <a:pt x="50" y="64"/>
                  </a:lnTo>
                  <a:lnTo>
                    <a:pt x="44" y="64"/>
                  </a:lnTo>
                  <a:lnTo>
                    <a:pt x="34" y="70"/>
                  </a:lnTo>
                  <a:lnTo>
                    <a:pt x="22" y="72"/>
                  </a:lnTo>
                  <a:lnTo>
                    <a:pt x="12" y="76"/>
                  </a:lnTo>
                  <a:lnTo>
                    <a:pt x="6" y="80"/>
                  </a:lnTo>
                  <a:lnTo>
                    <a:pt x="0" y="82"/>
                  </a:lnTo>
                  <a:lnTo>
                    <a:pt x="2" y="98"/>
                  </a:lnTo>
                  <a:lnTo>
                    <a:pt x="18" y="102"/>
                  </a:lnTo>
                  <a:lnTo>
                    <a:pt x="30" y="106"/>
                  </a:lnTo>
                  <a:lnTo>
                    <a:pt x="36" y="110"/>
                  </a:lnTo>
                  <a:lnTo>
                    <a:pt x="40" y="114"/>
                  </a:lnTo>
                  <a:lnTo>
                    <a:pt x="44" y="120"/>
                  </a:lnTo>
                  <a:lnTo>
                    <a:pt x="44" y="128"/>
                  </a:lnTo>
                  <a:lnTo>
                    <a:pt x="44" y="136"/>
                  </a:lnTo>
                  <a:lnTo>
                    <a:pt x="42" y="142"/>
                  </a:lnTo>
                  <a:lnTo>
                    <a:pt x="40" y="148"/>
                  </a:lnTo>
                  <a:lnTo>
                    <a:pt x="40" y="158"/>
                  </a:lnTo>
                  <a:lnTo>
                    <a:pt x="40" y="168"/>
                  </a:lnTo>
                  <a:lnTo>
                    <a:pt x="38" y="178"/>
                  </a:lnTo>
                  <a:lnTo>
                    <a:pt x="36" y="188"/>
                  </a:lnTo>
                  <a:lnTo>
                    <a:pt x="30" y="196"/>
                  </a:lnTo>
                  <a:lnTo>
                    <a:pt x="18" y="208"/>
                  </a:lnTo>
                  <a:lnTo>
                    <a:pt x="14" y="218"/>
                  </a:lnTo>
                  <a:lnTo>
                    <a:pt x="14" y="226"/>
                  </a:lnTo>
                  <a:lnTo>
                    <a:pt x="18" y="234"/>
                  </a:lnTo>
                  <a:lnTo>
                    <a:pt x="20" y="242"/>
                  </a:lnTo>
                  <a:lnTo>
                    <a:pt x="22" y="250"/>
                  </a:lnTo>
                  <a:lnTo>
                    <a:pt x="20" y="258"/>
                  </a:lnTo>
                  <a:lnTo>
                    <a:pt x="18" y="264"/>
                  </a:lnTo>
                  <a:lnTo>
                    <a:pt x="18" y="298"/>
                  </a:lnTo>
                  <a:lnTo>
                    <a:pt x="28" y="298"/>
                  </a:lnTo>
                  <a:lnTo>
                    <a:pt x="30" y="2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22" name="Freeform 127"/>
            <p:cNvSpPr>
              <a:spLocks/>
            </p:cNvSpPr>
            <p:nvPr/>
          </p:nvSpPr>
          <p:spPr bwMode="auto">
            <a:xfrm>
              <a:off x="5004511" y="5208796"/>
              <a:ext cx="374760" cy="369029"/>
            </a:xfrm>
            <a:custGeom>
              <a:avLst/>
              <a:gdLst>
                <a:gd name="T0" fmla="*/ 2147483647 w 256"/>
                <a:gd name="T1" fmla="*/ 2147483647 h 234"/>
                <a:gd name="T2" fmla="*/ 2147483647 w 256"/>
                <a:gd name="T3" fmla="*/ 2147483647 h 234"/>
                <a:gd name="T4" fmla="*/ 2147483647 w 256"/>
                <a:gd name="T5" fmla="*/ 2147483647 h 234"/>
                <a:gd name="T6" fmla="*/ 2147483647 w 256"/>
                <a:gd name="T7" fmla="*/ 2147483647 h 234"/>
                <a:gd name="T8" fmla="*/ 2147483647 w 256"/>
                <a:gd name="T9" fmla="*/ 2147483647 h 234"/>
                <a:gd name="T10" fmla="*/ 2147483647 w 256"/>
                <a:gd name="T11" fmla="*/ 2147483647 h 234"/>
                <a:gd name="T12" fmla="*/ 2147483647 w 256"/>
                <a:gd name="T13" fmla="*/ 2147483647 h 234"/>
                <a:gd name="T14" fmla="*/ 2147483647 w 256"/>
                <a:gd name="T15" fmla="*/ 2147483647 h 234"/>
                <a:gd name="T16" fmla="*/ 2147483647 w 256"/>
                <a:gd name="T17" fmla="*/ 2147483647 h 234"/>
                <a:gd name="T18" fmla="*/ 2147483647 w 256"/>
                <a:gd name="T19" fmla="*/ 2147483647 h 234"/>
                <a:gd name="T20" fmla="*/ 2147483647 w 256"/>
                <a:gd name="T21" fmla="*/ 2147483647 h 234"/>
                <a:gd name="T22" fmla="*/ 2147483647 w 256"/>
                <a:gd name="T23" fmla="*/ 2147483647 h 234"/>
                <a:gd name="T24" fmla="*/ 2147483647 w 256"/>
                <a:gd name="T25" fmla="*/ 2147483647 h 234"/>
                <a:gd name="T26" fmla="*/ 2147483647 w 256"/>
                <a:gd name="T27" fmla="*/ 2147483647 h 234"/>
                <a:gd name="T28" fmla="*/ 2147483647 w 256"/>
                <a:gd name="T29" fmla="*/ 2147483647 h 234"/>
                <a:gd name="T30" fmla="*/ 2147483647 w 256"/>
                <a:gd name="T31" fmla="*/ 2147483647 h 234"/>
                <a:gd name="T32" fmla="*/ 2147483647 w 256"/>
                <a:gd name="T33" fmla="*/ 2147483647 h 234"/>
                <a:gd name="T34" fmla="*/ 2147483647 w 256"/>
                <a:gd name="T35" fmla="*/ 2147483647 h 234"/>
                <a:gd name="T36" fmla="*/ 2147483647 w 256"/>
                <a:gd name="T37" fmla="*/ 2147483647 h 234"/>
                <a:gd name="T38" fmla="*/ 2147483647 w 256"/>
                <a:gd name="T39" fmla="*/ 2147483647 h 234"/>
                <a:gd name="T40" fmla="*/ 2147483647 w 256"/>
                <a:gd name="T41" fmla="*/ 2147483647 h 234"/>
                <a:gd name="T42" fmla="*/ 0 w 256"/>
                <a:gd name="T43" fmla="*/ 2147483647 h 234"/>
                <a:gd name="T44" fmla="*/ 2147483647 w 256"/>
                <a:gd name="T45" fmla="*/ 2147483647 h 234"/>
                <a:gd name="T46" fmla="*/ 2147483647 w 256"/>
                <a:gd name="T47" fmla="*/ 2147483647 h 234"/>
                <a:gd name="T48" fmla="*/ 2147483647 w 256"/>
                <a:gd name="T49" fmla="*/ 2147483647 h 234"/>
                <a:gd name="T50" fmla="*/ 2147483647 w 256"/>
                <a:gd name="T51" fmla="*/ 2147483647 h 234"/>
                <a:gd name="T52" fmla="*/ 2147483647 w 256"/>
                <a:gd name="T53" fmla="*/ 2147483647 h 234"/>
                <a:gd name="T54" fmla="*/ 2147483647 w 256"/>
                <a:gd name="T55" fmla="*/ 2147483647 h 234"/>
                <a:gd name="T56" fmla="*/ 2147483647 w 256"/>
                <a:gd name="T57" fmla="*/ 2147483647 h 234"/>
                <a:gd name="T58" fmla="*/ 2147483647 w 256"/>
                <a:gd name="T59" fmla="*/ 2147483647 h 234"/>
                <a:gd name="T60" fmla="*/ 2147483647 w 256"/>
                <a:gd name="T61" fmla="*/ 2147483647 h 234"/>
                <a:gd name="T62" fmla="*/ 2147483647 w 256"/>
                <a:gd name="T63" fmla="*/ 2147483647 h 234"/>
                <a:gd name="T64" fmla="*/ 2147483647 w 256"/>
                <a:gd name="T65" fmla="*/ 2147483647 h 234"/>
                <a:gd name="T66" fmla="*/ 2147483647 w 256"/>
                <a:gd name="T67" fmla="*/ 2147483647 h 234"/>
                <a:gd name="T68" fmla="*/ 2147483647 w 256"/>
                <a:gd name="T69" fmla="*/ 2147483647 h 234"/>
                <a:gd name="T70" fmla="*/ 2147483647 w 256"/>
                <a:gd name="T71" fmla="*/ 2147483647 h 234"/>
                <a:gd name="T72" fmla="*/ 2147483647 w 256"/>
                <a:gd name="T73" fmla="*/ 2147483647 h 234"/>
                <a:gd name="T74" fmla="*/ 2147483647 w 256"/>
                <a:gd name="T75" fmla="*/ 2147483647 h 234"/>
                <a:gd name="T76" fmla="*/ 2147483647 w 256"/>
                <a:gd name="T77" fmla="*/ 2147483647 h 234"/>
                <a:gd name="T78" fmla="*/ 2147483647 w 256"/>
                <a:gd name="T79" fmla="*/ 2147483647 h 234"/>
                <a:gd name="T80" fmla="*/ 2147483647 w 256"/>
                <a:gd name="T81" fmla="*/ 2147483647 h 234"/>
                <a:gd name="T82" fmla="*/ 2147483647 w 256"/>
                <a:gd name="T83" fmla="*/ 2147483647 h 234"/>
                <a:gd name="T84" fmla="*/ 2147483647 w 256"/>
                <a:gd name="T85" fmla="*/ 2147483647 h 234"/>
                <a:gd name="T86" fmla="*/ 2147483647 w 256"/>
                <a:gd name="T87" fmla="*/ 2147483647 h 234"/>
                <a:gd name="T88" fmla="*/ 2147483647 w 256"/>
                <a:gd name="T89" fmla="*/ 2147483647 h 234"/>
                <a:gd name="T90" fmla="*/ 2147483647 w 256"/>
                <a:gd name="T91" fmla="*/ 2147483647 h 234"/>
                <a:gd name="T92" fmla="*/ 2147483647 w 256"/>
                <a:gd name="T93" fmla="*/ 2147483647 h 234"/>
                <a:gd name="T94" fmla="*/ 2147483647 w 256"/>
                <a:gd name="T95" fmla="*/ 2147483647 h 2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56"/>
                <a:gd name="T145" fmla="*/ 0 h 234"/>
                <a:gd name="T146" fmla="*/ 256 w 256"/>
                <a:gd name="T147" fmla="*/ 234 h 23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56" h="234">
                  <a:moveTo>
                    <a:pt x="254" y="88"/>
                  </a:moveTo>
                  <a:lnTo>
                    <a:pt x="252" y="92"/>
                  </a:lnTo>
                  <a:lnTo>
                    <a:pt x="254" y="98"/>
                  </a:lnTo>
                  <a:lnTo>
                    <a:pt x="256" y="100"/>
                  </a:lnTo>
                  <a:lnTo>
                    <a:pt x="256" y="104"/>
                  </a:lnTo>
                  <a:lnTo>
                    <a:pt x="256" y="108"/>
                  </a:lnTo>
                  <a:lnTo>
                    <a:pt x="254" y="114"/>
                  </a:lnTo>
                  <a:lnTo>
                    <a:pt x="248" y="118"/>
                  </a:lnTo>
                  <a:lnTo>
                    <a:pt x="236" y="126"/>
                  </a:lnTo>
                  <a:lnTo>
                    <a:pt x="226" y="136"/>
                  </a:lnTo>
                  <a:lnTo>
                    <a:pt x="218" y="146"/>
                  </a:lnTo>
                  <a:lnTo>
                    <a:pt x="206" y="170"/>
                  </a:lnTo>
                  <a:lnTo>
                    <a:pt x="190" y="188"/>
                  </a:lnTo>
                  <a:lnTo>
                    <a:pt x="182" y="198"/>
                  </a:lnTo>
                  <a:lnTo>
                    <a:pt x="172" y="204"/>
                  </a:lnTo>
                  <a:lnTo>
                    <a:pt x="162" y="206"/>
                  </a:lnTo>
                  <a:lnTo>
                    <a:pt x="156" y="208"/>
                  </a:lnTo>
                  <a:lnTo>
                    <a:pt x="146" y="212"/>
                  </a:lnTo>
                  <a:lnTo>
                    <a:pt x="136" y="216"/>
                  </a:lnTo>
                  <a:lnTo>
                    <a:pt x="132" y="220"/>
                  </a:lnTo>
                  <a:lnTo>
                    <a:pt x="126" y="222"/>
                  </a:lnTo>
                  <a:lnTo>
                    <a:pt x="112" y="222"/>
                  </a:lnTo>
                  <a:lnTo>
                    <a:pt x="98" y="220"/>
                  </a:lnTo>
                  <a:lnTo>
                    <a:pt x="82" y="220"/>
                  </a:lnTo>
                  <a:lnTo>
                    <a:pt x="80" y="224"/>
                  </a:lnTo>
                  <a:lnTo>
                    <a:pt x="78" y="228"/>
                  </a:lnTo>
                  <a:lnTo>
                    <a:pt x="68" y="228"/>
                  </a:lnTo>
                  <a:lnTo>
                    <a:pt x="58" y="228"/>
                  </a:lnTo>
                  <a:lnTo>
                    <a:pt x="52" y="230"/>
                  </a:lnTo>
                  <a:lnTo>
                    <a:pt x="46" y="234"/>
                  </a:lnTo>
                  <a:lnTo>
                    <a:pt x="28" y="220"/>
                  </a:lnTo>
                  <a:lnTo>
                    <a:pt x="22" y="210"/>
                  </a:lnTo>
                  <a:lnTo>
                    <a:pt x="20" y="204"/>
                  </a:lnTo>
                  <a:lnTo>
                    <a:pt x="22" y="200"/>
                  </a:lnTo>
                  <a:lnTo>
                    <a:pt x="24" y="194"/>
                  </a:lnTo>
                  <a:lnTo>
                    <a:pt x="24" y="184"/>
                  </a:lnTo>
                  <a:lnTo>
                    <a:pt x="24" y="178"/>
                  </a:lnTo>
                  <a:lnTo>
                    <a:pt x="20" y="174"/>
                  </a:lnTo>
                  <a:lnTo>
                    <a:pt x="16" y="170"/>
                  </a:lnTo>
                  <a:lnTo>
                    <a:pt x="16" y="166"/>
                  </a:lnTo>
                  <a:lnTo>
                    <a:pt x="14" y="150"/>
                  </a:lnTo>
                  <a:lnTo>
                    <a:pt x="10" y="140"/>
                  </a:lnTo>
                  <a:lnTo>
                    <a:pt x="6" y="132"/>
                  </a:lnTo>
                  <a:lnTo>
                    <a:pt x="0" y="122"/>
                  </a:lnTo>
                  <a:lnTo>
                    <a:pt x="4" y="118"/>
                  </a:lnTo>
                  <a:lnTo>
                    <a:pt x="6" y="114"/>
                  </a:lnTo>
                  <a:lnTo>
                    <a:pt x="10" y="114"/>
                  </a:lnTo>
                  <a:lnTo>
                    <a:pt x="14" y="120"/>
                  </a:lnTo>
                  <a:lnTo>
                    <a:pt x="20" y="124"/>
                  </a:lnTo>
                  <a:lnTo>
                    <a:pt x="24" y="126"/>
                  </a:lnTo>
                  <a:lnTo>
                    <a:pt x="32" y="126"/>
                  </a:lnTo>
                  <a:lnTo>
                    <a:pt x="42" y="126"/>
                  </a:lnTo>
                  <a:lnTo>
                    <a:pt x="48" y="122"/>
                  </a:lnTo>
                  <a:lnTo>
                    <a:pt x="52" y="118"/>
                  </a:lnTo>
                  <a:lnTo>
                    <a:pt x="56" y="116"/>
                  </a:lnTo>
                  <a:lnTo>
                    <a:pt x="54" y="54"/>
                  </a:lnTo>
                  <a:lnTo>
                    <a:pt x="60" y="56"/>
                  </a:lnTo>
                  <a:lnTo>
                    <a:pt x="68" y="64"/>
                  </a:lnTo>
                  <a:lnTo>
                    <a:pt x="70" y="68"/>
                  </a:lnTo>
                  <a:lnTo>
                    <a:pt x="70" y="74"/>
                  </a:lnTo>
                  <a:lnTo>
                    <a:pt x="68" y="82"/>
                  </a:lnTo>
                  <a:lnTo>
                    <a:pt x="66" y="90"/>
                  </a:lnTo>
                  <a:lnTo>
                    <a:pt x="82" y="90"/>
                  </a:lnTo>
                  <a:lnTo>
                    <a:pt x="90" y="84"/>
                  </a:lnTo>
                  <a:lnTo>
                    <a:pt x="98" y="72"/>
                  </a:lnTo>
                  <a:lnTo>
                    <a:pt x="106" y="64"/>
                  </a:lnTo>
                  <a:lnTo>
                    <a:pt x="110" y="60"/>
                  </a:lnTo>
                  <a:lnTo>
                    <a:pt x="116" y="62"/>
                  </a:lnTo>
                  <a:lnTo>
                    <a:pt x="122" y="64"/>
                  </a:lnTo>
                  <a:lnTo>
                    <a:pt x="126" y="68"/>
                  </a:lnTo>
                  <a:lnTo>
                    <a:pt x="132" y="70"/>
                  </a:lnTo>
                  <a:lnTo>
                    <a:pt x="138" y="68"/>
                  </a:lnTo>
                  <a:lnTo>
                    <a:pt x="142" y="64"/>
                  </a:lnTo>
                  <a:lnTo>
                    <a:pt x="146" y="60"/>
                  </a:lnTo>
                  <a:lnTo>
                    <a:pt x="148" y="54"/>
                  </a:lnTo>
                  <a:lnTo>
                    <a:pt x="152" y="50"/>
                  </a:lnTo>
                  <a:lnTo>
                    <a:pt x="154" y="48"/>
                  </a:lnTo>
                  <a:lnTo>
                    <a:pt x="158" y="46"/>
                  </a:lnTo>
                  <a:lnTo>
                    <a:pt x="160" y="44"/>
                  </a:lnTo>
                  <a:lnTo>
                    <a:pt x="172" y="32"/>
                  </a:lnTo>
                  <a:lnTo>
                    <a:pt x="182" y="20"/>
                  </a:lnTo>
                  <a:lnTo>
                    <a:pt x="188" y="10"/>
                  </a:lnTo>
                  <a:lnTo>
                    <a:pt x="194" y="6"/>
                  </a:lnTo>
                  <a:lnTo>
                    <a:pt x="202" y="2"/>
                  </a:lnTo>
                  <a:lnTo>
                    <a:pt x="210" y="0"/>
                  </a:lnTo>
                  <a:lnTo>
                    <a:pt x="216" y="2"/>
                  </a:lnTo>
                  <a:lnTo>
                    <a:pt x="222" y="4"/>
                  </a:lnTo>
                  <a:lnTo>
                    <a:pt x="228" y="6"/>
                  </a:lnTo>
                  <a:lnTo>
                    <a:pt x="238" y="8"/>
                  </a:lnTo>
                  <a:lnTo>
                    <a:pt x="238" y="16"/>
                  </a:lnTo>
                  <a:lnTo>
                    <a:pt x="242" y="24"/>
                  </a:lnTo>
                  <a:lnTo>
                    <a:pt x="244" y="32"/>
                  </a:lnTo>
                  <a:lnTo>
                    <a:pt x="246" y="40"/>
                  </a:lnTo>
                  <a:lnTo>
                    <a:pt x="244" y="48"/>
                  </a:lnTo>
                  <a:lnTo>
                    <a:pt x="242" y="54"/>
                  </a:lnTo>
                  <a:lnTo>
                    <a:pt x="242" y="88"/>
                  </a:lnTo>
                  <a:lnTo>
                    <a:pt x="254"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23" name="Freeform 128"/>
            <p:cNvSpPr>
              <a:spLocks/>
            </p:cNvSpPr>
            <p:nvPr/>
          </p:nvSpPr>
          <p:spPr bwMode="auto">
            <a:xfrm>
              <a:off x="5244357" y="5398619"/>
              <a:ext cx="49583" cy="57080"/>
            </a:xfrm>
            <a:custGeom>
              <a:avLst/>
              <a:gdLst>
                <a:gd name="T0" fmla="*/ 2147483647 w 34"/>
                <a:gd name="T1" fmla="*/ 0 h 36"/>
                <a:gd name="T2" fmla="*/ 2147483647 w 34"/>
                <a:gd name="T3" fmla="*/ 0 h 36"/>
                <a:gd name="T4" fmla="*/ 2147483647 w 34"/>
                <a:gd name="T5" fmla="*/ 2147483647 h 36"/>
                <a:gd name="T6" fmla="*/ 2147483647 w 34"/>
                <a:gd name="T7" fmla="*/ 2147483647 h 36"/>
                <a:gd name="T8" fmla="*/ 0 w 34"/>
                <a:gd name="T9" fmla="*/ 2147483647 h 36"/>
                <a:gd name="T10" fmla="*/ 0 w 34"/>
                <a:gd name="T11" fmla="*/ 2147483647 h 36"/>
                <a:gd name="T12" fmla="*/ 2147483647 w 34"/>
                <a:gd name="T13" fmla="*/ 2147483647 h 36"/>
                <a:gd name="T14" fmla="*/ 2147483647 w 34"/>
                <a:gd name="T15" fmla="*/ 2147483647 h 36"/>
                <a:gd name="T16" fmla="*/ 2147483647 w 34"/>
                <a:gd name="T17" fmla="*/ 2147483647 h 36"/>
                <a:gd name="T18" fmla="*/ 2147483647 w 34"/>
                <a:gd name="T19" fmla="*/ 2147483647 h 36"/>
                <a:gd name="T20" fmla="*/ 2147483647 w 34"/>
                <a:gd name="T21" fmla="*/ 2147483647 h 36"/>
                <a:gd name="T22" fmla="*/ 2147483647 w 34"/>
                <a:gd name="T23" fmla="*/ 2147483647 h 36"/>
                <a:gd name="T24" fmla="*/ 2147483647 w 34"/>
                <a:gd name="T25" fmla="*/ 2147483647 h 36"/>
                <a:gd name="T26" fmla="*/ 2147483647 w 34"/>
                <a:gd name="T27" fmla="*/ 2147483647 h 36"/>
                <a:gd name="T28" fmla="*/ 2147483647 w 34"/>
                <a:gd name="T29" fmla="*/ 2147483647 h 36"/>
                <a:gd name="T30" fmla="*/ 2147483647 w 34"/>
                <a:gd name="T31" fmla="*/ 2147483647 h 36"/>
                <a:gd name="T32" fmla="*/ 2147483647 w 34"/>
                <a:gd name="T33" fmla="*/ 0 h 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
                <a:gd name="T52" fmla="*/ 0 h 36"/>
                <a:gd name="T53" fmla="*/ 34 w 34"/>
                <a:gd name="T54" fmla="*/ 36 h 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 h="36">
                  <a:moveTo>
                    <a:pt x="28" y="0"/>
                  </a:moveTo>
                  <a:lnTo>
                    <a:pt x="22" y="0"/>
                  </a:lnTo>
                  <a:lnTo>
                    <a:pt x="8" y="10"/>
                  </a:lnTo>
                  <a:lnTo>
                    <a:pt x="2" y="18"/>
                  </a:lnTo>
                  <a:lnTo>
                    <a:pt x="0" y="22"/>
                  </a:lnTo>
                  <a:lnTo>
                    <a:pt x="0" y="26"/>
                  </a:lnTo>
                  <a:lnTo>
                    <a:pt x="2" y="32"/>
                  </a:lnTo>
                  <a:lnTo>
                    <a:pt x="6" y="34"/>
                  </a:lnTo>
                  <a:lnTo>
                    <a:pt x="10" y="36"/>
                  </a:lnTo>
                  <a:lnTo>
                    <a:pt x="14" y="36"/>
                  </a:lnTo>
                  <a:lnTo>
                    <a:pt x="18" y="32"/>
                  </a:lnTo>
                  <a:lnTo>
                    <a:pt x="24" y="26"/>
                  </a:lnTo>
                  <a:lnTo>
                    <a:pt x="32" y="18"/>
                  </a:lnTo>
                  <a:lnTo>
                    <a:pt x="34" y="10"/>
                  </a:lnTo>
                  <a:lnTo>
                    <a:pt x="30" y="6"/>
                  </a:lnTo>
                  <a:lnTo>
                    <a:pt x="28" y="4"/>
                  </a:lnTo>
                  <a:lnTo>
                    <a:pt x="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24" name="Freeform 129"/>
            <p:cNvSpPr>
              <a:spLocks/>
            </p:cNvSpPr>
            <p:nvPr/>
          </p:nvSpPr>
          <p:spPr bwMode="auto">
            <a:xfrm>
              <a:off x="5328534" y="5318974"/>
              <a:ext cx="28828" cy="38495"/>
            </a:xfrm>
            <a:custGeom>
              <a:avLst/>
              <a:gdLst>
                <a:gd name="T0" fmla="*/ 2147483647 w 20"/>
                <a:gd name="T1" fmla="*/ 2147483647 h 24"/>
                <a:gd name="T2" fmla="*/ 2147483647 w 20"/>
                <a:gd name="T3" fmla="*/ 2147483647 h 24"/>
                <a:gd name="T4" fmla="*/ 2147483647 w 20"/>
                <a:gd name="T5" fmla="*/ 2147483647 h 24"/>
                <a:gd name="T6" fmla="*/ 2147483647 w 20"/>
                <a:gd name="T7" fmla="*/ 2147483647 h 24"/>
                <a:gd name="T8" fmla="*/ 2147483647 w 20"/>
                <a:gd name="T9" fmla="*/ 2147483647 h 24"/>
                <a:gd name="T10" fmla="*/ 2147483647 w 20"/>
                <a:gd name="T11" fmla="*/ 2147483647 h 24"/>
                <a:gd name="T12" fmla="*/ 0 w 20"/>
                <a:gd name="T13" fmla="*/ 2147483647 h 24"/>
                <a:gd name="T14" fmla="*/ 0 w 20"/>
                <a:gd name="T15" fmla="*/ 2147483647 h 24"/>
                <a:gd name="T16" fmla="*/ 0 w 20"/>
                <a:gd name="T17" fmla="*/ 2147483647 h 24"/>
                <a:gd name="T18" fmla="*/ 2147483647 w 20"/>
                <a:gd name="T19" fmla="*/ 2147483647 h 24"/>
                <a:gd name="T20" fmla="*/ 2147483647 w 20"/>
                <a:gd name="T21" fmla="*/ 2147483647 h 24"/>
                <a:gd name="T22" fmla="*/ 2147483647 w 20"/>
                <a:gd name="T23" fmla="*/ 0 h 24"/>
                <a:gd name="T24" fmla="*/ 2147483647 w 20"/>
                <a:gd name="T25" fmla="*/ 0 h 24"/>
                <a:gd name="T26" fmla="*/ 2147483647 w 20"/>
                <a:gd name="T27" fmla="*/ 2147483647 h 2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0"/>
                <a:gd name="T43" fmla="*/ 0 h 24"/>
                <a:gd name="T44" fmla="*/ 20 w 20"/>
                <a:gd name="T45" fmla="*/ 24 h 2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0" h="24">
                  <a:moveTo>
                    <a:pt x="20" y="18"/>
                  </a:moveTo>
                  <a:lnTo>
                    <a:pt x="18" y="22"/>
                  </a:lnTo>
                  <a:lnTo>
                    <a:pt x="16" y="24"/>
                  </a:lnTo>
                  <a:lnTo>
                    <a:pt x="14" y="24"/>
                  </a:lnTo>
                  <a:lnTo>
                    <a:pt x="6" y="24"/>
                  </a:lnTo>
                  <a:lnTo>
                    <a:pt x="2" y="22"/>
                  </a:lnTo>
                  <a:lnTo>
                    <a:pt x="0" y="18"/>
                  </a:lnTo>
                  <a:lnTo>
                    <a:pt x="0" y="12"/>
                  </a:lnTo>
                  <a:lnTo>
                    <a:pt x="0" y="8"/>
                  </a:lnTo>
                  <a:lnTo>
                    <a:pt x="2" y="6"/>
                  </a:lnTo>
                  <a:lnTo>
                    <a:pt x="8" y="2"/>
                  </a:lnTo>
                  <a:lnTo>
                    <a:pt x="14" y="0"/>
                  </a:lnTo>
                  <a:lnTo>
                    <a:pt x="20" y="0"/>
                  </a:lnTo>
                  <a:lnTo>
                    <a:pt x="2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25" name="Freeform 130"/>
            <p:cNvSpPr>
              <a:spLocks/>
            </p:cNvSpPr>
            <p:nvPr/>
          </p:nvSpPr>
          <p:spPr bwMode="auto">
            <a:xfrm>
              <a:off x="5220142" y="5021626"/>
              <a:ext cx="175272" cy="200443"/>
            </a:xfrm>
            <a:custGeom>
              <a:avLst/>
              <a:gdLst>
                <a:gd name="T0" fmla="*/ 2147483647 w 120"/>
                <a:gd name="T1" fmla="*/ 0 h 126"/>
                <a:gd name="T2" fmla="*/ 2147483647 w 120"/>
                <a:gd name="T3" fmla="*/ 2147483647 h 126"/>
                <a:gd name="T4" fmla="*/ 2147483647 w 120"/>
                <a:gd name="T5" fmla="*/ 2147483647 h 126"/>
                <a:gd name="T6" fmla="*/ 2147483647 w 120"/>
                <a:gd name="T7" fmla="*/ 2147483647 h 126"/>
                <a:gd name="T8" fmla="*/ 2147483647 w 120"/>
                <a:gd name="T9" fmla="*/ 2147483647 h 126"/>
                <a:gd name="T10" fmla="*/ 2147483647 w 120"/>
                <a:gd name="T11" fmla="*/ 2147483647 h 126"/>
                <a:gd name="T12" fmla="*/ 2147483647 w 120"/>
                <a:gd name="T13" fmla="*/ 2147483647 h 126"/>
                <a:gd name="T14" fmla="*/ 2147483647 w 120"/>
                <a:gd name="T15" fmla="*/ 2147483647 h 126"/>
                <a:gd name="T16" fmla="*/ 2147483647 w 120"/>
                <a:gd name="T17" fmla="*/ 2147483647 h 126"/>
                <a:gd name="T18" fmla="*/ 2147483647 w 120"/>
                <a:gd name="T19" fmla="*/ 2147483647 h 126"/>
                <a:gd name="T20" fmla="*/ 2147483647 w 120"/>
                <a:gd name="T21" fmla="*/ 2147483647 h 126"/>
                <a:gd name="T22" fmla="*/ 2147483647 w 120"/>
                <a:gd name="T23" fmla="*/ 2147483647 h 126"/>
                <a:gd name="T24" fmla="*/ 2147483647 w 120"/>
                <a:gd name="T25" fmla="*/ 2147483647 h 126"/>
                <a:gd name="T26" fmla="*/ 2147483647 w 120"/>
                <a:gd name="T27" fmla="*/ 2147483647 h 126"/>
                <a:gd name="T28" fmla="*/ 2147483647 w 120"/>
                <a:gd name="T29" fmla="*/ 2147483647 h 126"/>
                <a:gd name="T30" fmla="*/ 2147483647 w 120"/>
                <a:gd name="T31" fmla="*/ 2147483647 h 126"/>
                <a:gd name="T32" fmla="*/ 2147483647 w 120"/>
                <a:gd name="T33" fmla="*/ 2147483647 h 126"/>
                <a:gd name="T34" fmla="*/ 2147483647 w 120"/>
                <a:gd name="T35" fmla="*/ 2147483647 h 126"/>
                <a:gd name="T36" fmla="*/ 2147483647 w 120"/>
                <a:gd name="T37" fmla="*/ 2147483647 h 126"/>
                <a:gd name="T38" fmla="*/ 2147483647 w 120"/>
                <a:gd name="T39" fmla="*/ 2147483647 h 126"/>
                <a:gd name="T40" fmla="*/ 2147483647 w 120"/>
                <a:gd name="T41" fmla="*/ 2147483647 h 126"/>
                <a:gd name="T42" fmla="*/ 2147483647 w 120"/>
                <a:gd name="T43" fmla="*/ 2147483647 h 126"/>
                <a:gd name="T44" fmla="*/ 2147483647 w 120"/>
                <a:gd name="T45" fmla="*/ 2147483647 h 126"/>
                <a:gd name="T46" fmla="*/ 2147483647 w 120"/>
                <a:gd name="T47" fmla="*/ 2147483647 h 126"/>
                <a:gd name="T48" fmla="*/ 2147483647 w 120"/>
                <a:gd name="T49" fmla="*/ 2147483647 h 126"/>
                <a:gd name="T50" fmla="*/ 2147483647 w 120"/>
                <a:gd name="T51" fmla="*/ 2147483647 h 126"/>
                <a:gd name="T52" fmla="*/ 2147483647 w 120"/>
                <a:gd name="T53" fmla="*/ 2147483647 h 126"/>
                <a:gd name="T54" fmla="*/ 2147483647 w 120"/>
                <a:gd name="T55" fmla="*/ 2147483647 h 126"/>
                <a:gd name="T56" fmla="*/ 2147483647 w 120"/>
                <a:gd name="T57" fmla="*/ 2147483647 h 126"/>
                <a:gd name="T58" fmla="*/ 2147483647 w 120"/>
                <a:gd name="T59" fmla="*/ 2147483647 h 126"/>
                <a:gd name="T60" fmla="*/ 2147483647 w 120"/>
                <a:gd name="T61" fmla="*/ 2147483647 h 126"/>
                <a:gd name="T62" fmla="*/ 2147483647 w 120"/>
                <a:gd name="T63" fmla="*/ 2147483647 h 126"/>
                <a:gd name="T64" fmla="*/ 2147483647 w 120"/>
                <a:gd name="T65" fmla="*/ 2147483647 h 126"/>
                <a:gd name="T66" fmla="*/ 2147483647 w 120"/>
                <a:gd name="T67" fmla="*/ 2147483647 h 126"/>
                <a:gd name="T68" fmla="*/ 2147483647 w 120"/>
                <a:gd name="T69" fmla="*/ 2147483647 h 126"/>
                <a:gd name="T70" fmla="*/ 2147483647 w 120"/>
                <a:gd name="T71" fmla="*/ 2147483647 h 126"/>
                <a:gd name="T72" fmla="*/ 2147483647 w 120"/>
                <a:gd name="T73" fmla="*/ 2147483647 h 126"/>
                <a:gd name="T74" fmla="*/ 2147483647 w 120"/>
                <a:gd name="T75" fmla="*/ 2147483647 h 126"/>
                <a:gd name="T76" fmla="*/ 2147483647 w 120"/>
                <a:gd name="T77" fmla="*/ 2147483647 h 126"/>
                <a:gd name="T78" fmla="*/ 0 w 120"/>
                <a:gd name="T79" fmla="*/ 2147483647 h 126"/>
                <a:gd name="T80" fmla="*/ 0 w 120"/>
                <a:gd name="T81" fmla="*/ 2147483647 h 126"/>
                <a:gd name="T82" fmla="*/ 2147483647 w 120"/>
                <a:gd name="T83" fmla="*/ 2147483647 h 126"/>
                <a:gd name="T84" fmla="*/ 2147483647 w 120"/>
                <a:gd name="T85" fmla="*/ 2147483647 h 126"/>
                <a:gd name="T86" fmla="*/ 2147483647 w 120"/>
                <a:gd name="T87" fmla="*/ 2147483647 h 126"/>
                <a:gd name="T88" fmla="*/ 2147483647 w 120"/>
                <a:gd name="T89" fmla="*/ 2147483647 h 126"/>
                <a:gd name="T90" fmla="*/ 2147483647 w 120"/>
                <a:gd name="T91" fmla="*/ 2147483647 h 126"/>
                <a:gd name="T92" fmla="*/ 2147483647 w 120"/>
                <a:gd name="T93" fmla="*/ 2147483647 h 126"/>
                <a:gd name="T94" fmla="*/ 2147483647 w 120"/>
                <a:gd name="T95" fmla="*/ 2147483647 h 126"/>
                <a:gd name="T96" fmla="*/ 2147483647 w 120"/>
                <a:gd name="T97" fmla="*/ 2147483647 h 126"/>
                <a:gd name="T98" fmla="*/ 2147483647 w 120"/>
                <a:gd name="T99" fmla="*/ 2147483647 h 126"/>
                <a:gd name="T100" fmla="*/ 2147483647 w 120"/>
                <a:gd name="T101" fmla="*/ 2147483647 h 126"/>
                <a:gd name="T102" fmla="*/ 2147483647 w 120"/>
                <a:gd name="T103" fmla="*/ 2147483647 h 126"/>
                <a:gd name="T104" fmla="*/ 2147483647 w 120"/>
                <a:gd name="T105" fmla="*/ 2147483647 h 126"/>
                <a:gd name="T106" fmla="*/ 2147483647 w 120"/>
                <a:gd name="T107" fmla="*/ 0 h 126"/>
                <a:gd name="T108" fmla="*/ 2147483647 w 120"/>
                <a:gd name="T109" fmla="*/ 0 h 126"/>
                <a:gd name="T110" fmla="*/ 2147483647 w 120"/>
                <a:gd name="T111" fmla="*/ 0 h 12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20"/>
                <a:gd name="T169" fmla="*/ 0 h 126"/>
                <a:gd name="T170" fmla="*/ 120 w 120"/>
                <a:gd name="T171" fmla="*/ 126 h 12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20" h="126">
                  <a:moveTo>
                    <a:pt x="78" y="0"/>
                  </a:moveTo>
                  <a:lnTo>
                    <a:pt x="78" y="6"/>
                  </a:lnTo>
                  <a:lnTo>
                    <a:pt x="94" y="10"/>
                  </a:lnTo>
                  <a:lnTo>
                    <a:pt x="106" y="14"/>
                  </a:lnTo>
                  <a:lnTo>
                    <a:pt x="112" y="18"/>
                  </a:lnTo>
                  <a:lnTo>
                    <a:pt x="116" y="22"/>
                  </a:lnTo>
                  <a:lnTo>
                    <a:pt x="120" y="28"/>
                  </a:lnTo>
                  <a:lnTo>
                    <a:pt x="120" y="36"/>
                  </a:lnTo>
                  <a:lnTo>
                    <a:pt x="120" y="44"/>
                  </a:lnTo>
                  <a:lnTo>
                    <a:pt x="118" y="50"/>
                  </a:lnTo>
                  <a:lnTo>
                    <a:pt x="116" y="56"/>
                  </a:lnTo>
                  <a:lnTo>
                    <a:pt x="116" y="66"/>
                  </a:lnTo>
                  <a:lnTo>
                    <a:pt x="116" y="76"/>
                  </a:lnTo>
                  <a:lnTo>
                    <a:pt x="114" y="86"/>
                  </a:lnTo>
                  <a:lnTo>
                    <a:pt x="112" y="96"/>
                  </a:lnTo>
                  <a:lnTo>
                    <a:pt x="106" y="104"/>
                  </a:lnTo>
                  <a:lnTo>
                    <a:pt x="94" y="116"/>
                  </a:lnTo>
                  <a:lnTo>
                    <a:pt x="90" y="126"/>
                  </a:lnTo>
                  <a:lnTo>
                    <a:pt x="80" y="124"/>
                  </a:lnTo>
                  <a:lnTo>
                    <a:pt x="74" y="122"/>
                  </a:lnTo>
                  <a:lnTo>
                    <a:pt x="68" y="120"/>
                  </a:lnTo>
                  <a:lnTo>
                    <a:pt x="62" y="118"/>
                  </a:lnTo>
                  <a:lnTo>
                    <a:pt x="54" y="120"/>
                  </a:lnTo>
                  <a:lnTo>
                    <a:pt x="50" y="114"/>
                  </a:lnTo>
                  <a:lnTo>
                    <a:pt x="46" y="114"/>
                  </a:lnTo>
                  <a:lnTo>
                    <a:pt x="42" y="112"/>
                  </a:lnTo>
                  <a:lnTo>
                    <a:pt x="38" y="110"/>
                  </a:lnTo>
                  <a:lnTo>
                    <a:pt x="34" y="108"/>
                  </a:lnTo>
                  <a:lnTo>
                    <a:pt x="34" y="102"/>
                  </a:lnTo>
                  <a:lnTo>
                    <a:pt x="32" y="92"/>
                  </a:lnTo>
                  <a:lnTo>
                    <a:pt x="30" y="86"/>
                  </a:lnTo>
                  <a:lnTo>
                    <a:pt x="26" y="82"/>
                  </a:lnTo>
                  <a:lnTo>
                    <a:pt x="18" y="76"/>
                  </a:lnTo>
                  <a:lnTo>
                    <a:pt x="12" y="72"/>
                  </a:lnTo>
                  <a:lnTo>
                    <a:pt x="8" y="66"/>
                  </a:lnTo>
                  <a:lnTo>
                    <a:pt x="6" y="62"/>
                  </a:lnTo>
                  <a:lnTo>
                    <a:pt x="8" y="60"/>
                  </a:lnTo>
                  <a:lnTo>
                    <a:pt x="6" y="58"/>
                  </a:lnTo>
                  <a:lnTo>
                    <a:pt x="4" y="54"/>
                  </a:lnTo>
                  <a:lnTo>
                    <a:pt x="0" y="48"/>
                  </a:lnTo>
                  <a:lnTo>
                    <a:pt x="0" y="42"/>
                  </a:lnTo>
                  <a:lnTo>
                    <a:pt x="6" y="46"/>
                  </a:lnTo>
                  <a:lnTo>
                    <a:pt x="12" y="46"/>
                  </a:lnTo>
                  <a:lnTo>
                    <a:pt x="16" y="46"/>
                  </a:lnTo>
                  <a:lnTo>
                    <a:pt x="20" y="46"/>
                  </a:lnTo>
                  <a:lnTo>
                    <a:pt x="30" y="36"/>
                  </a:lnTo>
                  <a:lnTo>
                    <a:pt x="42" y="24"/>
                  </a:lnTo>
                  <a:lnTo>
                    <a:pt x="54" y="16"/>
                  </a:lnTo>
                  <a:lnTo>
                    <a:pt x="58" y="12"/>
                  </a:lnTo>
                  <a:lnTo>
                    <a:pt x="56" y="8"/>
                  </a:lnTo>
                  <a:lnTo>
                    <a:pt x="56" y="6"/>
                  </a:lnTo>
                  <a:lnTo>
                    <a:pt x="58" y="4"/>
                  </a:lnTo>
                  <a:lnTo>
                    <a:pt x="62" y="2"/>
                  </a:lnTo>
                  <a:lnTo>
                    <a:pt x="68" y="0"/>
                  </a:lnTo>
                  <a:lnTo>
                    <a:pt x="76" y="0"/>
                  </a:lnTo>
                  <a:lnTo>
                    <a:pt x="7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26" name="Freeform 131"/>
            <p:cNvSpPr>
              <a:spLocks/>
            </p:cNvSpPr>
            <p:nvPr/>
          </p:nvSpPr>
          <p:spPr bwMode="auto">
            <a:xfrm>
              <a:off x="5395415" y="4849059"/>
              <a:ext cx="71493" cy="215046"/>
            </a:xfrm>
            <a:custGeom>
              <a:avLst/>
              <a:gdLst>
                <a:gd name="T0" fmla="*/ 0 w 48"/>
                <a:gd name="T1" fmla="*/ 2147483647 h 136"/>
                <a:gd name="T2" fmla="*/ 2147483647 w 48"/>
                <a:gd name="T3" fmla="*/ 2147483647 h 136"/>
                <a:gd name="T4" fmla="*/ 2147483647 w 48"/>
                <a:gd name="T5" fmla="*/ 2147483647 h 136"/>
                <a:gd name="T6" fmla="*/ 2147483647 w 48"/>
                <a:gd name="T7" fmla="*/ 2147483647 h 136"/>
                <a:gd name="T8" fmla="*/ 2147483647 w 48"/>
                <a:gd name="T9" fmla="*/ 2147483647 h 136"/>
                <a:gd name="T10" fmla="*/ 2147483647 w 48"/>
                <a:gd name="T11" fmla="*/ 2147483647 h 136"/>
                <a:gd name="T12" fmla="*/ 2147483647 w 48"/>
                <a:gd name="T13" fmla="*/ 2147483647 h 136"/>
                <a:gd name="T14" fmla="*/ 2147483647 w 48"/>
                <a:gd name="T15" fmla="*/ 2147483647 h 136"/>
                <a:gd name="T16" fmla="*/ 2147483647 w 48"/>
                <a:gd name="T17" fmla="*/ 2147483647 h 136"/>
                <a:gd name="T18" fmla="*/ 2147483647 w 48"/>
                <a:gd name="T19" fmla="*/ 2147483647 h 136"/>
                <a:gd name="T20" fmla="*/ 2147483647 w 48"/>
                <a:gd name="T21" fmla="*/ 2147483647 h 136"/>
                <a:gd name="T22" fmla="*/ 2147483647 w 48"/>
                <a:gd name="T23" fmla="*/ 2147483647 h 136"/>
                <a:gd name="T24" fmla="*/ 2147483647 w 48"/>
                <a:gd name="T25" fmla="*/ 2147483647 h 136"/>
                <a:gd name="T26" fmla="*/ 2147483647 w 48"/>
                <a:gd name="T27" fmla="*/ 2147483647 h 136"/>
                <a:gd name="T28" fmla="*/ 2147483647 w 48"/>
                <a:gd name="T29" fmla="*/ 2147483647 h 136"/>
                <a:gd name="T30" fmla="*/ 2147483647 w 48"/>
                <a:gd name="T31" fmla="*/ 2147483647 h 136"/>
                <a:gd name="T32" fmla="*/ 2147483647 w 48"/>
                <a:gd name="T33" fmla="*/ 2147483647 h 136"/>
                <a:gd name="T34" fmla="*/ 2147483647 w 48"/>
                <a:gd name="T35" fmla="*/ 2147483647 h 136"/>
                <a:gd name="T36" fmla="*/ 2147483647 w 48"/>
                <a:gd name="T37" fmla="*/ 2147483647 h 136"/>
                <a:gd name="T38" fmla="*/ 2147483647 w 48"/>
                <a:gd name="T39" fmla="*/ 2147483647 h 136"/>
                <a:gd name="T40" fmla="*/ 2147483647 w 48"/>
                <a:gd name="T41" fmla="*/ 2147483647 h 136"/>
                <a:gd name="T42" fmla="*/ 2147483647 w 48"/>
                <a:gd name="T43" fmla="*/ 2147483647 h 136"/>
                <a:gd name="T44" fmla="*/ 2147483647 w 48"/>
                <a:gd name="T45" fmla="*/ 2147483647 h 136"/>
                <a:gd name="T46" fmla="*/ 2147483647 w 48"/>
                <a:gd name="T47" fmla="*/ 2147483647 h 136"/>
                <a:gd name="T48" fmla="*/ 2147483647 w 48"/>
                <a:gd name="T49" fmla="*/ 2147483647 h 136"/>
                <a:gd name="T50" fmla="*/ 2147483647 w 48"/>
                <a:gd name="T51" fmla="*/ 2147483647 h 136"/>
                <a:gd name="T52" fmla="*/ 2147483647 w 48"/>
                <a:gd name="T53" fmla="*/ 2147483647 h 136"/>
                <a:gd name="T54" fmla="*/ 2147483647 w 48"/>
                <a:gd name="T55" fmla="*/ 2147483647 h 136"/>
                <a:gd name="T56" fmla="*/ 2147483647 w 48"/>
                <a:gd name="T57" fmla="*/ 2147483647 h 136"/>
                <a:gd name="T58" fmla="*/ 2147483647 w 48"/>
                <a:gd name="T59" fmla="*/ 2147483647 h 136"/>
                <a:gd name="T60" fmla="*/ 2147483647 w 48"/>
                <a:gd name="T61" fmla="*/ 2147483647 h 136"/>
                <a:gd name="T62" fmla="*/ 2147483647 w 48"/>
                <a:gd name="T63" fmla="*/ 2147483647 h 136"/>
                <a:gd name="T64" fmla="*/ 2147483647 w 48"/>
                <a:gd name="T65" fmla="*/ 0 h 136"/>
                <a:gd name="T66" fmla="*/ 2147483647 w 48"/>
                <a:gd name="T67" fmla="*/ 0 h 136"/>
                <a:gd name="T68" fmla="*/ 2147483647 w 48"/>
                <a:gd name="T69" fmla="*/ 2147483647 h 136"/>
                <a:gd name="T70" fmla="*/ 2147483647 w 48"/>
                <a:gd name="T71" fmla="*/ 2147483647 h 136"/>
                <a:gd name="T72" fmla="*/ 2147483647 w 48"/>
                <a:gd name="T73" fmla="*/ 2147483647 h 136"/>
                <a:gd name="T74" fmla="*/ 2147483647 w 48"/>
                <a:gd name="T75" fmla="*/ 2147483647 h 136"/>
                <a:gd name="T76" fmla="*/ 2147483647 w 48"/>
                <a:gd name="T77" fmla="*/ 2147483647 h 136"/>
                <a:gd name="T78" fmla="*/ 2147483647 w 48"/>
                <a:gd name="T79" fmla="*/ 2147483647 h 136"/>
                <a:gd name="T80" fmla="*/ 2147483647 w 48"/>
                <a:gd name="T81" fmla="*/ 2147483647 h 136"/>
                <a:gd name="T82" fmla="*/ 2147483647 w 48"/>
                <a:gd name="T83" fmla="*/ 2147483647 h 136"/>
                <a:gd name="T84" fmla="*/ 2147483647 w 48"/>
                <a:gd name="T85" fmla="*/ 2147483647 h 136"/>
                <a:gd name="T86" fmla="*/ 2147483647 w 48"/>
                <a:gd name="T87" fmla="*/ 2147483647 h 136"/>
                <a:gd name="T88" fmla="*/ 0 w 48"/>
                <a:gd name="T89" fmla="*/ 2147483647 h 136"/>
                <a:gd name="T90" fmla="*/ 0 w 48"/>
                <a:gd name="T91" fmla="*/ 2147483647 h 136"/>
                <a:gd name="T92" fmla="*/ 0 w 48"/>
                <a:gd name="T93" fmla="*/ 2147483647 h 136"/>
                <a:gd name="T94" fmla="*/ 0 w 48"/>
                <a:gd name="T95" fmla="*/ 2147483647 h 136"/>
                <a:gd name="T96" fmla="*/ 0 w 48"/>
                <a:gd name="T97" fmla="*/ 2147483647 h 1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8"/>
                <a:gd name="T148" fmla="*/ 0 h 136"/>
                <a:gd name="T149" fmla="*/ 48 w 48"/>
                <a:gd name="T150" fmla="*/ 136 h 1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8" h="136">
                  <a:moveTo>
                    <a:pt x="0" y="82"/>
                  </a:moveTo>
                  <a:lnTo>
                    <a:pt x="6" y="82"/>
                  </a:lnTo>
                  <a:lnTo>
                    <a:pt x="8" y="88"/>
                  </a:lnTo>
                  <a:lnTo>
                    <a:pt x="12" y="90"/>
                  </a:lnTo>
                  <a:lnTo>
                    <a:pt x="18" y="90"/>
                  </a:lnTo>
                  <a:lnTo>
                    <a:pt x="26" y="90"/>
                  </a:lnTo>
                  <a:lnTo>
                    <a:pt x="26" y="100"/>
                  </a:lnTo>
                  <a:lnTo>
                    <a:pt x="24" y="108"/>
                  </a:lnTo>
                  <a:lnTo>
                    <a:pt x="22" y="118"/>
                  </a:lnTo>
                  <a:lnTo>
                    <a:pt x="24" y="126"/>
                  </a:lnTo>
                  <a:lnTo>
                    <a:pt x="28" y="128"/>
                  </a:lnTo>
                  <a:lnTo>
                    <a:pt x="32" y="132"/>
                  </a:lnTo>
                  <a:lnTo>
                    <a:pt x="34" y="136"/>
                  </a:lnTo>
                  <a:lnTo>
                    <a:pt x="34" y="128"/>
                  </a:lnTo>
                  <a:lnTo>
                    <a:pt x="36" y="126"/>
                  </a:lnTo>
                  <a:lnTo>
                    <a:pt x="38" y="124"/>
                  </a:lnTo>
                  <a:lnTo>
                    <a:pt x="42" y="120"/>
                  </a:lnTo>
                  <a:lnTo>
                    <a:pt x="44" y="118"/>
                  </a:lnTo>
                  <a:lnTo>
                    <a:pt x="46" y="112"/>
                  </a:lnTo>
                  <a:lnTo>
                    <a:pt x="48" y="106"/>
                  </a:lnTo>
                  <a:lnTo>
                    <a:pt x="48" y="98"/>
                  </a:lnTo>
                  <a:lnTo>
                    <a:pt x="48" y="92"/>
                  </a:lnTo>
                  <a:lnTo>
                    <a:pt x="44" y="86"/>
                  </a:lnTo>
                  <a:lnTo>
                    <a:pt x="36" y="74"/>
                  </a:lnTo>
                  <a:lnTo>
                    <a:pt x="30" y="66"/>
                  </a:lnTo>
                  <a:lnTo>
                    <a:pt x="28" y="60"/>
                  </a:lnTo>
                  <a:lnTo>
                    <a:pt x="26" y="54"/>
                  </a:lnTo>
                  <a:lnTo>
                    <a:pt x="28" y="46"/>
                  </a:lnTo>
                  <a:lnTo>
                    <a:pt x="30" y="38"/>
                  </a:lnTo>
                  <a:lnTo>
                    <a:pt x="30" y="12"/>
                  </a:lnTo>
                  <a:lnTo>
                    <a:pt x="28" y="10"/>
                  </a:lnTo>
                  <a:lnTo>
                    <a:pt x="26" y="6"/>
                  </a:lnTo>
                  <a:lnTo>
                    <a:pt x="24" y="0"/>
                  </a:lnTo>
                  <a:lnTo>
                    <a:pt x="8" y="0"/>
                  </a:lnTo>
                  <a:lnTo>
                    <a:pt x="10" y="8"/>
                  </a:lnTo>
                  <a:lnTo>
                    <a:pt x="14" y="18"/>
                  </a:lnTo>
                  <a:lnTo>
                    <a:pt x="12" y="20"/>
                  </a:lnTo>
                  <a:lnTo>
                    <a:pt x="10" y="24"/>
                  </a:lnTo>
                  <a:lnTo>
                    <a:pt x="6" y="28"/>
                  </a:lnTo>
                  <a:lnTo>
                    <a:pt x="6" y="34"/>
                  </a:lnTo>
                  <a:lnTo>
                    <a:pt x="6" y="44"/>
                  </a:lnTo>
                  <a:lnTo>
                    <a:pt x="8" y="50"/>
                  </a:lnTo>
                  <a:lnTo>
                    <a:pt x="4" y="56"/>
                  </a:lnTo>
                  <a:lnTo>
                    <a:pt x="2" y="62"/>
                  </a:lnTo>
                  <a:lnTo>
                    <a:pt x="0" y="68"/>
                  </a:lnTo>
                  <a:lnTo>
                    <a:pt x="0" y="74"/>
                  </a:lnTo>
                  <a:lnTo>
                    <a:pt x="0" y="76"/>
                  </a:lnTo>
                  <a:lnTo>
                    <a:pt x="0" y="80"/>
                  </a:lnTo>
                  <a:lnTo>
                    <a:pt x="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27" name="Freeform 132"/>
            <p:cNvSpPr>
              <a:spLocks/>
            </p:cNvSpPr>
            <p:nvPr/>
          </p:nvSpPr>
          <p:spPr bwMode="auto">
            <a:xfrm>
              <a:off x="5144037" y="4807908"/>
              <a:ext cx="272133" cy="286728"/>
            </a:xfrm>
            <a:custGeom>
              <a:avLst/>
              <a:gdLst>
                <a:gd name="T0" fmla="*/ 2147483647 w 186"/>
                <a:gd name="T1" fmla="*/ 2147483647 h 182"/>
                <a:gd name="T2" fmla="*/ 2147483647 w 186"/>
                <a:gd name="T3" fmla="*/ 2147483647 h 182"/>
                <a:gd name="T4" fmla="*/ 2147483647 w 186"/>
                <a:gd name="T5" fmla="*/ 2147483647 h 182"/>
                <a:gd name="T6" fmla="*/ 2147483647 w 186"/>
                <a:gd name="T7" fmla="*/ 2147483647 h 182"/>
                <a:gd name="T8" fmla="*/ 2147483647 w 186"/>
                <a:gd name="T9" fmla="*/ 2147483647 h 182"/>
                <a:gd name="T10" fmla="*/ 2147483647 w 186"/>
                <a:gd name="T11" fmla="*/ 2147483647 h 182"/>
                <a:gd name="T12" fmla="*/ 2147483647 w 186"/>
                <a:gd name="T13" fmla="*/ 2147483647 h 182"/>
                <a:gd name="T14" fmla="*/ 2147483647 w 186"/>
                <a:gd name="T15" fmla="*/ 2147483647 h 182"/>
                <a:gd name="T16" fmla="*/ 2147483647 w 186"/>
                <a:gd name="T17" fmla="*/ 2147483647 h 182"/>
                <a:gd name="T18" fmla="*/ 2147483647 w 186"/>
                <a:gd name="T19" fmla="*/ 2147483647 h 182"/>
                <a:gd name="T20" fmla="*/ 2147483647 w 186"/>
                <a:gd name="T21" fmla="*/ 2147483647 h 182"/>
                <a:gd name="T22" fmla="*/ 2147483647 w 186"/>
                <a:gd name="T23" fmla="*/ 2147483647 h 182"/>
                <a:gd name="T24" fmla="*/ 2147483647 w 186"/>
                <a:gd name="T25" fmla="*/ 2147483647 h 182"/>
                <a:gd name="T26" fmla="*/ 2147483647 w 186"/>
                <a:gd name="T27" fmla="*/ 2147483647 h 182"/>
                <a:gd name="T28" fmla="*/ 2147483647 w 186"/>
                <a:gd name="T29" fmla="*/ 2147483647 h 182"/>
                <a:gd name="T30" fmla="*/ 2147483647 w 186"/>
                <a:gd name="T31" fmla="*/ 2147483647 h 182"/>
                <a:gd name="T32" fmla="*/ 2147483647 w 186"/>
                <a:gd name="T33" fmla="*/ 2147483647 h 182"/>
                <a:gd name="T34" fmla="*/ 2147483647 w 186"/>
                <a:gd name="T35" fmla="*/ 0 h 182"/>
                <a:gd name="T36" fmla="*/ 2147483647 w 186"/>
                <a:gd name="T37" fmla="*/ 2147483647 h 182"/>
                <a:gd name="T38" fmla="*/ 2147483647 w 186"/>
                <a:gd name="T39" fmla="*/ 2147483647 h 182"/>
                <a:gd name="T40" fmla="*/ 2147483647 w 186"/>
                <a:gd name="T41" fmla="*/ 2147483647 h 182"/>
                <a:gd name="T42" fmla="*/ 2147483647 w 186"/>
                <a:gd name="T43" fmla="*/ 2147483647 h 182"/>
                <a:gd name="T44" fmla="*/ 2147483647 w 186"/>
                <a:gd name="T45" fmla="*/ 2147483647 h 182"/>
                <a:gd name="T46" fmla="*/ 2147483647 w 186"/>
                <a:gd name="T47" fmla="*/ 2147483647 h 182"/>
                <a:gd name="T48" fmla="*/ 2147483647 w 186"/>
                <a:gd name="T49" fmla="*/ 2147483647 h 182"/>
                <a:gd name="T50" fmla="*/ 2147483647 w 186"/>
                <a:gd name="T51" fmla="*/ 2147483647 h 182"/>
                <a:gd name="T52" fmla="*/ 2147483647 w 186"/>
                <a:gd name="T53" fmla="*/ 2147483647 h 182"/>
                <a:gd name="T54" fmla="*/ 2147483647 w 186"/>
                <a:gd name="T55" fmla="*/ 2147483647 h 182"/>
                <a:gd name="T56" fmla="*/ 2147483647 w 186"/>
                <a:gd name="T57" fmla="*/ 2147483647 h 182"/>
                <a:gd name="T58" fmla="*/ 2147483647 w 186"/>
                <a:gd name="T59" fmla="*/ 2147483647 h 182"/>
                <a:gd name="T60" fmla="*/ 2147483647 w 186"/>
                <a:gd name="T61" fmla="*/ 2147483647 h 182"/>
                <a:gd name="T62" fmla="*/ 2147483647 w 186"/>
                <a:gd name="T63" fmla="*/ 2147483647 h 182"/>
                <a:gd name="T64" fmla="*/ 2147483647 w 186"/>
                <a:gd name="T65" fmla="*/ 2147483647 h 182"/>
                <a:gd name="T66" fmla="*/ 2147483647 w 186"/>
                <a:gd name="T67" fmla="*/ 2147483647 h 182"/>
                <a:gd name="T68" fmla="*/ 2147483647 w 186"/>
                <a:gd name="T69" fmla="*/ 2147483647 h 182"/>
                <a:gd name="T70" fmla="*/ 2147483647 w 186"/>
                <a:gd name="T71" fmla="*/ 2147483647 h 182"/>
                <a:gd name="T72" fmla="*/ 0 w 186"/>
                <a:gd name="T73" fmla="*/ 2147483647 h 182"/>
                <a:gd name="T74" fmla="*/ 2147483647 w 186"/>
                <a:gd name="T75" fmla="*/ 2147483647 h 182"/>
                <a:gd name="T76" fmla="*/ 2147483647 w 186"/>
                <a:gd name="T77" fmla="*/ 2147483647 h 182"/>
                <a:gd name="T78" fmla="*/ 2147483647 w 186"/>
                <a:gd name="T79" fmla="*/ 2147483647 h 182"/>
                <a:gd name="T80" fmla="*/ 2147483647 w 186"/>
                <a:gd name="T81" fmla="*/ 2147483647 h 182"/>
                <a:gd name="T82" fmla="*/ 2147483647 w 186"/>
                <a:gd name="T83" fmla="*/ 2147483647 h 18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86"/>
                <a:gd name="T127" fmla="*/ 0 h 182"/>
                <a:gd name="T128" fmla="*/ 186 w 186"/>
                <a:gd name="T129" fmla="*/ 182 h 18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86" h="182">
                  <a:moveTo>
                    <a:pt x="72" y="182"/>
                  </a:moveTo>
                  <a:lnTo>
                    <a:pt x="82" y="172"/>
                  </a:lnTo>
                  <a:lnTo>
                    <a:pt x="94" y="160"/>
                  </a:lnTo>
                  <a:lnTo>
                    <a:pt x="106" y="152"/>
                  </a:lnTo>
                  <a:lnTo>
                    <a:pt x="110" y="148"/>
                  </a:lnTo>
                  <a:lnTo>
                    <a:pt x="108" y="144"/>
                  </a:lnTo>
                  <a:lnTo>
                    <a:pt x="108" y="142"/>
                  </a:lnTo>
                  <a:lnTo>
                    <a:pt x="110" y="140"/>
                  </a:lnTo>
                  <a:lnTo>
                    <a:pt x="114" y="138"/>
                  </a:lnTo>
                  <a:lnTo>
                    <a:pt x="120" y="136"/>
                  </a:lnTo>
                  <a:lnTo>
                    <a:pt x="130" y="136"/>
                  </a:lnTo>
                  <a:lnTo>
                    <a:pt x="128" y="132"/>
                  </a:lnTo>
                  <a:lnTo>
                    <a:pt x="128" y="128"/>
                  </a:lnTo>
                  <a:lnTo>
                    <a:pt x="128" y="126"/>
                  </a:lnTo>
                  <a:lnTo>
                    <a:pt x="134" y="124"/>
                  </a:lnTo>
                  <a:lnTo>
                    <a:pt x="140" y="120"/>
                  </a:lnTo>
                  <a:lnTo>
                    <a:pt x="150" y="116"/>
                  </a:lnTo>
                  <a:lnTo>
                    <a:pt x="162" y="114"/>
                  </a:lnTo>
                  <a:lnTo>
                    <a:pt x="172" y="108"/>
                  </a:lnTo>
                  <a:lnTo>
                    <a:pt x="172" y="98"/>
                  </a:lnTo>
                  <a:lnTo>
                    <a:pt x="172" y="92"/>
                  </a:lnTo>
                  <a:lnTo>
                    <a:pt x="174" y="86"/>
                  </a:lnTo>
                  <a:lnTo>
                    <a:pt x="180" y="76"/>
                  </a:lnTo>
                  <a:lnTo>
                    <a:pt x="178" y="70"/>
                  </a:lnTo>
                  <a:lnTo>
                    <a:pt x="178" y="60"/>
                  </a:lnTo>
                  <a:lnTo>
                    <a:pt x="178" y="54"/>
                  </a:lnTo>
                  <a:lnTo>
                    <a:pt x="182" y="50"/>
                  </a:lnTo>
                  <a:lnTo>
                    <a:pt x="184" y="46"/>
                  </a:lnTo>
                  <a:lnTo>
                    <a:pt x="186" y="44"/>
                  </a:lnTo>
                  <a:lnTo>
                    <a:pt x="182" y="34"/>
                  </a:lnTo>
                  <a:lnTo>
                    <a:pt x="180" y="26"/>
                  </a:lnTo>
                  <a:lnTo>
                    <a:pt x="166" y="16"/>
                  </a:lnTo>
                  <a:lnTo>
                    <a:pt x="160" y="12"/>
                  </a:lnTo>
                  <a:lnTo>
                    <a:pt x="150" y="8"/>
                  </a:lnTo>
                  <a:lnTo>
                    <a:pt x="146" y="6"/>
                  </a:lnTo>
                  <a:lnTo>
                    <a:pt x="140" y="0"/>
                  </a:lnTo>
                  <a:lnTo>
                    <a:pt x="136" y="0"/>
                  </a:lnTo>
                  <a:lnTo>
                    <a:pt x="128" y="2"/>
                  </a:lnTo>
                  <a:lnTo>
                    <a:pt x="118" y="8"/>
                  </a:lnTo>
                  <a:lnTo>
                    <a:pt x="112" y="10"/>
                  </a:lnTo>
                  <a:lnTo>
                    <a:pt x="108" y="14"/>
                  </a:lnTo>
                  <a:lnTo>
                    <a:pt x="106" y="18"/>
                  </a:lnTo>
                  <a:lnTo>
                    <a:pt x="104" y="24"/>
                  </a:lnTo>
                  <a:lnTo>
                    <a:pt x="104" y="62"/>
                  </a:lnTo>
                  <a:lnTo>
                    <a:pt x="106" y="70"/>
                  </a:lnTo>
                  <a:lnTo>
                    <a:pt x="108" y="72"/>
                  </a:lnTo>
                  <a:lnTo>
                    <a:pt x="114" y="76"/>
                  </a:lnTo>
                  <a:lnTo>
                    <a:pt x="124" y="76"/>
                  </a:lnTo>
                  <a:lnTo>
                    <a:pt x="124" y="88"/>
                  </a:lnTo>
                  <a:lnTo>
                    <a:pt x="122" y="92"/>
                  </a:lnTo>
                  <a:lnTo>
                    <a:pt x="120" y="96"/>
                  </a:lnTo>
                  <a:lnTo>
                    <a:pt x="116" y="98"/>
                  </a:lnTo>
                  <a:lnTo>
                    <a:pt x="114" y="98"/>
                  </a:lnTo>
                  <a:lnTo>
                    <a:pt x="110" y="90"/>
                  </a:lnTo>
                  <a:lnTo>
                    <a:pt x="106" y="86"/>
                  </a:lnTo>
                  <a:lnTo>
                    <a:pt x="96" y="78"/>
                  </a:lnTo>
                  <a:lnTo>
                    <a:pt x="90" y="72"/>
                  </a:lnTo>
                  <a:lnTo>
                    <a:pt x="86" y="70"/>
                  </a:lnTo>
                  <a:lnTo>
                    <a:pt x="86" y="66"/>
                  </a:lnTo>
                  <a:lnTo>
                    <a:pt x="80" y="68"/>
                  </a:lnTo>
                  <a:lnTo>
                    <a:pt x="78" y="70"/>
                  </a:lnTo>
                  <a:lnTo>
                    <a:pt x="76" y="70"/>
                  </a:lnTo>
                  <a:lnTo>
                    <a:pt x="72" y="72"/>
                  </a:lnTo>
                  <a:lnTo>
                    <a:pt x="66" y="70"/>
                  </a:lnTo>
                  <a:lnTo>
                    <a:pt x="60" y="68"/>
                  </a:lnTo>
                  <a:lnTo>
                    <a:pt x="56" y="64"/>
                  </a:lnTo>
                  <a:lnTo>
                    <a:pt x="54" y="60"/>
                  </a:lnTo>
                  <a:lnTo>
                    <a:pt x="32" y="52"/>
                  </a:lnTo>
                  <a:lnTo>
                    <a:pt x="32" y="82"/>
                  </a:lnTo>
                  <a:lnTo>
                    <a:pt x="30" y="86"/>
                  </a:lnTo>
                  <a:lnTo>
                    <a:pt x="26" y="88"/>
                  </a:lnTo>
                  <a:lnTo>
                    <a:pt x="24" y="88"/>
                  </a:lnTo>
                  <a:lnTo>
                    <a:pt x="0" y="88"/>
                  </a:lnTo>
                  <a:lnTo>
                    <a:pt x="0" y="152"/>
                  </a:lnTo>
                  <a:lnTo>
                    <a:pt x="16" y="170"/>
                  </a:lnTo>
                  <a:lnTo>
                    <a:pt x="18" y="172"/>
                  </a:lnTo>
                  <a:lnTo>
                    <a:pt x="22" y="174"/>
                  </a:lnTo>
                  <a:lnTo>
                    <a:pt x="28" y="172"/>
                  </a:lnTo>
                  <a:lnTo>
                    <a:pt x="36" y="170"/>
                  </a:lnTo>
                  <a:lnTo>
                    <a:pt x="40" y="172"/>
                  </a:lnTo>
                  <a:lnTo>
                    <a:pt x="46" y="176"/>
                  </a:lnTo>
                  <a:lnTo>
                    <a:pt x="52" y="178"/>
                  </a:lnTo>
                  <a:lnTo>
                    <a:pt x="58" y="182"/>
                  </a:lnTo>
                  <a:lnTo>
                    <a:pt x="72"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28" name="Freeform 133"/>
            <p:cNvSpPr>
              <a:spLocks/>
            </p:cNvSpPr>
            <p:nvPr/>
          </p:nvSpPr>
          <p:spPr bwMode="auto">
            <a:xfrm>
              <a:off x="4904191" y="4744190"/>
              <a:ext cx="287124" cy="346463"/>
            </a:xfrm>
            <a:custGeom>
              <a:avLst/>
              <a:gdLst>
                <a:gd name="T0" fmla="*/ 2147483647 w 197"/>
                <a:gd name="T1" fmla="*/ 2147483647 h 220"/>
                <a:gd name="T2" fmla="*/ 2147483647 w 197"/>
                <a:gd name="T3" fmla="*/ 2147483647 h 220"/>
                <a:gd name="T4" fmla="*/ 2147483647 w 197"/>
                <a:gd name="T5" fmla="*/ 2147483647 h 220"/>
                <a:gd name="T6" fmla="*/ 2147483647 w 197"/>
                <a:gd name="T7" fmla="*/ 2147483647 h 220"/>
                <a:gd name="T8" fmla="*/ 2147483647 w 197"/>
                <a:gd name="T9" fmla="*/ 2147483647 h 220"/>
                <a:gd name="T10" fmla="*/ 2147483647 w 197"/>
                <a:gd name="T11" fmla="*/ 2147483647 h 220"/>
                <a:gd name="T12" fmla="*/ 0 w 197"/>
                <a:gd name="T13" fmla="*/ 2147483647 h 220"/>
                <a:gd name="T14" fmla="*/ 2147483647 w 197"/>
                <a:gd name="T15" fmla="*/ 2147483647 h 220"/>
                <a:gd name="T16" fmla="*/ 2147483647 w 197"/>
                <a:gd name="T17" fmla="*/ 2147483647 h 220"/>
                <a:gd name="T18" fmla="*/ 2147483647 w 197"/>
                <a:gd name="T19" fmla="*/ 2147483647 h 220"/>
                <a:gd name="T20" fmla="*/ 2147483647 w 197"/>
                <a:gd name="T21" fmla="*/ 2147483647 h 220"/>
                <a:gd name="T22" fmla="*/ 2147483647 w 197"/>
                <a:gd name="T23" fmla="*/ 2147483647 h 220"/>
                <a:gd name="T24" fmla="*/ 2147483647 w 197"/>
                <a:gd name="T25" fmla="*/ 2147483647 h 220"/>
                <a:gd name="T26" fmla="*/ 2147483647 w 197"/>
                <a:gd name="T27" fmla="*/ 2147483647 h 220"/>
                <a:gd name="T28" fmla="*/ 2147483647 w 197"/>
                <a:gd name="T29" fmla="*/ 2147483647 h 220"/>
                <a:gd name="T30" fmla="*/ 2147483647 w 197"/>
                <a:gd name="T31" fmla="*/ 2147483647 h 220"/>
                <a:gd name="T32" fmla="*/ 2147483647 w 197"/>
                <a:gd name="T33" fmla="*/ 2147483647 h 220"/>
                <a:gd name="T34" fmla="*/ 2147483647 w 197"/>
                <a:gd name="T35" fmla="*/ 0 h 220"/>
                <a:gd name="T36" fmla="*/ 2147483647 w 197"/>
                <a:gd name="T37" fmla="*/ 2147483647 h 220"/>
                <a:gd name="T38" fmla="*/ 2147483647 w 197"/>
                <a:gd name="T39" fmla="*/ 2147483647 h 220"/>
                <a:gd name="T40" fmla="*/ 2147483647 w 197"/>
                <a:gd name="T41" fmla="*/ 2147483647 h 220"/>
                <a:gd name="T42" fmla="*/ 2147483647 w 197"/>
                <a:gd name="T43" fmla="*/ 2147483647 h 220"/>
                <a:gd name="T44" fmla="*/ 2147483647 w 197"/>
                <a:gd name="T45" fmla="*/ 2147483647 h 220"/>
                <a:gd name="T46" fmla="*/ 2147483647 w 197"/>
                <a:gd name="T47" fmla="*/ 2147483647 h 220"/>
                <a:gd name="T48" fmla="*/ 2147483647 w 197"/>
                <a:gd name="T49" fmla="*/ 2147483647 h 220"/>
                <a:gd name="T50" fmla="*/ 2147483647 w 197"/>
                <a:gd name="T51" fmla="*/ 2147483647 h 220"/>
                <a:gd name="T52" fmla="*/ 2147483647 w 197"/>
                <a:gd name="T53" fmla="*/ 2147483647 h 220"/>
                <a:gd name="T54" fmla="*/ 2147483647 w 197"/>
                <a:gd name="T55" fmla="*/ 2147483647 h 220"/>
                <a:gd name="T56" fmla="*/ 2147483647 w 197"/>
                <a:gd name="T57" fmla="*/ 2147483647 h 220"/>
                <a:gd name="T58" fmla="*/ 2147483647 w 197"/>
                <a:gd name="T59" fmla="*/ 2147483647 h 220"/>
                <a:gd name="T60" fmla="*/ 2147483647 w 197"/>
                <a:gd name="T61" fmla="*/ 2147483647 h 220"/>
                <a:gd name="T62" fmla="*/ 2147483647 w 197"/>
                <a:gd name="T63" fmla="*/ 2147483647 h 220"/>
                <a:gd name="T64" fmla="*/ 2147483647 w 197"/>
                <a:gd name="T65" fmla="*/ 2147483647 h 220"/>
                <a:gd name="T66" fmla="*/ 2147483647 w 197"/>
                <a:gd name="T67" fmla="*/ 2147483647 h 220"/>
                <a:gd name="T68" fmla="*/ 2147483647 w 197"/>
                <a:gd name="T69" fmla="*/ 2147483647 h 220"/>
                <a:gd name="T70" fmla="*/ 2147483647 w 197"/>
                <a:gd name="T71" fmla="*/ 2147483647 h 22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97"/>
                <a:gd name="T109" fmla="*/ 0 h 220"/>
                <a:gd name="T110" fmla="*/ 197 w 197"/>
                <a:gd name="T111" fmla="*/ 220 h 22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97" h="220">
                  <a:moveTo>
                    <a:pt x="181" y="212"/>
                  </a:moveTo>
                  <a:lnTo>
                    <a:pt x="159" y="220"/>
                  </a:lnTo>
                  <a:lnTo>
                    <a:pt x="117" y="220"/>
                  </a:lnTo>
                  <a:lnTo>
                    <a:pt x="107" y="216"/>
                  </a:lnTo>
                  <a:lnTo>
                    <a:pt x="105" y="214"/>
                  </a:lnTo>
                  <a:lnTo>
                    <a:pt x="101" y="210"/>
                  </a:lnTo>
                  <a:lnTo>
                    <a:pt x="33" y="210"/>
                  </a:lnTo>
                  <a:lnTo>
                    <a:pt x="27" y="206"/>
                  </a:lnTo>
                  <a:lnTo>
                    <a:pt x="25" y="204"/>
                  </a:lnTo>
                  <a:lnTo>
                    <a:pt x="21" y="204"/>
                  </a:lnTo>
                  <a:lnTo>
                    <a:pt x="11" y="206"/>
                  </a:lnTo>
                  <a:lnTo>
                    <a:pt x="4" y="206"/>
                  </a:lnTo>
                  <a:lnTo>
                    <a:pt x="0" y="204"/>
                  </a:lnTo>
                  <a:lnTo>
                    <a:pt x="0" y="194"/>
                  </a:lnTo>
                  <a:lnTo>
                    <a:pt x="4" y="188"/>
                  </a:lnTo>
                  <a:lnTo>
                    <a:pt x="4" y="180"/>
                  </a:lnTo>
                  <a:lnTo>
                    <a:pt x="4" y="174"/>
                  </a:lnTo>
                  <a:lnTo>
                    <a:pt x="7" y="162"/>
                  </a:lnTo>
                  <a:lnTo>
                    <a:pt x="11" y="150"/>
                  </a:lnTo>
                  <a:lnTo>
                    <a:pt x="13" y="140"/>
                  </a:lnTo>
                  <a:lnTo>
                    <a:pt x="19" y="132"/>
                  </a:lnTo>
                  <a:lnTo>
                    <a:pt x="25" y="122"/>
                  </a:lnTo>
                  <a:lnTo>
                    <a:pt x="31" y="112"/>
                  </a:lnTo>
                  <a:lnTo>
                    <a:pt x="35" y="104"/>
                  </a:lnTo>
                  <a:lnTo>
                    <a:pt x="35" y="92"/>
                  </a:lnTo>
                  <a:lnTo>
                    <a:pt x="33" y="84"/>
                  </a:lnTo>
                  <a:lnTo>
                    <a:pt x="29" y="74"/>
                  </a:lnTo>
                  <a:lnTo>
                    <a:pt x="25" y="66"/>
                  </a:lnTo>
                  <a:lnTo>
                    <a:pt x="23" y="56"/>
                  </a:lnTo>
                  <a:lnTo>
                    <a:pt x="23" y="52"/>
                  </a:lnTo>
                  <a:lnTo>
                    <a:pt x="25" y="48"/>
                  </a:lnTo>
                  <a:lnTo>
                    <a:pt x="27" y="44"/>
                  </a:lnTo>
                  <a:lnTo>
                    <a:pt x="27" y="40"/>
                  </a:lnTo>
                  <a:lnTo>
                    <a:pt x="27" y="32"/>
                  </a:lnTo>
                  <a:lnTo>
                    <a:pt x="23" y="24"/>
                  </a:lnTo>
                  <a:lnTo>
                    <a:pt x="15" y="0"/>
                  </a:lnTo>
                  <a:lnTo>
                    <a:pt x="79" y="0"/>
                  </a:lnTo>
                  <a:lnTo>
                    <a:pt x="79" y="12"/>
                  </a:lnTo>
                  <a:lnTo>
                    <a:pt x="85" y="24"/>
                  </a:lnTo>
                  <a:lnTo>
                    <a:pt x="93" y="32"/>
                  </a:lnTo>
                  <a:lnTo>
                    <a:pt x="95" y="34"/>
                  </a:lnTo>
                  <a:lnTo>
                    <a:pt x="99" y="34"/>
                  </a:lnTo>
                  <a:lnTo>
                    <a:pt x="111" y="34"/>
                  </a:lnTo>
                  <a:lnTo>
                    <a:pt x="119" y="34"/>
                  </a:lnTo>
                  <a:lnTo>
                    <a:pt x="121" y="32"/>
                  </a:lnTo>
                  <a:lnTo>
                    <a:pt x="123" y="28"/>
                  </a:lnTo>
                  <a:lnTo>
                    <a:pt x="123" y="20"/>
                  </a:lnTo>
                  <a:lnTo>
                    <a:pt x="143" y="20"/>
                  </a:lnTo>
                  <a:lnTo>
                    <a:pt x="145" y="22"/>
                  </a:lnTo>
                  <a:lnTo>
                    <a:pt x="147" y="24"/>
                  </a:lnTo>
                  <a:lnTo>
                    <a:pt x="151" y="26"/>
                  </a:lnTo>
                  <a:lnTo>
                    <a:pt x="159" y="26"/>
                  </a:lnTo>
                  <a:lnTo>
                    <a:pt x="165" y="24"/>
                  </a:lnTo>
                  <a:lnTo>
                    <a:pt x="167" y="46"/>
                  </a:lnTo>
                  <a:lnTo>
                    <a:pt x="165" y="68"/>
                  </a:lnTo>
                  <a:lnTo>
                    <a:pt x="165" y="72"/>
                  </a:lnTo>
                  <a:lnTo>
                    <a:pt x="169" y="74"/>
                  </a:lnTo>
                  <a:lnTo>
                    <a:pt x="171" y="82"/>
                  </a:lnTo>
                  <a:lnTo>
                    <a:pt x="171" y="86"/>
                  </a:lnTo>
                  <a:lnTo>
                    <a:pt x="169" y="92"/>
                  </a:lnTo>
                  <a:lnTo>
                    <a:pt x="175" y="94"/>
                  </a:lnTo>
                  <a:lnTo>
                    <a:pt x="179" y="94"/>
                  </a:lnTo>
                  <a:lnTo>
                    <a:pt x="183" y="92"/>
                  </a:lnTo>
                  <a:lnTo>
                    <a:pt x="191" y="92"/>
                  </a:lnTo>
                  <a:lnTo>
                    <a:pt x="197" y="92"/>
                  </a:lnTo>
                  <a:lnTo>
                    <a:pt x="197" y="122"/>
                  </a:lnTo>
                  <a:lnTo>
                    <a:pt x="195" y="126"/>
                  </a:lnTo>
                  <a:lnTo>
                    <a:pt x="191" y="128"/>
                  </a:lnTo>
                  <a:lnTo>
                    <a:pt x="189" y="128"/>
                  </a:lnTo>
                  <a:lnTo>
                    <a:pt x="165" y="128"/>
                  </a:lnTo>
                  <a:lnTo>
                    <a:pt x="165" y="192"/>
                  </a:lnTo>
                  <a:lnTo>
                    <a:pt x="181" y="210"/>
                  </a:lnTo>
                  <a:lnTo>
                    <a:pt x="181" y="2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29" name="Freeform 134"/>
            <p:cNvSpPr>
              <a:spLocks/>
            </p:cNvSpPr>
            <p:nvPr/>
          </p:nvSpPr>
          <p:spPr bwMode="auto">
            <a:xfrm>
              <a:off x="5082923" y="5086671"/>
              <a:ext cx="216784" cy="264161"/>
            </a:xfrm>
            <a:custGeom>
              <a:avLst/>
              <a:gdLst>
                <a:gd name="T0" fmla="*/ 2147483647 w 148"/>
                <a:gd name="T1" fmla="*/ 2147483647 h 168"/>
                <a:gd name="T2" fmla="*/ 2147483647 w 148"/>
                <a:gd name="T3" fmla="*/ 2147483647 h 168"/>
                <a:gd name="T4" fmla="*/ 2147483647 w 148"/>
                <a:gd name="T5" fmla="*/ 2147483647 h 168"/>
                <a:gd name="T6" fmla="*/ 2147483647 w 148"/>
                <a:gd name="T7" fmla="*/ 2147483647 h 168"/>
                <a:gd name="T8" fmla="*/ 2147483647 w 148"/>
                <a:gd name="T9" fmla="*/ 2147483647 h 168"/>
                <a:gd name="T10" fmla="*/ 2147483647 w 148"/>
                <a:gd name="T11" fmla="*/ 2147483647 h 168"/>
                <a:gd name="T12" fmla="*/ 2147483647 w 148"/>
                <a:gd name="T13" fmla="*/ 2147483647 h 168"/>
                <a:gd name="T14" fmla="*/ 2147483647 w 148"/>
                <a:gd name="T15" fmla="*/ 2147483647 h 168"/>
                <a:gd name="T16" fmla="*/ 2147483647 w 148"/>
                <a:gd name="T17" fmla="*/ 2147483647 h 168"/>
                <a:gd name="T18" fmla="*/ 2147483647 w 148"/>
                <a:gd name="T19" fmla="*/ 2147483647 h 168"/>
                <a:gd name="T20" fmla="*/ 2147483647 w 148"/>
                <a:gd name="T21" fmla="*/ 2147483647 h 168"/>
                <a:gd name="T22" fmla="*/ 2147483647 w 148"/>
                <a:gd name="T23" fmla="*/ 2147483647 h 168"/>
                <a:gd name="T24" fmla="*/ 2147483647 w 148"/>
                <a:gd name="T25" fmla="*/ 2147483647 h 168"/>
                <a:gd name="T26" fmla="*/ 2147483647 w 148"/>
                <a:gd name="T27" fmla="*/ 2147483647 h 168"/>
                <a:gd name="T28" fmla="*/ 2147483647 w 148"/>
                <a:gd name="T29" fmla="*/ 2147483647 h 168"/>
                <a:gd name="T30" fmla="*/ 2147483647 w 148"/>
                <a:gd name="T31" fmla="*/ 2147483647 h 168"/>
                <a:gd name="T32" fmla="*/ 2147483647 w 148"/>
                <a:gd name="T33" fmla="*/ 2147483647 h 168"/>
                <a:gd name="T34" fmla="*/ 2147483647 w 148"/>
                <a:gd name="T35" fmla="*/ 2147483647 h 168"/>
                <a:gd name="T36" fmla="*/ 2147483647 w 148"/>
                <a:gd name="T37" fmla="*/ 2147483647 h 168"/>
                <a:gd name="T38" fmla="*/ 2147483647 w 148"/>
                <a:gd name="T39" fmla="*/ 2147483647 h 168"/>
                <a:gd name="T40" fmla="*/ 2147483647 w 148"/>
                <a:gd name="T41" fmla="*/ 2147483647 h 168"/>
                <a:gd name="T42" fmla="*/ 2147483647 w 148"/>
                <a:gd name="T43" fmla="*/ 2147483647 h 168"/>
                <a:gd name="T44" fmla="*/ 2147483647 w 148"/>
                <a:gd name="T45" fmla="*/ 2147483647 h 168"/>
                <a:gd name="T46" fmla="*/ 2147483647 w 148"/>
                <a:gd name="T47" fmla="*/ 2147483647 h 168"/>
                <a:gd name="T48" fmla="*/ 2147483647 w 148"/>
                <a:gd name="T49" fmla="*/ 2147483647 h 168"/>
                <a:gd name="T50" fmla="*/ 2147483647 w 148"/>
                <a:gd name="T51" fmla="*/ 2147483647 h 168"/>
                <a:gd name="T52" fmla="*/ 2147483647 w 148"/>
                <a:gd name="T53" fmla="*/ 2147483647 h 168"/>
                <a:gd name="T54" fmla="*/ 2147483647 w 148"/>
                <a:gd name="T55" fmla="*/ 2147483647 h 168"/>
                <a:gd name="T56" fmla="*/ 2147483647 w 148"/>
                <a:gd name="T57" fmla="*/ 2147483647 h 168"/>
                <a:gd name="T58" fmla="*/ 2147483647 w 148"/>
                <a:gd name="T59" fmla="*/ 2147483647 h 168"/>
                <a:gd name="T60" fmla="*/ 2147483647 w 148"/>
                <a:gd name="T61" fmla="*/ 2147483647 h 168"/>
                <a:gd name="T62" fmla="*/ 2147483647 w 148"/>
                <a:gd name="T63" fmla="*/ 2147483647 h 168"/>
                <a:gd name="T64" fmla="*/ 2147483647 w 148"/>
                <a:gd name="T65" fmla="*/ 2147483647 h 168"/>
                <a:gd name="T66" fmla="*/ 2147483647 w 148"/>
                <a:gd name="T67" fmla="*/ 2147483647 h 168"/>
                <a:gd name="T68" fmla="*/ 2147483647 w 148"/>
                <a:gd name="T69" fmla="*/ 2147483647 h 168"/>
                <a:gd name="T70" fmla="*/ 2147483647 w 148"/>
                <a:gd name="T71" fmla="*/ 2147483647 h 168"/>
                <a:gd name="T72" fmla="*/ 2147483647 w 148"/>
                <a:gd name="T73" fmla="*/ 2147483647 h 168"/>
                <a:gd name="T74" fmla="*/ 2147483647 w 148"/>
                <a:gd name="T75" fmla="*/ 2147483647 h 168"/>
                <a:gd name="T76" fmla="*/ 2147483647 w 148"/>
                <a:gd name="T77" fmla="*/ 2147483647 h 168"/>
                <a:gd name="T78" fmla="*/ 2147483647 w 148"/>
                <a:gd name="T79" fmla="*/ 2147483647 h 168"/>
                <a:gd name="T80" fmla="*/ 2147483647 w 148"/>
                <a:gd name="T81" fmla="*/ 2147483647 h 168"/>
                <a:gd name="T82" fmla="*/ 2147483647 w 148"/>
                <a:gd name="T83" fmla="*/ 2147483647 h 168"/>
                <a:gd name="T84" fmla="*/ 2147483647 w 148"/>
                <a:gd name="T85" fmla="*/ 2147483647 h 168"/>
                <a:gd name="T86" fmla="*/ 2147483647 w 148"/>
                <a:gd name="T87" fmla="*/ 2147483647 h 168"/>
                <a:gd name="T88" fmla="*/ 2147483647 w 148"/>
                <a:gd name="T89" fmla="*/ 2147483647 h 168"/>
                <a:gd name="T90" fmla="*/ 0 w 148"/>
                <a:gd name="T91" fmla="*/ 2147483647 h 168"/>
                <a:gd name="T92" fmla="*/ 0 w 148"/>
                <a:gd name="T93" fmla="*/ 2147483647 h 168"/>
                <a:gd name="T94" fmla="*/ 2147483647 w 148"/>
                <a:gd name="T95" fmla="*/ 2147483647 h 168"/>
                <a:gd name="T96" fmla="*/ 2147483647 w 148"/>
                <a:gd name="T97" fmla="*/ 2147483647 h 168"/>
                <a:gd name="T98" fmla="*/ 2147483647 w 148"/>
                <a:gd name="T99" fmla="*/ 2147483647 h 168"/>
                <a:gd name="T100" fmla="*/ 2147483647 w 148"/>
                <a:gd name="T101" fmla="*/ 2147483647 h 168"/>
                <a:gd name="T102" fmla="*/ 2147483647 w 148"/>
                <a:gd name="T103" fmla="*/ 2147483647 h 168"/>
                <a:gd name="T104" fmla="*/ 2147483647 w 148"/>
                <a:gd name="T105" fmla="*/ 2147483647 h 168"/>
                <a:gd name="T106" fmla="*/ 2147483647 w 148"/>
                <a:gd name="T107" fmla="*/ 2147483647 h 168"/>
                <a:gd name="T108" fmla="*/ 2147483647 w 148"/>
                <a:gd name="T109" fmla="*/ 0 h 168"/>
                <a:gd name="T110" fmla="*/ 2147483647 w 148"/>
                <a:gd name="T111" fmla="*/ 0 h 168"/>
                <a:gd name="T112" fmla="*/ 2147483647 w 148"/>
                <a:gd name="T113" fmla="*/ 2147483647 h 168"/>
                <a:gd name="T114" fmla="*/ 2147483647 w 148"/>
                <a:gd name="T115" fmla="*/ 2147483647 h 16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48"/>
                <a:gd name="T175" fmla="*/ 0 h 168"/>
                <a:gd name="T176" fmla="*/ 148 w 148"/>
                <a:gd name="T177" fmla="*/ 168 h 16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48" h="168">
                  <a:moveTo>
                    <a:pt x="94" y="8"/>
                  </a:moveTo>
                  <a:lnTo>
                    <a:pt x="98" y="14"/>
                  </a:lnTo>
                  <a:lnTo>
                    <a:pt x="100" y="18"/>
                  </a:lnTo>
                  <a:lnTo>
                    <a:pt x="102" y="20"/>
                  </a:lnTo>
                  <a:lnTo>
                    <a:pt x="100" y="22"/>
                  </a:lnTo>
                  <a:lnTo>
                    <a:pt x="102" y="26"/>
                  </a:lnTo>
                  <a:lnTo>
                    <a:pt x="106" y="32"/>
                  </a:lnTo>
                  <a:lnTo>
                    <a:pt x="112" y="36"/>
                  </a:lnTo>
                  <a:lnTo>
                    <a:pt x="120" y="42"/>
                  </a:lnTo>
                  <a:lnTo>
                    <a:pt x="124" y="46"/>
                  </a:lnTo>
                  <a:lnTo>
                    <a:pt x="126" y="52"/>
                  </a:lnTo>
                  <a:lnTo>
                    <a:pt x="128" y="62"/>
                  </a:lnTo>
                  <a:lnTo>
                    <a:pt x="128" y="68"/>
                  </a:lnTo>
                  <a:lnTo>
                    <a:pt x="132" y="70"/>
                  </a:lnTo>
                  <a:lnTo>
                    <a:pt x="136" y="72"/>
                  </a:lnTo>
                  <a:lnTo>
                    <a:pt x="140" y="74"/>
                  </a:lnTo>
                  <a:lnTo>
                    <a:pt x="144" y="74"/>
                  </a:lnTo>
                  <a:lnTo>
                    <a:pt x="148" y="80"/>
                  </a:lnTo>
                  <a:lnTo>
                    <a:pt x="140" y="84"/>
                  </a:lnTo>
                  <a:lnTo>
                    <a:pt x="134" y="88"/>
                  </a:lnTo>
                  <a:lnTo>
                    <a:pt x="126" y="100"/>
                  </a:lnTo>
                  <a:lnTo>
                    <a:pt x="116" y="112"/>
                  </a:lnTo>
                  <a:lnTo>
                    <a:pt x="106" y="122"/>
                  </a:lnTo>
                  <a:lnTo>
                    <a:pt x="104" y="124"/>
                  </a:lnTo>
                  <a:lnTo>
                    <a:pt x="100" y="126"/>
                  </a:lnTo>
                  <a:lnTo>
                    <a:pt x="98" y="128"/>
                  </a:lnTo>
                  <a:lnTo>
                    <a:pt x="94" y="132"/>
                  </a:lnTo>
                  <a:lnTo>
                    <a:pt x="92" y="138"/>
                  </a:lnTo>
                  <a:lnTo>
                    <a:pt x="88" y="142"/>
                  </a:lnTo>
                  <a:lnTo>
                    <a:pt x="84" y="146"/>
                  </a:lnTo>
                  <a:lnTo>
                    <a:pt x="78" y="148"/>
                  </a:lnTo>
                  <a:lnTo>
                    <a:pt x="72" y="146"/>
                  </a:lnTo>
                  <a:lnTo>
                    <a:pt x="68" y="142"/>
                  </a:lnTo>
                  <a:lnTo>
                    <a:pt x="62" y="140"/>
                  </a:lnTo>
                  <a:lnTo>
                    <a:pt x="56" y="138"/>
                  </a:lnTo>
                  <a:lnTo>
                    <a:pt x="52" y="142"/>
                  </a:lnTo>
                  <a:lnTo>
                    <a:pt x="44" y="150"/>
                  </a:lnTo>
                  <a:lnTo>
                    <a:pt x="36" y="162"/>
                  </a:lnTo>
                  <a:lnTo>
                    <a:pt x="28" y="168"/>
                  </a:lnTo>
                  <a:lnTo>
                    <a:pt x="12" y="168"/>
                  </a:lnTo>
                  <a:lnTo>
                    <a:pt x="14" y="160"/>
                  </a:lnTo>
                  <a:lnTo>
                    <a:pt x="16" y="152"/>
                  </a:lnTo>
                  <a:lnTo>
                    <a:pt x="16" y="146"/>
                  </a:lnTo>
                  <a:lnTo>
                    <a:pt x="14" y="142"/>
                  </a:lnTo>
                  <a:lnTo>
                    <a:pt x="6" y="134"/>
                  </a:lnTo>
                  <a:lnTo>
                    <a:pt x="0" y="132"/>
                  </a:lnTo>
                  <a:lnTo>
                    <a:pt x="0" y="78"/>
                  </a:lnTo>
                  <a:lnTo>
                    <a:pt x="20" y="78"/>
                  </a:lnTo>
                  <a:lnTo>
                    <a:pt x="20" y="10"/>
                  </a:lnTo>
                  <a:lnTo>
                    <a:pt x="42" y="8"/>
                  </a:lnTo>
                  <a:lnTo>
                    <a:pt x="60" y="6"/>
                  </a:lnTo>
                  <a:lnTo>
                    <a:pt x="64" y="12"/>
                  </a:lnTo>
                  <a:lnTo>
                    <a:pt x="78" y="6"/>
                  </a:lnTo>
                  <a:lnTo>
                    <a:pt x="82" y="2"/>
                  </a:lnTo>
                  <a:lnTo>
                    <a:pt x="88" y="0"/>
                  </a:lnTo>
                  <a:lnTo>
                    <a:pt x="92" y="0"/>
                  </a:lnTo>
                  <a:lnTo>
                    <a:pt x="94" y="2"/>
                  </a:lnTo>
                  <a:lnTo>
                    <a:pt x="9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30" name="Freeform 135"/>
            <p:cNvSpPr>
              <a:spLocks/>
            </p:cNvSpPr>
            <p:nvPr/>
          </p:nvSpPr>
          <p:spPr bwMode="auto">
            <a:xfrm>
              <a:off x="4242306" y="4092416"/>
              <a:ext cx="118770" cy="131417"/>
            </a:xfrm>
            <a:custGeom>
              <a:avLst/>
              <a:gdLst>
                <a:gd name="T0" fmla="*/ 2147483647 w 82"/>
                <a:gd name="T1" fmla="*/ 2147483647 h 82"/>
                <a:gd name="T2" fmla="*/ 2147483647 w 82"/>
                <a:gd name="T3" fmla="*/ 2147483647 h 82"/>
                <a:gd name="T4" fmla="*/ 2147483647 w 82"/>
                <a:gd name="T5" fmla="*/ 2147483647 h 82"/>
                <a:gd name="T6" fmla="*/ 2147483647 w 82"/>
                <a:gd name="T7" fmla="*/ 2147483647 h 82"/>
                <a:gd name="T8" fmla="*/ 2147483647 w 82"/>
                <a:gd name="T9" fmla="*/ 2147483647 h 82"/>
                <a:gd name="T10" fmla="*/ 2147483647 w 82"/>
                <a:gd name="T11" fmla="*/ 2147483647 h 82"/>
                <a:gd name="T12" fmla="*/ 2147483647 w 82"/>
                <a:gd name="T13" fmla="*/ 2147483647 h 82"/>
                <a:gd name="T14" fmla="*/ 2147483647 w 82"/>
                <a:gd name="T15" fmla="*/ 2147483647 h 82"/>
                <a:gd name="T16" fmla="*/ 2147483647 w 82"/>
                <a:gd name="T17" fmla="*/ 2147483647 h 82"/>
                <a:gd name="T18" fmla="*/ 2147483647 w 82"/>
                <a:gd name="T19" fmla="*/ 2147483647 h 82"/>
                <a:gd name="T20" fmla="*/ 2147483647 w 82"/>
                <a:gd name="T21" fmla="*/ 2147483647 h 82"/>
                <a:gd name="T22" fmla="*/ 2147483647 w 82"/>
                <a:gd name="T23" fmla="*/ 2147483647 h 82"/>
                <a:gd name="T24" fmla="*/ 2147483647 w 82"/>
                <a:gd name="T25" fmla="*/ 2147483647 h 82"/>
                <a:gd name="T26" fmla="*/ 2147483647 w 82"/>
                <a:gd name="T27" fmla="*/ 2147483647 h 82"/>
                <a:gd name="T28" fmla="*/ 2147483647 w 82"/>
                <a:gd name="T29" fmla="*/ 2147483647 h 82"/>
                <a:gd name="T30" fmla="*/ 2147483647 w 82"/>
                <a:gd name="T31" fmla="*/ 2147483647 h 82"/>
                <a:gd name="T32" fmla="*/ 2147483647 w 82"/>
                <a:gd name="T33" fmla="*/ 2147483647 h 82"/>
                <a:gd name="T34" fmla="*/ 2147483647 w 82"/>
                <a:gd name="T35" fmla="*/ 2147483647 h 82"/>
                <a:gd name="T36" fmla="*/ 2147483647 w 82"/>
                <a:gd name="T37" fmla="*/ 2147483647 h 82"/>
                <a:gd name="T38" fmla="*/ 2147483647 w 82"/>
                <a:gd name="T39" fmla="*/ 2147483647 h 82"/>
                <a:gd name="T40" fmla="*/ 2147483647 w 82"/>
                <a:gd name="T41" fmla="*/ 2147483647 h 82"/>
                <a:gd name="T42" fmla="*/ 2147483647 w 82"/>
                <a:gd name="T43" fmla="*/ 2147483647 h 82"/>
                <a:gd name="T44" fmla="*/ 2147483647 w 82"/>
                <a:gd name="T45" fmla="*/ 2147483647 h 82"/>
                <a:gd name="T46" fmla="*/ 2147483647 w 82"/>
                <a:gd name="T47" fmla="*/ 2147483647 h 82"/>
                <a:gd name="T48" fmla="*/ 0 w 82"/>
                <a:gd name="T49" fmla="*/ 2147483647 h 82"/>
                <a:gd name="T50" fmla="*/ 2147483647 w 82"/>
                <a:gd name="T51" fmla="*/ 2147483647 h 82"/>
                <a:gd name="T52" fmla="*/ 2147483647 w 82"/>
                <a:gd name="T53" fmla="*/ 2147483647 h 82"/>
                <a:gd name="T54" fmla="*/ 2147483647 w 82"/>
                <a:gd name="T55" fmla="*/ 2147483647 h 82"/>
                <a:gd name="T56" fmla="*/ 2147483647 w 82"/>
                <a:gd name="T57" fmla="*/ 2147483647 h 82"/>
                <a:gd name="T58" fmla="*/ 2147483647 w 82"/>
                <a:gd name="T59" fmla="*/ 2147483647 h 82"/>
                <a:gd name="T60" fmla="*/ 2147483647 w 82"/>
                <a:gd name="T61" fmla="*/ 2147483647 h 82"/>
                <a:gd name="T62" fmla="*/ 2147483647 w 82"/>
                <a:gd name="T63" fmla="*/ 2147483647 h 82"/>
                <a:gd name="T64" fmla="*/ 2147483647 w 82"/>
                <a:gd name="T65" fmla="*/ 0 h 82"/>
                <a:gd name="T66" fmla="*/ 2147483647 w 82"/>
                <a:gd name="T67" fmla="*/ 0 h 82"/>
                <a:gd name="T68" fmla="*/ 2147483647 w 82"/>
                <a:gd name="T69" fmla="*/ 2147483647 h 82"/>
                <a:gd name="T70" fmla="*/ 2147483647 w 82"/>
                <a:gd name="T71" fmla="*/ 2147483647 h 82"/>
                <a:gd name="T72" fmla="*/ 2147483647 w 82"/>
                <a:gd name="T73" fmla="*/ 2147483647 h 82"/>
                <a:gd name="T74" fmla="*/ 2147483647 w 82"/>
                <a:gd name="T75" fmla="*/ 2147483647 h 82"/>
                <a:gd name="T76" fmla="*/ 2147483647 w 82"/>
                <a:gd name="T77" fmla="*/ 2147483647 h 82"/>
                <a:gd name="T78" fmla="*/ 2147483647 w 82"/>
                <a:gd name="T79" fmla="*/ 2147483647 h 82"/>
                <a:gd name="T80" fmla="*/ 2147483647 w 82"/>
                <a:gd name="T81" fmla="*/ 2147483647 h 82"/>
                <a:gd name="T82" fmla="*/ 2147483647 w 82"/>
                <a:gd name="T83" fmla="*/ 2147483647 h 82"/>
                <a:gd name="T84" fmla="*/ 2147483647 w 82"/>
                <a:gd name="T85" fmla="*/ 2147483647 h 82"/>
                <a:gd name="T86" fmla="*/ 2147483647 w 82"/>
                <a:gd name="T87" fmla="*/ 2147483647 h 82"/>
                <a:gd name="T88" fmla="*/ 2147483647 w 82"/>
                <a:gd name="T89" fmla="*/ 2147483647 h 82"/>
                <a:gd name="T90" fmla="*/ 2147483647 w 82"/>
                <a:gd name="T91" fmla="*/ 2147483647 h 82"/>
                <a:gd name="T92" fmla="*/ 2147483647 w 82"/>
                <a:gd name="T93" fmla="*/ 2147483647 h 82"/>
                <a:gd name="T94" fmla="*/ 2147483647 w 82"/>
                <a:gd name="T95" fmla="*/ 2147483647 h 82"/>
                <a:gd name="T96" fmla="*/ 2147483647 w 82"/>
                <a:gd name="T97" fmla="*/ 2147483647 h 82"/>
                <a:gd name="T98" fmla="*/ 2147483647 w 82"/>
                <a:gd name="T99" fmla="*/ 2147483647 h 82"/>
                <a:gd name="T100" fmla="*/ 2147483647 w 82"/>
                <a:gd name="T101" fmla="*/ 2147483647 h 82"/>
                <a:gd name="T102" fmla="*/ 2147483647 w 82"/>
                <a:gd name="T103" fmla="*/ 2147483647 h 82"/>
                <a:gd name="T104" fmla="*/ 2147483647 w 82"/>
                <a:gd name="T105" fmla="*/ 2147483647 h 82"/>
                <a:gd name="T106" fmla="*/ 2147483647 w 82"/>
                <a:gd name="T107" fmla="*/ 2147483647 h 82"/>
                <a:gd name="T108" fmla="*/ 2147483647 w 82"/>
                <a:gd name="T109" fmla="*/ 2147483647 h 82"/>
                <a:gd name="T110" fmla="*/ 2147483647 w 82"/>
                <a:gd name="T111" fmla="*/ 2147483647 h 82"/>
                <a:gd name="T112" fmla="*/ 2147483647 w 82"/>
                <a:gd name="T113" fmla="*/ 2147483647 h 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2"/>
                <a:gd name="T172" fmla="*/ 0 h 82"/>
                <a:gd name="T173" fmla="*/ 82 w 82"/>
                <a:gd name="T174" fmla="*/ 82 h 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2" h="82">
                  <a:moveTo>
                    <a:pt x="6" y="78"/>
                  </a:moveTo>
                  <a:lnTo>
                    <a:pt x="4" y="74"/>
                  </a:lnTo>
                  <a:lnTo>
                    <a:pt x="4" y="68"/>
                  </a:lnTo>
                  <a:lnTo>
                    <a:pt x="4" y="62"/>
                  </a:lnTo>
                  <a:lnTo>
                    <a:pt x="16" y="62"/>
                  </a:lnTo>
                  <a:lnTo>
                    <a:pt x="28" y="60"/>
                  </a:lnTo>
                  <a:lnTo>
                    <a:pt x="28" y="58"/>
                  </a:lnTo>
                  <a:lnTo>
                    <a:pt x="34" y="60"/>
                  </a:lnTo>
                  <a:lnTo>
                    <a:pt x="42" y="62"/>
                  </a:lnTo>
                  <a:lnTo>
                    <a:pt x="46" y="60"/>
                  </a:lnTo>
                  <a:lnTo>
                    <a:pt x="50" y="58"/>
                  </a:lnTo>
                  <a:lnTo>
                    <a:pt x="38" y="56"/>
                  </a:lnTo>
                  <a:lnTo>
                    <a:pt x="32" y="54"/>
                  </a:lnTo>
                  <a:lnTo>
                    <a:pt x="30" y="50"/>
                  </a:lnTo>
                  <a:lnTo>
                    <a:pt x="26" y="52"/>
                  </a:lnTo>
                  <a:lnTo>
                    <a:pt x="24" y="54"/>
                  </a:lnTo>
                  <a:lnTo>
                    <a:pt x="22" y="56"/>
                  </a:lnTo>
                  <a:lnTo>
                    <a:pt x="18" y="58"/>
                  </a:lnTo>
                  <a:lnTo>
                    <a:pt x="6" y="56"/>
                  </a:lnTo>
                  <a:lnTo>
                    <a:pt x="6" y="52"/>
                  </a:lnTo>
                  <a:lnTo>
                    <a:pt x="8" y="46"/>
                  </a:lnTo>
                  <a:lnTo>
                    <a:pt x="6" y="40"/>
                  </a:lnTo>
                  <a:lnTo>
                    <a:pt x="4" y="36"/>
                  </a:lnTo>
                  <a:lnTo>
                    <a:pt x="2" y="32"/>
                  </a:lnTo>
                  <a:lnTo>
                    <a:pt x="0" y="30"/>
                  </a:lnTo>
                  <a:lnTo>
                    <a:pt x="2" y="24"/>
                  </a:lnTo>
                  <a:lnTo>
                    <a:pt x="4" y="16"/>
                  </a:lnTo>
                  <a:lnTo>
                    <a:pt x="10" y="4"/>
                  </a:lnTo>
                  <a:lnTo>
                    <a:pt x="14" y="4"/>
                  </a:lnTo>
                  <a:lnTo>
                    <a:pt x="16" y="4"/>
                  </a:lnTo>
                  <a:lnTo>
                    <a:pt x="20" y="4"/>
                  </a:lnTo>
                  <a:lnTo>
                    <a:pt x="22" y="2"/>
                  </a:lnTo>
                  <a:lnTo>
                    <a:pt x="26" y="0"/>
                  </a:lnTo>
                  <a:lnTo>
                    <a:pt x="30" y="0"/>
                  </a:lnTo>
                  <a:lnTo>
                    <a:pt x="38" y="2"/>
                  </a:lnTo>
                  <a:lnTo>
                    <a:pt x="46" y="6"/>
                  </a:lnTo>
                  <a:lnTo>
                    <a:pt x="52" y="8"/>
                  </a:lnTo>
                  <a:lnTo>
                    <a:pt x="54" y="14"/>
                  </a:lnTo>
                  <a:lnTo>
                    <a:pt x="64" y="28"/>
                  </a:lnTo>
                  <a:lnTo>
                    <a:pt x="68" y="32"/>
                  </a:lnTo>
                  <a:lnTo>
                    <a:pt x="74" y="36"/>
                  </a:lnTo>
                  <a:lnTo>
                    <a:pt x="72" y="36"/>
                  </a:lnTo>
                  <a:lnTo>
                    <a:pt x="76" y="48"/>
                  </a:lnTo>
                  <a:lnTo>
                    <a:pt x="80" y="58"/>
                  </a:lnTo>
                  <a:lnTo>
                    <a:pt x="82" y="66"/>
                  </a:lnTo>
                  <a:lnTo>
                    <a:pt x="82" y="72"/>
                  </a:lnTo>
                  <a:lnTo>
                    <a:pt x="82" y="80"/>
                  </a:lnTo>
                  <a:lnTo>
                    <a:pt x="80" y="80"/>
                  </a:lnTo>
                  <a:lnTo>
                    <a:pt x="74" y="82"/>
                  </a:lnTo>
                  <a:lnTo>
                    <a:pt x="68" y="80"/>
                  </a:lnTo>
                  <a:lnTo>
                    <a:pt x="62" y="78"/>
                  </a:lnTo>
                  <a:lnTo>
                    <a:pt x="56" y="76"/>
                  </a:lnTo>
                  <a:lnTo>
                    <a:pt x="50" y="74"/>
                  </a:lnTo>
                  <a:lnTo>
                    <a:pt x="38" y="74"/>
                  </a:lnTo>
                  <a:lnTo>
                    <a:pt x="26" y="76"/>
                  </a:lnTo>
                  <a:lnTo>
                    <a:pt x="18" y="78"/>
                  </a:lnTo>
                  <a:lnTo>
                    <a:pt x="6"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31" name="Freeform 136"/>
            <p:cNvSpPr>
              <a:spLocks/>
            </p:cNvSpPr>
            <p:nvPr/>
          </p:nvSpPr>
          <p:spPr bwMode="auto">
            <a:xfrm>
              <a:off x="4250377" y="4210559"/>
              <a:ext cx="65727" cy="37169"/>
            </a:xfrm>
            <a:custGeom>
              <a:avLst/>
              <a:gdLst>
                <a:gd name="T0" fmla="*/ 0 w 44"/>
                <a:gd name="T1" fmla="*/ 2147483647 h 24"/>
                <a:gd name="T2" fmla="*/ 2147483647 w 44"/>
                <a:gd name="T3" fmla="*/ 2147483647 h 24"/>
                <a:gd name="T4" fmla="*/ 2147483647 w 44"/>
                <a:gd name="T5" fmla="*/ 2147483647 h 24"/>
                <a:gd name="T6" fmla="*/ 2147483647 w 44"/>
                <a:gd name="T7" fmla="*/ 0 h 24"/>
                <a:gd name="T8" fmla="*/ 2147483647 w 44"/>
                <a:gd name="T9" fmla="*/ 0 h 24"/>
                <a:gd name="T10" fmla="*/ 2147483647 w 44"/>
                <a:gd name="T11" fmla="*/ 2147483647 h 24"/>
                <a:gd name="T12" fmla="*/ 2147483647 w 44"/>
                <a:gd name="T13" fmla="*/ 2147483647 h 24"/>
                <a:gd name="T14" fmla="*/ 2147483647 w 44"/>
                <a:gd name="T15" fmla="*/ 2147483647 h 24"/>
                <a:gd name="T16" fmla="*/ 2147483647 w 44"/>
                <a:gd name="T17" fmla="*/ 2147483647 h 24"/>
                <a:gd name="T18" fmla="*/ 2147483647 w 44"/>
                <a:gd name="T19" fmla="*/ 2147483647 h 24"/>
                <a:gd name="T20" fmla="*/ 2147483647 w 44"/>
                <a:gd name="T21" fmla="*/ 2147483647 h 24"/>
                <a:gd name="T22" fmla="*/ 2147483647 w 44"/>
                <a:gd name="T23" fmla="*/ 2147483647 h 24"/>
                <a:gd name="T24" fmla="*/ 2147483647 w 44"/>
                <a:gd name="T25" fmla="*/ 2147483647 h 24"/>
                <a:gd name="T26" fmla="*/ 2147483647 w 44"/>
                <a:gd name="T27" fmla="*/ 2147483647 h 24"/>
                <a:gd name="T28" fmla="*/ 2147483647 w 44"/>
                <a:gd name="T29" fmla="*/ 2147483647 h 24"/>
                <a:gd name="T30" fmla="*/ 2147483647 w 44"/>
                <a:gd name="T31" fmla="*/ 2147483647 h 24"/>
                <a:gd name="T32" fmla="*/ 2147483647 w 44"/>
                <a:gd name="T33" fmla="*/ 2147483647 h 24"/>
                <a:gd name="T34" fmla="*/ 2147483647 w 44"/>
                <a:gd name="T35" fmla="*/ 2147483647 h 24"/>
                <a:gd name="T36" fmla="*/ 2147483647 w 44"/>
                <a:gd name="T37" fmla="*/ 2147483647 h 24"/>
                <a:gd name="T38" fmla="*/ 0 w 44"/>
                <a:gd name="T39" fmla="*/ 2147483647 h 2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4"/>
                <a:gd name="T61" fmla="*/ 0 h 24"/>
                <a:gd name="T62" fmla="*/ 44 w 44"/>
                <a:gd name="T63" fmla="*/ 24 h 2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4" h="24">
                  <a:moveTo>
                    <a:pt x="0" y="4"/>
                  </a:moveTo>
                  <a:lnTo>
                    <a:pt x="12" y="4"/>
                  </a:lnTo>
                  <a:lnTo>
                    <a:pt x="20" y="2"/>
                  </a:lnTo>
                  <a:lnTo>
                    <a:pt x="32" y="0"/>
                  </a:lnTo>
                  <a:lnTo>
                    <a:pt x="44" y="0"/>
                  </a:lnTo>
                  <a:lnTo>
                    <a:pt x="44" y="4"/>
                  </a:lnTo>
                  <a:lnTo>
                    <a:pt x="44" y="8"/>
                  </a:lnTo>
                  <a:lnTo>
                    <a:pt x="40" y="8"/>
                  </a:lnTo>
                  <a:lnTo>
                    <a:pt x="42" y="12"/>
                  </a:lnTo>
                  <a:lnTo>
                    <a:pt x="44" y="12"/>
                  </a:lnTo>
                  <a:lnTo>
                    <a:pt x="44" y="16"/>
                  </a:lnTo>
                  <a:lnTo>
                    <a:pt x="38" y="18"/>
                  </a:lnTo>
                  <a:lnTo>
                    <a:pt x="34" y="20"/>
                  </a:lnTo>
                  <a:lnTo>
                    <a:pt x="30" y="22"/>
                  </a:lnTo>
                  <a:lnTo>
                    <a:pt x="26" y="24"/>
                  </a:lnTo>
                  <a:lnTo>
                    <a:pt x="20" y="16"/>
                  </a:lnTo>
                  <a:lnTo>
                    <a:pt x="18" y="14"/>
                  </a:lnTo>
                  <a:lnTo>
                    <a:pt x="16" y="12"/>
                  </a:lnTo>
                  <a:lnTo>
                    <a:pt x="8" y="8"/>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32" name="Freeform 137"/>
            <p:cNvSpPr>
              <a:spLocks/>
            </p:cNvSpPr>
            <p:nvPr/>
          </p:nvSpPr>
          <p:spPr bwMode="auto">
            <a:xfrm>
              <a:off x="4288430" y="4210559"/>
              <a:ext cx="161435" cy="150001"/>
            </a:xfrm>
            <a:custGeom>
              <a:avLst/>
              <a:gdLst>
                <a:gd name="T0" fmla="*/ 2147483647 w 110"/>
                <a:gd name="T1" fmla="*/ 2147483647 h 96"/>
                <a:gd name="T2" fmla="*/ 2147483647 w 110"/>
                <a:gd name="T3" fmla="*/ 2147483647 h 96"/>
                <a:gd name="T4" fmla="*/ 2147483647 w 110"/>
                <a:gd name="T5" fmla="*/ 2147483647 h 96"/>
                <a:gd name="T6" fmla="*/ 2147483647 w 110"/>
                <a:gd name="T7" fmla="*/ 2147483647 h 96"/>
                <a:gd name="T8" fmla="*/ 2147483647 w 110"/>
                <a:gd name="T9" fmla="*/ 2147483647 h 96"/>
                <a:gd name="T10" fmla="*/ 2147483647 w 110"/>
                <a:gd name="T11" fmla="*/ 2147483647 h 96"/>
                <a:gd name="T12" fmla="*/ 2147483647 w 110"/>
                <a:gd name="T13" fmla="*/ 2147483647 h 96"/>
                <a:gd name="T14" fmla="*/ 2147483647 w 110"/>
                <a:gd name="T15" fmla="*/ 2147483647 h 96"/>
                <a:gd name="T16" fmla="*/ 2147483647 w 110"/>
                <a:gd name="T17" fmla="*/ 2147483647 h 96"/>
                <a:gd name="T18" fmla="*/ 2147483647 w 110"/>
                <a:gd name="T19" fmla="*/ 2147483647 h 96"/>
                <a:gd name="T20" fmla="*/ 2147483647 w 110"/>
                <a:gd name="T21" fmla="*/ 2147483647 h 96"/>
                <a:gd name="T22" fmla="*/ 2147483647 w 110"/>
                <a:gd name="T23" fmla="*/ 2147483647 h 96"/>
                <a:gd name="T24" fmla="*/ 2147483647 w 110"/>
                <a:gd name="T25" fmla="*/ 2147483647 h 96"/>
                <a:gd name="T26" fmla="*/ 2147483647 w 110"/>
                <a:gd name="T27" fmla="*/ 2147483647 h 96"/>
                <a:gd name="T28" fmla="*/ 2147483647 w 110"/>
                <a:gd name="T29" fmla="*/ 2147483647 h 96"/>
                <a:gd name="T30" fmla="*/ 2147483647 w 110"/>
                <a:gd name="T31" fmla="*/ 2147483647 h 96"/>
                <a:gd name="T32" fmla="*/ 2147483647 w 110"/>
                <a:gd name="T33" fmla="*/ 2147483647 h 96"/>
                <a:gd name="T34" fmla="*/ 2147483647 w 110"/>
                <a:gd name="T35" fmla="*/ 2147483647 h 96"/>
                <a:gd name="T36" fmla="*/ 2147483647 w 110"/>
                <a:gd name="T37" fmla="*/ 2147483647 h 96"/>
                <a:gd name="T38" fmla="*/ 2147483647 w 110"/>
                <a:gd name="T39" fmla="*/ 2147483647 h 96"/>
                <a:gd name="T40" fmla="*/ 2147483647 w 110"/>
                <a:gd name="T41" fmla="*/ 2147483647 h 96"/>
                <a:gd name="T42" fmla="*/ 2147483647 w 110"/>
                <a:gd name="T43" fmla="*/ 2147483647 h 96"/>
                <a:gd name="T44" fmla="*/ 2147483647 w 110"/>
                <a:gd name="T45" fmla="*/ 2147483647 h 96"/>
                <a:gd name="T46" fmla="*/ 2147483647 w 110"/>
                <a:gd name="T47" fmla="*/ 2147483647 h 96"/>
                <a:gd name="T48" fmla="*/ 2147483647 w 110"/>
                <a:gd name="T49" fmla="*/ 2147483647 h 96"/>
                <a:gd name="T50" fmla="*/ 2147483647 w 110"/>
                <a:gd name="T51" fmla="*/ 2147483647 h 96"/>
                <a:gd name="T52" fmla="*/ 2147483647 w 110"/>
                <a:gd name="T53" fmla="*/ 2147483647 h 96"/>
                <a:gd name="T54" fmla="*/ 2147483647 w 110"/>
                <a:gd name="T55" fmla="*/ 2147483647 h 96"/>
                <a:gd name="T56" fmla="*/ 2147483647 w 110"/>
                <a:gd name="T57" fmla="*/ 2147483647 h 96"/>
                <a:gd name="T58" fmla="*/ 2147483647 w 110"/>
                <a:gd name="T59" fmla="*/ 2147483647 h 96"/>
                <a:gd name="T60" fmla="*/ 2147483647 w 110"/>
                <a:gd name="T61" fmla="*/ 2147483647 h 96"/>
                <a:gd name="T62" fmla="*/ 2147483647 w 110"/>
                <a:gd name="T63" fmla="*/ 2147483647 h 9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0"/>
                <a:gd name="T97" fmla="*/ 0 h 96"/>
                <a:gd name="T98" fmla="*/ 110 w 110"/>
                <a:gd name="T99" fmla="*/ 96 h 9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0" h="96">
                  <a:moveTo>
                    <a:pt x="28" y="66"/>
                  </a:moveTo>
                  <a:lnTo>
                    <a:pt x="32" y="60"/>
                  </a:lnTo>
                  <a:lnTo>
                    <a:pt x="38" y="54"/>
                  </a:lnTo>
                  <a:lnTo>
                    <a:pt x="44" y="48"/>
                  </a:lnTo>
                  <a:lnTo>
                    <a:pt x="50" y="46"/>
                  </a:lnTo>
                  <a:lnTo>
                    <a:pt x="56" y="48"/>
                  </a:lnTo>
                  <a:lnTo>
                    <a:pt x="60" y="50"/>
                  </a:lnTo>
                  <a:lnTo>
                    <a:pt x="62" y="54"/>
                  </a:lnTo>
                  <a:lnTo>
                    <a:pt x="64" y="60"/>
                  </a:lnTo>
                  <a:lnTo>
                    <a:pt x="66" y="68"/>
                  </a:lnTo>
                  <a:lnTo>
                    <a:pt x="70" y="78"/>
                  </a:lnTo>
                  <a:lnTo>
                    <a:pt x="74" y="76"/>
                  </a:lnTo>
                  <a:lnTo>
                    <a:pt x="76" y="74"/>
                  </a:lnTo>
                  <a:lnTo>
                    <a:pt x="84" y="78"/>
                  </a:lnTo>
                  <a:lnTo>
                    <a:pt x="84" y="90"/>
                  </a:lnTo>
                  <a:lnTo>
                    <a:pt x="86" y="96"/>
                  </a:lnTo>
                  <a:lnTo>
                    <a:pt x="90" y="96"/>
                  </a:lnTo>
                  <a:lnTo>
                    <a:pt x="96" y="96"/>
                  </a:lnTo>
                  <a:lnTo>
                    <a:pt x="100" y="96"/>
                  </a:lnTo>
                  <a:lnTo>
                    <a:pt x="102" y="96"/>
                  </a:lnTo>
                  <a:lnTo>
                    <a:pt x="104" y="92"/>
                  </a:lnTo>
                  <a:lnTo>
                    <a:pt x="106" y="84"/>
                  </a:lnTo>
                  <a:lnTo>
                    <a:pt x="106" y="82"/>
                  </a:lnTo>
                  <a:lnTo>
                    <a:pt x="104" y="80"/>
                  </a:lnTo>
                  <a:lnTo>
                    <a:pt x="102" y="78"/>
                  </a:lnTo>
                  <a:lnTo>
                    <a:pt x="102" y="76"/>
                  </a:lnTo>
                  <a:lnTo>
                    <a:pt x="106" y="74"/>
                  </a:lnTo>
                  <a:lnTo>
                    <a:pt x="110" y="72"/>
                  </a:lnTo>
                  <a:lnTo>
                    <a:pt x="108" y="68"/>
                  </a:lnTo>
                  <a:lnTo>
                    <a:pt x="106" y="64"/>
                  </a:lnTo>
                  <a:lnTo>
                    <a:pt x="104" y="52"/>
                  </a:lnTo>
                  <a:lnTo>
                    <a:pt x="106" y="46"/>
                  </a:lnTo>
                  <a:lnTo>
                    <a:pt x="106" y="44"/>
                  </a:lnTo>
                  <a:lnTo>
                    <a:pt x="110" y="44"/>
                  </a:lnTo>
                  <a:lnTo>
                    <a:pt x="104" y="42"/>
                  </a:lnTo>
                  <a:lnTo>
                    <a:pt x="102" y="40"/>
                  </a:lnTo>
                  <a:lnTo>
                    <a:pt x="98" y="26"/>
                  </a:lnTo>
                  <a:lnTo>
                    <a:pt x="94" y="14"/>
                  </a:lnTo>
                  <a:lnTo>
                    <a:pt x="90" y="8"/>
                  </a:lnTo>
                  <a:lnTo>
                    <a:pt x="84" y="6"/>
                  </a:lnTo>
                  <a:lnTo>
                    <a:pt x="82" y="8"/>
                  </a:lnTo>
                  <a:lnTo>
                    <a:pt x="80" y="10"/>
                  </a:lnTo>
                  <a:lnTo>
                    <a:pt x="74" y="10"/>
                  </a:lnTo>
                  <a:lnTo>
                    <a:pt x="60" y="8"/>
                  </a:lnTo>
                  <a:lnTo>
                    <a:pt x="50" y="6"/>
                  </a:lnTo>
                  <a:lnTo>
                    <a:pt x="48" y="6"/>
                  </a:lnTo>
                  <a:lnTo>
                    <a:pt x="42" y="8"/>
                  </a:lnTo>
                  <a:lnTo>
                    <a:pt x="36" y="6"/>
                  </a:lnTo>
                  <a:lnTo>
                    <a:pt x="30" y="4"/>
                  </a:lnTo>
                  <a:lnTo>
                    <a:pt x="24" y="2"/>
                  </a:lnTo>
                  <a:lnTo>
                    <a:pt x="18" y="0"/>
                  </a:lnTo>
                  <a:lnTo>
                    <a:pt x="18" y="4"/>
                  </a:lnTo>
                  <a:lnTo>
                    <a:pt x="18" y="8"/>
                  </a:lnTo>
                  <a:lnTo>
                    <a:pt x="14" y="8"/>
                  </a:lnTo>
                  <a:lnTo>
                    <a:pt x="16" y="12"/>
                  </a:lnTo>
                  <a:lnTo>
                    <a:pt x="18" y="12"/>
                  </a:lnTo>
                  <a:lnTo>
                    <a:pt x="18" y="16"/>
                  </a:lnTo>
                  <a:lnTo>
                    <a:pt x="12" y="18"/>
                  </a:lnTo>
                  <a:lnTo>
                    <a:pt x="8" y="20"/>
                  </a:lnTo>
                  <a:lnTo>
                    <a:pt x="4" y="22"/>
                  </a:lnTo>
                  <a:lnTo>
                    <a:pt x="0" y="24"/>
                  </a:lnTo>
                  <a:lnTo>
                    <a:pt x="16" y="42"/>
                  </a:lnTo>
                  <a:lnTo>
                    <a:pt x="22" y="52"/>
                  </a:lnTo>
                  <a:lnTo>
                    <a:pt x="28"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33" name="Freeform 138"/>
            <p:cNvSpPr>
              <a:spLocks/>
            </p:cNvSpPr>
            <p:nvPr/>
          </p:nvSpPr>
          <p:spPr bwMode="auto">
            <a:xfrm>
              <a:off x="4329942" y="4282241"/>
              <a:ext cx="62268" cy="88938"/>
            </a:xfrm>
            <a:custGeom>
              <a:avLst/>
              <a:gdLst>
                <a:gd name="T0" fmla="*/ 2147483647 w 42"/>
                <a:gd name="T1" fmla="*/ 2147483647 h 56"/>
                <a:gd name="T2" fmla="*/ 2147483647 w 42"/>
                <a:gd name="T3" fmla="*/ 2147483647 h 56"/>
                <a:gd name="T4" fmla="*/ 2147483647 w 42"/>
                <a:gd name="T5" fmla="*/ 2147483647 h 56"/>
                <a:gd name="T6" fmla="*/ 2147483647 w 42"/>
                <a:gd name="T7" fmla="*/ 2147483647 h 56"/>
                <a:gd name="T8" fmla="*/ 2147483647 w 42"/>
                <a:gd name="T9" fmla="*/ 2147483647 h 56"/>
                <a:gd name="T10" fmla="*/ 0 w 42"/>
                <a:gd name="T11" fmla="*/ 2147483647 h 56"/>
                <a:gd name="T12" fmla="*/ 2147483647 w 42"/>
                <a:gd name="T13" fmla="*/ 2147483647 h 56"/>
                <a:gd name="T14" fmla="*/ 2147483647 w 42"/>
                <a:gd name="T15" fmla="*/ 2147483647 h 56"/>
                <a:gd name="T16" fmla="*/ 2147483647 w 42"/>
                <a:gd name="T17" fmla="*/ 2147483647 h 56"/>
                <a:gd name="T18" fmla="*/ 2147483647 w 42"/>
                <a:gd name="T19" fmla="*/ 0 h 56"/>
                <a:gd name="T20" fmla="*/ 2147483647 w 42"/>
                <a:gd name="T21" fmla="*/ 2147483647 h 56"/>
                <a:gd name="T22" fmla="*/ 2147483647 w 42"/>
                <a:gd name="T23" fmla="*/ 2147483647 h 56"/>
                <a:gd name="T24" fmla="*/ 2147483647 w 42"/>
                <a:gd name="T25" fmla="*/ 2147483647 h 56"/>
                <a:gd name="T26" fmla="*/ 2147483647 w 42"/>
                <a:gd name="T27" fmla="*/ 2147483647 h 56"/>
                <a:gd name="T28" fmla="*/ 2147483647 w 42"/>
                <a:gd name="T29" fmla="*/ 2147483647 h 56"/>
                <a:gd name="T30" fmla="*/ 2147483647 w 42"/>
                <a:gd name="T31" fmla="*/ 2147483647 h 56"/>
                <a:gd name="T32" fmla="*/ 2147483647 w 42"/>
                <a:gd name="T33" fmla="*/ 2147483647 h 56"/>
                <a:gd name="T34" fmla="*/ 2147483647 w 42"/>
                <a:gd name="T35" fmla="*/ 2147483647 h 56"/>
                <a:gd name="T36" fmla="*/ 2147483647 w 42"/>
                <a:gd name="T37" fmla="*/ 2147483647 h 56"/>
                <a:gd name="T38" fmla="*/ 2147483647 w 42"/>
                <a:gd name="T39" fmla="*/ 2147483647 h 56"/>
                <a:gd name="T40" fmla="*/ 2147483647 w 42"/>
                <a:gd name="T41" fmla="*/ 2147483647 h 5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2"/>
                <a:gd name="T64" fmla="*/ 0 h 56"/>
                <a:gd name="T65" fmla="*/ 42 w 42"/>
                <a:gd name="T66" fmla="*/ 56 h 5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2" h="56">
                  <a:moveTo>
                    <a:pt x="24" y="56"/>
                  </a:moveTo>
                  <a:lnTo>
                    <a:pt x="18" y="50"/>
                  </a:lnTo>
                  <a:lnTo>
                    <a:pt x="12" y="46"/>
                  </a:lnTo>
                  <a:lnTo>
                    <a:pt x="6" y="38"/>
                  </a:lnTo>
                  <a:lnTo>
                    <a:pt x="2" y="30"/>
                  </a:lnTo>
                  <a:lnTo>
                    <a:pt x="0" y="20"/>
                  </a:lnTo>
                  <a:lnTo>
                    <a:pt x="4" y="14"/>
                  </a:lnTo>
                  <a:lnTo>
                    <a:pt x="10" y="8"/>
                  </a:lnTo>
                  <a:lnTo>
                    <a:pt x="16" y="2"/>
                  </a:lnTo>
                  <a:lnTo>
                    <a:pt x="22" y="0"/>
                  </a:lnTo>
                  <a:lnTo>
                    <a:pt x="28" y="2"/>
                  </a:lnTo>
                  <a:lnTo>
                    <a:pt x="32" y="4"/>
                  </a:lnTo>
                  <a:lnTo>
                    <a:pt x="34" y="8"/>
                  </a:lnTo>
                  <a:lnTo>
                    <a:pt x="36" y="14"/>
                  </a:lnTo>
                  <a:lnTo>
                    <a:pt x="38" y="22"/>
                  </a:lnTo>
                  <a:lnTo>
                    <a:pt x="42" y="32"/>
                  </a:lnTo>
                  <a:lnTo>
                    <a:pt x="40" y="36"/>
                  </a:lnTo>
                  <a:lnTo>
                    <a:pt x="38" y="42"/>
                  </a:lnTo>
                  <a:lnTo>
                    <a:pt x="34" y="48"/>
                  </a:lnTo>
                  <a:lnTo>
                    <a:pt x="28" y="52"/>
                  </a:lnTo>
                  <a:lnTo>
                    <a:pt x="24"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34" name="Freeform 139"/>
            <p:cNvSpPr>
              <a:spLocks/>
            </p:cNvSpPr>
            <p:nvPr/>
          </p:nvSpPr>
          <p:spPr bwMode="auto">
            <a:xfrm>
              <a:off x="4364536" y="4328702"/>
              <a:ext cx="93402" cy="111506"/>
            </a:xfrm>
            <a:custGeom>
              <a:avLst/>
              <a:gdLst>
                <a:gd name="T0" fmla="*/ 2147483647 w 64"/>
                <a:gd name="T1" fmla="*/ 2147483647 h 72"/>
                <a:gd name="T2" fmla="*/ 2147483647 w 64"/>
                <a:gd name="T3" fmla="*/ 2147483647 h 72"/>
                <a:gd name="T4" fmla="*/ 2147483647 w 64"/>
                <a:gd name="T5" fmla="*/ 2147483647 h 72"/>
                <a:gd name="T6" fmla="*/ 2147483647 w 64"/>
                <a:gd name="T7" fmla="*/ 2147483647 h 72"/>
                <a:gd name="T8" fmla="*/ 2147483647 w 64"/>
                <a:gd name="T9" fmla="*/ 2147483647 h 72"/>
                <a:gd name="T10" fmla="*/ 0 w 64"/>
                <a:gd name="T11" fmla="*/ 2147483647 h 72"/>
                <a:gd name="T12" fmla="*/ 2147483647 w 64"/>
                <a:gd name="T13" fmla="*/ 2147483647 h 72"/>
                <a:gd name="T14" fmla="*/ 2147483647 w 64"/>
                <a:gd name="T15" fmla="*/ 2147483647 h 72"/>
                <a:gd name="T16" fmla="*/ 2147483647 w 64"/>
                <a:gd name="T17" fmla="*/ 2147483647 h 72"/>
                <a:gd name="T18" fmla="*/ 2147483647 w 64"/>
                <a:gd name="T19" fmla="*/ 2147483647 h 72"/>
                <a:gd name="T20" fmla="*/ 2147483647 w 64"/>
                <a:gd name="T21" fmla="*/ 2147483647 h 72"/>
                <a:gd name="T22" fmla="*/ 2147483647 w 64"/>
                <a:gd name="T23" fmla="*/ 2147483647 h 72"/>
                <a:gd name="T24" fmla="*/ 2147483647 w 64"/>
                <a:gd name="T25" fmla="*/ 2147483647 h 72"/>
                <a:gd name="T26" fmla="*/ 2147483647 w 64"/>
                <a:gd name="T27" fmla="*/ 0 h 72"/>
                <a:gd name="T28" fmla="*/ 2147483647 w 64"/>
                <a:gd name="T29" fmla="*/ 2147483647 h 72"/>
                <a:gd name="T30" fmla="*/ 2147483647 w 64"/>
                <a:gd name="T31" fmla="*/ 2147483647 h 72"/>
                <a:gd name="T32" fmla="*/ 2147483647 w 64"/>
                <a:gd name="T33" fmla="*/ 2147483647 h 72"/>
                <a:gd name="T34" fmla="*/ 2147483647 w 64"/>
                <a:gd name="T35" fmla="*/ 2147483647 h 72"/>
                <a:gd name="T36" fmla="*/ 2147483647 w 64"/>
                <a:gd name="T37" fmla="*/ 2147483647 h 72"/>
                <a:gd name="T38" fmla="*/ 2147483647 w 64"/>
                <a:gd name="T39" fmla="*/ 2147483647 h 72"/>
                <a:gd name="T40" fmla="*/ 2147483647 w 64"/>
                <a:gd name="T41" fmla="*/ 2147483647 h 72"/>
                <a:gd name="T42" fmla="*/ 2147483647 w 64"/>
                <a:gd name="T43" fmla="*/ 2147483647 h 72"/>
                <a:gd name="T44" fmla="*/ 2147483647 w 64"/>
                <a:gd name="T45" fmla="*/ 2147483647 h 72"/>
                <a:gd name="T46" fmla="*/ 2147483647 w 64"/>
                <a:gd name="T47" fmla="*/ 2147483647 h 72"/>
                <a:gd name="T48" fmla="*/ 2147483647 w 64"/>
                <a:gd name="T49" fmla="*/ 2147483647 h 72"/>
                <a:gd name="T50" fmla="*/ 2147483647 w 64"/>
                <a:gd name="T51" fmla="*/ 2147483647 h 72"/>
                <a:gd name="T52" fmla="*/ 2147483647 w 64"/>
                <a:gd name="T53" fmla="*/ 2147483647 h 72"/>
                <a:gd name="T54" fmla="*/ 2147483647 w 64"/>
                <a:gd name="T55" fmla="*/ 2147483647 h 72"/>
                <a:gd name="T56" fmla="*/ 2147483647 w 64"/>
                <a:gd name="T57" fmla="*/ 2147483647 h 72"/>
                <a:gd name="T58" fmla="*/ 2147483647 w 64"/>
                <a:gd name="T59" fmla="*/ 2147483647 h 72"/>
                <a:gd name="T60" fmla="*/ 2147483647 w 64"/>
                <a:gd name="T61" fmla="*/ 2147483647 h 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64"/>
                <a:gd name="T94" fmla="*/ 0 h 72"/>
                <a:gd name="T95" fmla="*/ 64 w 64"/>
                <a:gd name="T96" fmla="*/ 72 h 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64" h="72">
                  <a:moveTo>
                    <a:pt x="62" y="72"/>
                  </a:moveTo>
                  <a:lnTo>
                    <a:pt x="54" y="70"/>
                  </a:lnTo>
                  <a:lnTo>
                    <a:pt x="50" y="66"/>
                  </a:lnTo>
                  <a:lnTo>
                    <a:pt x="40" y="56"/>
                  </a:lnTo>
                  <a:lnTo>
                    <a:pt x="20" y="44"/>
                  </a:lnTo>
                  <a:lnTo>
                    <a:pt x="0" y="28"/>
                  </a:lnTo>
                  <a:lnTo>
                    <a:pt x="2" y="26"/>
                  </a:lnTo>
                  <a:lnTo>
                    <a:pt x="4" y="24"/>
                  </a:lnTo>
                  <a:lnTo>
                    <a:pt x="10" y="20"/>
                  </a:lnTo>
                  <a:lnTo>
                    <a:pt x="14" y="14"/>
                  </a:lnTo>
                  <a:lnTo>
                    <a:pt x="16" y="8"/>
                  </a:lnTo>
                  <a:lnTo>
                    <a:pt x="18" y="4"/>
                  </a:lnTo>
                  <a:lnTo>
                    <a:pt x="22" y="2"/>
                  </a:lnTo>
                  <a:lnTo>
                    <a:pt x="24" y="0"/>
                  </a:lnTo>
                  <a:lnTo>
                    <a:pt x="32" y="4"/>
                  </a:lnTo>
                  <a:lnTo>
                    <a:pt x="32" y="16"/>
                  </a:lnTo>
                  <a:lnTo>
                    <a:pt x="34" y="22"/>
                  </a:lnTo>
                  <a:lnTo>
                    <a:pt x="38" y="22"/>
                  </a:lnTo>
                  <a:lnTo>
                    <a:pt x="44" y="22"/>
                  </a:lnTo>
                  <a:lnTo>
                    <a:pt x="50" y="22"/>
                  </a:lnTo>
                  <a:lnTo>
                    <a:pt x="50" y="24"/>
                  </a:lnTo>
                  <a:lnTo>
                    <a:pt x="50" y="28"/>
                  </a:lnTo>
                  <a:lnTo>
                    <a:pt x="50" y="34"/>
                  </a:lnTo>
                  <a:lnTo>
                    <a:pt x="50" y="38"/>
                  </a:lnTo>
                  <a:lnTo>
                    <a:pt x="50" y="42"/>
                  </a:lnTo>
                  <a:lnTo>
                    <a:pt x="56" y="46"/>
                  </a:lnTo>
                  <a:lnTo>
                    <a:pt x="62" y="48"/>
                  </a:lnTo>
                  <a:lnTo>
                    <a:pt x="64" y="52"/>
                  </a:lnTo>
                  <a:lnTo>
                    <a:pt x="64" y="54"/>
                  </a:lnTo>
                  <a:lnTo>
                    <a:pt x="62" y="70"/>
                  </a:lnTo>
                  <a:lnTo>
                    <a:pt x="62"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35" name="Freeform 140"/>
            <p:cNvSpPr>
              <a:spLocks/>
            </p:cNvSpPr>
            <p:nvPr/>
          </p:nvSpPr>
          <p:spPr bwMode="auto">
            <a:xfrm>
              <a:off x="4499449" y="4138877"/>
              <a:ext cx="177579" cy="156638"/>
            </a:xfrm>
            <a:custGeom>
              <a:avLst/>
              <a:gdLst>
                <a:gd name="T0" fmla="*/ 2147483647 w 122"/>
                <a:gd name="T1" fmla="*/ 2147483647 h 98"/>
                <a:gd name="T2" fmla="*/ 2147483647 w 122"/>
                <a:gd name="T3" fmla="*/ 2147483647 h 98"/>
                <a:gd name="T4" fmla="*/ 2147483647 w 122"/>
                <a:gd name="T5" fmla="*/ 2147483647 h 98"/>
                <a:gd name="T6" fmla="*/ 2147483647 w 122"/>
                <a:gd name="T7" fmla="*/ 2147483647 h 98"/>
                <a:gd name="T8" fmla="*/ 2147483647 w 122"/>
                <a:gd name="T9" fmla="*/ 2147483647 h 98"/>
                <a:gd name="T10" fmla="*/ 2147483647 w 122"/>
                <a:gd name="T11" fmla="*/ 2147483647 h 98"/>
                <a:gd name="T12" fmla="*/ 2147483647 w 122"/>
                <a:gd name="T13" fmla="*/ 2147483647 h 98"/>
                <a:gd name="T14" fmla="*/ 2147483647 w 122"/>
                <a:gd name="T15" fmla="*/ 2147483647 h 98"/>
                <a:gd name="T16" fmla="*/ 2147483647 w 122"/>
                <a:gd name="T17" fmla="*/ 2147483647 h 98"/>
                <a:gd name="T18" fmla="*/ 2147483647 w 122"/>
                <a:gd name="T19" fmla="*/ 2147483647 h 98"/>
                <a:gd name="T20" fmla="*/ 2147483647 w 122"/>
                <a:gd name="T21" fmla="*/ 2147483647 h 98"/>
                <a:gd name="T22" fmla="*/ 2147483647 w 122"/>
                <a:gd name="T23" fmla="*/ 2147483647 h 98"/>
                <a:gd name="T24" fmla="*/ 2147483647 w 122"/>
                <a:gd name="T25" fmla="*/ 0 h 98"/>
                <a:gd name="T26" fmla="*/ 2147483647 w 122"/>
                <a:gd name="T27" fmla="*/ 2147483647 h 98"/>
                <a:gd name="T28" fmla="*/ 2147483647 w 122"/>
                <a:gd name="T29" fmla="*/ 2147483647 h 98"/>
                <a:gd name="T30" fmla="*/ 2147483647 w 122"/>
                <a:gd name="T31" fmla="*/ 2147483647 h 98"/>
                <a:gd name="T32" fmla="*/ 2147483647 w 122"/>
                <a:gd name="T33" fmla="*/ 2147483647 h 98"/>
                <a:gd name="T34" fmla="*/ 2147483647 w 122"/>
                <a:gd name="T35" fmla="*/ 2147483647 h 98"/>
                <a:gd name="T36" fmla="*/ 2147483647 w 122"/>
                <a:gd name="T37" fmla="*/ 2147483647 h 98"/>
                <a:gd name="T38" fmla="*/ 2147483647 w 122"/>
                <a:gd name="T39" fmla="*/ 2147483647 h 98"/>
                <a:gd name="T40" fmla="*/ 2147483647 w 122"/>
                <a:gd name="T41" fmla="*/ 2147483647 h 98"/>
                <a:gd name="T42" fmla="*/ 2147483647 w 122"/>
                <a:gd name="T43" fmla="*/ 2147483647 h 98"/>
                <a:gd name="T44" fmla="*/ 2147483647 w 122"/>
                <a:gd name="T45" fmla="*/ 2147483647 h 98"/>
                <a:gd name="T46" fmla="*/ 2147483647 w 122"/>
                <a:gd name="T47" fmla="*/ 2147483647 h 98"/>
                <a:gd name="T48" fmla="*/ 2147483647 w 122"/>
                <a:gd name="T49" fmla="*/ 2147483647 h 98"/>
                <a:gd name="T50" fmla="*/ 2147483647 w 122"/>
                <a:gd name="T51" fmla="*/ 2147483647 h 98"/>
                <a:gd name="T52" fmla="*/ 2147483647 w 122"/>
                <a:gd name="T53" fmla="*/ 2147483647 h 98"/>
                <a:gd name="T54" fmla="*/ 2147483647 w 122"/>
                <a:gd name="T55" fmla="*/ 2147483647 h 98"/>
                <a:gd name="T56" fmla="*/ 2147483647 w 122"/>
                <a:gd name="T57" fmla="*/ 2147483647 h 98"/>
                <a:gd name="T58" fmla="*/ 2147483647 w 122"/>
                <a:gd name="T59" fmla="*/ 2147483647 h 98"/>
                <a:gd name="T60" fmla="*/ 0 w 122"/>
                <a:gd name="T61" fmla="*/ 2147483647 h 98"/>
                <a:gd name="T62" fmla="*/ 2147483647 w 122"/>
                <a:gd name="T63" fmla="*/ 2147483647 h 98"/>
                <a:gd name="T64" fmla="*/ 2147483647 w 122"/>
                <a:gd name="T65" fmla="*/ 2147483647 h 98"/>
                <a:gd name="T66" fmla="*/ 2147483647 w 122"/>
                <a:gd name="T67" fmla="*/ 2147483647 h 98"/>
                <a:gd name="T68" fmla="*/ 2147483647 w 122"/>
                <a:gd name="T69" fmla="*/ 2147483647 h 98"/>
                <a:gd name="T70" fmla="*/ 2147483647 w 122"/>
                <a:gd name="T71" fmla="*/ 2147483647 h 98"/>
                <a:gd name="T72" fmla="*/ 2147483647 w 122"/>
                <a:gd name="T73" fmla="*/ 2147483647 h 98"/>
                <a:gd name="T74" fmla="*/ 2147483647 w 122"/>
                <a:gd name="T75" fmla="*/ 2147483647 h 98"/>
                <a:gd name="T76" fmla="*/ 2147483647 w 122"/>
                <a:gd name="T77" fmla="*/ 2147483647 h 98"/>
                <a:gd name="T78" fmla="*/ 2147483647 w 122"/>
                <a:gd name="T79" fmla="*/ 2147483647 h 98"/>
                <a:gd name="T80" fmla="*/ 2147483647 w 122"/>
                <a:gd name="T81" fmla="*/ 2147483647 h 98"/>
                <a:gd name="T82" fmla="*/ 2147483647 w 122"/>
                <a:gd name="T83" fmla="*/ 2147483647 h 98"/>
                <a:gd name="T84" fmla="*/ 2147483647 w 122"/>
                <a:gd name="T85" fmla="*/ 2147483647 h 98"/>
                <a:gd name="T86" fmla="*/ 2147483647 w 122"/>
                <a:gd name="T87" fmla="*/ 2147483647 h 98"/>
                <a:gd name="T88" fmla="*/ 2147483647 w 122"/>
                <a:gd name="T89" fmla="*/ 2147483647 h 98"/>
                <a:gd name="T90" fmla="*/ 2147483647 w 122"/>
                <a:gd name="T91" fmla="*/ 2147483647 h 98"/>
                <a:gd name="T92" fmla="*/ 2147483647 w 122"/>
                <a:gd name="T93" fmla="*/ 2147483647 h 98"/>
                <a:gd name="T94" fmla="*/ 2147483647 w 122"/>
                <a:gd name="T95" fmla="*/ 2147483647 h 98"/>
                <a:gd name="T96" fmla="*/ 2147483647 w 122"/>
                <a:gd name="T97" fmla="*/ 2147483647 h 98"/>
                <a:gd name="T98" fmla="*/ 2147483647 w 122"/>
                <a:gd name="T99" fmla="*/ 2147483647 h 98"/>
                <a:gd name="T100" fmla="*/ 2147483647 w 122"/>
                <a:gd name="T101" fmla="*/ 2147483647 h 98"/>
                <a:gd name="T102" fmla="*/ 2147483647 w 122"/>
                <a:gd name="T103" fmla="*/ 2147483647 h 98"/>
                <a:gd name="T104" fmla="*/ 2147483647 w 122"/>
                <a:gd name="T105" fmla="*/ 2147483647 h 98"/>
                <a:gd name="T106" fmla="*/ 2147483647 w 122"/>
                <a:gd name="T107" fmla="*/ 2147483647 h 98"/>
                <a:gd name="T108" fmla="*/ 2147483647 w 122"/>
                <a:gd name="T109" fmla="*/ 2147483647 h 98"/>
                <a:gd name="T110" fmla="*/ 2147483647 w 122"/>
                <a:gd name="T111" fmla="*/ 2147483647 h 98"/>
                <a:gd name="T112" fmla="*/ 2147483647 w 122"/>
                <a:gd name="T113" fmla="*/ 2147483647 h 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2"/>
                <a:gd name="T172" fmla="*/ 0 h 98"/>
                <a:gd name="T173" fmla="*/ 122 w 122"/>
                <a:gd name="T174" fmla="*/ 98 h 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2" h="98">
                  <a:moveTo>
                    <a:pt x="122" y="48"/>
                  </a:moveTo>
                  <a:lnTo>
                    <a:pt x="120" y="44"/>
                  </a:lnTo>
                  <a:lnTo>
                    <a:pt x="114" y="42"/>
                  </a:lnTo>
                  <a:lnTo>
                    <a:pt x="108" y="42"/>
                  </a:lnTo>
                  <a:lnTo>
                    <a:pt x="104" y="38"/>
                  </a:lnTo>
                  <a:lnTo>
                    <a:pt x="104" y="34"/>
                  </a:lnTo>
                  <a:lnTo>
                    <a:pt x="104" y="30"/>
                  </a:lnTo>
                  <a:lnTo>
                    <a:pt x="104" y="26"/>
                  </a:lnTo>
                  <a:lnTo>
                    <a:pt x="102" y="22"/>
                  </a:lnTo>
                  <a:lnTo>
                    <a:pt x="98" y="18"/>
                  </a:lnTo>
                  <a:lnTo>
                    <a:pt x="94" y="16"/>
                  </a:lnTo>
                  <a:lnTo>
                    <a:pt x="90" y="10"/>
                  </a:lnTo>
                  <a:lnTo>
                    <a:pt x="90" y="0"/>
                  </a:lnTo>
                  <a:lnTo>
                    <a:pt x="68" y="6"/>
                  </a:lnTo>
                  <a:lnTo>
                    <a:pt x="46" y="14"/>
                  </a:lnTo>
                  <a:lnTo>
                    <a:pt x="42" y="16"/>
                  </a:lnTo>
                  <a:lnTo>
                    <a:pt x="40" y="18"/>
                  </a:lnTo>
                  <a:lnTo>
                    <a:pt x="38" y="24"/>
                  </a:lnTo>
                  <a:lnTo>
                    <a:pt x="34" y="30"/>
                  </a:lnTo>
                  <a:lnTo>
                    <a:pt x="32" y="30"/>
                  </a:lnTo>
                  <a:lnTo>
                    <a:pt x="28" y="30"/>
                  </a:lnTo>
                  <a:lnTo>
                    <a:pt x="20" y="30"/>
                  </a:lnTo>
                  <a:lnTo>
                    <a:pt x="20" y="40"/>
                  </a:lnTo>
                  <a:lnTo>
                    <a:pt x="20" y="46"/>
                  </a:lnTo>
                  <a:lnTo>
                    <a:pt x="18" y="50"/>
                  </a:lnTo>
                  <a:lnTo>
                    <a:pt x="12" y="54"/>
                  </a:lnTo>
                  <a:lnTo>
                    <a:pt x="6" y="58"/>
                  </a:lnTo>
                  <a:lnTo>
                    <a:pt x="4" y="62"/>
                  </a:lnTo>
                  <a:lnTo>
                    <a:pt x="4" y="66"/>
                  </a:lnTo>
                  <a:lnTo>
                    <a:pt x="2" y="74"/>
                  </a:lnTo>
                  <a:lnTo>
                    <a:pt x="0" y="80"/>
                  </a:lnTo>
                  <a:lnTo>
                    <a:pt x="4" y="84"/>
                  </a:lnTo>
                  <a:lnTo>
                    <a:pt x="8" y="90"/>
                  </a:lnTo>
                  <a:lnTo>
                    <a:pt x="12" y="94"/>
                  </a:lnTo>
                  <a:lnTo>
                    <a:pt x="18" y="96"/>
                  </a:lnTo>
                  <a:lnTo>
                    <a:pt x="22" y="96"/>
                  </a:lnTo>
                  <a:lnTo>
                    <a:pt x="24" y="94"/>
                  </a:lnTo>
                  <a:lnTo>
                    <a:pt x="28" y="92"/>
                  </a:lnTo>
                  <a:lnTo>
                    <a:pt x="32" y="92"/>
                  </a:lnTo>
                  <a:lnTo>
                    <a:pt x="36" y="92"/>
                  </a:lnTo>
                  <a:lnTo>
                    <a:pt x="38" y="94"/>
                  </a:lnTo>
                  <a:lnTo>
                    <a:pt x="40" y="98"/>
                  </a:lnTo>
                  <a:lnTo>
                    <a:pt x="42" y="98"/>
                  </a:lnTo>
                  <a:lnTo>
                    <a:pt x="42" y="86"/>
                  </a:lnTo>
                  <a:lnTo>
                    <a:pt x="42" y="72"/>
                  </a:lnTo>
                  <a:lnTo>
                    <a:pt x="50" y="72"/>
                  </a:lnTo>
                  <a:lnTo>
                    <a:pt x="58" y="72"/>
                  </a:lnTo>
                  <a:lnTo>
                    <a:pt x="76" y="72"/>
                  </a:lnTo>
                  <a:lnTo>
                    <a:pt x="106" y="72"/>
                  </a:lnTo>
                  <a:lnTo>
                    <a:pt x="106" y="68"/>
                  </a:lnTo>
                  <a:lnTo>
                    <a:pt x="108" y="66"/>
                  </a:lnTo>
                  <a:lnTo>
                    <a:pt x="114" y="64"/>
                  </a:lnTo>
                  <a:lnTo>
                    <a:pt x="122" y="60"/>
                  </a:lnTo>
                  <a:lnTo>
                    <a:pt x="122" y="58"/>
                  </a:lnTo>
                  <a:lnTo>
                    <a:pt x="122" y="56"/>
                  </a:lnTo>
                  <a:lnTo>
                    <a:pt x="122" y="50"/>
                  </a:lnTo>
                  <a:lnTo>
                    <a:pt x="12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36" name="Freeform 141"/>
            <p:cNvSpPr>
              <a:spLocks/>
            </p:cNvSpPr>
            <p:nvPr/>
          </p:nvSpPr>
          <p:spPr bwMode="auto">
            <a:xfrm>
              <a:off x="4439488" y="4266311"/>
              <a:ext cx="129148" cy="173895"/>
            </a:xfrm>
            <a:custGeom>
              <a:avLst/>
              <a:gdLst>
                <a:gd name="T0" fmla="*/ 2147483647 w 90"/>
                <a:gd name="T1" fmla="*/ 2147483647 h 110"/>
                <a:gd name="T2" fmla="*/ 2147483647 w 90"/>
                <a:gd name="T3" fmla="*/ 2147483647 h 110"/>
                <a:gd name="T4" fmla="*/ 0 w 90"/>
                <a:gd name="T5" fmla="*/ 2147483647 h 110"/>
                <a:gd name="T6" fmla="*/ 2147483647 w 90"/>
                <a:gd name="T7" fmla="*/ 2147483647 h 110"/>
                <a:gd name="T8" fmla="*/ 2147483647 w 90"/>
                <a:gd name="T9" fmla="*/ 2147483647 h 110"/>
                <a:gd name="T10" fmla="*/ 2147483647 w 90"/>
                <a:gd name="T11" fmla="*/ 2147483647 h 110"/>
                <a:gd name="T12" fmla="*/ 2147483647 w 90"/>
                <a:gd name="T13" fmla="*/ 2147483647 h 110"/>
                <a:gd name="T14" fmla="*/ 2147483647 w 90"/>
                <a:gd name="T15" fmla="*/ 2147483647 h 110"/>
                <a:gd name="T16" fmla="*/ 2147483647 w 90"/>
                <a:gd name="T17" fmla="*/ 2147483647 h 110"/>
                <a:gd name="T18" fmla="*/ 2147483647 w 90"/>
                <a:gd name="T19" fmla="*/ 0 h 110"/>
                <a:gd name="T20" fmla="*/ 2147483647 w 90"/>
                <a:gd name="T21" fmla="*/ 2147483647 h 110"/>
                <a:gd name="T22" fmla="*/ 2147483647 w 90"/>
                <a:gd name="T23" fmla="*/ 2147483647 h 110"/>
                <a:gd name="T24" fmla="*/ 2147483647 w 90"/>
                <a:gd name="T25" fmla="*/ 2147483647 h 110"/>
                <a:gd name="T26" fmla="*/ 2147483647 w 90"/>
                <a:gd name="T27" fmla="*/ 2147483647 h 110"/>
                <a:gd name="T28" fmla="*/ 2147483647 w 90"/>
                <a:gd name="T29" fmla="*/ 2147483647 h 110"/>
                <a:gd name="T30" fmla="*/ 2147483647 w 90"/>
                <a:gd name="T31" fmla="*/ 2147483647 h 110"/>
                <a:gd name="T32" fmla="*/ 2147483647 w 90"/>
                <a:gd name="T33" fmla="*/ 2147483647 h 110"/>
                <a:gd name="T34" fmla="*/ 2147483647 w 90"/>
                <a:gd name="T35" fmla="*/ 2147483647 h 110"/>
                <a:gd name="T36" fmla="*/ 2147483647 w 90"/>
                <a:gd name="T37" fmla="*/ 2147483647 h 110"/>
                <a:gd name="T38" fmla="*/ 2147483647 w 90"/>
                <a:gd name="T39" fmla="*/ 2147483647 h 110"/>
                <a:gd name="T40" fmla="*/ 2147483647 w 90"/>
                <a:gd name="T41" fmla="*/ 2147483647 h 110"/>
                <a:gd name="T42" fmla="*/ 2147483647 w 90"/>
                <a:gd name="T43" fmla="*/ 2147483647 h 110"/>
                <a:gd name="T44" fmla="*/ 2147483647 w 90"/>
                <a:gd name="T45" fmla="*/ 2147483647 h 110"/>
                <a:gd name="T46" fmla="*/ 2147483647 w 90"/>
                <a:gd name="T47" fmla="*/ 2147483647 h 110"/>
                <a:gd name="T48" fmla="*/ 2147483647 w 90"/>
                <a:gd name="T49" fmla="*/ 2147483647 h 110"/>
                <a:gd name="T50" fmla="*/ 2147483647 w 90"/>
                <a:gd name="T51" fmla="*/ 2147483647 h 110"/>
                <a:gd name="T52" fmla="*/ 2147483647 w 90"/>
                <a:gd name="T53" fmla="*/ 2147483647 h 110"/>
                <a:gd name="T54" fmla="*/ 2147483647 w 90"/>
                <a:gd name="T55" fmla="*/ 2147483647 h 110"/>
                <a:gd name="T56" fmla="*/ 0 w 90"/>
                <a:gd name="T57" fmla="*/ 2147483647 h 110"/>
                <a:gd name="T58" fmla="*/ 0 w 90"/>
                <a:gd name="T59" fmla="*/ 2147483647 h 110"/>
                <a:gd name="T60" fmla="*/ 0 w 90"/>
                <a:gd name="T61" fmla="*/ 2147483647 h 110"/>
                <a:gd name="T62" fmla="*/ 2147483647 w 90"/>
                <a:gd name="T63" fmla="*/ 2147483647 h 1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
                <a:gd name="T97" fmla="*/ 0 h 110"/>
                <a:gd name="T98" fmla="*/ 90 w 90"/>
                <a:gd name="T99" fmla="*/ 110 h 1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 h="110">
                  <a:moveTo>
                    <a:pt x="2" y="56"/>
                  </a:moveTo>
                  <a:lnTo>
                    <a:pt x="4" y="48"/>
                  </a:lnTo>
                  <a:lnTo>
                    <a:pt x="4" y="46"/>
                  </a:lnTo>
                  <a:lnTo>
                    <a:pt x="2" y="44"/>
                  </a:lnTo>
                  <a:lnTo>
                    <a:pt x="0" y="42"/>
                  </a:lnTo>
                  <a:lnTo>
                    <a:pt x="0" y="40"/>
                  </a:lnTo>
                  <a:lnTo>
                    <a:pt x="4" y="38"/>
                  </a:lnTo>
                  <a:lnTo>
                    <a:pt x="8" y="36"/>
                  </a:lnTo>
                  <a:lnTo>
                    <a:pt x="6" y="32"/>
                  </a:lnTo>
                  <a:lnTo>
                    <a:pt x="4" y="28"/>
                  </a:lnTo>
                  <a:lnTo>
                    <a:pt x="2" y="16"/>
                  </a:lnTo>
                  <a:lnTo>
                    <a:pt x="4" y="10"/>
                  </a:lnTo>
                  <a:lnTo>
                    <a:pt x="4" y="8"/>
                  </a:lnTo>
                  <a:lnTo>
                    <a:pt x="8" y="8"/>
                  </a:lnTo>
                  <a:lnTo>
                    <a:pt x="14" y="6"/>
                  </a:lnTo>
                  <a:lnTo>
                    <a:pt x="20" y="4"/>
                  </a:lnTo>
                  <a:lnTo>
                    <a:pt x="28" y="2"/>
                  </a:lnTo>
                  <a:lnTo>
                    <a:pt x="32" y="8"/>
                  </a:lnTo>
                  <a:lnTo>
                    <a:pt x="38" y="4"/>
                  </a:lnTo>
                  <a:lnTo>
                    <a:pt x="42" y="0"/>
                  </a:lnTo>
                  <a:lnTo>
                    <a:pt x="46" y="4"/>
                  </a:lnTo>
                  <a:lnTo>
                    <a:pt x="50" y="10"/>
                  </a:lnTo>
                  <a:lnTo>
                    <a:pt x="54" y="14"/>
                  </a:lnTo>
                  <a:lnTo>
                    <a:pt x="60" y="16"/>
                  </a:lnTo>
                  <a:lnTo>
                    <a:pt x="64" y="16"/>
                  </a:lnTo>
                  <a:lnTo>
                    <a:pt x="66" y="14"/>
                  </a:lnTo>
                  <a:lnTo>
                    <a:pt x="70" y="12"/>
                  </a:lnTo>
                  <a:lnTo>
                    <a:pt x="74" y="12"/>
                  </a:lnTo>
                  <a:lnTo>
                    <a:pt x="78" y="12"/>
                  </a:lnTo>
                  <a:lnTo>
                    <a:pt x="80" y="14"/>
                  </a:lnTo>
                  <a:lnTo>
                    <a:pt x="82" y="18"/>
                  </a:lnTo>
                  <a:lnTo>
                    <a:pt x="84" y="18"/>
                  </a:lnTo>
                  <a:lnTo>
                    <a:pt x="88" y="28"/>
                  </a:lnTo>
                  <a:lnTo>
                    <a:pt x="90" y="32"/>
                  </a:lnTo>
                  <a:lnTo>
                    <a:pt x="90" y="36"/>
                  </a:lnTo>
                  <a:lnTo>
                    <a:pt x="88" y="46"/>
                  </a:lnTo>
                  <a:lnTo>
                    <a:pt x="84" y="54"/>
                  </a:lnTo>
                  <a:lnTo>
                    <a:pt x="82" y="60"/>
                  </a:lnTo>
                  <a:lnTo>
                    <a:pt x="80" y="70"/>
                  </a:lnTo>
                  <a:lnTo>
                    <a:pt x="82" y="86"/>
                  </a:lnTo>
                  <a:lnTo>
                    <a:pt x="84" y="92"/>
                  </a:lnTo>
                  <a:lnTo>
                    <a:pt x="88" y="98"/>
                  </a:lnTo>
                  <a:lnTo>
                    <a:pt x="88" y="104"/>
                  </a:lnTo>
                  <a:lnTo>
                    <a:pt x="78" y="98"/>
                  </a:lnTo>
                  <a:lnTo>
                    <a:pt x="70" y="96"/>
                  </a:lnTo>
                  <a:lnTo>
                    <a:pt x="62" y="96"/>
                  </a:lnTo>
                  <a:lnTo>
                    <a:pt x="54" y="96"/>
                  </a:lnTo>
                  <a:lnTo>
                    <a:pt x="48" y="98"/>
                  </a:lnTo>
                  <a:lnTo>
                    <a:pt x="36" y="102"/>
                  </a:lnTo>
                  <a:lnTo>
                    <a:pt x="26" y="108"/>
                  </a:lnTo>
                  <a:lnTo>
                    <a:pt x="20" y="110"/>
                  </a:lnTo>
                  <a:lnTo>
                    <a:pt x="12" y="110"/>
                  </a:lnTo>
                  <a:lnTo>
                    <a:pt x="14" y="92"/>
                  </a:lnTo>
                  <a:lnTo>
                    <a:pt x="14" y="90"/>
                  </a:lnTo>
                  <a:lnTo>
                    <a:pt x="12" y="86"/>
                  </a:lnTo>
                  <a:lnTo>
                    <a:pt x="6" y="84"/>
                  </a:lnTo>
                  <a:lnTo>
                    <a:pt x="0" y="80"/>
                  </a:lnTo>
                  <a:lnTo>
                    <a:pt x="0" y="76"/>
                  </a:lnTo>
                  <a:lnTo>
                    <a:pt x="0" y="72"/>
                  </a:lnTo>
                  <a:lnTo>
                    <a:pt x="0" y="66"/>
                  </a:lnTo>
                  <a:lnTo>
                    <a:pt x="0" y="62"/>
                  </a:lnTo>
                  <a:lnTo>
                    <a:pt x="0" y="60"/>
                  </a:lnTo>
                  <a:lnTo>
                    <a:pt x="0" y="58"/>
                  </a:lnTo>
                  <a:lnTo>
                    <a:pt x="2"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37" name="Freeform 142"/>
            <p:cNvSpPr>
              <a:spLocks/>
            </p:cNvSpPr>
            <p:nvPr/>
          </p:nvSpPr>
          <p:spPr bwMode="auto">
            <a:xfrm>
              <a:off x="4554799" y="4254364"/>
              <a:ext cx="102627" cy="176550"/>
            </a:xfrm>
            <a:custGeom>
              <a:avLst/>
              <a:gdLst>
                <a:gd name="T0" fmla="*/ 2147483647 w 70"/>
                <a:gd name="T1" fmla="*/ 2147483647 h 112"/>
                <a:gd name="T2" fmla="*/ 2147483647 w 70"/>
                <a:gd name="T3" fmla="*/ 2147483647 h 112"/>
                <a:gd name="T4" fmla="*/ 2147483647 w 70"/>
                <a:gd name="T5" fmla="*/ 2147483647 h 112"/>
                <a:gd name="T6" fmla="*/ 2147483647 w 70"/>
                <a:gd name="T7" fmla="*/ 2147483647 h 112"/>
                <a:gd name="T8" fmla="*/ 2147483647 w 70"/>
                <a:gd name="T9" fmla="*/ 2147483647 h 112"/>
                <a:gd name="T10" fmla="*/ 2147483647 w 70"/>
                <a:gd name="T11" fmla="*/ 2147483647 h 112"/>
                <a:gd name="T12" fmla="*/ 2147483647 w 70"/>
                <a:gd name="T13" fmla="*/ 2147483647 h 112"/>
                <a:gd name="T14" fmla="*/ 2147483647 w 70"/>
                <a:gd name="T15" fmla="*/ 2147483647 h 112"/>
                <a:gd name="T16" fmla="*/ 0 w 70"/>
                <a:gd name="T17" fmla="*/ 2147483647 h 112"/>
                <a:gd name="T18" fmla="*/ 2147483647 w 70"/>
                <a:gd name="T19" fmla="*/ 2147483647 h 112"/>
                <a:gd name="T20" fmla="*/ 2147483647 w 70"/>
                <a:gd name="T21" fmla="*/ 2147483647 h 112"/>
                <a:gd name="T22" fmla="*/ 2147483647 w 70"/>
                <a:gd name="T23" fmla="*/ 2147483647 h 112"/>
                <a:gd name="T24" fmla="*/ 2147483647 w 70"/>
                <a:gd name="T25" fmla="*/ 2147483647 h 112"/>
                <a:gd name="T26" fmla="*/ 2147483647 w 70"/>
                <a:gd name="T27" fmla="*/ 2147483647 h 112"/>
                <a:gd name="T28" fmla="*/ 2147483647 w 70"/>
                <a:gd name="T29" fmla="*/ 2147483647 h 112"/>
                <a:gd name="T30" fmla="*/ 2147483647 w 70"/>
                <a:gd name="T31" fmla="*/ 2147483647 h 112"/>
                <a:gd name="T32" fmla="*/ 2147483647 w 70"/>
                <a:gd name="T33" fmla="*/ 2147483647 h 112"/>
                <a:gd name="T34" fmla="*/ 2147483647 w 70"/>
                <a:gd name="T35" fmla="*/ 0 h 112"/>
                <a:gd name="T36" fmla="*/ 2147483647 w 70"/>
                <a:gd name="T37" fmla="*/ 0 h 112"/>
                <a:gd name="T38" fmla="*/ 2147483647 w 70"/>
                <a:gd name="T39" fmla="*/ 0 h 112"/>
                <a:gd name="T40" fmla="*/ 2147483647 w 70"/>
                <a:gd name="T41" fmla="*/ 0 h 112"/>
                <a:gd name="T42" fmla="*/ 2147483647 w 70"/>
                <a:gd name="T43" fmla="*/ 0 h 112"/>
                <a:gd name="T44" fmla="*/ 2147483647 w 70"/>
                <a:gd name="T45" fmla="*/ 2147483647 h 112"/>
                <a:gd name="T46" fmla="*/ 2147483647 w 70"/>
                <a:gd name="T47" fmla="*/ 2147483647 h 112"/>
                <a:gd name="T48" fmla="*/ 2147483647 w 70"/>
                <a:gd name="T49" fmla="*/ 2147483647 h 112"/>
                <a:gd name="T50" fmla="*/ 2147483647 w 70"/>
                <a:gd name="T51" fmla="*/ 2147483647 h 112"/>
                <a:gd name="T52" fmla="*/ 2147483647 w 70"/>
                <a:gd name="T53" fmla="*/ 2147483647 h 112"/>
                <a:gd name="T54" fmla="*/ 2147483647 w 70"/>
                <a:gd name="T55" fmla="*/ 2147483647 h 112"/>
                <a:gd name="T56" fmla="*/ 2147483647 w 70"/>
                <a:gd name="T57" fmla="*/ 2147483647 h 112"/>
                <a:gd name="T58" fmla="*/ 2147483647 w 70"/>
                <a:gd name="T59" fmla="*/ 2147483647 h 112"/>
                <a:gd name="T60" fmla="*/ 2147483647 w 70"/>
                <a:gd name="T61" fmla="*/ 2147483647 h 112"/>
                <a:gd name="T62" fmla="*/ 2147483647 w 70"/>
                <a:gd name="T63" fmla="*/ 2147483647 h 112"/>
                <a:gd name="T64" fmla="*/ 2147483647 w 70"/>
                <a:gd name="T65" fmla="*/ 2147483647 h 112"/>
                <a:gd name="T66" fmla="*/ 2147483647 w 70"/>
                <a:gd name="T67" fmla="*/ 2147483647 h 112"/>
                <a:gd name="T68" fmla="*/ 2147483647 w 70"/>
                <a:gd name="T69" fmla="*/ 2147483647 h 112"/>
                <a:gd name="T70" fmla="*/ 2147483647 w 70"/>
                <a:gd name="T71" fmla="*/ 2147483647 h 112"/>
                <a:gd name="T72" fmla="*/ 2147483647 w 70"/>
                <a:gd name="T73" fmla="*/ 2147483647 h 112"/>
                <a:gd name="T74" fmla="*/ 2147483647 w 70"/>
                <a:gd name="T75" fmla="*/ 2147483647 h 11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0"/>
                <a:gd name="T115" fmla="*/ 0 h 112"/>
                <a:gd name="T116" fmla="*/ 70 w 70"/>
                <a:gd name="T117" fmla="*/ 112 h 11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0" h="112">
                  <a:moveTo>
                    <a:pt x="68" y="92"/>
                  </a:moveTo>
                  <a:lnTo>
                    <a:pt x="60" y="94"/>
                  </a:lnTo>
                  <a:lnTo>
                    <a:pt x="50" y="98"/>
                  </a:lnTo>
                  <a:lnTo>
                    <a:pt x="34" y="108"/>
                  </a:lnTo>
                  <a:lnTo>
                    <a:pt x="28" y="110"/>
                  </a:lnTo>
                  <a:lnTo>
                    <a:pt x="16" y="112"/>
                  </a:lnTo>
                  <a:lnTo>
                    <a:pt x="8" y="112"/>
                  </a:lnTo>
                  <a:lnTo>
                    <a:pt x="2" y="94"/>
                  </a:lnTo>
                  <a:lnTo>
                    <a:pt x="0" y="78"/>
                  </a:lnTo>
                  <a:lnTo>
                    <a:pt x="2" y="68"/>
                  </a:lnTo>
                  <a:lnTo>
                    <a:pt x="4" y="62"/>
                  </a:lnTo>
                  <a:lnTo>
                    <a:pt x="8" y="54"/>
                  </a:lnTo>
                  <a:lnTo>
                    <a:pt x="10" y="44"/>
                  </a:lnTo>
                  <a:lnTo>
                    <a:pt x="10" y="40"/>
                  </a:lnTo>
                  <a:lnTo>
                    <a:pt x="8" y="36"/>
                  </a:lnTo>
                  <a:lnTo>
                    <a:pt x="4" y="26"/>
                  </a:lnTo>
                  <a:lnTo>
                    <a:pt x="4" y="14"/>
                  </a:lnTo>
                  <a:lnTo>
                    <a:pt x="4" y="0"/>
                  </a:lnTo>
                  <a:lnTo>
                    <a:pt x="12" y="0"/>
                  </a:lnTo>
                  <a:lnTo>
                    <a:pt x="20" y="0"/>
                  </a:lnTo>
                  <a:lnTo>
                    <a:pt x="38" y="0"/>
                  </a:lnTo>
                  <a:lnTo>
                    <a:pt x="50" y="0"/>
                  </a:lnTo>
                  <a:lnTo>
                    <a:pt x="52" y="6"/>
                  </a:lnTo>
                  <a:lnTo>
                    <a:pt x="54" y="12"/>
                  </a:lnTo>
                  <a:lnTo>
                    <a:pt x="56" y="14"/>
                  </a:lnTo>
                  <a:lnTo>
                    <a:pt x="56" y="20"/>
                  </a:lnTo>
                  <a:lnTo>
                    <a:pt x="56" y="26"/>
                  </a:lnTo>
                  <a:lnTo>
                    <a:pt x="56" y="28"/>
                  </a:lnTo>
                  <a:lnTo>
                    <a:pt x="56" y="30"/>
                  </a:lnTo>
                  <a:lnTo>
                    <a:pt x="58" y="36"/>
                  </a:lnTo>
                  <a:lnTo>
                    <a:pt x="58" y="40"/>
                  </a:lnTo>
                  <a:lnTo>
                    <a:pt x="58" y="44"/>
                  </a:lnTo>
                  <a:lnTo>
                    <a:pt x="60" y="50"/>
                  </a:lnTo>
                  <a:lnTo>
                    <a:pt x="60" y="74"/>
                  </a:lnTo>
                  <a:lnTo>
                    <a:pt x="56" y="76"/>
                  </a:lnTo>
                  <a:lnTo>
                    <a:pt x="62" y="84"/>
                  </a:lnTo>
                  <a:lnTo>
                    <a:pt x="70" y="92"/>
                  </a:lnTo>
                  <a:lnTo>
                    <a:pt x="68"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38" name="Freeform 143"/>
            <p:cNvSpPr>
              <a:spLocks/>
            </p:cNvSpPr>
            <p:nvPr/>
          </p:nvSpPr>
          <p:spPr bwMode="auto">
            <a:xfrm>
              <a:off x="4628598" y="4254364"/>
              <a:ext cx="42665" cy="146019"/>
            </a:xfrm>
            <a:custGeom>
              <a:avLst/>
              <a:gdLst>
                <a:gd name="T0" fmla="*/ 2147483647 w 30"/>
                <a:gd name="T1" fmla="*/ 2147483647 h 92"/>
                <a:gd name="T2" fmla="*/ 2147483647 w 30"/>
                <a:gd name="T3" fmla="*/ 2147483647 h 92"/>
                <a:gd name="T4" fmla="*/ 2147483647 w 30"/>
                <a:gd name="T5" fmla="*/ 2147483647 h 92"/>
                <a:gd name="T6" fmla="*/ 2147483647 w 30"/>
                <a:gd name="T7" fmla="*/ 2147483647 h 92"/>
                <a:gd name="T8" fmla="*/ 2147483647 w 30"/>
                <a:gd name="T9" fmla="*/ 2147483647 h 92"/>
                <a:gd name="T10" fmla="*/ 2147483647 w 30"/>
                <a:gd name="T11" fmla="*/ 2147483647 h 92"/>
                <a:gd name="T12" fmla="*/ 2147483647 w 30"/>
                <a:gd name="T13" fmla="*/ 2147483647 h 92"/>
                <a:gd name="T14" fmla="*/ 2147483647 w 30"/>
                <a:gd name="T15" fmla="*/ 2147483647 h 92"/>
                <a:gd name="T16" fmla="*/ 2147483647 w 30"/>
                <a:gd name="T17" fmla="*/ 2147483647 h 92"/>
                <a:gd name="T18" fmla="*/ 2147483647 w 30"/>
                <a:gd name="T19" fmla="*/ 2147483647 h 92"/>
                <a:gd name="T20" fmla="*/ 2147483647 w 30"/>
                <a:gd name="T21" fmla="*/ 2147483647 h 92"/>
                <a:gd name="T22" fmla="*/ 2147483647 w 30"/>
                <a:gd name="T23" fmla="*/ 2147483647 h 92"/>
                <a:gd name="T24" fmla="*/ 2147483647 w 30"/>
                <a:gd name="T25" fmla="*/ 2147483647 h 92"/>
                <a:gd name="T26" fmla="*/ 2147483647 w 30"/>
                <a:gd name="T27" fmla="*/ 2147483647 h 92"/>
                <a:gd name="T28" fmla="*/ 2147483647 w 30"/>
                <a:gd name="T29" fmla="*/ 2147483647 h 92"/>
                <a:gd name="T30" fmla="*/ 0 w 30"/>
                <a:gd name="T31" fmla="*/ 0 h 92"/>
                <a:gd name="T32" fmla="*/ 2147483647 w 30"/>
                <a:gd name="T33" fmla="*/ 0 h 92"/>
                <a:gd name="T34" fmla="*/ 2147483647 w 30"/>
                <a:gd name="T35" fmla="*/ 2147483647 h 92"/>
                <a:gd name="T36" fmla="*/ 2147483647 w 30"/>
                <a:gd name="T37" fmla="*/ 2147483647 h 92"/>
                <a:gd name="T38" fmla="*/ 2147483647 w 30"/>
                <a:gd name="T39" fmla="*/ 2147483647 h 92"/>
                <a:gd name="T40" fmla="*/ 2147483647 w 30"/>
                <a:gd name="T41" fmla="*/ 2147483647 h 92"/>
                <a:gd name="T42" fmla="*/ 2147483647 w 30"/>
                <a:gd name="T43" fmla="*/ 2147483647 h 92"/>
                <a:gd name="T44" fmla="*/ 2147483647 w 30"/>
                <a:gd name="T45" fmla="*/ 2147483647 h 92"/>
                <a:gd name="T46" fmla="*/ 2147483647 w 30"/>
                <a:gd name="T47" fmla="*/ 2147483647 h 92"/>
                <a:gd name="T48" fmla="*/ 2147483647 w 30"/>
                <a:gd name="T49" fmla="*/ 2147483647 h 92"/>
                <a:gd name="T50" fmla="*/ 2147483647 w 30"/>
                <a:gd name="T51" fmla="*/ 2147483647 h 92"/>
                <a:gd name="T52" fmla="*/ 2147483647 w 30"/>
                <a:gd name="T53" fmla="*/ 2147483647 h 92"/>
                <a:gd name="T54" fmla="*/ 2147483647 w 30"/>
                <a:gd name="T55" fmla="*/ 2147483647 h 92"/>
                <a:gd name="T56" fmla="*/ 2147483647 w 30"/>
                <a:gd name="T57" fmla="*/ 2147483647 h 92"/>
                <a:gd name="T58" fmla="*/ 2147483647 w 30"/>
                <a:gd name="T59" fmla="*/ 2147483647 h 9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0"/>
                <a:gd name="T91" fmla="*/ 0 h 92"/>
                <a:gd name="T92" fmla="*/ 30 w 30"/>
                <a:gd name="T93" fmla="*/ 92 h 9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0" h="92">
                  <a:moveTo>
                    <a:pt x="20" y="92"/>
                  </a:moveTo>
                  <a:lnTo>
                    <a:pt x="12" y="84"/>
                  </a:lnTo>
                  <a:lnTo>
                    <a:pt x="6" y="76"/>
                  </a:lnTo>
                  <a:lnTo>
                    <a:pt x="10" y="74"/>
                  </a:lnTo>
                  <a:lnTo>
                    <a:pt x="10" y="50"/>
                  </a:lnTo>
                  <a:lnTo>
                    <a:pt x="8" y="44"/>
                  </a:lnTo>
                  <a:lnTo>
                    <a:pt x="8" y="40"/>
                  </a:lnTo>
                  <a:lnTo>
                    <a:pt x="8" y="36"/>
                  </a:lnTo>
                  <a:lnTo>
                    <a:pt x="6" y="30"/>
                  </a:lnTo>
                  <a:lnTo>
                    <a:pt x="6" y="28"/>
                  </a:lnTo>
                  <a:lnTo>
                    <a:pt x="6" y="26"/>
                  </a:lnTo>
                  <a:lnTo>
                    <a:pt x="6" y="20"/>
                  </a:lnTo>
                  <a:lnTo>
                    <a:pt x="6" y="14"/>
                  </a:lnTo>
                  <a:lnTo>
                    <a:pt x="4" y="12"/>
                  </a:lnTo>
                  <a:lnTo>
                    <a:pt x="2" y="6"/>
                  </a:lnTo>
                  <a:lnTo>
                    <a:pt x="0" y="0"/>
                  </a:lnTo>
                  <a:lnTo>
                    <a:pt x="18" y="0"/>
                  </a:lnTo>
                  <a:lnTo>
                    <a:pt x="14" y="4"/>
                  </a:lnTo>
                  <a:lnTo>
                    <a:pt x="14" y="10"/>
                  </a:lnTo>
                  <a:lnTo>
                    <a:pt x="14" y="12"/>
                  </a:lnTo>
                  <a:lnTo>
                    <a:pt x="16" y="16"/>
                  </a:lnTo>
                  <a:lnTo>
                    <a:pt x="24" y="22"/>
                  </a:lnTo>
                  <a:lnTo>
                    <a:pt x="24" y="26"/>
                  </a:lnTo>
                  <a:lnTo>
                    <a:pt x="24" y="40"/>
                  </a:lnTo>
                  <a:lnTo>
                    <a:pt x="26" y="52"/>
                  </a:lnTo>
                  <a:lnTo>
                    <a:pt x="26" y="64"/>
                  </a:lnTo>
                  <a:lnTo>
                    <a:pt x="28" y="84"/>
                  </a:lnTo>
                  <a:lnTo>
                    <a:pt x="28" y="86"/>
                  </a:lnTo>
                  <a:lnTo>
                    <a:pt x="30" y="88"/>
                  </a:lnTo>
                  <a:lnTo>
                    <a:pt x="20"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39" name="Freeform 144"/>
            <p:cNvSpPr>
              <a:spLocks/>
            </p:cNvSpPr>
            <p:nvPr/>
          </p:nvSpPr>
          <p:spPr bwMode="auto">
            <a:xfrm>
              <a:off x="4649354" y="4218523"/>
              <a:ext cx="68033" cy="175222"/>
            </a:xfrm>
            <a:custGeom>
              <a:avLst/>
              <a:gdLst>
                <a:gd name="T0" fmla="*/ 2147483647 w 46"/>
                <a:gd name="T1" fmla="*/ 2147483647 h 110"/>
                <a:gd name="T2" fmla="*/ 2147483647 w 46"/>
                <a:gd name="T3" fmla="*/ 2147483647 h 110"/>
                <a:gd name="T4" fmla="*/ 2147483647 w 46"/>
                <a:gd name="T5" fmla="*/ 2147483647 h 110"/>
                <a:gd name="T6" fmla="*/ 2147483647 w 46"/>
                <a:gd name="T7" fmla="*/ 2147483647 h 110"/>
                <a:gd name="T8" fmla="*/ 2147483647 w 46"/>
                <a:gd name="T9" fmla="*/ 2147483647 h 110"/>
                <a:gd name="T10" fmla="*/ 2147483647 w 46"/>
                <a:gd name="T11" fmla="*/ 2147483647 h 110"/>
                <a:gd name="T12" fmla="*/ 2147483647 w 46"/>
                <a:gd name="T13" fmla="*/ 2147483647 h 110"/>
                <a:gd name="T14" fmla="*/ 2147483647 w 46"/>
                <a:gd name="T15" fmla="*/ 2147483647 h 110"/>
                <a:gd name="T16" fmla="*/ 2147483647 w 46"/>
                <a:gd name="T17" fmla="*/ 2147483647 h 110"/>
                <a:gd name="T18" fmla="*/ 2147483647 w 46"/>
                <a:gd name="T19" fmla="*/ 0 h 110"/>
                <a:gd name="T20" fmla="*/ 2147483647 w 46"/>
                <a:gd name="T21" fmla="*/ 2147483647 h 110"/>
                <a:gd name="T22" fmla="*/ 2147483647 w 46"/>
                <a:gd name="T23" fmla="*/ 0 h 110"/>
                <a:gd name="T24" fmla="*/ 2147483647 w 46"/>
                <a:gd name="T25" fmla="*/ 2147483647 h 110"/>
                <a:gd name="T26" fmla="*/ 2147483647 w 46"/>
                <a:gd name="T27" fmla="*/ 2147483647 h 110"/>
                <a:gd name="T28" fmla="*/ 2147483647 w 46"/>
                <a:gd name="T29" fmla="*/ 2147483647 h 110"/>
                <a:gd name="T30" fmla="*/ 2147483647 w 46"/>
                <a:gd name="T31" fmla="*/ 2147483647 h 110"/>
                <a:gd name="T32" fmla="*/ 2147483647 w 46"/>
                <a:gd name="T33" fmla="*/ 2147483647 h 110"/>
                <a:gd name="T34" fmla="*/ 2147483647 w 46"/>
                <a:gd name="T35" fmla="*/ 2147483647 h 110"/>
                <a:gd name="T36" fmla="*/ 2147483647 w 46"/>
                <a:gd name="T37" fmla="*/ 2147483647 h 110"/>
                <a:gd name="T38" fmla="*/ 0 w 46"/>
                <a:gd name="T39" fmla="*/ 2147483647 h 110"/>
                <a:gd name="T40" fmla="*/ 0 w 46"/>
                <a:gd name="T41" fmla="*/ 2147483647 h 110"/>
                <a:gd name="T42" fmla="*/ 0 w 46"/>
                <a:gd name="T43" fmla="*/ 2147483647 h 110"/>
                <a:gd name="T44" fmla="*/ 2147483647 w 46"/>
                <a:gd name="T45" fmla="*/ 2147483647 h 110"/>
                <a:gd name="T46" fmla="*/ 2147483647 w 46"/>
                <a:gd name="T47" fmla="*/ 2147483647 h 110"/>
                <a:gd name="T48" fmla="*/ 2147483647 w 46"/>
                <a:gd name="T49" fmla="*/ 2147483647 h 110"/>
                <a:gd name="T50" fmla="*/ 2147483647 w 46"/>
                <a:gd name="T51" fmla="*/ 2147483647 h 110"/>
                <a:gd name="T52" fmla="*/ 2147483647 w 46"/>
                <a:gd name="T53" fmla="*/ 2147483647 h 110"/>
                <a:gd name="T54" fmla="*/ 2147483647 w 46"/>
                <a:gd name="T55" fmla="*/ 2147483647 h 110"/>
                <a:gd name="T56" fmla="*/ 2147483647 w 46"/>
                <a:gd name="T57" fmla="*/ 2147483647 h 110"/>
                <a:gd name="T58" fmla="*/ 2147483647 w 46"/>
                <a:gd name="T59" fmla="*/ 2147483647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6"/>
                <a:gd name="T91" fmla="*/ 0 h 110"/>
                <a:gd name="T92" fmla="*/ 46 w 46"/>
                <a:gd name="T93" fmla="*/ 110 h 11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6" h="110">
                  <a:moveTo>
                    <a:pt x="16" y="110"/>
                  </a:moveTo>
                  <a:lnTo>
                    <a:pt x="30" y="104"/>
                  </a:lnTo>
                  <a:lnTo>
                    <a:pt x="30" y="60"/>
                  </a:lnTo>
                  <a:lnTo>
                    <a:pt x="40" y="46"/>
                  </a:lnTo>
                  <a:lnTo>
                    <a:pt x="44" y="36"/>
                  </a:lnTo>
                  <a:lnTo>
                    <a:pt x="46" y="30"/>
                  </a:lnTo>
                  <a:lnTo>
                    <a:pt x="44" y="18"/>
                  </a:lnTo>
                  <a:lnTo>
                    <a:pt x="40" y="10"/>
                  </a:lnTo>
                  <a:lnTo>
                    <a:pt x="34" y="6"/>
                  </a:lnTo>
                  <a:lnTo>
                    <a:pt x="30" y="0"/>
                  </a:lnTo>
                  <a:lnTo>
                    <a:pt x="20" y="2"/>
                  </a:lnTo>
                  <a:lnTo>
                    <a:pt x="20" y="0"/>
                  </a:lnTo>
                  <a:lnTo>
                    <a:pt x="20" y="6"/>
                  </a:lnTo>
                  <a:lnTo>
                    <a:pt x="20" y="8"/>
                  </a:lnTo>
                  <a:lnTo>
                    <a:pt x="20" y="10"/>
                  </a:lnTo>
                  <a:lnTo>
                    <a:pt x="12" y="14"/>
                  </a:lnTo>
                  <a:lnTo>
                    <a:pt x="6" y="16"/>
                  </a:lnTo>
                  <a:lnTo>
                    <a:pt x="4" y="18"/>
                  </a:lnTo>
                  <a:lnTo>
                    <a:pt x="4" y="22"/>
                  </a:lnTo>
                  <a:lnTo>
                    <a:pt x="0" y="26"/>
                  </a:lnTo>
                  <a:lnTo>
                    <a:pt x="0" y="32"/>
                  </a:lnTo>
                  <a:lnTo>
                    <a:pt x="0" y="34"/>
                  </a:lnTo>
                  <a:lnTo>
                    <a:pt x="2" y="38"/>
                  </a:lnTo>
                  <a:lnTo>
                    <a:pt x="10" y="44"/>
                  </a:lnTo>
                  <a:lnTo>
                    <a:pt x="10" y="48"/>
                  </a:lnTo>
                  <a:lnTo>
                    <a:pt x="10" y="62"/>
                  </a:lnTo>
                  <a:lnTo>
                    <a:pt x="12" y="74"/>
                  </a:lnTo>
                  <a:lnTo>
                    <a:pt x="12" y="86"/>
                  </a:lnTo>
                  <a:lnTo>
                    <a:pt x="14" y="106"/>
                  </a:lnTo>
                  <a:lnTo>
                    <a:pt x="16"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40" name="Freeform 145"/>
            <p:cNvSpPr>
              <a:spLocks/>
            </p:cNvSpPr>
            <p:nvPr/>
          </p:nvSpPr>
          <p:spPr bwMode="auto">
            <a:xfrm>
              <a:off x="4693172" y="4172063"/>
              <a:ext cx="275593" cy="274780"/>
            </a:xfrm>
            <a:custGeom>
              <a:avLst/>
              <a:gdLst>
                <a:gd name="T0" fmla="*/ 2147483647 w 189"/>
                <a:gd name="T1" fmla="*/ 2147483647 h 174"/>
                <a:gd name="T2" fmla="*/ 2147483647 w 189"/>
                <a:gd name="T3" fmla="*/ 2147483647 h 174"/>
                <a:gd name="T4" fmla="*/ 2147483647 w 189"/>
                <a:gd name="T5" fmla="*/ 2147483647 h 174"/>
                <a:gd name="T6" fmla="*/ 2147483647 w 189"/>
                <a:gd name="T7" fmla="*/ 2147483647 h 174"/>
                <a:gd name="T8" fmla="*/ 2147483647 w 189"/>
                <a:gd name="T9" fmla="*/ 2147483647 h 174"/>
                <a:gd name="T10" fmla="*/ 0 w 189"/>
                <a:gd name="T11" fmla="*/ 2147483647 h 174"/>
                <a:gd name="T12" fmla="*/ 2147483647 w 189"/>
                <a:gd name="T13" fmla="*/ 2147483647 h 174"/>
                <a:gd name="T14" fmla="*/ 2147483647 w 189"/>
                <a:gd name="T15" fmla="*/ 2147483647 h 174"/>
                <a:gd name="T16" fmla="*/ 2147483647 w 189"/>
                <a:gd name="T17" fmla="*/ 2147483647 h 174"/>
                <a:gd name="T18" fmla="*/ 2147483647 w 189"/>
                <a:gd name="T19" fmla="*/ 2147483647 h 174"/>
                <a:gd name="T20" fmla="*/ 2147483647 w 189"/>
                <a:gd name="T21" fmla="*/ 0 h 174"/>
                <a:gd name="T22" fmla="*/ 2147483647 w 189"/>
                <a:gd name="T23" fmla="*/ 0 h 174"/>
                <a:gd name="T24" fmla="*/ 2147483647 w 189"/>
                <a:gd name="T25" fmla="*/ 2147483647 h 174"/>
                <a:gd name="T26" fmla="*/ 2147483647 w 189"/>
                <a:gd name="T27" fmla="*/ 2147483647 h 174"/>
                <a:gd name="T28" fmla="*/ 2147483647 w 189"/>
                <a:gd name="T29" fmla="*/ 2147483647 h 174"/>
                <a:gd name="T30" fmla="*/ 2147483647 w 189"/>
                <a:gd name="T31" fmla="*/ 2147483647 h 174"/>
                <a:gd name="T32" fmla="*/ 2147483647 w 189"/>
                <a:gd name="T33" fmla="*/ 2147483647 h 174"/>
                <a:gd name="T34" fmla="*/ 2147483647 w 189"/>
                <a:gd name="T35" fmla="*/ 2147483647 h 174"/>
                <a:gd name="T36" fmla="*/ 2147483647 w 189"/>
                <a:gd name="T37" fmla="*/ 2147483647 h 174"/>
                <a:gd name="T38" fmla="*/ 2147483647 w 189"/>
                <a:gd name="T39" fmla="*/ 2147483647 h 174"/>
                <a:gd name="T40" fmla="*/ 2147483647 w 189"/>
                <a:gd name="T41" fmla="*/ 2147483647 h 174"/>
                <a:gd name="T42" fmla="*/ 2147483647 w 189"/>
                <a:gd name="T43" fmla="*/ 2147483647 h 174"/>
                <a:gd name="T44" fmla="*/ 2147483647 w 189"/>
                <a:gd name="T45" fmla="*/ 2147483647 h 174"/>
                <a:gd name="T46" fmla="*/ 2147483647 w 189"/>
                <a:gd name="T47" fmla="*/ 0 h 174"/>
                <a:gd name="T48" fmla="*/ 2147483647 w 189"/>
                <a:gd name="T49" fmla="*/ 2147483647 h 174"/>
                <a:gd name="T50" fmla="*/ 2147483647 w 189"/>
                <a:gd name="T51" fmla="*/ 2147483647 h 174"/>
                <a:gd name="T52" fmla="*/ 2147483647 w 189"/>
                <a:gd name="T53" fmla="*/ 2147483647 h 174"/>
                <a:gd name="T54" fmla="*/ 2147483647 w 189"/>
                <a:gd name="T55" fmla="*/ 2147483647 h 174"/>
                <a:gd name="T56" fmla="*/ 2147483647 w 189"/>
                <a:gd name="T57" fmla="*/ 2147483647 h 174"/>
                <a:gd name="T58" fmla="*/ 2147483647 w 189"/>
                <a:gd name="T59" fmla="*/ 2147483647 h 174"/>
                <a:gd name="T60" fmla="*/ 2147483647 w 189"/>
                <a:gd name="T61" fmla="*/ 2147483647 h 174"/>
                <a:gd name="T62" fmla="*/ 2147483647 w 189"/>
                <a:gd name="T63" fmla="*/ 2147483647 h 174"/>
                <a:gd name="T64" fmla="*/ 2147483647 w 189"/>
                <a:gd name="T65" fmla="*/ 2147483647 h 174"/>
                <a:gd name="T66" fmla="*/ 2147483647 w 189"/>
                <a:gd name="T67" fmla="*/ 2147483647 h 174"/>
                <a:gd name="T68" fmla="*/ 2147483647 w 189"/>
                <a:gd name="T69" fmla="*/ 2147483647 h 174"/>
                <a:gd name="T70" fmla="*/ 2147483647 w 189"/>
                <a:gd name="T71" fmla="*/ 2147483647 h 174"/>
                <a:gd name="T72" fmla="*/ 2147483647 w 189"/>
                <a:gd name="T73" fmla="*/ 2147483647 h 174"/>
                <a:gd name="T74" fmla="*/ 2147483647 w 189"/>
                <a:gd name="T75" fmla="*/ 2147483647 h 174"/>
                <a:gd name="T76" fmla="*/ 2147483647 w 189"/>
                <a:gd name="T77" fmla="*/ 2147483647 h 174"/>
                <a:gd name="T78" fmla="*/ 2147483647 w 189"/>
                <a:gd name="T79" fmla="*/ 2147483647 h 174"/>
                <a:gd name="T80" fmla="*/ 2147483647 w 189"/>
                <a:gd name="T81" fmla="*/ 2147483647 h 17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89"/>
                <a:gd name="T124" fmla="*/ 0 h 174"/>
                <a:gd name="T125" fmla="*/ 189 w 189"/>
                <a:gd name="T126" fmla="*/ 174 h 17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89" h="174">
                  <a:moveTo>
                    <a:pt x="90" y="168"/>
                  </a:moveTo>
                  <a:lnTo>
                    <a:pt x="74" y="170"/>
                  </a:lnTo>
                  <a:lnTo>
                    <a:pt x="58" y="174"/>
                  </a:lnTo>
                  <a:lnTo>
                    <a:pt x="52" y="172"/>
                  </a:lnTo>
                  <a:lnTo>
                    <a:pt x="46" y="166"/>
                  </a:lnTo>
                  <a:lnTo>
                    <a:pt x="40" y="152"/>
                  </a:lnTo>
                  <a:lnTo>
                    <a:pt x="36" y="146"/>
                  </a:lnTo>
                  <a:lnTo>
                    <a:pt x="32" y="138"/>
                  </a:lnTo>
                  <a:lnTo>
                    <a:pt x="24" y="134"/>
                  </a:lnTo>
                  <a:lnTo>
                    <a:pt x="18" y="132"/>
                  </a:lnTo>
                  <a:lnTo>
                    <a:pt x="0" y="134"/>
                  </a:lnTo>
                  <a:lnTo>
                    <a:pt x="0" y="90"/>
                  </a:lnTo>
                  <a:lnTo>
                    <a:pt x="10" y="76"/>
                  </a:lnTo>
                  <a:lnTo>
                    <a:pt x="14" y="66"/>
                  </a:lnTo>
                  <a:lnTo>
                    <a:pt x="16" y="60"/>
                  </a:lnTo>
                  <a:lnTo>
                    <a:pt x="14" y="48"/>
                  </a:lnTo>
                  <a:lnTo>
                    <a:pt x="10" y="40"/>
                  </a:lnTo>
                  <a:lnTo>
                    <a:pt x="14" y="26"/>
                  </a:lnTo>
                  <a:lnTo>
                    <a:pt x="18" y="12"/>
                  </a:lnTo>
                  <a:lnTo>
                    <a:pt x="22" y="8"/>
                  </a:lnTo>
                  <a:lnTo>
                    <a:pt x="28" y="4"/>
                  </a:lnTo>
                  <a:lnTo>
                    <a:pt x="34" y="0"/>
                  </a:lnTo>
                  <a:lnTo>
                    <a:pt x="44" y="0"/>
                  </a:lnTo>
                  <a:lnTo>
                    <a:pt x="46" y="0"/>
                  </a:lnTo>
                  <a:lnTo>
                    <a:pt x="50" y="2"/>
                  </a:lnTo>
                  <a:lnTo>
                    <a:pt x="56" y="8"/>
                  </a:lnTo>
                  <a:lnTo>
                    <a:pt x="62" y="12"/>
                  </a:lnTo>
                  <a:lnTo>
                    <a:pt x="64" y="14"/>
                  </a:lnTo>
                  <a:lnTo>
                    <a:pt x="68" y="16"/>
                  </a:lnTo>
                  <a:lnTo>
                    <a:pt x="72" y="14"/>
                  </a:lnTo>
                  <a:lnTo>
                    <a:pt x="72" y="12"/>
                  </a:lnTo>
                  <a:lnTo>
                    <a:pt x="74" y="10"/>
                  </a:lnTo>
                  <a:lnTo>
                    <a:pt x="78" y="10"/>
                  </a:lnTo>
                  <a:lnTo>
                    <a:pt x="86" y="10"/>
                  </a:lnTo>
                  <a:lnTo>
                    <a:pt x="90" y="14"/>
                  </a:lnTo>
                  <a:lnTo>
                    <a:pt x="94" y="16"/>
                  </a:lnTo>
                  <a:lnTo>
                    <a:pt x="100" y="18"/>
                  </a:lnTo>
                  <a:lnTo>
                    <a:pt x="108" y="16"/>
                  </a:lnTo>
                  <a:lnTo>
                    <a:pt x="114" y="12"/>
                  </a:lnTo>
                  <a:lnTo>
                    <a:pt x="120" y="10"/>
                  </a:lnTo>
                  <a:lnTo>
                    <a:pt x="128" y="8"/>
                  </a:lnTo>
                  <a:lnTo>
                    <a:pt x="134" y="8"/>
                  </a:lnTo>
                  <a:lnTo>
                    <a:pt x="138" y="10"/>
                  </a:lnTo>
                  <a:lnTo>
                    <a:pt x="142" y="10"/>
                  </a:lnTo>
                  <a:lnTo>
                    <a:pt x="151" y="12"/>
                  </a:lnTo>
                  <a:lnTo>
                    <a:pt x="155" y="10"/>
                  </a:lnTo>
                  <a:lnTo>
                    <a:pt x="161" y="8"/>
                  </a:lnTo>
                  <a:lnTo>
                    <a:pt x="171" y="0"/>
                  </a:lnTo>
                  <a:lnTo>
                    <a:pt x="175" y="6"/>
                  </a:lnTo>
                  <a:lnTo>
                    <a:pt x="179" y="10"/>
                  </a:lnTo>
                  <a:lnTo>
                    <a:pt x="183" y="22"/>
                  </a:lnTo>
                  <a:lnTo>
                    <a:pt x="185" y="26"/>
                  </a:lnTo>
                  <a:lnTo>
                    <a:pt x="189" y="30"/>
                  </a:lnTo>
                  <a:lnTo>
                    <a:pt x="187" y="46"/>
                  </a:lnTo>
                  <a:lnTo>
                    <a:pt x="183" y="46"/>
                  </a:lnTo>
                  <a:lnTo>
                    <a:pt x="179" y="46"/>
                  </a:lnTo>
                  <a:lnTo>
                    <a:pt x="175" y="60"/>
                  </a:lnTo>
                  <a:lnTo>
                    <a:pt x="171" y="70"/>
                  </a:lnTo>
                  <a:lnTo>
                    <a:pt x="165" y="82"/>
                  </a:lnTo>
                  <a:lnTo>
                    <a:pt x="161" y="92"/>
                  </a:lnTo>
                  <a:lnTo>
                    <a:pt x="159" y="94"/>
                  </a:lnTo>
                  <a:lnTo>
                    <a:pt x="157" y="96"/>
                  </a:lnTo>
                  <a:lnTo>
                    <a:pt x="155" y="98"/>
                  </a:lnTo>
                  <a:lnTo>
                    <a:pt x="153" y="98"/>
                  </a:lnTo>
                  <a:lnTo>
                    <a:pt x="151" y="108"/>
                  </a:lnTo>
                  <a:lnTo>
                    <a:pt x="146" y="120"/>
                  </a:lnTo>
                  <a:lnTo>
                    <a:pt x="142" y="130"/>
                  </a:lnTo>
                  <a:lnTo>
                    <a:pt x="138" y="134"/>
                  </a:lnTo>
                  <a:lnTo>
                    <a:pt x="134" y="136"/>
                  </a:lnTo>
                  <a:lnTo>
                    <a:pt x="132" y="134"/>
                  </a:lnTo>
                  <a:lnTo>
                    <a:pt x="130" y="132"/>
                  </a:lnTo>
                  <a:lnTo>
                    <a:pt x="128" y="124"/>
                  </a:lnTo>
                  <a:lnTo>
                    <a:pt x="122" y="126"/>
                  </a:lnTo>
                  <a:lnTo>
                    <a:pt x="116" y="130"/>
                  </a:lnTo>
                  <a:lnTo>
                    <a:pt x="110" y="134"/>
                  </a:lnTo>
                  <a:lnTo>
                    <a:pt x="104" y="138"/>
                  </a:lnTo>
                  <a:lnTo>
                    <a:pt x="100" y="146"/>
                  </a:lnTo>
                  <a:lnTo>
                    <a:pt x="98" y="150"/>
                  </a:lnTo>
                  <a:lnTo>
                    <a:pt x="96" y="158"/>
                  </a:lnTo>
                  <a:lnTo>
                    <a:pt x="96" y="168"/>
                  </a:lnTo>
                  <a:lnTo>
                    <a:pt x="94" y="168"/>
                  </a:lnTo>
                  <a:lnTo>
                    <a:pt x="90"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41" name="Freeform 146"/>
            <p:cNvSpPr>
              <a:spLocks/>
            </p:cNvSpPr>
            <p:nvPr/>
          </p:nvSpPr>
          <p:spPr bwMode="auto">
            <a:xfrm>
              <a:off x="4824626" y="4186665"/>
              <a:ext cx="185651" cy="329206"/>
            </a:xfrm>
            <a:custGeom>
              <a:avLst/>
              <a:gdLst>
                <a:gd name="T0" fmla="*/ 2147483647 w 127"/>
                <a:gd name="T1" fmla="*/ 2147483647 h 208"/>
                <a:gd name="T2" fmla="*/ 2147483647 w 127"/>
                <a:gd name="T3" fmla="*/ 2147483647 h 208"/>
                <a:gd name="T4" fmla="*/ 2147483647 w 127"/>
                <a:gd name="T5" fmla="*/ 2147483647 h 208"/>
                <a:gd name="T6" fmla="*/ 2147483647 w 127"/>
                <a:gd name="T7" fmla="*/ 2147483647 h 208"/>
                <a:gd name="T8" fmla="*/ 2147483647 w 127"/>
                <a:gd name="T9" fmla="*/ 2147483647 h 208"/>
                <a:gd name="T10" fmla="*/ 2147483647 w 127"/>
                <a:gd name="T11" fmla="*/ 2147483647 h 208"/>
                <a:gd name="T12" fmla="*/ 2147483647 w 127"/>
                <a:gd name="T13" fmla="*/ 2147483647 h 208"/>
                <a:gd name="T14" fmla="*/ 2147483647 w 127"/>
                <a:gd name="T15" fmla="*/ 2147483647 h 208"/>
                <a:gd name="T16" fmla="*/ 2147483647 w 127"/>
                <a:gd name="T17" fmla="*/ 2147483647 h 208"/>
                <a:gd name="T18" fmla="*/ 2147483647 w 127"/>
                <a:gd name="T19" fmla="*/ 2147483647 h 208"/>
                <a:gd name="T20" fmla="*/ 2147483647 w 127"/>
                <a:gd name="T21" fmla="*/ 2147483647 h 208"/>
                <a:gd name="T22" fmla="*/ 2147483647 w 127"/>
                <a:gd name="T23" fmla="*/ 2147483647 h 208"/>
                <a:gd name="T24" fmla="*/ 2147483647 w 127"/>
                <a:gd name="T25" fmla="*/ 2147483647 h 208"/>
                <a:gd name="T26" fmla="*/ 2147483647 w 127"/>
                <a:gd name="T27" fmla="*/ 2147483647 h 208"/>
                <a:gd name="T28" fmla="*/ 2147483647 w 127"/>
                <a:gd name="T29" fmla="*/ 2147483647 h 208"/>
                <a:gd name="T30" fmla="*/ 2147483647 w 127"/>
                <a:gd name="T31" fmla="*/ 2147483647 h 208"/>
                <a:gd name="T32" fmla="*/ 2147483647 w 127"/>
                <a:gd name="T33" fmla="*/ 2147483647 h 208"/>
                <a:gd name="T34" fmla="*/ 2147483647 w 127"/>
                <a:gd name="T35" fmla="*/ 2147483647 h 208"/>
                <a:gd name="T36" fmla="*/ 2147483647 w 127"/>
                <a:gd name="T37" fmla="*/ 2147483647 h 208"/>
                <a:gd name="T38" fmla="*/ 2147483647 w 127"/>
                <a:gd name="T39" fmla="*/ 2147483647 h 208"/>
                <a:gd name="T40" fmla="*/ 2147483647 w 127"/>
                <a:gd name="T41" fmla="*/ 2147483647 h 208"/>
                <a:gd name="T42" fmla="*/ 2147483647 w 127"/>
                <a:gd name="T43" fmla="*/ 2147483647 h 208"/>
                <a:gd name="T44" fmla="*/ 2147483647 w 127"/>
                <a:gd name="T45" fmla="*/ 2147483647 h 208"/>
                <a:gd name="T46" fmla="*/ 2147483647 w 127"/>
                <a:gd name="T47" fmla="*/ 2147483647 h 208"/>
                <a:gd name="T48" fmla="*/ 2147483647 w 127"/>
                <a:gd name="T49" fmla="*/ 2147483647 h 208"/>
                <a:gd name="T50" fmla="*/ 2147483647 w 127"/>
                <a:gd name="T51" fmla="*/ 2147483647 h 208"/>
                <a:gd name="T52" fmla="*/ 2147483647 w 127"/>
                <a:gd name="T53" fmla="*/ 2147483647 h 208"/>
                <a:gd name="T54" fmla="*/ 2147483647 w 127"/>
                <a:gd name="T55" fmla="*/ 2147483647 h 208"/>
                <a:gd name="T56" fmla="*/ 2147483647 w 127"/>
                <a:gd name="T57" fmla="*/ 2147483647 h 208"/>
                <a:gd name="T58" fmla="*/ 2147483647 w 127"/>
                <a:gd name="T59" fmla="*/ 2147483647 h 208"/>
                <a:gd name="T60" fmla="*/ 2147483647 w 127"/>
                <a:gd name="T61" fmla="*/ 2147483647 h 208"/>
                <a:gd name="T62" fmla="*/ 2147483647 w 127"/>
                <a:gd name="T63" fmla="*/ 2147483647 h 208"/>
                <a:gd name="T64" fmla="*/ 2147483647 w 127"/>
                <a:gd name="T65" fmla="*/ 2147483647 h 208"/>
                <a:gd name="T66" fmla="*/ 2147483647 w 127"/>
                <a:gd name="T67" fmla="*/ 2147483647 h 208"/>
                <a:gd name="T68" fmla="*/ 2147483647 w 127"/>
                <a:gd name="T69" fmla="*/ 2147483647 h 208"/>
                <a:gd name="T70" fmla="*/ 2147483647 w 127"/>
                <a:gd name="T71" fmla="*/ 2147483647 h 208"/>
                <a:gd name="T72" fmla="*/ 2147483647 w 127"/>
                <a:gd name="T73" fmla="*/ 2147483647 h 208"/>
                <a:gd name="T74" fmla="*/ 2147483647 w 127"/>
                <a:gd name="T75" fmla="*/ 2147483647 h 208"/>
                <a:gd name="T76" fmla="*/ 0 w 127"/>
                <a:gd name="T77" fmla="*/ 2147483647 h 20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27"/>
                <a:gd name="T118" fmla="*/ 0 h 208"/>
                <a:gd name="T119" fmla="*/ 127 w 127"/>
                <a:gd name="T120" fmla="*/ 208 h 20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27" h="208">
                  <a:moveTo>
                    <a:pt x="6" y="158"/>
                  </a:moveTo>
                  <a:lnTo>
                    <a:pt x="6" y="148"/>
                  </a:lnTo>
                  <a:lnTo>
                    <a:pt x="8" y="140"/>
                  </a:lnTo>
                  <a:lnTo>
                    <a:pt x="10" y="136"/>
                  </a:lnTo>
                  <a:lnTo>
                    <a:pt x="14" y="128"/>
                  </a:lnTo>
                  <a:lnTo>
                    <a:pt x="20" y="124"/>
                  </a:lnTo>
                  <a:lnTo>
                    <a:pt x="26" y="120"/>
                  </a:lnTo>
                  <a:lnTo>
                    <a:pt x="32" y="116"/>
                  </a:lnTo>
                  <a:lnTo>
                    <a:pt x="38" y="114"/>
                  </a:lnTo>
                  <a:lnTo>
                    <a:pt x="40" y="122"/>
                  </a:lnTo>
                  <a:lnTo>
                    <a:pt x="42" y="124"/>
                  </a:lnTo>
                  <a:lnTo>
                    <a:pt x="44" y="126"/>
                  </a:lnTo>
                  <a:lnTo>
                    <a:pt x="48" y="124"/>
                  </a:lnTo>
                  <a:lnTo>
                    <a:pt x="52" y="120"/>
                  </a:lnTo>
                  <a:lnTo>
                    <a:pt x="56" y="110"/>
                  </a:lnTo>
                  <a:lnTo>
                    <a:pt x="61" y="98"/>
                  </a:lnTo>
                  <a:lnTo>
                    <a:pt x="63" y="88"/>
                  </a:lnTo>
                  <a:lnTo>
                    <a:pt x="65" y="88"/>
                  </a:lnTo>
                  <a:lnTo>
                    <a:pt x="67" y="86"/>
                  </a:lnTo>
                  <a:lnTo>
                    <a:pt x="69" y="84"/>
                  </a:lnTo>
                  <a:lnTo>
                    <a:pt x="71" y="82"/>
                  </a:lnTo>
                  <a:lnTo>
                    <a:pt x="75" y="72"/>
                  </a:lnTo>
                  <a:lnTo>
                    <a:pt x="81" y="60"/>
                  </a:lnTo>
                  <a:lnTo>
                    <a:pt x="85" y="50"/>
                  </a:lnTo>
                  <a:lnTo>
                    <a:pt x="89" y="36"/>
                  </a:lnTo>
                  <a:lnTo>
                    <a:pt x="93" y="36"/>
                  </a:lnTo>
                  <a:lnTo>
                    <a:pt x="97" y="36"/>
                  </a:lnTo>
                  <a:lnTo>
                    <a:pt x="99" y="20"/>
                  </a:lnTo>
                  <a:lnTo>
                    <a:pt x="95" y="16"/>
                  </a:lnTo>
                  <a:lnTo>
                    <a:pt x="93" y="12"/>
                  </a:lnTo>
                  <a:lnTo>
                    <a:pt x="89" y="0"/>
                  </a:lnTo>
                  <a:lnTo>
                    <a:pt x="91" y="2"/>
                  </a:lnTo>
                  <a:lnTo>
                    <a:pt x="93" y="0"/>
                  </a:lnTo>
                  <a:lnTo>
                    <a:pt x="97" y="6"/>
                  </a:lnTo>
                  <a:lnTo>
                    <a:pt x="103" y="14"/>
                  </a:lnTo>
                  <a:lnTo>
                    <a:pt x="107" y="20"/>
                  </a:lnTo>
                  <a:lnTo>
                    <a:pt x="109" y="26"/>
                  </a:lnTo>
                  <a:lnTo>
                    <a:pt x="107" y="44"/>
                  </a:lnTo>
                  <a:lnTo>
                    <a:pt x="109" y="50"/>
                  </a:lnTo>
                  <a:lnTo>
                    <a:pt x="109" y="54"/>
                  </a:lnTo>
                  <a:lnTo>
                    <a:pt x="117" y="60"/>
                  </a:lnTo>
                  <a:lnTo>
                    <a:pt x="99" y="60"/>
                  </a:lnTo>
                  <a:lnTo>
                    <a:pt x="93" y="62"/>
                  </a:lnTo>
                  <a:lnTo>
                    <a:pt x="91" y="64"/>
                  </a:lnTo>
                  <a:lnTo>
                    <a:pt x="89" y="66"/>
                  </a:lnTo>
                  <a:lnTo>
                    <a:pt x="93" y="70"/>
                  </a:lnTo>
                  <a:lnTo>
                    <a:pt x="101" y="78"/>
                  </a:lnTo>
                  <a:lnTo>
                    <a:pt x="111" y="88"/>
                  </a:lnTo>
                  <a:lnTo>
                    <a:pt x="115" y="96"/>
                  </a:lnTo>
                  <a:lnTo>
                    <a:pt x="117" y="106"/>
                  </a:lnTo>
                  <a:lnTo>
                    <a:pt x="113" y="110"/>
                  </a:lnTo>
                  <a:lnTo>
                    <a:pt x="107" y="116"/>
                  </a:lnTo>
                  <a:lnTo>
                    <a:pt x="101" y="126"/>
                  </a:lnTo>
                  <a:lnTo>
                    <a:pt x="99" y="136"/>
                  </a:lnTo>
                  <a:lnTo>
                    <a:pt x="99" y="144"/>
                  </a:lnTo>
                  <a:lnTo>
                    <a:pt x="101" y="154"/>
                  </a:lnTo>
                  <a:lnTo>
                    <a:pt x="109" y="168"/>
                  </a:lnTo>
                  <a:lnTo>
                    <a:pt x="119" y="182"/>
                  </a:lnTo>
                  <a:lnTo>
                    <a:pt x="127" y="194"/>
                  </a:lnTo>
                  <a:lnTo>
                    <a:pt x="127" y="208"/>
                  </a:lnTo>
                  <a:lnTo>
                    <a:pt x="121" y="208"/>
                  </a:lnTo>
                  <a:lnTo>
                    <a:pt x="111" y="208"/>
                  </a:lnTo>
                  <a:lnTo>
                    <a:pt x="107" y="206"/>
                  </a:lnTo>
                  <a:lnTo>
                    <a:pt x="103" y="204"/>
                  </a:lnTo>
                  <a:lnTo>
                    <a:pt x="81" y="204"/>
                  </a:lnTo>
                  <a:lnTo>
                    <a:pt x="81" y="202"/>
                  </a:lnTo>
                  <a:lnTo>
                    <a:pt x="46" y="200"/>
                  </a:lnTo>
                  <a:lnTo>
                    <a:pt x="46" y="204"/>
                  </a:lnTo>
                  <a:lnTo>
                    <a:pt x="22" y="202"/>
                  </a:lnTo>
                  <a:lnTo>
                    <a:pt x="24" y="198"/>
                  </a:lnTo>
                  <a:lnTo>
                    <a:pt x="24" y="188"/>
                  </a:lnTo>
                  <a:lnTo>
                    <a:pt x="22" y="182"/>
                  </a:lnTo>
                  <a:lnTo>
                    <a:pt x="22" y="174"/>
                  </a:lnTo>
                  <a:lnTo>
                    <a:pt x="24" y="168"/>
                  </a:lnTo>
                  <a:lnTo>
                    <a:pt x="14" y="166"/>
                  </a:lnTo>
                  <a:lnTo>
                    <a:pt x="10" y="164"/>
                  </a:lnTo>
                  <a:lnTo>
                    <a:pt x="6" y="160"/>
                  </a:lnTo>
                  <a:lnTo>
                    <a:pt x="0" y="158"/>
                  </a:lnTo>
                  <a:lnTo>
                    <a:pt x="6" y="1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42" name="Freeform 147"/>
            <p:cNvSpPr>
              <a:spLocks/>
            </p:cNvSpPr>
            <p:nvPr/>
          </p:nvSpPr>
          <p:spPr bwMode="auto">
            <a:xfrm>
              <a:off x="4838464" y="4503924"/>
              <a:ext cx="130301" cy="175222"/>
            </a:xfrm>
            <a:custGeom>
              <a:avLst/>
              <a:gdLst>
                <a:gd name="T0" fmla="*/ 2147483647 w 89"/>
                <a:gd name="T1" fmla="*/ 2147483647 h 110"/>
                <a:gd name="T2" fmla="*/ 2147483647 w 89"/>
                <a:gd name="T3" fmla="*/ 2147483647 h 110"/>
                <a:gd name="T4" fmla="*/ 2147483647 w 89"/>
                <a:gd name="T5" fmla="*/ 2147483647 h 110"/>
                <a:gd name="T6" fmla="*/ 2147483647 w 89"/>
                <a:gd name="T7" fmla="*/ 2147483647 h 110"/>
                <a:gd name="T8" fmla="*/ 2147483647 w 89"/>
                <a:gd name="T9" fmla="*/ 2147483647 h 110"/>
                <a:gd name="T10" fmla="*/ 2147483647 w 89"/>
                <a:gd name="T11" fmla="*/ 2147483647 h 110"/>
                <a:gd name="T12" fmla="*/ 0 w 89"/>
                <a:gd name="T13" fmla="*/ 2147483647 h 110"/>
                <a:gd name="T14" fmla="*/ 0 w 89"/>
                <a:gd name="T15" fmla="*/ 2147483647 h 110"/>
                <a:gd name="T16" fmla="*/ 2147483647 w 89"/>
                <a:gd name="T17" fmla="*/ 2147483647 h 110"/>
                <a:gd name="T18" fmla="*/ 2147483647 w 89"/>
                <a:gd name="T19" fmla="*/ 2147483647 h 110"/>
                <a:gd name="T20" fmla="*/ 2147483647 w 89"/>
                <a:gd name="T21" fmla="*/ 2147483647 h 110"/>
                <a:gd name="T22" fmla="*/ 2147483647 w 89"/>
                <a:gd name="T23" fmla="*/ 2147483647 h 110"/>
                <a:gd name="T24" fmla="*/ 2147483647 w 89"/>
                <a:gd name="T25" fmla="*/ 2147483647 h 110"/>
                <a:gd name="T26" fmla="*/ 2147483647 w 89"/>
                <a:gd name="T27" fmla="*/ 2147483647 h 110"/>
                <a:gd name="T28" fmla="*/ 2147483647 w 89"/>
                <a:gd name="T29" fmla="*/ 2147483647 h 110"/>
                <a:gd name="T30" fmla="*/ 2147483647 w 89"/>
                <a:gd name="T31" fmla="*/ 2147483647 h 110"/>
                <a:gd name="T32" fmla="*/ 2147483647 w 89"/>
                <a:gd name="T33" fmla="*/ 2147483647 h 110"/>
                <a:gd name="T34" fmla="*/ 2147483647 w 89"/>
                <a:gd name="T35" fmla="*/ 2147483647 h 110"/>
                <a:gd name="T36" fmla="*/ 2147483647 w 89"/>
                <a:gd name="T37" fmla="*/ 2147483647 h 110"/>
                <a:gd name="T38" fmla="*/ 2147483647 w 89"/>
                <a:gd name="T39" fmla="*/ 2147483647 h 110"/>
                <a:gd name="T40" fmla="*/ 2147483647 w 89"/>
                <a:gd name="T41" fmla="*/ 2147483647 h 110"/>
                <a:gd name="T42" fmla="*/ 2147483647 w 89"/>
                <a:gd name="T43" fmla="*/ 2147483647 h 110"/>
                <a:gd name="T44" fmla="*/ 2147483647 w 89"/>
                <a:gd name="T45" fmla="*/ 2147483647 h 110"/>
                <a:gd name="T46" fmla="*/ 2147483647 w 89"/>
                <a:gd name="T47" fmla="*/ 2147483647 h 110"/>
                <a:gd name="T48" fmla="*/ 2147483647 w 89"/>
                <a:gd name="T49" fmla="*/ 2147483647 h 110"/>
                <a:gd name="T50" fmla="*/ 2147483647 w 89"/>
                <a:gd name="T51" fmla="*/ 2147483647 h 110"/>
                <a:gd name="T52" fmla="*/ 2147483647 w 89"/>
                <a:gd name="T53" fmla="*/ 2147483647 h 110"/>
                <a:gd name="T54" fmla="*/ 2147483647 w 89"/>
                <a:gd name="T55" fmla="*/ 2147483647 h 110"/>
                <a:gd name="T56" fmla="*/ 2147483647 w 89"/>
                <a:gd name="T57" fmla="*/ 2147483647 h 110"/>
                <a:gd name="T58" fmla="*/ 2147483647 w 89"/>
                <a:gd name="T59" fmla="*/ 2147483647 h 110"/>
                <a:gd name="T60" fmla="*/ 2147483647 w 89"/>
                <a:gd name="T61" fmla="*/ 2147483647 h 110"/>
                <a:gd name="T62" fmla="*/ 2147483647 w 89"/>
                <a:gd name="T63" fmla="*/ 2147483647 h 110"/>
                <a:gd name="T64" fmla="*/ 2147483647 w 89"/>
                <a:gd name="T65" fmla="*/ 2147483647 h 110"/>
                <a:gd name="T66" fmla="*/ 2147483647 w 89"/>
                <a:gd name="T67" fmla="*/ 2147483647 h 110"/>
                <a:gd name="T68" fmla="*/ 2147483647 w 89"/>
                <a:gd name="T69" fmla="*/ 2147483647 h 110"/>
                <a:gd name="T70" fmla="*/ 2147483647 w 89"/>
                <a:gd name="T71" fmla="*/ 2147483647 h 110"/>
                <a:gd name="T72" fmla="*/ 2147483647 w 89"/>
                <a:gd name="T73" fmla="*/ 2147483647 h 110"/>
                <a:gd name="T74" fmla="*/ 2147483647 w 89"/>
                <a:gd name="T75" fmla="*/ 2147483647 h 110"/>
                <a:gd name="T76" fmla="*/ 2147483647 w 89"/>
                <a:gd name="T77" fmla="*/ 2147483647 h 110"/>
                <a:gd name="T78" fmla="*/ 2147483647 w 89"/>
                <a:gd name="T79" fmla="*/ 2147483647 h 110"/>
                <a:gd name="T80" fmla="*/ 2147483647 w 89"/>
                <a:gd name="T81" fmla="*/ 2147483647 h 110"/>
                <a:gd name="T82" fmla="*/ 2147483647 w 89"/>
                <a:gd name="T83" fmla="*/ 2147483647 h 110"/>
                <a:gd name="T84" fmla="*/ 2147483647 w 89"/>
                <a:gd name="T85" fmla="*/ 2147483647 h 110"/>
                <a:gd name="T86" fmla="*/ 2147483647 w 89"/>
                <a:gd name="T87" fmla="*/ 2147483647 h 110"/>
                <a:gd name="T88" fmla="*/ 2147483647 w 89"/>
                <a:gd name="T89" fmla="*/ 2147483647 h 110"/>
                <a:gd name="T90" fmla="*/ 2147483647 w 89"/>
                <a:gd name="T91" fmla="*/ 2147483647 h 110"/>
                <a:gd name="T92" fmla="*/ 2147483647 w 89"/>
                <a:gd name="T93" fmla="*/ 2147483647 h 110"/>
                <a:gd name="T94" fmla="*/ 2147483647 w 89"/>
                <a:gd name="T95" fmla="*/ 2147483647 h 110"/>
                <a:gd name="T96" fmla="*/ 2147483647 w 89"/>
                <a:gd name="T97" fmla="*/ 2147483647 h 110"/>
                <a:gd name="T98" fmla="*/ 2147483647 w 89"/>
                <a:gd name="T99" fmla="*/ 2147483647 h 110"/>
                <a:gd name="T100" fmla="*/ 2147483647 w 89"/>
                <a:gd name="T101" fmla="*/ 0 h 110"/>
                <a:gd name="T102" fmla="*/ 2147483647 w 89"/>
                <a:gd name="T103" fmla="*/ 2147483647 h 11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
                <a:gd name="T157" fmla="*/ 0 h 110"/>
                <a:gd name="T158" fmla="*/ 89 w 89"/>
                <a:gd name="T159" fmla="*/ 110 h 11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 h="110">
                  <a:moveTo>
                    <a:pt x="36" y="24"/>
                  </a:moveTo>
                  <a:lnTo>
                    <a:pt x="26" y="24"/>
                  </a:lnTo>
                  <a:lnTo>
                    <a:pt x="20" y="24"/>
                  </a:lnTo>
                  <a:lnTo>
                    <a:pt x="8" y="22"/>
                  </a:lnTo>
                  <a:lnTo>
                    <a:pt x="2" y="44"/>
                  </a:lnTo>
                  <a:lnTo>
                    <a:pt x="2" y="50"/>
                  </a:lnTo>
                  <a:lnTo>
                    <a:pt x="0" y="58"/>
                  </a:lnTo>
                  <a:lnTo>
                    <a:pt x="0" y="70"/>
                  </a:lnTo>
                  <a:lnTo>
                    <a:pt x="4" y="76"/>
                  </a:lnTo>
                  <a:lnTo>
                    <a:pt x="8" y="82"/>
                  </a:lnTo>
                  <a:lnTo>
                    <a:pt x="14" y="88"/>
                  </a:lnTo>
                  <a:lnTo>
                    <a:pt x="30" y="100"/>
                  </a:lnTo>
                  <a:lnTo>
                    <a:pt x="34" y="104"/>
                  </a:lnTo>
                  <a:lnTo>
                    <a:pt x="38" y="110"/>
                  </a:lnTo>
                  <a:lnTo>
                    <a:pt x="42" y="108"/>
                  </a:lnTo>
                  <a:lnTo>
                    <a:pt x="44" y="106"/>
                  </a:lnTo>
                  <a:lnTo>
                    <a:pt x="46" y="104"/>
                  </a:lnTo>
                  <a:lnTo>
                    <a:pt x="44" y="100"/>
                  </a:lnTo>
                  <a:lnTo>
                    <a:pt x="42" y="98"/>
                  </a:lnTo>
                  <a:lnTo>
                    <a:pt x="42" y="96"/>
                  </a:lnTo>
                  <a:lnTo>
                    <a:pt x="44" y="90"/>
                  </a:lnTo>
                  <a:lnTo>
                    <a:pt x="46" y="88"/>
                  </a:lnTo>
                  <a:lnTo>
                    <a:pt x="55" y="84"/>
                  </a:lnTo>
                  <a:lnTo>
                    <a:pt x="55" y="80"/>
                  </a:lnTo>
                  <a:lnTo>
                    <a:pt x="59" y="76"/>
                  </a:lnTo>
                  <a:lnTo>
                    <a:pt x="63" y="78"/>
                  </a:lnTo>
                  <a:lnTo>
                    <a:pt x="65" y="82"/>
                  </a:lnTo>
                  <a:lnTo>
                    <a:pt x="67" y="86"/>
                  </a:lnTo>
                  <a:lnTo>
                    <a:pt x="71" y="88"/>
                  </a:lnTo>
                  <a:lnTo>
                    <a:pt x="75" y="86"/>
                  </a:lnTo>
                  <a:lnTo>
                    <a:pt x="79" y="84"/>
                  </a:lnTo>
                  <a:lnTo>
                    <a:pt x="81" y="86"/>
                  </a:lnTo>
                  <a:lnTo>
                    <a:pt x="83" y="86"/>
                  </a:lnTo>
                  <a:lnTo>
                    <a:pt x="85" y="84"/>
                  </a:lnTo>
                  <a:lnTo>
                    <a:pt x="85" y="80"/>
                  </a:lnTo>
                  <a:lnTo>
                    <a:pt x="87" y="74"/>
                  </a:lnTo>
                  <a:lnTo>
                    <a:pt x="87" y="52"/>
                  </a:lnTo>
                  <a:lnTo>
                    <a:pt x="83" y="50"/>
                  </a:lnTo>
                  <a:lnTo>
                    <a:pt x="83" y="46"/>
                  </a:lnTo>
                  <a:lnTo>
                    <a:pt x="81" y="44"/>
                  </a:lnTo>
                  <a:lnTo>
                    <a:pt x="81" y="40"/>
                  </a:lnTo>
                  <a:lnTo>
                    <a:pt x="83" y="36"/>
                  </a:lnTo>
                  <a:lnTo>
                    <a:pt x="83" y="32"/>
                  </a:lnTo>
                  <a:lnTo>
                    <a:pt x="87" y="30"/>
                  </a:lnTo>
                  <a:lnTo>
                    <a:pt x="89" y="26"/>
                  </a:lnTo>
                  <a:lnTo>
                    <a:pt x="87" y="20"/>
                  </a:lnTo>
                  <a:lnTo>
                    <a:pt x="83" y="18"/>
                  </a:lnTo>
                  <a:lnTo>
                    <a:pt x="77" y="18"/>
                  </a:lnTo>
                  <a:lnTo>
                    <a:pt x="69" y="18"/>
                  </a:lnTo>
                  <a:lnTo>
                    <a:pt x="71" y="2"/>
                  </a:lnTo>
                  <a:lnTo>
                    <a:pt x="36" y="0"/>
                  </a:lnTo>
                  <a:lnTo>
                    <a:pt x="36"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43" name="Freeform 148"/>
            <p:cNvSpPr>
              <a:spLocks/>
            </p:cNvSpPr>
            <p:nvPr/>
          </p:nvSpPr>
          <p:spPr bwMode="auto">
            <a:xfrm>
              <a:off x="4894966" y="4469410"/>
              <a:ext cx="170660" cy="242922"/>
            </a:xfrm>
            <a:custGeom>
              <a:avLst/>
              <a:gdLst>
                <a:gd name="T0" fmla="*/ 2147483647 w 117"/>
                <a:gd name="T1" fmla="*/ 2147483647 h 154"/>
                <a:gd name="T2" fmla="*/ 2147483647 w 117"/>
                <a:gd name="T3" fmla="*/ 2147483647 h 154"/>
                <a:gd name="T4" fmla="*/ 2147483647 w 117"/>
                <a:gd name="T5" fmla="*/ 2147483647 h 154"/>
                <a:gd name="T6" fmla="*/ 0 w 117"/>
                <a:gd name="T7" fmla="*/ 2147483647 h 154"/>
                <a:gd name="T8" fmla="*/ 2147483647 w 117"/>
                <a:gd name="T9" fmla="*/ 2147483647 h 154"/>
                <a:gd name="T10" fmla="*/ 2147483647 w 117"/>
                <a:gd name="T11" fmla="*/ 2147483647 h 154"/>
                <a:gd name="T12" fmla="*/ 2147483647 w 117"/>
                <a:gd name="T13" fmla="*/ 2147483647 h 154"/>
                <a:gd name="T14" fmla="*/ 2147483647 w 117"/>
                <a:gd name="T15" fmla="*/ 2147483647 h 154"/>
                <a:gd name="T16" fmla="*/ 2147483647 w 117"/>
                <a:gd name="T17" fmla="*/ 2147483647 h 154"/>
                <a:gd name="T18" fmla="*/ 2147483647 w 117"/>
                <a:gd name="T19" fmla="*/ 2147483647 h 154"/>
                <a:gd name="T20" fmla="*/ 2147483647 w 117"/>
                <a:gd name="T21" fmla="*/ 2147483647 h 154"/>
                <a:gd name="T22" fmla="*/ 2147483647 w 117"/>
                <a:gd name="T23" fmla="*/ 2147483647 h 154"/>
                <a:gd name="T24" fmla="*/ 2147483647 w 117"/>
                <a:gd name="T25" fmla="*/ 2147483647 h 154"/>
                <a:gd name="T26" fmla="*/ 2147483647 w 117"/>
                <a:gd name="T27" fmla="*/ 2147483647 h 154"/>
                <a:gd name="T28" fmla="*/ 2147483647 w 117"/>
                <a:gd name="T29" fmla="*/ 2147483647 h 154"/>
                <a:gd name="T30" fmla="*/ 2147483647 w 117"/>
                <a:gd name="T31" fmla="*/ 2147483647 h 154"/>
                <a:gd name="T32" fmla="*/ 2147483647 w 117"/>
                <a:gd name="T33" fmla="*/ 2147483647 h 154"/>
                <a:gd name="T34" fmla="*/ 2147483647 w 117"/>
                <a:gd name="T35" fmla="*/ 2147483647 h 154"/>
                <a:gd name="T36" fmla="*/ 2147483647 w 117"/>
                <a:gd name="T37" fmla="*/ 2147483647 h 154"/>
                <a:gd name="T38" fmla="*/ 2147483647 w 117"/>
                <a:gd name="T39" fmla="*/ 2147483647 h 154"/>
                <a:gd name="T40" fmla="*/ 2147483647 w 117"/>
                <a:gd name="T41" fmla="*/ 2147483647 h 154"/>
                <a:gd name="T42" fmla="*/ 2147483647 w 117"/>
                <a:gd name="T43" fmla="*/ 2147483647 h 154"/>
                <a:gd name="T44" fmla="*/ 2147483647 w 117"/>
                <a:gd name="T45" fmla="*/ 2147483647 h 154"/>
                <a:gd name="T46" fmla="*/ 2147483647 w 117"/>
                <a:gd name="T47" fmla="*/ 2147483647 h 154"/>
                <a:gd name="T48" fmla="*/ 2147483647 w 117"/>
                <a:gd name="T49" fmla="*/ 2147483647 h 154"/>
                <a:gd name="T50" fmla="*/ 2147483647 w 117"/>
                <a:gd name="T51" fmla="*/ 2147483647 h 154"/>
                <a:gd name="T52" fmla="*/ 2147483647 w 117"/>
                <a:gd name="T53" fmla="*/ 0 h 154"/>
                <a:gd name="T54" fmla="*/ 2147483647 w 117"/>
                <a:gd name="T55" fmla="*/ 2147483647 h 154"/>
                <a:gd name="T56" fmla="*/ 2147483647 w 117"/>
                <a:gd name="T57" fmla="*/ 2147483647 h 154"/>
                <a:gd name="T58" fmla="*/ 2147483647 w 117"/>
                <a:gd name="T59" fmla="*/ 2147483647 h 154"/>
                <a:gd name="T60" fmla="*/ 2147483647 w 117"/>
                <a:gd name="T61" fmla="*/ 2147483647 h 154"/>
                <a:gd name="T62" fmla="*/ 2147483647 w 117"/>
                <a:gd name="T63" fmla="*/ 2147483647 h 154"/>
                <a:gd name="T64" fmla="*/ 2147483647 w 117"/>
                <a:gd name="T65" fmla="*/ 2147483647 h 154"/>
                <a:gd name="T66" fmla="*/ 2147483647 w 117"/>
                <a:gd name="T67" fmla="*/ 2147483647 h 154"/>
                <a:gd name="T68" fmla="*/ 2147483647 w 117"/>
                <a:gd name="T69" fmla="*/ 2147483647 h 154"/>
                <a:gd name="T70" fmla="*/ 2147483647 w 117"/>
                <a:gd name="T71" fmla="*/ 2147483647 h 154"/>
                <a:gd name="T72" fmla="*/ 2147483647 w 117"/>
                <a:gd name="T73" fmla="*/ 2147483647 h 154"/>
                <a:gd name="T74" fmla="*/ 2147483647 w 117"/>
                <a:gd name="T75" fmla="*/ 2147483647 h 154"/>
                <a:gd name="T76" fmla="*/ 2147483647 w 117"/>
                <a:gd name="T77" fmla="*/ 2147483647 h 154"/>
                <a:gd name="T78" fmla="*/ 2147483647 w 117"/>
                <a:gd name="T79" fmla="*/ 2147483647 h 154"/>
                <a:gd name="T80" fmla="*/ 2147483647 w 117"/>
                <a:gd name="T81" fmla="*/ 2147483647 h 154"/>
                <a:gd name="T82" fmla="*/ 2147483647 w 117"/>
                <a:gd name="T83" fmla="*/ 2147483647 h 154"/>
                <a:gd name="T84" fmla="*/ 2147483647 w 117"/>
                <a:gd name="T85" fmla="*/ 2147483647 h 154"/>
                <a:gd name="T86" fmla="*/ 2147483647 w 117"/>
                <a:gd name="T87" fmla="*/ 2147483647 h 15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7"/>
                <a:gd name="T133" fmla="*/ 0 h 154"/>
                <a:gd name="T134" fmla="*/ 117 w 117"/>
                <a:gd name="T135" fmla="*/ 154 h 15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7" h="154">
                  <a:moveTo>
                    <a:pt x="27" y="150"/>
                  </a:moveTo>
                  <a:lnTo>
                    <a:pt x="27" y="148"/>
                  </a:lnTo>
                  <a:lnTo>
                    <a:pt x="25" y="146"/>
                  </a:lnTo>
                  <a:lnTo>
                    <a:pt x="21" y="148"/>
                  </a:lnTo>
                  <a:lnTo>
                    <a:pt x="17" y="150"/>
                  </a:lnTo>
                  <a:lnTo>
                    <a:pt x="13" y="154"/>
                  </a:lnTo>
                  <a:lnTo>
                    <a:pt x="4" y="136"/>
                  </a:lnTo>
                  <a:lnTo>
                    <a:pt x="0" y="132"/>
                  </a:lnTo>
                  <a:lnTo>
                    <a:pt x="4" y="130"/>
                  </a:lnTo>
                  <a:lnTo>
                    <a:pt x="6" y="128"/>
                  </a:lnTo>
                  <a:lnTo>
                    <a:pt x="8" y="126"/>
                  </a:lnTo>
                  <a:lnTo>
                    <a:pt x="6" y="122"/>
                  </a:lnTo>
                  <a:lnTo>
                    <a:pt x="4" y="120"/>
                  </a:lnTo>
                  <a:lnTo>
                    <a:pt x="4" y="118"/>
                  </a:lnTo>
                  <a:lnTo>
                    <a:pt x="6" y="112"/>
                  </a:lnTo>
                  <a:lnTo>
                    <a:pt x="8" y="110"/>
                  </a:lnTo>
                  <a:lnTo>
                    <a:pt x="17" y="106"/>
                  </a:lnTo>
                  <a:lnTo>
                    <a:pt x="17" y="102"/>
                  </a:lnTo>
                  <a:lnTo>
                    <a:pt x="21" y="98"/>
                  </a:lnTo>
                  <a:lnTo>
                    <a:pt x="25" y="100"/>
                  </a:lnTo>
                  <a:lnTo>
                    <a:pt x="27" y="104"/>
                  </a:lnTo>
                  <a:lnTo>
                    <a:pt x="29" y="108"/>
                  </a:lnTo>
                  <a:lnTo>
                    <a:pt x="33" y="110"/>
                  </a:lnTo>
                  <a:lnTo>
                    <a:pt x="37" y="108"/>
                  </a:lnTo>
                  <a:lnTo>
                    <a:pt x="41" y="106"/>
                  </a:lnTo>
                  <a:lnTo>
                    <a:pt x="43" y="108"/>
                  </a:lnTo>
                  <a:lnTo>
                    <a:pt x="45" y="108"/>
                  </a:lnTo>
                  <a:lnTo>
                    <a:pt x="47" y="106"/>
                  </a:lnTo>
                  <a:lnTo>
                    <a:pt x="47" y="102"/>
                  </a:lnTo>
                  <a:lnTo>
                    <a:pt x="49" y="96"/>
                  </a:lnTo>
                  <a:lnTo>
                    <a:pt x="49" y="74"/>
                  </a:lnTo>
                  <a:lnTo>
                    <a:pt x="45" y="72"/>
                  </a:lnTo>
                  <a:lnTo>
                    <a:pt x="45" y="68"/>
                  </a:lnTo>
                  <a:lnTo>
                    <a:pt x="43" y="66"/>
                  </a:lnTo>
                  <a:lnTo>
                    <a:pt x="43" y="62"/>
                  </a:lnTo>
                  <a:lnTo>
                    <a:pt x="45" y="58"/>
                  </a:lnTo>
                  <a:lnTo>
                    <a:pt x="45" y="54"/>
                  </a:lnTo>
                  <a:lnTo>
                    <a:pt x="49" y="52"/>
                  </a:lnTo>
                  <a:lnTo>
                    <a:pt x="51" y="48"/>
                  </a:lnTo>
                  <a:lnTo>
                    <a:pt x="49" y="42"/>
                  </a:lnTo>
                  <a:lnTo>
                    <a:pt x="45" y="40"/>
                  </a:lnTo>
                  <a:lnTo>
                    <a:pt x="39" y="40"/>
                  </a:lnTo>
                  <a:lnTo>
                    <a:pt x="31" y="40"/>
                  </a:lnTo>
                  <a:lnTo>
                    <a:pt x="33" y="26"/>
                  </a:lnTo>
                  <a:lnTo>
                    <a:pt x="55" y="26"/>
                  </a:lnTo>
                  <a:lnTo>
                    <a:pt x="59" y="28"/>
                  </a:lnTo>
                  <a:lnTo>
                    <a:pt x="63" y="30"/>
                  </a:lnTo>
                  <a:lnTo>
                    <a:pt x="73" y="30"/>
                  </a:lnTo>
                  <a:lnTo>
                    <a:pt x="79" y="30"/>
                  </a:lnTo>
                  <a:lnTo>
                    <a:pt x="79" y="16"/>
                  </a:lnTo>
                  <a:lnTo>
                    <a:pt x="83" y="10"/>
                  </a:lnTo>
                  <a:lnTo>
                    <a:pt x="87" y="4"/>
                  </a:lnTo>
                  <a:lnTo>
                    <a:pt x="93" y="0"/>
                  </a:lnTo>
                  <a:lnTo>
                    <a:pt x="103" y="0"/>
                  </a:lnTo>
                  <a:lnTo>
                    <a:pt x="113" y="0"/>
                  </a:lnTo>
                  <a:lnTo>
                    <a:pt x="113" y="2"/>
                  </a:lnTo>
                  <a:lnTo>
                    <a:pt x="115" y="4"/>
                  </a:lnTo>
                  <a:lnTo>
                    <a:pt x="115" y="6"/>
                  </a:lnTo>
                  <a:lnTo>
                    <a:pt x="117" y="10"/>
                  </a:lnTo>
                  <a:lnTo>
                    <a:pt x="115" y="20"/>
                  </a:lnTo>
                  <a:lnTo>
                    <a:pt x="111" y="34"/>
                  </a:lnTo>
                  <a:lnTo>
                    <a:pt x="99" y="64"/>
                  </a:lnTo>
                  <a:lnTo>
                    <a:pt x="99" y="68"/>
                  </a:lnTo>
                  <a:lnTo>
                    <a:pt x="99" y="70"/>
                  </a:lnTo>
                  <a:lnTo>
                    <a:pt x="101" y="74"/>
                  </a:lnTo>
                  <a:lnTo>
                    <a:pt x="99" y="78"/>
                  </a:lnTo>
                  <a:lnTo>
                    <a:pt x="97" y="82"/>
                  </a:lnTo>
                  <a:lnTo>
                    <a:pt x="93" y="84"/>
                  </a:lnTo>
                  <a:lnTo>
                    <a:pt x="89" y="88"/>
                  </a:lnTo>
                  <a:lnTo>
                    <a:pt x="85" y="92"/>
                  </a:lnTo>
                  <a:lnTo>
                    <a:pt x="83" y="102"/>
                  </a:lnTo>
                  <a:lnTo>
                    <a:pt x="79" y="106"/>
                  </a:lnTo>
                  <a:lnTo>
                    <a:pt x="75" y="108"/>
                  </a:lnTo>
                  <a:lnTo>
                    <a:pt x="75" y="122"/>
                  </a:lnTo>
                  <a:lnTo>
                    <a:pt x="71" y="134"/>
                  </a:lnTo>
                  <a:lnTo>
                    <a:pt x="69" y="142"/>
                  </a:lnTo>
                  <a:lnTo>
                    <a:pt x="65" y="148"/>
                  </a:lnTo>
                  <a:lnTo>
                    <a:pt x="61" y="150"/>
                  </a:lnTo>
                  <a:lnTo>
                    <a:pt x="55" y="150"/>
                  </a:lnTo>
                  <a:lnTo>
                    <a:pt x="51" y="150"/>
                  </a:lnTo>
                  <a:lnTo>
                    <a:pt x="49" y="150"/>
                  </a:lnTo>
                  <a:lnTo>
                    <a:pt x="49" y="146"/>
                  </a:lnTo>
                  <a:lnTo>
                    <a:pt x="45" y="146"/>
                  </a:lnTo>
                  <a:lnTo>
                    <a:pt x="43" y="146"/>
                  </a:lnTo>
                  <a:lnTo>
                    <a:pt x="41" y="148"/>
                  </a:lnTo>
                  <a:lnTo>
                    <a:pt x="39" y="150"/>
                  </a:lnTo>
                  <a:lnTo>
                    <a:pt x="35" y="150"/>
                  </a:lnTo>
                  <a:lnTo>
                    <a:pt x="33" y="150"/>
                  </a:lnTo>
                  <a:lnTo>
                    <a:pt x="27" y="1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44" name="Freeform 149"/>
            <p:cNvSpPr>
              <a:spLocks/>
            </p:cNvSpPr>
            <p:nvPr/>
          </p:nvSpPr>
          <p:spPr bwMode="auto">
            <a:xfrm>
              <a:off x="4904191" y="5065432"/>
              <a:ext cx="307880" cy="342480"/>
            </a:xfrm>
            <a:custGeom>
              <a:avLst/>
              <a:gdLst>
                <a:gd name="T0" fmla="*/ 2147483647 w 211"/>
                <a:gd name="T1" fmla="*/ 2147483647 h 216"/>
                <a:gd name="T2" fmla="*/ 2147483647 w 211"/>
                <a:gd name="T3" fmla="*/ 2147483647 h 216"/>
                <a:gd name="T4" fmla="*/ 2147483647 w 211"/>
                <a:gd name="T5" fmla="*/ 2147483647 h 216"/>
                <a:gd name="T6" fmla="*/ 2147483647 w 211"/>
                <a:gd name="T7" fmla="*/ 2147483647 h 216"/>
                <a:gd name="T8" fmla="*/ 2147483647 w 211"/>
                <a:gd name="T9" fmla="*/ 2147483647 h 216"/>
                <a:gd name="T10" fmla="*/ 2147483647 w 211"/>
                <a:gd name="T11" fmla="*/ 2147483647 h 216"/>
                <a:gd name="T12" fmla="*/ 2147483647 w 211"/>
                <a:gd name="T13" fmla="*/ 2147483647 h 216"/>
                <a:gd name="T14" fmla="*/ 2147483647 w 211"/>
                <a:gd name="T15" fmla="*/ 2147483647 h 216"/>
                <a:gd name="T16" fmla="*/ 2147483647 w 211"/>
                <a:gd name="T17" fmla="*/ 0 h 216"/>
                <a:gd name="T18" fmla="*/ 2147483647 w 211"/>
                <a:gd name="T19" fmla="*/ 0 h 216"/>
                <a:gd name="T20" fmla="*/ 2147483647 w 211"/>
                <a:gd name="T21" fmla="*/ 2147483647 h 216"/>
                <a:gd name="T22" fmla="*/ 2147483647 w 211"/>
                <a:gd name="T23" fmla="*/ 2147483647 h 216"/>
                <a:gd name="T24" fmla="*/ 0 w 211"/>
                <a:gd name="T25" fmla="*/ 0 h 216"/>
                <a:gd name="T26" fmla="*/ 2147483647 w 211"/>
                <a:gd name="T27" fmla="*/ 2147483647 h 216"/>
                <a:gd name="T28" fmla="*/ 2147483647 w 211"/>
                <a:gd name="T29" fmla="*/ 2147483647 h 216"/>
                <a:gd name="T30" fmla="*/ 2147483647 w 211"/>
                <a:gd name="T31" fmla="*/ 2147483647 h 216"/>
                <a:gd name="T32" fmla="*/ 2147483647 w 211"/>
                <a:gd name="T33" fmla="*/ 2147483647 h 216"/>
                <a:gd name="T34" fmla="*/ 2147483647 w 211"/>
                <a:gd name="T35" fmla="*/ 2147483647 h 216"/>
                <a:gd name="T36" fmla="*/ 2147483647 w 211"/>
                <a:gd name="T37" fmla="*/ 2147483647 h 216"/>
                <a:gd name="T38" fmla="*/ 2147483647 w 211"/>
                <a:gd name="T39" fmla="*/ 2147483647 h 216"/>
                <a:gd name="T40" fmla="*/ 2147483647 w 211"/>
                <a:gd name="T41" fmla="*/ 2147483647 h 216"/>
                <a:gd name="T42" fmla="*/ 2147483647 w 211"/>
                <a:gd name="T43" fmla="*/ 2147483647 h 216"/>
                <a:gd name="T44" fmla="*/ 2147483647 w 211"/>
                <a:gd name="T45" fmla="*/ 2147483647 h 216"/>
                <a:gd name="T46" fmla="*/ 2147483647 w 211"/>
                <a:gd name="T47" fmla="*/ 2147483647 h 216"/>
                <a:gd name="T48" fmla="*/ 2147483647 w 211"/>
                <a:gd name="T49" fmla="*/ 2147483647 h 216"/>
                <a:gd name="T50" fmla="*/ 2147483647 w 211"/>
                <a:gd name="T51" fmla="*/ 2147483647 h 216"/>
                <a:gd name="T52" fmla="*/ 2147483647 w 211"/>
                <a:gd name="T53" fmla="*/ 2147483647 h 216"/>
                <a:gd name="T54" fmla="*/ 2147483647 w 211"/>
                <a:gd name="T55" fmla="*/ 2147483647 h 216"/>
                <a:gd name="T56" fmla="*/ 2147483647 w 211"/>
                <a:gd name="T57" fmla="*/ 2147483647 h 216"/>
                <a:gd name="T58" fmla="*/ 2147483647 w 211"/>
                <a:gd name="T59" fmla="*/ 2147483647 h 216"/>
                <a:gd name="T60" fmla="*/ 2147483647 w 211"/>
                <a:gd name="T61" fmla="*/ 2147483647 h 216"/>
                <a:gd name="T62" fmla="*/ 2147483647 w 211"/>
                <a:gd name="T63" fmla="*/ 2147483647 h 216"/>
                <a:gd name="T64" fmla="*/ 2147483647 w 211"/>
                <a:gd name="T65" fmla="*/ 2147483647 h 216"/>
                <a:gd name="T66" fmla="*/ 2147483647 w 211"/>
                <a:gd name="T67" fmla="*/ 2147483647 h 216"/>
                <a:gd name="T68" fmla="*/ 2147483647 w 211"/>
                <a:gd name="T69" fmla="*/ 2147483647 h 216"/>
                <a:gd name="T70" fmla="*/ 2147483647 w 211"/>
                <a:gd name="T71" fmla="*/ 2147483647 h 216"/>
                <a:gd name="T72" fmla="*/ 2147483647 w 211"/>
                <a:gd name="T73" fmla="*/ 2147483647 h 216"/>
                <a:gd name="T74" fmla="*/ 2147483647 w 211"/>
                <a:gd name="T75" fmla="*/ 2147483647 h 216"/>
                <a:gd name="T76" fmla="*/ 2147483647 w 211"/>
                <a:gd name="T77" fmla="*/ 2147483647 h 216"/>
                <a:gd name="T78" fmla="*/ 2147483647 w 211"/>
                <a:gd name="T79" fmla="*/ 2147483647 h 216"/>
                <a:gd name="T80" fmla="*/ 2147483647 w 211"/>
                <a:gd name="T81" fmla="*/ 2147483647 h 216"/>
                <a:gd name="T82" fmla="*/ 2147483647 w 211"/>
                <a:gd name="T83" fmla="*/ 2147483647 h 216"/>
                <a:gd name="T84" fmla="*/ 2147483647 w 211"/>
                <a:gd name="T85" fmla="*/ 2147483647 h 216"/>
                <a:gd name="T86" fmla="*/ 2147483647 w 211"/>
                <a:gd name="T87" fmla="*/ 2147483647 h 216"/>
                <a:gd name="T88" fmla="*/ 2147483647 w 211"/>
                <a:gd name="T89" fmla="*/ 2147483647 h 216"/>
                <a:gd name="T90" fmla="*/ 2147483647 w 211"/>
                <a:gd name="T91" fmla="*/ 2147483647 h 216"/>
                <a:gd name="T92" fmla="*/ 2147483647 w 211"/>
                <a:gd name="T93" fmla="*/ 2147483647 h 216"/>
                <a:gd name="T94" fmla="*/ 2147483647 w 211"/>
                <a:gd name="T95" fmla="*/ 2147483647 h 216"/>
                <a:gd name="T96" fmla="*/ 2147483647 w 211"/>
                <a:gd name="T97" fmla="*/ 2147483647 h 216"/>
                <a:gd name="T98" fmla="*/ 2147483647 w 211"/>
                <a:gd name="T99" fmla="*/ 2147483647 h 216"/>
                <a:gd name="T100" fmla="*/ 2147483647 w 211"/>
                <a:gd name="T101" fmla="*/ 2147483647 h 216"/>
                <a:gd name="T102" fmla="*/ 2147483647 w 211"/>
                <a:gd name="T103" fmla="*/ 2147483647 h 216"/>
                <a:gd name="T104" fmla="*/ 2147483647 w 211"/>
                <a:gd name="T105" fmla="*/ 2147483647 h 216"/>
                <a:gd name="T106" fmla="*/ 2147483647 w 211"/>
                <a:gd name="T107" fmla="*/ 2147483647 h 216"/>
                <a:gd name="T108" fmla="*/ 2147483647 w 211"/>
                <a:gd name="T109" fmla="*/ 2147483647 h 216"/>
                <a:gd name="T110" fmla="*/ 2147483647 w 211"/>
                <a:gd name="T111" fmla="*/ 2147483647 h 21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11"/>
                <a:gd name="T169" fmla="*/ 0 h 216"/>
                <a:gd name="T170" fmla="*/ 211 w 211"/>
                <a:gd name="T171" fmla="*/ 216 h 21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11" h="216">
                  <a:moveTo>
                    <a:pt x="181" y="8"/>
                  </a:moveTo>
                  <a:lnTo>
                    <a:pt x="159" y="16"/>
                  </a:lnTo>
                  <a:lnTo>
                    <a:pt x="117" y="16"/>
                  </a:lnTo>
                  <a:lnTo>
                    <a:pt x="107" y="12"/>
                  </a:lnTo>
                  <a:lnTo>
                    <a:pt x="105" y="10"/>
                  </a:lnTo>
                  <a:lnTo>
                    <a:pt x="101" y="6"/>
                  </a:lnTo>
                  <a:lnTo>
                    <a:pt x="33" y="6"/>
                  </a:lnTo>
                  <a:lnTo>
                    <a:pt x="27" y="2"/>
                  </a:lnTo>
                  <a:lnTo>
                    <a:pt x="25" y="0"/>
                  </a:lnTo>
                  <a:lnTo>
                    <a:pt x="21" y="0"/>
                  </a:lnTo>
                  <a:lnTo>
                    <a:pt x="11" y="2"/>
                  </a:lnTo>
                  <a:lnTo>
                    <a:pt x="4" y="2"/>
                  </a:lnTo>
                  <a:lnTo>
                    <a:pt x="0" y="0"/>
                  </a:lnTo>
                  <a:lnTo>
                    <a:pt x="2" y="16"/>
                  </a:lnTo>
                  <a:lnTo>
                    <a:pt x="7" y="30"/>
                  </a:lnTo>
                  <a:lnTo>
                    <a:pt x="13" y="42"/>
                  </a:lnTo>
                  <a:lnTo>
                    <a:pt x="21" y="54"/>
                  </a:lnTo>
                  <a:lnTo>
                    <a:pt x="29" y="66"/>
                  </a:lnTo>
                  <a:lnTo>
                    <a:pt x="37" y="76"/>
                  </a:lnTo>
                  <a:lnTo>
                    <a:pt x="39" y="90"/>
                  </a:lnTo>
                  <a:lnTo>
                    <a:pt x="41" y="104"/>
                  </a:lnTo>
                  <a:lnTo>
                    <a:pt x="41" y="126"/>
                  </a:lnTo>
                  <a:lnTo>
                    <a:pt x="43" y="152"/>
                  </a:lnTo>
                  <a:lnTo>
                    <a:pt x="45" y="174"/>
                  </a:lnTo>
                  <a:lnTo>
                    <a:pt x="49" y="184"/>
                  </a:lnTo>
                  <a:lnTo>
                    <a:pt x="53" y="194"/>
                  </a:lnTo>
                  <a:lnTo>
                    <a:pt x="61" y="204"/>
                  </a:lnTo>
                  <a:lnTo>
                    <a:pt x="69" y="212"/>
                  </a:lnTo>
                  <a:lnTo>
                    <a:pt x="73" y="208"/>
                  </a:lnTo>
                  <a:lnTo>
                    <a:pt x="75" y="204"/>
                  </a:lnTo>
                  <a:lnTo>
                    <a:pt x="79" y="204"/>
                  </a:lnTo>
                  <a:lnTo>
                    <a:pt x="83" y="210"/>
                  </a:lnTo>
                  <a:lnTo>
                    <a:pt x="89" y="214"/>
                  </a:lnTo>
                  <a:lnTo>
                    <a:pt x="93" y="216"/>
                  </a:lnTo>
                  <a:lnTo>
                    <a:pt x="101" y="216"/>
                  </a:lnTo>
                  <a:lnTo>
                    <a:pt x="111" y="216"/>
                  </a:lnTo>
                  <a:lnTo>
                    <a:pt x="117" y="212"/>
                  </a:lnTo>
                  <a:lnTo>
                    <a:pt x="121" y="208"/>
                  </a:lnTo>
                  <a:lnTo>
                    <a:pt x="125" y="206"/>
                  </a:lnTo>
                  <a:lnTo>
                    <a:pt x="123" y="144"/>
                  </a:lnTo>
                  <a:lnTo>
                    <a:pt x="123" y="90"/>
                  </a:lnTo>
                  <a:lnTo>
                    <a:pt x="143" y="90"/>
                  </a:lnTo>
                  <a:lnTo>
                    <a:pt x="143" y="22"/>
                  </a:lnTo>
                  <a:lnTo>
                    <a:pt x="165" y="20"/>
                  </a:lnTo>
                  <a:lnTo>
                    <a:pt x="183" y="18"/>
                  </a:lnTo>
                  <a:lnTo>
                    <a:pt x="187" y="24"/>
                  </a:lnTo>
                  <a:lnTo>
                    <a:pt x="201" y="18"/>
                  </a:lnTo>
                  <a:lnTo>
                    <a:pt x="205" y="14"/>
                  </a:lnTo>
                  <a:lnTo>
                    <a:pt x="211" y="12"/>
                  </a:lnTo>
                  <a:lnTo>
                    <a:pt x="205" y="8"/>
                  </a:lnTo>
                  <a:lnTo>
                    <a:pt x="201" y="6"/>
                  </a:lnTo>
                  <a:lnTo>
                    <a:pt x="193" y="8"/>
                  </a:lnTo>
                  <a:lnTo>
                    <a:pt x="187" y="10"/>
                  </a:lnTo>
                  <a:lnTo>
                    <a:pt x="183" y="8"/>
                  </a:lnTo>
                  <a:lnTo>
                    <a:pt x="181" y="6"/>
                  </a:lnTo>
                  <a:lnTo>
                    <a:pt x="18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45" name="Freeform 150"/>
            <p:cNvSpPr>
              <a:spLocks/>
            </p:cNvSpPr>
            <p:nvPr/>
          </p:nvSpPr>
          <p:spPr bwMode="auto">
            <a:xfrm>
              <a:off x="5478438" y="4049938"/>
              <a:ext cx="154517" cy="156638"/>
            </a:xfrm>
            <a:custGeom>
              <a:avLst/>
              <a:gdLst>
                <a:gd name="T0" fmla="*/ 2147483647 w 106"/>
                <a:gd name="T1" fmla="*/ 0 h 98"/>
                <a:gd name="T2" fmla="*/ 2147483647 w 106"/>
                <a:gd name="T3" fmla="*/ 2147483647 h 98"/>
                <a:gd name="T4" fmla="*/ 2147483647 w 106"/>
                <a:gd name="T5" fmla="*/ 2147483647 h 98"/>
                <a:gd name="T6" fmla="*/ 2147483647 w 106"/>
                <a:gd name="T7" fmla="*/ 2147483647 h 98"/>
                <a:gd name="T8" fmla="*/ 2147483647 w 106"/>
                <a:gd name="T9" fmla="*/ 2147483647 h 98"/>
                <a:gd name="T10" fmla="*/ 2147483647 w 106"/>
                <a:gd name="T11" fmla="*/ 2147483647 h 98"/>
                <a:gd name="T12" fmla="*/ 2147483647 w 106"/>
                <a:gd name="T13" fmla="*/ 2147483647 h 98"/>
                <a:gd name="T14" fmla="*/ 0 w 106"/>
                <a:gd name="T15" fmla="*/ 2147483647 h 98"/>
                <a:gd name="T16" fmla="*/ 0 w 106"/>
                <a:gd name="T17" fmla="*/ 2147483647 h 98"/>
                <a:gd name="T18" fmla="*/ 2147483647 w 106"/>
                <a:gd name="T19" fmla="*/ 2147483647 h 98"/>
                <a:gd name="T20" fmla="*/ 2147483647 w 106"/>
                <a:gd name="T21" fmla="*/ 2147483647 h 98"/>
                <a:gd name="T22" fmla="*/ 2147483647 w 106"/>
                <a:gd name="T23" fmla="*/ 2147483647 h 98"/>
                <a:gd name="T24" fmla="*/ 2147483647 w 106"/>
                <a:gd name="T25" fmla="*/ 2147483647 h 98"/>
                <a:gd name="T26" fmla="*/ 2147483647 w 106"/>
                <a:gd name="T27" fmla="*/ 2147483647 h 98"/>
                <a:gd name="T28" fmla="*/ 2147483647 w 106"/>
                <a:gd name="T29" fmla="*/ 2147483647 h 98"/>
                <a:gd name="T30" fmla="*/ 2147483647 w 106"/>
                <a:gd name="T31" fmla="*/ 2147483647 h 98"/>
                <a:gd name="T32" fmla="*/ 2147483647 w 106"/>
                <a:gd name="T33" fmla="*/ 2147483647 h 98"/>
                <a:gd name="T34" fmla="*/ 2147483647 w 106"/>
                <a:gd name="T35" fmla="*/ 2147483647 h 98"/>
                <a:gd name="T36" fmla="*/ 2147483647 w 106"/>
                <a:gd name="T37" fmla="*/ 2147483647 h 98"/>
                <a:gd name="T38" fmla="*/ 2147483647 w 106"/>
                <a:gd name="T39" fmla="*/ 2147483647 h 98"/>
                <a:gd name="T40" fmla="*/ 2147483647 w 106"/>
                <a:gd name="T41" fmla="*/ 2147483647 h 98"/>
                <a:gd name="T42" fmla="*/ 2147483647 w 106"/>
                <a:gd name="T43" fmla="*/ 2147483647 h 98"/>
                <a:gd name="T44" fmla="*/ 2147483647 w 106"/>
                <a:gd name="T45" fmla="*/ 2147483647 h 98"/>
                <a:gd name="T46" fmla="*/ 2147483647 w 106"/>
                <a:gd name="T47" fmla="*/ 2147483647 h 98"/>
                <a:gd name="T48" fmla="*/ 2147483647 w 106"/>
                <a:gd name="T49" fmla="*/ 2147483647 h 98"/>
                <a:gd name="T50" fmla="*/ 2147483647 w 106"/>
                <a:gd name="T51" fmla="*/ 2147483647 h 98"/>
                <a:gd name="T52" fmla="*/ 2147483647 w 106"/>
                <a:gd name="T53" fmla="*/ 0 h 9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6"/>
                <a:gd name="T82" fmla="*/ 0 h 98"/>
                <a:gd name="T83" fmla="*/ 106 w 106"/>
                <a:gd name="T84" fmla="*/ 98 h 9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6" h="98">
                  <a:moveTo>
                    <a:pt x="32" y="0"/>
                  </a:moveTo>
                  <a:lnTo>
                    <a:pt x="28" y="4"/>
                  </a:lnTo>
                  <a:lnTo>
                    <a:pt x="22" y="10"/>
                  </a:lnTo>
                  <a:lnTo>
                    <a:pt x="14" y="14"/>
                  </a:lnTo>
                  <a:lnTo>
                    <a:pt x="6" y="16"/>
                  </a:lnTo>
                  <a:lnTo>
                    <a:pt x="6" y="26"/>
                  </a:lnTo>
                  <a:lnTo>
                    <a:pt x="4" y="34"/>
                  </a:lnTo>
                  <a:lnTo>
                    <a:pt x="0" y="46"/>
                  </a:lnTo>
                  <a:lnTo>
                    <a:pt x="0" y="62"/>
                  </a:lnTo>
                  <a:lnTo>
                    <a:pt x="18" y="62"/>
                  </a:lnTo>
                  <a:lnTo>
                    <a:pt x="24" y="64"/>
                  </a:lnTo>
                  <a:lnTo>
                    <a:pt x="28" y="54"/>
                  </a:lnTo>
                  <a:lnTo>
                    <a:pt x="38" y="58"/>
                  </a:lnTo>
                  <a:lnTo>
                    <a:pt x="54" y="58"/>
                  </a:lnTo>
                  <a:lnTo>
                    <a:pt x="68" y="62"/>
                  </a:lnTo>
                  <a:lnTo>
                    <a:pt x="82" y="76"/>
                  </a:lnTo>
                  <a:lnTo>
                    <a:pt x="96" y="92"/>
                  </a:lnTo>
                  <a:lnTo>
                    <a:pt x="102" y="98"/>
                  </a:lnTo>
                  <a:lnTo>
                    <a:pt x="106" y="94"/>
                  </a:lnTo>
                  <a:lnTo>
                    <a:pt x="96" y="80"/>
                  </a:lnTo>
                  <a:lnTo>
                    <a:pt x="86" y="68"/>
                  </a:lnTo>
                  <a:lnTo>
                    <a:pt x="74" y="56"/>
                  </a:lnTo>
                  <a:lnTo>
                    <a:pt x="62" y="48"/>
                  </a:lnTo>
                  <a:lnTo>
                    <a:pt x="52" y="42"/>
                  </a:lnTo>
                  <a:lnTo>
                    <a:pt x="46" y="30"/>
                  </a:lnTo>
                  <a:lnTo>
                    <a:pt x="40" y="14"/>
                  </a:ln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46" name="Freeform 152"/>
            <p:cNvSpPr>
              <a:spLocks/>
            </p:cNvSpPr>
            <p:nvPr/>
          </p:nvSpPr>
          <p:spPr bwMode="auto">
            <a:xfrm>
              <a:off x="4248071" y="4172063"/>
              <a:ext cx="68033" cy="18584"/>
            </a:xfrm>
            <a:custGeom>
              <a:avLst/>
              <a:gdLst>
                <a:gd name="T0" fmla="*/ 2147483647 w 46"/>
                <a:gd name="T1" fmla="*/ 2147483647 h 12"/>
                <a:gd name="T2" fmla="*/ 2147483647 w 46"/>
                <a:gd name="T3" fmla="*/ 2147483647 h 12"/>
                <a:gd name="T4" fmla="*/ 2147483647 w 46"/>
                <a:gd name="T5" fmla="*/ 2147483647 h 12"/>
                <a:gd name="T6" fmla="*/ 2147483647 w 46"/>
                <a:gd name="T7" fmla="*/ 2147483647 h 12"/>
                <a:gd name="T8" fmla="*/ 2147483647 w 46"/>
                <a:gd name="T9" fmla="*/ 2147483647 h 12"/>
                <a:gd name="T10" fmla="*/ 2147483647 w 46"/>
                <a:gd name="T11" fmla="*/ 0 h 12"/>
                <a:gd name="T12" fmla="*/ 2147483647 w 46"/>
                <a:gd name="T13" fmla="*/ 2147483647 h 12"/>
                <a:gd name="T14" fmla="*/ 2147483647 w 46"/>
                <a:gd name="T15" fmla="*/ 2147483647 h 12"/>
                <a:gd name="T16" fmla="*/ 2147483647 w 46"/>
                <a:gd name="T17" fmla="*/ 2147483647 h 12"/>
                <a:gd name="T18" fmla="*/ 2147483647 w 46"/>
                <a:gd name="T19" fmla="*/ 2147483647 h 12"/>
                <a:gd name="T20" fmla="*/ 2147483647 w 46"/>
                <a:gd name="T21" fmla="*/ 2147483647 h 12"/>
                <a:gd name="T22" fmla="*/ 2147483647 w 46"/>
                <a:gd name="T23" fmla="*/ 2147483647 h 12"/>
                <a:gd name="T24" fmla="*/ 2147483647 w 46"/>
                <a:gd name="T25" fmla="*/ 2147483647 h 12"/>
                <a:gd name="T26" fmla="*/ 2147483647 w 46"/>
                <a:gd name="T27" fmla="*/ 2147483647 h 12"/>
                <a:gd name="T28" fmla="*/ 2147483647 w 46"/>
                <a:gd name="T29" fmla="*/ 2147483647 h 12"/>
                <a:gd name="T30" fmla="*/ 0 w 46"/>
                <a:gd name="T31" fmla="*/ 2147483647 h 12"/>
                <a:gd name="T32" fmla="*/ 2147483647 w 46"/>
                <a:gd name="T33" fmla="*/ 2147483647 h 12"/>
                <a:gd name="T34" fmla="*/ 2147483647 w 46"/>
                <a:gd name="T35" fmla="*/ 2147483647 h 12"/>
                <a:gd name="T36" fmla="*/ 2147483647 w 46"/>
                <a:gd name="T37" fmla="*/ 2147483647 h 1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
                <a:gd name="T58" fmla="*/ 0 h 12"/>
                <a:gd name="T59" fmla="*/ 46 w 46"/>
                <a:gd name="T60" fmla="*/ 12 h 1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 h="12">
                  <a:moveTo>
                    <a:pt x="4" y="6"/>
                  </a:moveTo>
                  <a:lnTo>
                    <a:pt x="14" y="8"/>
                  </a:lnTo>
                  <a:lnTo>
                    <a:pt x="18" y="6"/>
                  </a:lnTo>
                  <a:lnTo>
                    <a:pt x="20" y="4"/>
                  </a:lnTo>
                  <a:lnTo>
                    <a:pt x="22" y="2"/>
                  </a:lnTo>
                  <a:lnTo>
                    <a:pt x="26" y="0"/>
                  </a:lnTo>
                  <a:lnTo>
                    <a:pt x="28" y="4"/>
                  </a:lnTo>
                  <a:lnTo>
                    <a:pt x="34" y="6"/>
                  </a:lnTo>
                  <a:lnTo>
                    <a:pt x="46" y="8"/>
                  </a:lnTo>
                  <a:lnTo>
                    <a:pt x="42" y="10"/>
                  </a:lnTo>
                  <a:lnTo>
                    <a:pt x="38" y="12"/>
                  </a:lnTo>
                  <a:lnTo>
                    <a:pt x="30" y="10"/>
                  </a:lnTo>
                  <a:lnTo>
                    <a:pt x="24" y="8"/>
                  </a:lnTo>
                  <a:lnTo>
                    <a:pt x="24" y="10"/>
                  </a:lnTo>
                  <a:lnTo>
                    <a:pt x="12" y="12"/>
                  </a:lnTo>
                  <a:lnTo>
                    <a:pt x="0" y="12"/>
                  </a:lnTo>
                  <a:lnTo>
                    <a:pt x="2" y="8"/>
                  </a:lnTo>
                  <a:lnTo>
                    <a:pt x="2" y="6"/>
                  </a:lnTo>
                  <a:lnTo>
                    <a:pt x="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47" name="Freeform 155"/>
            <p:cNvSpPr>
              <a:spLocks/>
            </p:cNvSpPr>
            <p:nvPr/>
          </p:nvSpPr>
          <p:spPr bwMode="auto">
            <a:xfrm>
              <a:off x="4913416" y="4699058"/>
              <a:ext cx="20756" cy="35841"/>
            </a:xfrm>
            <a:custGeom>
              <a:avLst/>
              <a:gdLst>
                <a:gd name="T0" fmla="*/ 2147483647 w 14"/>
                <a:gd name="T1" fmla="*/ 2147483647 h 22"/>
                <a:gd name="T2" fmla="*/ 0 w 14"/>
                <a:gd name="T3" fmla="*/ 2147483647 h 22"/>
                <a:gd name="T4" fmla="*/ 2147483647 w 14"/>
                <a:gd name="T5" fmla="*/ 2147483647 h 22"/>
                <a:gd name="T6" fmla="*/ 2147483647 w 14"/>
                <a:gd name="T7" fmla="*/ 2147483647 h 22"/>
                <a:gd name="T8" fmla="*/ 2147483647 w 14"/>
                <a:gd name="T9" fmla="*/ 0 h 22"/>
                <a:gd name="T10" fmla="*/ 2147483647 w 14"/>
                <a:gd name="T11" fmla="*/ 2147483647 h 22"/>
                <a:gd name="T12" fmla="*/ 2147483647 w 14"/>
                <a:gd name="T13" fmla="*/ 2147483647 h 22"/>
                <a:gd name="T14" fmla="*/ 2147483647 w 14"/>
                <a:gd name="T15" fmla="*/ 2147483647 h 22"/>
                <a:gd name="T16" fmla="*/ 2147483647 w 14"/>
                <a:gd name="T17" fmla="*/ 2147483647 h 22"/>
                <a:gd name="T18" fmla="*/ 2147483647 w 14"/>
                <a:gd name="T19" fmla="*/ 2147483647 h 22"/>
                <a:gd name="T20" fmla="*/ 2147483647 w 14"/>
                <a:gd name="T21" fmla="*/ 2147483647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
                <a:gd name="T34" fmla="*/ 0 h 22"/>
                <a:gd name="T35" fmla="*/ 14 w 14"/>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 h="22">
                  <a:moveTo>
                    <a:pt x="6" y="22"/>
                  </a:moveTo>
                  <a:lnTo>
                    <a:pt x="0" y="8"/>
                  </a:lnTo>
                  <a:lnTo>
                    <a:pt x="4" y="4"/>
                  </a:lnTo>
                  <a:lnTo>
                    <a:pt x="8" y="2"/>
                  </a:lnTo>
                  <a:lnTo>
                    <a:pt x="12" y="0"/>
                  </a:lnTo>
                  <a:lnTo>
                    <a:pt x="14" y="2"/>
                  </a:lnTo>
                  <a:lnTo>
                    <a:pt x="14" y="4"/>
                  </a:lnTo>
                  <a:lnTo>
                    <a:pt x="10" y="6"/>
                  </a:lnTo>
                  <a:lnTo>
                    <a:pt x="8" y="10"/>
                  </a:lnTo>
                  <a:lnTo>
                    <a:pt x="8" y="20"/>
                  </a:lnTo>
                  <a:lnTo>
                    <a:pt x="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48" name="Freeform 157"/>
            <p:cNvSpPr>
              <a:spLocks/>
            </p:cNvSpPr>
            <p:nvPr/>
          </p:nvSpPr>
          <p:spPr bwMode="auto">
            <a:xfrm>
              <a:off x="3552746" y="2276475"/>
              <a:ext cx="916722" cy="544251"/>
            </a:xfrm>
            <a:custGeom>
              <a:avLst/>
              <a:gdLst>
                <a:gd name="T0" fmla="*/ 2147483647 w 628"/>
                <a:gd name="T1" fmla="*/ 2147483647 h 344"/>
                <a:gd name="T2" fmla="*/ 2147483647 w 628"/>
                <a:gd name="T3" fmla="*/ 2147483647 h 344"/>
                <a:gd name="T4" fmla="*/ 2147483647 w 628"/>
                <a:gd name="T5" fmla="*/ 2147483647 h 344"/>
                <a:gd name="T6" fmla="*/ 2147483647 w 628"/>
                <a:gd name="T7" fmla="*/ 2147483647 h 344"/>
                <a:gd name="T8" fmla="*/ 2147483647 w 628"/>
                <a:gd name="T9" fmla="*/ 2147483647 h 344"/>
                <a:gd name="T10" fmla="*/ 2147483647 w 628"/>
                <a:gd name="T11" fmla="*/ 2147483647 h 344"/>
                <a:gd name="T12" fmla="*/ 2147483647 w 628"/>
                <a:gd name="T13" fmla="*/ 2147483647 h 344"/>
                <a:gd name="T14" fmla="*/ 2147483647 w 628"/>
                <a:gd name="T15" fmla="*/ 2147483647 h 344"/>
                <a:gd name="T16" fmla="*/ 2147483647 w 628"/>
                <a:gd name="T17" fmla="*/ 2147483647 h 344"/>
                <a:gd name="T18" fmla="*/ 2147483647 w 628"/>
                <a:gd name="T19" fmla="*/ 2147483647 h 344"/>
                <a:gd name="T20" fmla="*/ 2147483647 w 628"/>
                <a:gd name="T21" fmla="*/ 2147483647 h 344"/>
                <a:gd name="T22" fmla="*/ 2147483647 w 628"/>
                <a:gd name="T23" fmla="*/ 2147483647 h 344"/>
                <a:gd name="T24" fmla="*/ 2147483647 w 628"/>
                <a:gd name="T25" fmla="*/ 2147483647 h 344"/>
                <a:gd name="T26" fmla="*/ 2147483647 w 628"/>
                <a:gd name="T27" fmla="*/ 2147483647 h 344"/>
                <a:gd name="T28" fmla="*/ 2147483647 w 628"/>
                <a:gd name="T29" fmla="*/ 2147483647 h 344"/>
                <a:gd name="T30" fmla="*/ 2147483647 w 628"/>
                <a:gd name="T31" fmla="*/ 2147483647 h 344"/>
                <a:gd name="T32" fmla="*/ 2147483647 w 628"/>
                <a:gd name="T33" fmla="*/ 2147483647 h 344"/>
                <a:gd name="T34" fmla="*/ 2147483647 w 628"/>
                <a:gd name="T35" fmla="*/ 2147483647 h 344"/>
                <a:gd name="T36" fmla="*/ 2147483647 w 628"/>
                <a:gd name="T37" fmla="*/ 2147483647 h 344"/>
                <a:gd name="T38" fmla="*/ 2147483647 w 628"/>
                <a:gd name="T39" fmla="*/ 2147483647 h 344"/>
                <a:gd name="T40" fmla="*/ 2147483647 w 628"/>
                <a:gd name="T41" fmla="*/ 2147483647 h 344"/>
                <a:gd name="T42" fmla="*/ 2147483647 w 628"/>
                <a:gd name="T43" fmla="*/ 2147483647 h 344"/>
                <a:gd name="T44" fmla="*/ 2147483647 w 628"/>
                <a:gd name="T45" fmla="*/ 2147483647 h 344"/>
                <a:gd name="T46" fmla="*/ 2147483647 w 628"/>
                <a:gd name="T47" fmla="*/ 2147483647 h 344"/>
                <a:gd name="T48" fmla="*/ 2147483647 w 628"/>
                <a:gd name="T49" fmla="*/ 2147483647 h 344"/>
                <a:gd name="T50" fmla="*/ 2147483647 w 628"/>
                <a:gd name="T51" fmla="*/ 2147483647 h 344"/>
                <a:gd name="T52" fmla="*/ 2147483647 w 628"/>
                <a:gd name="T53" fmla="*/ 2147483647 h 344"/>
                <a:gd name="T54" fmla="*/ 2147483647 w 628"/>
                <a:gd name="T55" fmla="*/ 2147483647 h 344"/>
                <a:gd name="T56" fmla="*/ 2147483647 w 628"/>
                <a:gd name="T57" fmla="*/ 2147483647 h 344"/>
                <a:gd name="T58" fmla="*/ 2147483647 w 628"/>
                <a:gd name="T59" fmla="*/ 2147483647 h 344"/>
                <a:gd name="T60" fmla="*/ 0 w 628"/>
                <a:gd name="T61" fmla="*/ 2147483647 h 344"/>
                <a:gd name="T62" fmla="*/ 2147483647 w 628"/>
                <a:gd name="T63" fmla="*/ 2147483647 h 344"/>
                <a:gd name="T64" fmla="*/ 2147483647 w 628"/>
                <a:gd name="T65" fmla="*/ 2147483647 h 344"/>
                <a:gd name="T66" fmla="*/ 2147483647 w 628"/>
                <a:gd name="T67" fmla="*/ 2147483647 h 344"/>
                <a:gd name="T68" fmla="*/ 2147483647 w 628"/>
                <a:gd name="T69" fmla="*/ 2147483647 h 344"/>
                <a:gd name="T70" fmla="*/ 2147483647 w 628"/>
                <a:gd name="T71" fmla="*/ 2147483647 h 344"/>
                <a:gd name="T72" fmla="*/ 2147483647 w 628"/>
                <a:gd name="T73" fmla="*/ 2147483647 h 344"/>
                <a:gd name="T74" fmla="*/ 2147483647 w 628"/>
                <a:gd name="T75" fmla="*/ 2147483647 h 344"/>
                <a:gd name="T76" fmla="*/ 2147483647 w 628"/>
                <a:gd name="T77" fmla="*/ 2147483647 h 344"/>
                <a:gd name="T78" fmla="*/ 2147483647 w 628"/>
                <a:gd name="T79" fmla="*/ 2147483647 h 344"/>
                <a:gd name="T80" fmla="*/ 2147483647 w 628"/>
                <a:gd name="T81" fmla="*/ 2147483647 h 344"/>
                <a:gd name="T82" fmla="*/ 2147483647 w 628"/>
                <a:gd name="T83" fmla="*/ 2147483647 h 344"/>
                <a:gd name="T84" fmla="*/ 2147483647 w 628"/>
                <a:gd name="T85" fmla="*/ 2147483647 h 344"/>
                <a:gd name="T86" fmla="*/ 2147483647 w 628"/>
                <a:gd name="T87" fmla="*/ 2147483647 h 344"/>
                <a:gd name="T88" fmla="*/ 2147483647 w 628"/>
                <a:gd name="T89" fmla="*/ 2147483647 h 344"/>
                <a:gd name="T90" fmla="*/ 2147483647 w 628"/>
                <a:gd name="T91" fmla="*/ 2147483647 h 344"/>
                <a:gd name="T92" fmla="*/ 2147483647 w 628"/>
                <a:gd name="T93" fmla="*/ 2147483647 h 344"/>
                <a:gd name="T94" fmla="*/ 2147483647 w 628"/>
                <a:gd name="T95" fmla="*/ 2147483647 h 344"/>
                <a:gd name="T96" fmla="*/ 2147483647 w 628"/>
                <a:gd name="T97" fmla="*/ 2147483647 h 344"/>
                <a:gd name="T98" fmla="*/ 2147483647 w 628"/>
                <a:gd name="T99" fmla="*/ 2147483647 h 344"/>
                <a:gd name="T100" fmla="*/ 2147483647 w 628"/>
                <a:gd name="T101" fmla="*/ 2147483647 h 344"/>
                <a:gd name="T102" fmla="*/ 2147483647 w 628"/>
                <a:gd name="T103" fmla="*/ 2147483647 h 344"/>
                <a:gd name="T104" fmla="*/ 2147483647 w 628"/>
                <a:gd name="T105" fmla="*/ 2147483647 h 344"/>
                <a:gd name="T106" fmla="*/ 2147483647 w 628"/>
                <a:gd name="T107" fmla="*/ 2147483647 h 344"/>
                <a:gd name="T108" fmla="*/ 2147483647 w 628"/>
                <a:gd name="T109" fmla="*/ 2147483647 h 344"/>
                <a:gd name="T110" fmla="*/ 2147483647 w 628"/>
                <a:gd name="T111" fmla="*/ 2147483647 h 344"/>
                <a:gd name="T112" fmla="*/ 2147483647 w 628"/>
                <a:gd name="T113" fmla="*/ 2147483647 h 344"/>
                <a:gd name="T114" fmla="*/ 2147483647 w 628"/>
                <a:gd name="T115" fmla="*/ 2147483647 h 344"/>
                <a:gd name="T116" fmla="*/ 2147483647 w 628"/>
                <a:gd name="T117" fmla="*/ 2147483647 h 34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28"/>
                <a:gd name="T178" fmla="*/ 0 h 344"/>
                <a:gd name="T179" fmla="*/ 628 w 628"/>
                <a:gd name="T180" fmla="*/ 344 h 34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28" h="344">
                  <a:moveTo>
                    <a:pt x="488" y="180"/>
                  </a:moveTo>
                  <a:lnTo>
                    <a:pt x="464" y="192"/>
                  </a:lnTo>
                  <a:lnTo>
                    <a:pt x="436" y="202"/>
                  </a:lnTo>
                  <a:lnTo>
                    <a:pt x="406" y="208"/>
                  </a:lnTo>
                  <a:lnTo>
                    <a:pt x="390" y="210"/>
                  </a:lnTo>
                  <a:lnTo>
                    <a:pt x="376" y="210"/>
                  </a:lnTo>
                  <a:lnTo>
                    <a:pt x="372" y="210"/>
                  </a:lnTo>
                  <a:lnTo>
                    <a:pt x="370" y="208"/>
                  </a:lnTo>
                  <a:lnTo>
                    <a:pt x="364" y="206"/>
                  </a:lnTo>
                  <a:lnTo>
                    <a:pt x="360" y="212"/>
                  </a:lnTo>
                  <a:lnTo>
                    <a:pt x="356" y="220"/>
                  </a:lnTo>
                  <a:lnTo>
                    <a:pt x="350" y="226"/>
                  </a:lnTo>
                  <a:lnTo>
                    <a:pt x="340" y="232"/>
                  </a:lnTo>
                  <a:lnTo>
                    <a:pt x="334" y="236"/>
                  </a:lnTo>
                  <a:lnTo>
                    <a:pt x="324" y="240"/>
                  </a:lnTo>
                  <a:lnTo>
                    <a:pt x="314" y="242"/>
                  </a:lnTo>
                  <a:lnTo>
                    <a:pt x="306" y="244"/>
                  </a:lnTo>
                  <a:lnTo>
                    <a:pt x="300" y="244"/>
                  </a:lnTo>
                  <a:lnTo>
                    <a:pt x="296" y="246"/>
                  </a:lnTo>
                  <a:lnTo>
                    <a:pt x="292" y="250"/>
                  </a:lnTo>
                  <a:lnTo>
                    <a:pt x="286" y="250"/>
                  </a:lnTo>
                  <a:lnTo>
                    <a:pt x="274" y="250"/>
                  </a:lnTo>
                  <a:lnTo>
                    <a:pt x="260" y="252"/>
                  </a:lnTo>
                  <a:lnTo>
                    <a:pt x="252" y="256"/>
                  </a:lnTo>
                  <a:lnTo>
                    <a:pt x="252" y="258"/>
                  </a:lnTo>
                  <a:lnTo>
                    <a:pt x="252" y="260"/>
                  </a:lnTo>
                  <a:lnTo>
                    <a:pt x="252" y="262"/>
                  </a:lnTo>
                  <a:lnTo>
                    <a:pt x="256" y="266"/>
                  </a:lnTo>
                  <a:lnTo>
                    <a:pt x="252" y="270"/>
                  </a:lnTo>
                  <a:lnTo>
                    <a:pt x="248" y="266"/>
                  </a:lnTo>
                  <a:lnTo>
                    <a:pt x="248" y="278"/>
                  </a:lnTo>
                  <a:lnTo>
                    <a:pt x="244" y="282"/>
                  </a:lnTo>
                  <a:lnTo>
                    <a:pt x="240" y="286"/>
                  </a:lnTo>
                  <a:lnTo>
                    <a:pt x="230" y="290"/>
                  </a:lnTo>
                  <a:lnTo>
                    <a:pt x="222" y="298"/>
                  </a:lnTo>
                  <a:lnTo>
                    <a:pt x="218" y="302"/>
                  </a:lnTo>
                  <a:lnTo>
                    <a:pt x="214" y="308"/>
                  </a:lnTo>
                  <a:lnTo>
                    <a:pt x="212" y="312"/>
                  </a:lnTo>
                  <a:lnTo>
                    <a:pt x="208" y="316"/>
                  </a:lnTo>
                  <a:lnTo>
                    <a:pt x="206" y="316"/>
                  </a:lnTo>
                  <a:lnTo>
                    <a:pt x="202" y="318"/>
                  </a:lnTo>
                  <a:lnTo>
                    <a:pt x="198" y="326"/>
                  </a:lnTo>
                  <a:lnTo>
                    <a:pt x="196" y="336"/>
                  </a:lnTo>
                  <a:lnTo>
                    <a:pt x="194" y="340"/>
                  </a:lnTo>
                  <a:lnTo>
                    <a:pt x="190" y="344"/>
                  </a:lnTo>
                  <a:lnTo>
                    <a:pt x="184" y="344"/>
                  </a:lnTo>
                  <a:lnTo>
                    <a:pt x="178" y="344"/>
                  </a:lnTo>
                  <a:lnTo>
                    <a:pt x="172" y="344"/>
                  </a:lnTo>
                  <a:lnTo>
                    <a:pt x="170" y="344"/>
                  </a:lnTo>
                  <a:lnTo>
                    <a:pt x="162" y="338"/>
                  </a:lnTo>
                  <a:lnTo>
                    <a:pt x="156" y="332"/>
                  </a:lnTo>
                  <a:lnTo>
                    <a:pt x="152" y="330"/>
                  </a:lnTo>
                  <a:lnTo>
                    <a:pt x="144" y="330"/>
                  </a:lnTo>
                  <a:lnTo>
                    <a:pt x="140" y="328"/>
                  </a:lnTo>
                  <a:lnTo>
                    <a:pt x="136" y="326"/>
                  </a:lnTo>
                  <a:lnTo>
                    <a:pt x="132" y="320"/>
                  </a:lnTo>
                  <a:lnTo>
                    <a:pt x="132" y="318"/>
                  </a:lnTo>
                  <a:lnTo>
                    <a:pt x="130" y="314"/>
                  </a:lnTo>
                  <a:lnTo>
                    <a:pt x="126" y="310"/>
                  </a:lnTo>
                  <a:lnTo>
                    <a:pt x="124" y="304"/>
                  </a:lnTo>
                  <a:lnTo>
                    <a:pt x="122" y="298"/>
                  </a:lnTo>
                  <a:lnTo>
                    <a:pt x="116" y="296"/>
                  </a:lnTo>
                  <a:lnTo>
                    <a:pt x="114" y="290"/>
                  </a:lnTo>
                  <a:lnTo>
                    <a:pt x="112" y="284"/>
                  </a:lnTo>
                  <a:lnTo>
                    <a:pt x="112" y="278"/>
                  </a:lnTo>
                  <a:lnTo>
                    <a:pt x="118" y="276"/>
                  </a:lnTo>
                  <a:lnTo>
                    <a:pt x="124" y="272"/>
                  </a:lnTo>
                  <a:lnTo>
                    <a:pt x="114" y="272"/>
                  </a:lnTo>
                  <a:lnTo>
                    <a:pt x="110" y="270"/>
                  </a:lnTo>
                  <a:lnTo>
                    <a:pt x="108" y="266"/>
                  </a:lnTo>
                  <a:lnTo>
                    <a:pt x="110" y="262"/>
                  </a:lnTo>
                  <a:lnTo>
                    <a:pt x="110" y="260"/>
                  </a:lnTo>
                  <a:lnTo>
                    <a:pt x="108" y="256"/>
                  </a:lnTo>
                  <a:lnTo>
                    <a:pt x="116" y="256"/>
                  </a:lnTo>
                  <a:lnTo>
                    <a:pt x="122" y="252"/>
                  </a:lnTo>
                  <a:lnTo>
                    <a:pt x="116" y="250"/>
                  </a:lnTo>
                  <a:lnTo>
                    <a:pt x="112" y="248"/>
                  </a:lnTo>
                  <a:lnTo>
                    <a:pt x="100" y="244"/>
                  </a:lnTo>
                  <a:lnTo>
                    <a:pt x="114" y="240"/>
                  </a:lnTo>
                  <a:lnTo>
                    <a:pt x="124" y="236"/>
                  </a:lnTo>
                  <a:lnTo>
                    <a:pt x="114" y="236"/>
                  </a:lnTo>
                  <a:lnTo>
                    <a:pt x="106" y="236"/>
                  </a:lnTo>
                  <a:lnTo>
                    <a:pt x="108" y="230"/>
                  </a:lnTo>
                  <a:lnTo>
                    <a:pt x="110" y="226"/>
                  </a:lnTo>
                  <a:lnTo>
                    <a:pt x="114" y="222"/>
                  </a:lnTo>
                  <a:lnTo>
                    <a:pt x="120" y="218"/>
                  </a:lnTo>
                  <a:lnTo>
                    <a:pt x="132" y="212"/>
                  </a:lnTo>
                  <a:lnTo>
                    <a:pt x="142" y="208"/>
                  </a:lnTo>
                  <a:lnTo>
                    <a:pt x="146" y="204"/>
                  </a:lnTo>
                  <a:lnTo>
                    <a:pt x="152" y="198"/>
                  </a:lnTo>
                  <a:lnTo>
                    <a:pt x="158" y="182"/>
                  </a:lnTo>
                  <a:lnTo>
                    <a:pt x="152" y="180"/>
                  </a:lnTo>
                  <a:lnTo>
                    <a:pt x="142" y="180"/>
                  </a:lnTo>
                  <a:lnTo>
                    <a:pt x="138" y="180"/>
                  </a:lnTo>
                  <a:lnTo>
                    <a:pt x="132" y="180"/>
                  </a:lnTo>
                  <a:lnTo>
                    <a:pt x="142" y="182"/>
                  </a:lnTo>
                  <a:lnTo>
                    <a:pt x="140" y="188"/>
                  </a:lnTo>
                  <a:lnTo>
                    <a:pt x="136" y="190"/>
                  </a:lnTo>
                  <a:lnTo>
                    <a:pt x="132" y="192"/>
                  </a:lnTo>
                  <a:lnTo>
                    <a:pt x="126" y="192"/>
                  </a:lnTo>
                  <a:lnTo>
                    <a:pt x="120" y="192"/>
                  </a:lnTo>
                  <a:lnTo>
                    <a:pt x="116" y="190"/>
                  </a:lnTo>
                  <a:lnTo>
                    <a:pt x="114" y="188"/>
                  </a:lnTo>
                  <a:lnTo>
                    <a:pt x="114" y="182"/>
                  </a:lnTo>
                  <a:lnTo>
                    <a:pt x="114" y="180"/>
                  </a:lnTo>
                  <a:lnTo>
                    <a:pt x="118" y="176"/>
                  </a:lnTo>
                  <a:lnTo>
                    <a:pt x="124" y="174"/>
                  </a:lnTo>
                  <a:lnTo>
                    <a:pt x="132" y="172"/>
                  </a:lnTo>
                  <a:lnTo>
                    <a:pt x="146" y="172"/>
                  </a:lnTo>
                  <a:lnTo>
                    <a:pt x="156" y="170"/>
                  </a:lnTo>
                  <a:lnTo>
                    <a:pt x="148" y="162"/>
                  </a:lnTo>
                  <a:lnTo>
                    <a:pt x="144" y="156"/>
                  </a:lnTo>
                  <a:lnTo>
                    <a:pt x="142" y="154"/>
                  </a:lnTo>
                  <a:lnTo>
                    <a:pt x="136" y="154"/>
                  </a:lnTo>
                  <a:lnTo>
                    <a:pt x="134" y="156"/>
                  </a:lnTo>
                  <a:lnTo>
                    <a:pt x="130" y="160"/>
                  </a:lnTo>
                  <a:lnTo>
                    <a:pt x="126" y="160"/>
                  </a:lnTo>
                  <a:lnTo>
                    <a:pt x="120" y="158"/>
                  </a:lnTo>
                  <a:lnTo>
                    <a:pt x="118" y="154"/>
                  </a:lnTo>
                  <a:lnTo>
                    <a:pt x="134" y="126"/>
                  </a:lnTo>
                  <a:lnTo>
                    <a:pt x="130" y="126"/>
                  </a:lnTo>
                  <a:lnTo>
                    <a:pt x="128" y="120"/>
                  </a:lnTo>
                  <a:lnTo>
                    <a:pt x="130" y="114"/>
                  </a:lnTo>
                  <a:lnTo>
                    <a:pt x="132" y="110"/>
                  </a:lnTo>
                  <a:lnTo>
                    <a:pt x="126" y="110"/>
                  </a:lnTo>
                  <a:lnTo>
                    <a:pt x="122" y="108"/>
                  </a:lnTo>
                  <a:lnTo>
                    <a:pt x="118" y="104"/>
                  </a:lnTo>
                  <a:lnTo>
                    <a:pt x="116" y="98"/>
                  </a:lnTo>
                  <a:lnTo>
                    <a:pt x="108" y="98"/>
                  </a:lnTo>
                  <a:lnTo>
                    <a:pt x="98" y="96"/>
                  </a:lnTo>
                  <a:lnTo>
                    <a:pt x="88" y="92"/>
                  </a:lnTo>
                  <a:lnTo>
                    <a:pt x="78" y="90"/>
                  </a:lnTo>
                  <a:lnTo>
                    <a:pt x="62" y="92"/>
                  </a:lnTo>
                  <a:lnTo>
                    <a:pt x="50" y="94"/>
                  </a:lnTo>
                  <a:lnTo>
                    <a:pt x="38" y="96"/>
                  </a:lnTo>
                  <a:lnTo>
                    <a:pt x="28" y="96"/>
                  </a:lnTo>
                  <a:lnTo>
                    <a:pt x="24" y="96"/>
                  </a:lnTo>
                  <a:lnTo>
                    <a:pt x="22" y="92"/>
                  </a:lnTo>
                  <a:lnTo>
                    <a:pt x="16" y="88"/>
                  </a:lnTo>
                  <a:lnTo>
                    <a:pt x="18" y="88"/>
                  </a:lnTo>
                  <a:lnTo>
                    <a:pt x="10" y="86"/>
                  </a:lnTo>
                  <a:lnTo>
                    <a:pt x="8" y="84"/>
                  </a:lnTo>
                  <a:lnTo>
                    <a:pt x="6" y="80"/>
                  </a:lnTo>
                  <a:lnTo>
                    <a:pt x="8" y="78"/>
                  </a:lnTo>
                  <a:lnTo>
                    <a:pt x="12" y="76"/>
                  </a:lnTo>
                  <a:lnTo>
                    <a:pt x="18" y="74"/>
                  </a:lnTo>
                  <a:lnTo>
                    <a:pt x="36" y="76"/>
                  </a:lnTo>
                  <a:lnTo>
                    <a:pt x="46" y="74"/>
                  </a:lnTo>
                  <a:lnTo>
                    <a:pt x="50" y="72"/>
                  </a:lnTo>
                  <a:lnTo>
                    <a:pt x="54" y="70"/>
                  </a:lnTo>
                  <a:lnTo>
                    <a:pt x="22" y="70"/>
                  </a:lnTo>
                  <a:lnTo>
                    <a:pt x="8" y="72"/>
                  </a:lnTo>
                  <a:lnTo>
                    <a:pt x="6" y="72"/>
                  </a:lnTo>
                  <a:lnTo>
                    <a:pt x="2" y="72"/>
                  </a:lnTo>
                  <a:lnTo>
                    <a:pt x="0" y="68"/>
                  </a:lnTo>
                  <a:lnTo>
                    <a:pt x="0" y="62"/>
                  </a:lnTo>
                  <a:lnTo>
                    <a:pt x="0" y="60"/>
                  </a:lnTo>
                  <a:lnTo>
                    <a:pt x="4" y="58"/>
                  </a:lnTo>
                  <a:lnTo>
                    <a:pt x="10" y="56"/>
                  </a:lnTo>
                  <a:lnTo>
                    <a:pt x="24" y="56"/>
                  </a:lnTo>
                  <a:lnTo>
                    <a:pt x="42" y="56"/>
                  </a:lnTo>
                  <a:lnTo>
                    <a:pt x="66" y="54"/>
                  </a:lnTo>
                  <a:lnTo>
                    <a:pt x="88" y="50"/>
                  </a:lnTo>
                  <a:lnTo>
                    <a:pt x="98" y="48"/>
                  </a:lnTo>
                  <a:lnTo>
                    <a:pt x="104" y="44"/>
                  </a:lnTo>
                  <a:lnTo>
                    <a:pt x="92" y="42"/>
                  </a:lnTo>
                  <a:lnTo>
                    <a:pt x="100" y="38"/>
                  </a:lnTo>
                  <a:lnTo>
                    <a:pt x="110" y="36"/>
                  </a:lnTo>
                  <a:lnTo>
                    <a:pt x="130" y="34"/>
                  </a:lnTo>
                  <a:lnTo>
                    <a:pt x="138" y="34"/>
                  </a:lnTo>
                  <a:lnTo>
                    <a:pt x="144" y="32"/>
                  </a:lnTo>
                  <a:lnTo>
                    <a:pt x="158" y="28"/>
                  </a:lnTo>
                  <a:lnTo>
                    <a:pt x="170" y="22"/>
                  </a:lnTo>
                  <a:lnTo>
                    <a:pt x="176" y="20"/>
                  </a:lnTo>
                  <a:lnTo>
                    <a:pt x="184" y="20"/>
                  </a:lnTo>
                  <a:lnTo>
                    <a:pt x="208" y="16"/>
                  </a:lnTo>
                  <a:lnTo>
                    <a:pt x="234" y="16"/>
                  </a:lnTo>
                  <a:lnTo>
                    <a:pt x="232" y="22"/>
                  </a:lnTo>
                  <a:lnTo>
                    <a:pt x="244" y="22"/>
                  </a:lnTo>
                  <a:lnTo>
                    <a:pt x="256" y="20"/>
                  </a:lnTo>
                  <a:lnTo>
                    <a:pt x="270" y="16"/>
                  </a:lnTo>
                  <a:lnTo>
                    <a:pt x="282" y="16"/>
                  </a:lnTo>
                  <a:lnTo>
                    <a:pt x="288" y="16"/>
                  </a:lnTo>
                  <a:lnTo>
                    <a:pt x="294" y="14"/>
                  </a:lnTo>
                  <a:lnTo>
                    <a:pt x="308" y="6"/>
                  </a:lnTo>
                  <a:lnTo>
                    <a:pt x="360" y="6"/>
                  </a:lnTo>
                  <a:lnTo>
                    <a:pt x="364" y="8"/>
                  </a:lnTo>
                  <a:lnTo>
                    <a:pt x="368" y="10"/>
                  </a:lnTo>
                  <a:lnTo>
                    <a:pt x="380" y="8"/>
                  </a:lnTo>
                  <a:lnTo>
                    <a:pt x="392" y="4"/>
                  </a:lnTo>
                  <a:lnTo>
                    <a:pt x="408" y="2"/>
                  </a:lnTo>
                  <a:lnTo>
                    <a:pt x="420" y="0"/>
                  </a:lnTo>
                  <a:lnTo>
                    <a:pt x="426" y="0"/>
                  </a:lnTo>
                  <a:lnTo>
                    <a:pt x="432" y="2"/>
                  </a:lnTo>
                  <a:lnTo>
                    <a:pt x="438" y="6"/>
                  </a:lnTo>
                  <a:lnTo>
                    <a:pt x="440" y="12"/>
                  </a:lnTo>
                  <a:lnTo>
                    <a:pt x="482" y="12"/>
                  </a:lnTo>
                  <a:lnTo>
                    <a:pt x="486" y="8"/>
                  </a:lnTo>
                  <a:lnTo>
                    <a:pt x="492" y="6"/>
                  </a:lnTo>
                  <a:lnTo>
                    <a:pt x="500" y="6"/>
                  </a:lnTo>
                  <a:lnTo>
                    <a:pt x="520" y="8"/>
                  </a:lnTo>
                  <a:lnTo>
                    <a:pt x="538" y="12"/>
                  </a:lnTo>
                  <a:lnTo>
                    <a:pt x="538" y="16"/>
                  </a:lnTo>
                  <a:lnTo>
                    <a:pt x="492" y="16"/>
                  </a:lnTo>
                  <a:lnTo>
                    <a:pt x="492" y="18"/>
                  </a:lnTo>
                  <a:lnTo>
                    <a:pt x="524" y="18"/>
                  </a:lnTo>
                  <a:lnTo>
                    <a:pt x="524" y="16"/>
                  </a:lnTo>
                  <a:lnTo>
                    <a:pt x="532" y="16"/>
                  </a:lnTo>
                  <a:lnTo>
                    <a:pt x="528" y="20"/>
                  </a:lnTo>
                  <a:lnTo>
                    <a:pt x="524" y="22"/>
                  </a:lnTo>
                  <a:lnTo>
                    <a:pt x="628" y="22"/>
                  </a:lnTo>
                  <a:lnTo>
                    <a:pt x="626" y="26"/>
                  </a:lnTo>
                  <a:lnTo>
                    <a:pt x="624" y="28"/>
                  </a:lnTo>
                  <a:lnTo>
                    <a:pt x="622" y="30"/>
                  </a:lnTo>
                  <a:lnTo>
                    <a:pt x="618" y="30"/>
                  </a:lnTo>
                  <a:lnTo>
                    <a:pt x="602" y="32"/>
                  </a:lnTo>
                  <a:lnTo>
                    <a:pt x="590" y="32"/>
                  </a:lnTo>
                  <a:lnTo>
                    <a:pt x="580" y="34"/>
                  </a:lnTo>
                  <a:lnTo>
                    <a:pt x="570" y="36"/>
                  </a:lnTo>
                  <a:lnTo>
                    <a:pt x="556" y="40"/>
                  </a:lnTo>
                  <a:lnTo>
                    <a:pt x="564" y="40"/>
                  </a:lnTo>
                  <a:lnTo>
                    <a:pt x="554" y="42"/>
                  </a:lnTo>
                  <a:lnTo>
                    <a:pt x="550" y="44"/>
                  </a:lnTo>
                  <a:lnTo>
                    <a:pt x="552" y="46"/>
                  </a:lnTo>
                  <a:lnTo>
                    <a:pt x="534" y="54"/>
                  </a:lnTo>
                  <a:lnTo>
                    <a:pt x="526" y="60"/>
                  </a:lnTo>
                  <a:lnTo>
                    <a:pt x="522" y="68"/>
                  </a:lnTo>
                  <a:lnTo>
                    <a:pt x="532" y="66"/>
                  </a:lnTo>
                  <a:lnTo>
                    <a:pt x="544" y="64"/>
                  </a:lnTo>
                  <a:lnTo>
                    <a:pt x="546" y="68"/>
                  </a:lnTo>
                  <a:lnTo>
                    <a:pt x="546" y="72"/>
                  </a:lnTo>
                  <a:lnTo>
                    <a:pt x="552" y="72"/>
                  </a:lnTo>
                  <a:lnTo>
                    <a:pt x="554" y="74"/>
                  </a:lnTo>
                  <a:lnTo>
                    <a:pt x="558" y="76"/>
                  </a:lnTo>
                  <a:lnTo>
                    <a:pt x="552" y="80"/>
                  </a:lnTo>
                  <a:lnTo>
                    <a:pt x="548" y="80"/>
                  </a:lnTo>
                  <a:lnTo>
                    <a:pt x="532" y="82"/>
                  </a:lnTo>
                  <a:lnTo>
                    <a:pt x="520" y="82"/>
                  </a:lnTo>
                  <a:lnTo>
                    <a:pt x="516" y="84"/>
                  </a:lnTo>
                  <a:lnTo>
                    <a:pt x="514" y="88"/>
                  </a:lnTo>
                  <a:lnTo>
                    <a:pt x="524" y="90"/>
                  </a:lnTo>
                  <a:lnTo>
                    <a:pt x="534" y="90"/>
                  </a:lnTo>
                  <a:lnTo>
                    <a:pt x="536" y="96"/>
                  </a:lnTo>
                  <a:lnTo>
                    <a:pt x="540" y="98"/>
                  </a:lnTo>
                  <a:lnTo>
                    <a:pt x="544" y="100"/>
                  </a:lnTo>
                  <a:lnTo>
                    <a:pt x="550" y="102"/>
                  </a:lnTo>
                  <a:lnTo>
                    <a:pt x="542" y="106"/>
                  </a:lnTo>
                  <a:lnTo>
                    <a:pt x="536" y="108"/>
                  </a:lnTo>
                  <a:lnTo>
                    <a:pt x="532" y="106"/>
                  </a:lnTo>
                  <a:lnTo>
                    <a:pt x="522" y="106"/>
                  </a:lnTo>
                  <a:lnTo>
                    <a:pt x="526" y="108"/>
                  </a:lnTo>
                  <a:lnTo>
                    <a:pt x="530" y="110"/>
                  </a:lnTo>
                  <a:lnTo>
                    <a:pt x="524" y="114"/>
                  </a:lnTo>
                  <a:lnTo>
                    <a:pt x="520" y="116"/>
                  </a:lnTo>
                  <a:lnTo>
                    <a:pt x="504" y="116"/>
                  </a:lnTo>
                  <a:lnTo>
                    <a:pt x="514" y="120"/>
                  </a:lnTo>
                  <a:lnTo>
                    <a:pt x="516" y="124"/>
                  </a:lnTo>
                  <a:lnTo>
                    <a:pt x="520" y="126"/>
                  </a:lnTo>
                  <a:lnTo>
                    <a:pt x="476" y="126"/>
                  </a:lnTo>
                  <a:lnTo>
                    <a:pt x="480" y="128"/>
                  </a:lnTo>
                  <a:lnTo>
                    <a:pt x="484" y="130"/>
                  </a:lnTo>
                  <a:lnTo>
                    <a:pt x="492" y="134"/>
                  </a:lnTo>
                  <a:lnTo>
                    <a:pt x="498" y="138"/>
                  </a:lnTo>
                  <a:lnTo>
                    <a:pt x="500" y="140"/>
                  </a:lnTo>
                  <a:lnTo>
                    <a:pt x="502" y="144"/>
                  </a:lnTo>
                  <a:lnTo>
                    <a:pt x="500" y="148"/>
                  </a:lnTo>
                  <a:lnTo>
                    <a:pt x="498" y="150"/>
                  </a:lnTo>
                  <a:lnTo>
                    <a:pt x="490" y="148"/>
                  </a:lnTo>
                  <a:lnTo>
                    <a:pt x="482" y="144"/>
                  </a:lnTo>
                  <a:lnTo>
                    <a:pt x="474" y="138"/>
                  </a:lnTo>
                  <a:lnTo>
                    <a:pt x="470" y="138"/>
                  </a:lnTo>
                  <a:lnTo>
                    <a:pt x="466" y="138"/>
                  </a:lnTo>
                  <a:lnTo>
                    <a:pt x="472" y="142"/>
                  </a:lnTo>
                  <a:lnTo>
                    <a:pt x="486" y="148"/>
                  </a:lnTo>
                  <a:lnTo>
                    <a:pt x="498" y="154"/>
                  </a:lnTo>
                  <a:lnTo>
                    <a:pt x="500" y="156"/>
                  </a:lnTo>
                  <a:lnTo>
                    <a:pt x="502" y="160"/>
                  </a:lnTo>
                  <a:lnTo>
                    <a:pt x="500" y="168"/>
                  </a:lnTo>
                  <a:lnTo>
                    <a:pt x="498" y="172"/>
                  </a:lnTo>
                  <a:lnTo>
                    <a:pt x="492" y="174"/>
                  </a:lnTo>
                  <a:lnTo>
                    <a:pt x="484" y="176"/>
                  </a:lnTo>
                  <a:lnTo>
                    <a:pt x="476" y="174"/>
                  </a:lnTo>
                  <a:lnTo>
                    <a:pt x="470" y="172"/>
                  </a:lnTo>
                  <a:lnTo>
                    <a:pt x="468" y="168"/>
                  </a:lnTo>
                  <a:lnTo>
                    <a:pt x="466" y="160"/>
                  </a:lnTo>
                  <a:lnTo>
                    <a:pt x="448" y="158"/>
                  </a:lnTo>
                  <a:lnTo>
                    <a:pt x="434" y="154"/>
                  </a:lnTo>
                  <a:lnTo>
                    <a:pt x="444" y="158"/>
                  </a:lnTo>
                  <a:lnTo>
                    <a:pt x="454" y="162"/>
                  </a:lnTo>
                  <a:lnTo>
                    <a:pt x="450" y="166"/>
                  </a:lnTo>
                  <a:lnTo>
                    <a:pt x="444" y="170"/>
                  </a:lnTo>
                  <a:lnTo>
                    <a:pt x="446" y="174"/>
                  </a:lnTo>
                  <a:lnTo>
                    <a:pt x="450" y="178"/>
                  </a:lnTo>
                  <a:lnTo>
                    <a:pt x="462" y="180"/>
                  </a:lnTo>
                  <a:lnTo>
                    <a:pt x="474" y="180"/>
                  </a:lnTo>
                  <a:lnTo>
                    <a:pt x="490" y="180"/>
                  </a:lnTo>
                  <a:lnTo>
                    <a:pt x="488"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49" name="Freeform 158"/>
            <p:cNvSpPr>
              <a:spLocks/>
            </p:cNvSpPr>
            <p:nvPr/>
          </p:nvSpPr>
          <p:spPr bwMode="auto">
            <a:xfrm>
              <a:off x="4221550" y="2657451"/>
              <a:ext cx="185651" cy="83628"/>
            </a:xfrm>
            <a:custGeom>
              <a:avLst/>
              <a:gdLst>
                <a:gd name="T0" fmla="*/ 0 w 126"/>
                <a:gd name="T1" fmla="*/ 2147483647 h 54"/>
                <a:gd name="T2" fmla="*/ 2147483647 w 126"/>
                <a:gd name="T3" fmla="*/ 2147483647 h 54"/>
                <a:gd name="T4" fmla="*/ 2147483647 w 126"/>
                <a:gd name="T5" fmla="*/ 2147483647 h 54"/>
                <a:gd name="T6" fmla="*/ 2147483647 w 126"/>
                <a:gd name="T7" fmla="*/ 2147483647 h 54"/>
                <a:gd name="T8" fmla="*/ 2147483647 w 126"/>
                <a:gd name="T9" fmla="*/ 2147483647 h 54"/>
                <a:gd name="T10" fmla="*/ 2147483647 w 126"/>
                <a:gd name="T11" fmla="*/ 2147483647 h 54"/>
                <a:gd name="T12" fmla="*/ 2147483647 w 126"/>
                <a:gd name="T13" fmla="*/ 2147483647 h 54"/>
                <a:gd name="T14" fmla="*/ 2147483647 w 126"/>
                <a:gd name="T15" fmla="*/ 2147483647 h 54"/>
                <a:gd name="T16" fmla="*/ 2147483647 w 126"/>
                <a:gd name="T17" fmla="*/ 2147483647 h 54"/>
                <a:gd name="T18" fmla="*/ 2147483647 w 126"/>
                <a:gd name="T19" fmla="*/ 2147483647 h 54"/>
                <a:gd name="T20" fmla="*/ 2147483647 w 126"/>
                <a:gd name="T21" fmla="*/ 2147483647 h 54"/>
                <a:gd name="T22" fmla="*/ 2147483647 w 126"/>
                <a:gd name="T23" fmla="*/ 2147483647 h 54"/>
                <a:gd name="T24" fmla="*/ 2147483647 w 126"/>
                <a:gd name="T25" fmla="*/ 2147483647 h 54"/>
                <a:gd name="T26" fmla="*/ 2147483647 w 126"/>
                <a:gd name="T27" fmla="*/ 2147483647 h 54"/>
                <a:gd name="T28" fmla="*/ 2147483647 w 126"/>
                <a:gd name="T29" fmla="*/ 2147483647 h 54"/>
                <a:gd name="T30" fmla="*/ 2147483647 w 126"/>
                <a:gd name="T31" fmla="*/ 2147483647 h 54"/>
                <a:gd name="T32" fmla="*/ 2147483647 w 126"/>
                <a:gd name="T33" fmla="*/ 2147483647 h 54"/>
                <a:gd name="T34" fmla="*/ 2147483647 w 126"/>
                <a:gd name="T35" fmla="*/ 2147483647 h 54"/>
                <a:gd name="T36" fmla="*/ 2147483647 w 126"/>
                <a:gd name="T37" fmla="*/ 0 h 54"/>
                <a:gd name="T38" fmla="*/ 2147483647 w 126"/>
                <a:gd name="T39" fmla="*/ 2147483647 h 54"/>
                <a:gd name="T40" fmla="*/ 2147483647 w 126"/>
                <a:gd name="T41" fmla="*/ 2147483647 h 54"/>
                <a:gd name="T42" fmla="*/ 2147483647 w 126"/>
                <a:gd name="T43" fmla="*/ 2147483647 h 54"/>
                <a:gd name="T44" fmla="*/ 2147483647 w 126"/>
                <a:gd name="T45" fmla="*/ 2147483647 h 54"/>
                <a:gd name="T46" fmla="*/ 2147483647 w 126"/>
                <a:gd name="T47" fmla="*/ 2147483647 h 54"/>
                <a:gd name="T48" fmla="*/ 2147483647 w 126"/>
                <a:gd name="T49" fmla="*/ 2147483647 h 54"/>
                <a:gd name="T50" fmla="*/ 2147483647 w 126"/>
                <a:gd name="T51" fmla="*/ 2147483647 h 54"/>
                <a:gd name="T52" fmla="*/ 2147483647 w 126"/>
                <a:gd name="T53" fmla="*/ 2147483647 h 54"/>
                <a:gd name="T54" fmla="*/ 2147483647 w 126"/>
                <a:gd name="T55" fmla="*/ 2147483647 h 54"/>
                <a:gd name="T56" fmla="*/ 2147483647 w 126"/>
                <a:gd name="T57" fmla="*/ 2147483647 h 54"/>
                <a:gd name="T58" fmla="*/ 2147483647 w 126"/>
                <a:gd name="T59" fmla="*/ 2147483647 h 54"/>
                <a:gd name="T60" fmla="*/ 2147483647 w 126"/>
                <a:gd name="T61" fmla="*/ 2147483647 h 54"/>
                <a:gd name="T62" fmla="*/ 2147483647 w 126"/>
                <a:gd name="T63" fmla="*/ 2147483647 h 54"/>
                <a:gd name="T64" fmla="*/ 2147483647 w 126"/>
                <a:gd name="T65" fmla="*/ 2147483647 h 54"/>
                <a:gd name="T66" fmla="*/ 2147483647 w 126"/>
                <a:gd name="T67" fmla="*/ 2147483647 h 54"/>
                <a:gd name="T68" fmla="*/ 2147483647 w 126"/>
                <a:gd name="T69" fmla="*/ 2147483647 h 54"/>
                <a:gd name="T70" fmla="*/ 2147483647 w 126"/>
                <a:gd name="T71" fmla="*/ 2147483647 h 54"/>
                <a:gd name="T72" fmla="*/ 2147483647 w 126"/>
                <a:gd name="T73" fmla="*/ 2147483647 h 54"/>
                <a:gd name="T74" fmla="*/ 2147483647 w 126"/>
                <a:gd name="T75" fmla="*/ 2147483647 h 54"/>
                <a:gd name="T76" fmla="*/ 2147483647 w 126"/>
                <a:gd name="T77" fmla="*/ 2147483647 h 54"/>
                <a:gd name="T78" fmla="*/ 2147483647 w 126"/>
                <a:gd name="T79" fmla="*/ 2147483647 h 54"/>
                <a:gd name="T80" fmla="*/ 2147483647 w 126"/>
                <a:gd name="T81" fmla="*/ 2147483647 h 54"/>
                <a:gd name="T82" fmla="*/ 2147483647 w 126"/>
                <a:gd name="T83" fmla="*/ 2147483647 h 54"/>
                <a:gd name="T84" fmla="*/ 0 w 126"/>
                <a:gd name="T85" fmla="*/ 2147483647 h 54"/>
                <a:gd name="T86" fmla="*/ 2147483647 w 126"/>
                <a:gd name="T87" fmla="*/ 2147483647 h 54"/>
                <a:gd name="T88" fmla="*/ 2147483647 w 126"/>
                <a:gd name="T89" fmla="*/ 2147483647 h 54"/>
                <a:gd name="T90" fmla="*/ 2147483647 w 126"/>
                <a:gd name="T91" fmla="*/ 2147483647 h 54"/>
                <a:gd name="T92" fmla="*/ 0 w 126"/>
                <a:gd name="T93" fmla="*/ 2147483647 h 5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26"/>
                <a:gd name="T142" fmla="*/ 0 h 54"/>
                <a:gd name="T143" fmla="*/ 126 w 126"/>
                <a:gd name="T144" fmla="*/ 54 h 5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26" h="54">
                  <a:moveTo>
                    <a:pt x="0" y="16"/>
                  </a:moveTo>
                  <a:lnTo>
                    <a:pt x="6" y="12"/>
                  </a:lnTo>
                  <a:lnTo>
                    <a:pt x="10" y="8"/>
                  </a:lnTo>
                  <a:lnTo>
                    <a:pt x="12" y="4"/>
                  </a:lnTo>
                  <a:lnTo>
                    <a:pt x="18" y="2"/>
                  </a:lnTo>
                  <a:lnTo>
                    <a:pt x="22" y="2"/>
                  </a:lnTo>
                  <a:lnTo>
                    <a:pt x="26" y="4"/>
                  </a:lnTo>
                  <a:lnTo>
                    <a:pt x="30" y="6"/>
                  </a:lnTo>
                  <a:lnTo>
                    <a:pt x="34" y="8"/>
                  </a:lnTo>
                  <a:lnTo>
                    <a:pt x="32" y="14"/>
                  </a:lnTo>
                  <a:lnTo>
                    <a:pt x="30" y="18"/>
                  </a:lnTo>
                  <a:lnTo>
                    <a:pt x="36" y="18"/>
                  </a:lnTo>
                  <a:lnTo>
                    <a:pt x="40" y="14"/>
                  </a:lnTo>
                  <a:lnTo>
                    <a:pt x="48" y="6"/>
                  </a:lnTo>
                  <a:lnTo>
                    <a:pt x="52" y="12"/>
                  </a:lnTo>
                  <a:lnTo>
                    <a:pt x="64" y="10"/>
                  </a:lnTo>
                  <a:lnTo>
                    <a:pt x="76" y="6"/>
                  </a:lnTo>
                  <a:lnTo>
                    <a:pt x="90" y="2"/>
                  </a:lnTo>
                  <a:lnTo>
                    <a:pt x="96" y="0"/>
                  </a:lnTo>
                  <a:lnTo>
                    <a:pt x="106" y="2"/>
                  </a:lnTo>
                  <a:lnTo>
                    <a:pt x="114" y="8"/>
                  </a:lnTo>
                  <a:lnTo>
                    <a:pt x="126" y="22"/>
                  </a:lnTo>
                  <a:lnTo>
                    <a:pt x="126" y="26"/>
                  </a:lnTo>
                  <a:lnTo>
                    <a:pt x="120" y="28"/>
                  </a:lnTo>
                  <a:lnTo>
                    <a:pt x="112" y="30"/>
                  </a:lnTo>
                  <a:lnTo>
                    <a:pt x="102" y="36"/>
                  </a:lnTo>
                  <a:lnTo>
                    <a:pt x="92" y="44"/>
                  </a:lnTo>
                  <a:lnTo>
                    <a:pt x="86" y="46"/>
                  </a:lnTo>
                  <a:lnTo>
                    <a:pt x="78" y="46"/>
                  </a:lnTo>
                  <a:lnTo>
                    <a:pt x="72" y="46"/>
                  </a:lnTo>
                  <a:lnTo>
                    <a:pt x="66" y="44"/>
                  </a:lnTo>
                  <a:lnTo>
                    <a:pt x="74" y="50"/>
                  </a:lnTo>
                  <a:lnTo>
                    <a:pt x="66" y="52"/>
                  </a:lnTo>
                  <a:lnTo>
                    <a:pt x="62" y="54"/>
                  </a:lnTo>
                  <a:lnTo>
                    <a:pt x="52" y="54"/>
                  </a:lnTo>
                  <a:lnTo>
                    <a:pt x="44" y="54"/>
                  </a:lnTo>
                  <a:lnTo>
                    <a:pt x="26" y="50"/>
                  </a:lnTo>
                  <a:lnTo>
                    <a:pt x="10" y="48"/>
                  </a:lnTo>
                  <a:lnTo>
                    <a:pt x="16" y="44"/>
                  </a:lnTo>
                  <a:lnTo>
                    <a:pt x="24" y="40"/>
                  </a:lnTo>
                  <a:lnTo>
                    <a:pt x="16" y="36"/>
                  </a:lnTo>
                  <a:lnTo>
                    <a:pt x="12" y="34"/>
                  </a:lnTo>
                  <a:lnTo>
                    <a:pt x="0" y="28"/>
                  </a:lnTo>
                  <a:lnTo>
                    <a:pt x="8" y="24"/>
                  </a:lnTo>
                  <a:lnTo>
                    <a:pt x="12" y="22"/>
                  </a:lnTo>
                  <a:lnTo>
                    <a:pt x="6" y="2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50" name="Freeform 159"/>
            <p:cNvSpPr>
              <a:spLocks/>
            </p:cNvSpPr>
            <p:nvPr/>
          </p:nvSpPr>
          <p:spPr bwMode="auto">
            <a:xfrm>
              <a:off x="4790033" y="2342847"/>
              <a:ext cx="208713" cy="79646"/>
            </a:xfrm>
            <a:custGeom>
              <a:avLst/>
              <a:gdLst>
                <a:gd name="T0" fmla="*/ 2147483647 w 143"/>
                <a:gd name="T1" fmla="*/ 2147483647 h 50"/>
                <a:gd name="T2" fmla="*/ 2147483647 w 143"/>
                <a:gd name="T3" fmla="*/ 2147483647 h 50"/>
                <a:gd name="T4" fmla="*/ 2147483647 w 143"/>
                <a:gd name="T5" fmla="*/ 2147483647 h 50"/>
                <a:gd name="T6" fmla="*/ 0 w 143"/>
                <a:gd name="T7" fmla="*/ 2147483647 h 50"/>
                <a:gd name="T8" fmla="*/ 0 w 143"/>
                <a:gd name="T9" fmla="*/ 2147483647 h 50"/>
                <a:gd name="T10" fmla="*/ 2147483647 w 143"/>
                <a:gd name="T11" fmla="*/ 2147483647 h 50"/>
                <a:gd name="T12" fmla="*/ 2147483647 w 143"/>
                <a:gd name="T13" fmla="*/ 2147483647 h 50"/>
                <a:gd name="T14" fmla="*/ 2147483647 w 143"/>
                <a:gd name="T15" fmla="*/ 2147483647 h 50"/>
                <a:gd name="T16" fmla="*/ 2147483647 w 143"/>
                <a:gd name="T17" fmla="*/ 2147483647 h 50"/>
                <a:gd name="T18" fmla="*/ 2147483647 w 143"/>
                <a:gd name="T19" fmla="*/ 2147483647 h 50"/>
                <a:gd name="T20" fmla="*/ 2147483647 w 143"/>
                <a:gd name="T21" fmla="*/ 2147483647 h 50"/>
                <a:gd name="T22" fmla="*/ 2147483647 w 143"/>
                <a:gd name="T23" fmla="*/ 2147483647 h 50"/>
                <a:gd name="T24" fmla="*/ 2147483647 w 143"/>
                <a:gd name="T25" fmla="*/ 0 h 50"/>
                <a:gd name="T26" fmla="*/ 2147483647 w 143"/>
                <a:gd name="T27" fmla="*/ 0 h 50"/>
                <a:gd name="T28" fmla="*/ 2147483647 w 143"/>
                <a:gd name="T29" fmla="*/ 2147483647 h 50"/>
                <a:gd name="T30" fmla="*/ 2147483647 w 143"/>
                <a:gd name="T31" fmla="*/ 2147483647 h 50"/>
                <a:gd name="T32" fmla="*/ 2147483647 w 143"/>
                <a:gd name="T33" fmla="*/ 2147483647 h 50"/>
                <a:gd name="T34" fmla="*/ 2147483647 w 143"/>
                <a:gd name="T35" fmla="*/ 2147483647 h 50"/>
                <a:gd name="T36" fmla="*/ 2147483647 w 143"/>
                <a:gd name="T37" fmla="*/ 2147483647 h 50"/>
                <a:gd name="T38" fmla="*/ 2147483647 w 143"/>
                <a:gd name="T39" fmla="*/ 2147483647 h 50"/>
                <a:gd name="T40" fmla="*/ 2147483647 w 143"/>
                <a:gd name="T41" fmla="*/ 2147483647 h 50"/>
                <a:gd name="T42" fmla="*/ 2147483647 w 143"/>
                <a:gd name="T43" fmla="*/ 2147483647 h 50"/>
                <a:gd name="T44" fmla="*/ 2147483647 w 143"/>
                <a:gd name="T45" fmla="*/ 2147483647 h 50"/>
                <a:gd name="T46" fmla="*/ 2147483647 w 143"/>
                <a:gd name="T47" fmla="*/ 2147483647 h 50"/>
                <a:gd name="T48" fmla="*/ 2147483647 w 143"/>
                <a:gd name="T49" fmla="*/ 2147483647 h 50"/>
                <a:gd name="T50" fmla="*/ 2147483647 w 143"/>
                <a:gd name="T51" fmla="*/ 2147483647 h 50"/>
                <a:gd name="T52" fmla="*/ 2147483647 w 143"/>
                <a:gd name="T53" fmla="*/ 2147483647 h 50"/>
                <a:gd name="T54" fmla="*/ 2147483647 w 143"/>
                <a:gd name="T55" fmla="*/ 2147483647 h 50"/>
                <a:gd name="T56" fmla="*/ 2147483647 w 143"/>
                <a:gd name="T57" fmla="*/ 2147483647 h 50"/>
                <a:gd name="T58" fmla="*/ 2147483647 w 143"/>
                <a:gd name="T59" fmla="*/ 2147483647 h 50"/>
                <a:gd name="T60" fmla="*/ 2147483647 w 143"/>
                <a:gd name="T61" fmla="*/ 2147483647 h 50"/>
                <a:gd name="T62" fmla="*/ 2147483647 w 143"/>
                <a:gd name="T63" fmla="*/ 2147483647 h 50"/>
                <a:gd name="T64" fmla="*/ 2147483647 w 143"/>
                <a:gd name="T65" fmla="*/ 2147483647 h 50"/>
                <a:gd name="T66" fmla="*/ 2147483647 w 143"/>
                <a:gd name="T67" fmla="*/ 2147483647 h 50"/>
                <a:gd name="T68" fmla="*/ 2147483647 w 143"/>
                <a:gd name="T69" fmla="*/ 2147483647 h 50"/>
                <a:gd name="T70" fmla="*/ 2147483647 w 143"/>
                <a:gd name="T71" fmla="*/ 2147483647 h 50"/>
                <a:gd name="T72" fmla="*/ 2147483647 w 143"/>
                <a:gd name="T73" fmla="*/ 2147483647 h 50"/>
                <a:gd name="T74" fmla="*/ 2147483647 w 143"/>
                <a:gd name="T75" fmla="*/ 2147483647 h 50"/>
                <a:gd name="T76" fmla="*/ 2147483647 w 143"/>
                <a:gd name="T77" fmla="*/ 2147483647 h 50"/>
                <a:gd name="T78" fmla="*/ 2147483647 w 143"/>
                <a:gd name="T79" fmla="*/ 2147483647 h 50"/>
                <a:gd name="T80" fmla="*/ 2147483647 w 143"/>
                <a:gd name="T81" fmla="*/ 2147483647 h 50"/>
                <a:gd name="T82" fmla="*/ 2147483647 w 143"/>
                <a:gd name="T83" fmla="*/ 2147483647 h 50"/>
                <a:gd name="T84" fmla="*/ 2147483647 w 143"/>
                <a:gd name="T85" fmla="*/ 2147483647 h 50"/>
                <a:gd name="T86" fmla="*/ 2147483647 w 143"/>
                <a:gd name="T87" fmla="*/ 2147483647 h 50"/>
                <a:gd name="T88" fmla="*/ 2147483647 w 143"/>
                <a:gd name="T89" fmla="*/ 2147483647 h 50"/>
                <a:gd name="T90" fmla="*/ 2147483647 w 143"/>
                <a:gd name="T91" fmla="*/ 2147483647 h 5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43"/>
                <a:gd name="T139" fmla="*/ 0 h 50"/>
                <a:gd name="T140" fmla="*/ 143 w 143"/>
                <a:gd name="T141" fmla="*/ 50 h 5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43" h="50">
                  <a:moveTo>
                    <a:pt x="8" y="20"/>
                  </a:moveTo>
                  <a:lnTo>
                    <a:pt x="6" y="20"/>
                  </a:lnTo>
                  <a:lnTo>
                    <a:pt x="2" y="16"/>
                  </a:lnTo>
                  <a:lnTo>
                    <a:pt x="0" y="8"/>
                  </a:lnTo>
                  <a:lnTo>
                    <a:pt x="0" y="2"/>
                  </a:lnTo>
                  <a:lnTo>
                    <a:pt x="4" y="2"/>
                  </a:lnTo>
                  <a:lnTo>
                    <a:pt x="12" y="2"/>
                  </a:lnTo>
                  <a:lnTo>
                    <a:pt x="26" y="2"/>
                  </a:lnTo>
                  <a:lnTo>
                    <a:pt x="36" y="4"/>
                  </a:lnTo>
                  <a:lnTo>
                    <a:pt x="54" y="10"/>
                  </a:lnTo>
                  <a:lnTo>
                    <a:pt x="50" y="4"/>
                  </a:lnTo>
                  <a:lnTo>
                    <a:pt x="54" y="2"/>
                  </a:lnTo>
                  <a:lnTo>
                    <a:pt x="60" y="0"/>
                  </a:lnTo>
                  <a:lnTo>
                    <a:pt x="62" y="0"/>
                  </a:lnTo>
                  <a:lnTo>
                    <a:pt x="66" y="2"/>
                  </a:lnTo>
                  <a:lnTo>
                    <a:pt x="70" y="2"/>
                  </a:lnTo>
                  <a:lnTo>
                    <a:pt x="74" y="2"/>
                  </a:lnTo>
                  <a:lnTo>
                    <a:pt x="78" y="10"/>
                  </a:lnTo>
                  <a:lnTo>
                    <a:pt x="82" y="12"/>
                  </a:lnTo>
                  <a:lnTo>
                    <a:pt x="93" y="12"/>
                  </a:lnTo>
                  <a:lnTo>
                    <a:pt x="119" y="20"/>
                  </a:lnTo>
                  <a:lnTo>
                    <a:pt x="133" y="26"/>
                  </a:lnTo>
                  <a:lnTo>
                    <a:pt x="143" y="30"/>
                  </a:lnTo>
                  <a:lnTo>
                    <a:pt x="135" y="36"/>
                  </a:lnTo>
                  <a:lnTo>
                    <a:pt x="127" y="38"/>
                  </a:lnTo>
                  <a:lnTo>
                    <a:pt x="119" y="38"/>
                  </a:lnTo>
                  <a:lnTo>
                    <a:pt x="115" y="34"/>
                  </a:lnTo>
                  <a:lnTo>
                    <a:pt x="107" y="28"/>
                  </a:lnTo>
                  <a:lnTo>
                    <a:pt x="97" y="20"/>
                  </a:lnTo>
                  <a:lnTo>
                    <a:pt x="93" y="18"/>
                  </a:lnTo>
                  <a:lnTo>
                    <a:pt x="89" y="16"/>
                  </a:lnTo>
                  <a:lnTo>
                    <a:pt x="82" y="18"/>
                  </a:lnTo>
                  <a:lnTo>
                    <a:pt x="80" y="22"/>
                  </a:lnTo>
                  <a:lnTo>
                    <a:pt x="80" y="34"/>
                  </a:lnTo>
                  <a:lnTo>
                    <a:pt x="76" y="34"/>
                  </a:lnTo>
                  <a:lnTo>
                    <a:pt x="74" y="36"/>
                  </a:lnTo>
                  <a:lnTo>
                    <a:pt x="70" y="42"/>
                  </a:lnTo>
                  <a:lnTo>
                    <a:pt x="68" y="48"/>
                  </a:lnTo>
                  <a:lnTo>
                    <a:pt x="66" y="50"/>
                  </a:lnTo>
                  <a:lnTo>
                    <a:pt x="62" y="50"/>
                  </a:lnTo>
                  <a:lnTo>
                    <a:pt x="56" y="48"/>
                  </a:lnTo>
                  <a:lnTo>
                    <a:pt x="48" y="46"/>
                  </a:lnTo>
                  <a:lnTo>
                    <a:pt x="34" y="34"/>
                  </a:lnTo>
                  <a:lnTo>
                    <a:pt x="24" y="26"/>
                  </a:lnTo>
                  <a:lnTo>
                    <a:pt x="16" y="22"/>
                  </a:lnTo>
                  <a:lnTo>
                    <a:pt x="8"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51" name="Freeform 160"/>
            <p:cNvSpPr>
              <a:spLocks/>
            </p:cNvSpPr>
            <p:nvPr/>
          </p:nvSpPr>
          <p:spPr bwMode="auto">
            <a:xfrm>
              <a:off x="4900731" y="2330900"/>
              <a:ext cx="123382" cy="27876"/>
            </a:xfrm>
            <a:custGeom>
              <a:avLst/>
              <a:gdLst>
                <a:gd name="T0" fmla="*/ 2147483647 w 85"/>
                <a:gd name="T1" fmla="*/ 2147483647 h 18"/>
                <a:gd name="T2" fmla="*/ 2147483647 w 85"/>
                <a:gd name="T3" fmla="*/ 2147483647 h 18"/>
                <a:gd name="T4" fmla="*/ 2147483647 w 85"/>
                <a:gd name="T5" fmla="*/ 2147483647 h 18"/>
                <a:gd name="T6" fmla="*/ 2147483647 w 85"/>
                <a:gd name="T7" fmla="*/ 2147483647 h 18"/>
                <a:gd name="T8" fmla="*/ 0 w 85"/>
                <a:gd name="T9" fmla="*/ 2147483647 h 18"/>
                <a:gd name="T10" fmla="*/ 2147483647 w 85"/>
                <a:gd name="T11" fmla="*/ 2147483647 h 18"/>
                <a:gd name="T12" fmla="*/ 2147483647 w 85"/>
                <a:gd name="T13" fmla="*/ 2147483647 h 18"/>
                <a:gd name="T14" fmla="*/ 2147483647 w 85"/>
                <a:gd name="T15" fmla="*/ 0 h 18"/>
                <a:gd name="T16" fmla="*/ 2147483647 w 85"/>
                <a:gd name="T17" fmla="*/ 2147483647 h 18"/>
                <a:gd name="T18" fmla="*/ 2147483647 w 85"/>
                <a:gd name="T19" fmla="*/ 2147483647 h 18"/>
                <a:gd name="T20" fmla="*/ 2147483647 w 85"/>
                <a:gd name="T21" fmla="*/ 2147483647 h 18"/>
                <a:gd name="T22" fmla="*/ 2147483647 w 85"/>
                <a:gd name="T23" fmla="*/ 2147483647 h 18"/>
                <a:gd name="T24" fmla="*/ 2147483647 w 85"/>
                <a:gd name="T25" fmla="*/ 2147483647 h 18"/>
                <a:gd name="T26" fmla="*/ 2147483647 w 85"/>
                <a:gd name="T27" fmla="*/ 2147483647 h 18"/>
                <a:gd name="T28" fmla="*/ 2147483647 w 85"/>
                <a:gd name="T29" fmla="*/ 2147483647 h 18"/>
                <a:gd name="T30" fmla="*/ 2147483647 w 85"/>
                <a:gd name="T31" fmla="*/ 2147483647 h 18"/>
                <a:gd name="T32" fmla="*/ 2147483647 w 85"/>
                <a:gd name="T33" fmla="*/ 2147483647 h 18"/>
                <a:gd name="T34" fmla="*/ 2147483647 w 85"/>
                <a:gd name="T35" fmla="*/ 2147483647 h 18"/>
                <a:gd name="T36" fmla="*/ 2147483647 w 85"/>
                <a:gd name="T37" fmla="*/ 2147483647 h 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5"/>
                <a:gd name="T58" fmla="*/ 0 h 18"/>
                <a:gd name="T59" fmla="*/ 85 w 85"/>
                <a:gd name="T60" fmla="*/ 18 h 1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5" h="18">
                  <a:moveTo>
                    <a:pt x="31" y="18"/>
                  </a:moveTo>
                  <a:lnTo>
                    <a:pt x="23" y="16"/>
                  </a:lnTo>
                  <a:lnTo>
                    <a:pt x="15" y="14"/>
                  </a:lnTo>
                  <a:lnTo>
                    <a:pt x="6" y="10"/>
                  </a:lnTo>
                  <a:lnTo>
                    <a:pt x="0" y="6"/>
                  </a:lnTo>
                  <a:lnTo>
                    <a:pt x="6" y="4"/>
                  </a:lnTo>
                  <a:lnTo>
                    <a:pt x="13" y="2"/>
                  </a:lnTo>
                  <a:lnTo>
                    <a:pt x="21" y="0"/>
                  </a:lnTo>
                  <a:lnTo>
                    <a:pt x="27" y="2"/>
                  </a:lnTo>
                  <a:lnTo>
                    <a:pt x="41" y="4"/>
                  </a:lnTo>
                  <a:lnTo>
                    <a:pt x="55" y="4"/>
                  </a:lnTo>
                  <a:lnTo>
                    <a:pt x="71" y="6"/>
                  </a:lnTo>
                  <a:lnTo>
                    <a:pt x="85" y="8"/>
                  </a:lnTo>
                  <a:lnTo>
                    <a:pt x="79" y="12"/>
                  </a:lnTo>
                  <a:lnTo>
                    <a:pt x="73" y="14"/>
                  </a:lnTo>
                  <a:lnTo>
                    <a:pt x="67" y="18"/>
                  </a:lnTo>
                  <a:lnTo>
                    <a:pt x="63" y="18"/>
                  </a:lnTo>
                  <a:lnTo>
                    <a:pt x="47" y="18"/>
                  </a:lnTo>
                  <a:lnTo>
                    <a:pt x="31"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52" name="Freeform 161"/>
            <p:cNvSpPr>
              <a:spLocks/>
            </p:cNvSpPr>
            <p:nvPr/>
          </p:nvSpPr>
          <p:spPr bwMode="auto">
            <a:xfrm>
              <a:off x="4957234" y="3268074"/>
              <a:ext cx="79565" cy="59734"/>
            </a:xfrm>
            <a:custGeom>
              <a:avLst/>
              <a:gdLst>
                <a:gd name="T0" fmla="*/ 2147483647 w 54"/>
                <a:gd name="T1" fmla="*/ 2147483647 h 38"/>
                <a:gd name="T2" fmla="*/ 2147483647 w 54"/>
                <a:gd name="T3" fmla="*/ 2147483647 h 38"/>
                <a:gd name="T4" fmla="*/ 2147483647 w 54"/>
                <a:gd name="T5" fmla="*/ 2147483647 h 38"/>
                <a:gd name="T6" fmla="*/ 2147483647 w 54"/>
                <a:gd name="T7" fmla="*/ 2147483647 h 38"/>
                <a:gd name="T8" fmla="*/ 2147483647 w 54"/>
                <a:gd name="T9" fmla="*/ 2147483647 h 38"/>
                <a:gd name="T10" fmla="*/ 2147483647 w 54"/>
                <a:gd name="T11" fmla="*/ 2147483647 h 38"/>
                <a:gd name="T12" fmla="*/ 2147483647 w 54"/>
                <a:gd name="T13" fmla="*/ 2147483647 h 38"/>
                <a:gd name="T14" fmla="*/ 2147483647 w 54"/>
                <a:gd name="T15" fmla="*/ 2147483647 h 38"/>
                <a:gd name="T16" fmla="*/ 2147483647 w 54"/>
                <a:gd name="T17" fmla="*/ 2147483647 h 38"/>
                <a:gd name="T18" fmla="*/ 2147483647 w 54"/>
                <a:gd name="T19" fmla="*/ 2147483647 h 38"/>
                <a:gd name="T20" fmla="*/ 2147483647 w 54"/>
                <a:gd name="T21" fmla="*/ 2147483647 h 38"/>
                <a:gd name="T22" fmla="*/ 0 w 54"/>
                <a:gd name="T23" fmla="*/ 2147483647 h 38"/>
                <a:gd name="T24" fmla="*/ 0 w 54"/>
                <a:gd name="T25" fmla="*/ 2147483647 h 38"/>
                <a:gd name="T26" fmla="*/ 2147483647 w 54"/>
                <a:gd name="T27" fmla="*/ 2147483647 h 38"/>
                <a:gd name="T28" fmla="*/ 2147483647 w 54"/>
                <a:gd name="T29" fmla="*/ 0 h 38"/>
                <a:gd name="T30" fmla="*/ 2147483647 w 54"/>
                <a:gd name="T31" fmla="*/ 0 h 38"/>
                <a:gd name="T32" fmla="*/ 2147483647 w 54"/>
                <a:gd name="T33" fmla="*/ 0 h 38"/>
                <a:gd name="T34" fmla="*/ 2147483647 w 54"/>
                <a:gd name="T35" fmla="*/ 2147483647 h 38"/>
                <a:gd name="T36" fmla="*/ 2147483647 w 54"/>
                <a:gd name="T37" fmla="*/ 2147483647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4"/>
                <a:gd name="T58" fmla="*/ 0 h 38"/>
                <a:gd name="T59" fmla="*/ 54 w 54"/>
                <a:gd name="T60" fmla="*/ 38 h 3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4" h="38">
                  <a:moveTo>
                    <a:pt x="46" y="6"/>
                  </a:moveTo>
                  <a:lnTo>
                    <a:pt x="48" y="16"/>
                  </a:lnTo>
                  <a:lnTo>
                    <a:pt x="54" y="22"/>
                  </a:lnTo>
                  <a:lnTo>
                    <a:pt x="52" y="28"/>
                  </a:lnTo>
                  <a:lnTo>
                    <a:pt x="44" y="30"/>
                  </a:lnTo>
                  <a:lnTo>
                    <a:pt x="40" y="38"/>
                  </a:lnTo>
                  <a:lnTo>
                    <a:pt x="30" y="32"/>
                  </a:lnTo>
                  <a:lnTo>
                    <a:pt x="28" y="30"/>
                  </a:lnTo>
                  <a:lnTo>
                    <a:pt x="16" y="26"/>
                  </a:lnTo>
                  <a:lnTo>
                    <a:pt x="10" y="20"/>
                  </a:lnTo>
                  <a:lnTo>
                    <a:pt x="6" y="14"/>
                  </a:lnTo>
                  <a:lnTo>
                    <a:pt x="0" y="6"/>
                  </a:lnTo>
                  <a:lnTo>
                    <a:pt x="0" y="2"/>
                  </a:lnTo>
                  <a:lnTo>
                    <a:pt x="6" y="2"/>
                  </a:lnTo>
                  <a:lnTo>
                    <a:pt x="12" y="0"/>
                  </a:lnTo>
                  <a:lnTo>
                    <a:pt x="20" y="0"/>
                  </a:lnTo>
                  <a:lnTo>
                    <a:pt x="36" y="0"/>
                  </a:lnTo>
                  <a:lnTo>
                    <a:pt x="40" y="6"/>
                  </a:lnTo>
                  <a:lnTo>
                    <a:pt x="46"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53" name="Freeform 162"/>
            <p:cNvSpPr>
              <a:spLocks/>
            </p:cNvSpPr>
            <p:nvPr/>
          </p:nvSpPr>
          <p:spPr bwMode="auto">
            <a:xfrm>
              <a:off x="4934171" y="3228251"/>
              <a:ext cx="93402" cy="84956"/>
            </a:xfrm>
            <a:custGeom>
              <a:avLst/>
              <a:gdLst>
                <a:gd name="T0" fmla="*/ 2147483647 w 64"/>
                <a:gd name="T1" fmla="*/ 0 h 52"/>
                <a:gd name="T2" fmla="*/ 2147483647 w 64"/>
                <a:gd name="T3" fmla="*/ 2147483647 h 52"/>
                <a:gd name="T4" fmla="*/ 2147483647 w 64"/>
                <a:gd name="T5" fmla="*/ 2147483647 h 52"/>
                <a:gd name="T6" fmla="*/ 2147483647 w 64"/>
                <a:gd name="T7" fmla="*/ 2147483647 h 52"/>
                <a:gd name="T8" fmla="*/ 2147483647 w 64"/>
                <a:gd name="T9" fmla="*/ 2147483647 h 52"/>
                <a:gd name="T10" fmla="*/ 2147483647 w 64"/>
                <a:gd name="T11" fmla="*/ 2147483647 h 52"/>
                <a:gd name="T12" fmla="*/ 2147483647 w 64"/>
                <a:gd name="T13" fmla="*/ 2147483647 h 52"/>
                <a:gd name="T14" fmla="*/ 2147483647 w 64"/>
                <a:gd name="T15" fmla="*/ 2147483647 h 52"/>
                <a:gd name="T16" fmla="*/ 2147483647 w 64"/>
                <a:gd name="T17" fmla="*/ 2147483647 h 52"/>
                <a:gd name="T18" fmla="*/ 2147483647 w 64"/>
                <a:gd name="T19" fmla="*/ 2147483647 h 52"/>
                <a:gd name="T20" fmla="*/ 2147483647 w 64"/>
                <a:gd name="T21" fmla="*/ 2147483647 h 52"/>
                <a:gd name="T22" fmla="*/ 2147483647 w 64"/>
                <a:gd name="T23" fmla="*/ 2147483647 h 52"/>
                <a:gd name="T24" fmla="*/ 2147483647 w 64"/>
                <a:gd name="T25" fmla="*/ 2147483647 h 52"/>
                <a:gd name="T26" fmla="*/ 2147483647 w 64"/>
                <a:gd name="T27" fmla="*/ 2147483647 h 52"/>
                <a:gd name="T28" fmla="*/ 2147483647 w 64"/>
                <a:gd name="T29" fmla="*/ 2147483647 h 52"/>
                <a:gd name="T30" fmla="*/ 2147483647 w 64"/>
                <a:gd name="T31" fmla="*/ 2147483647 h 52"/>
                <a:gd name="T32" fmla="*/ 2147483647 w 64"/>
                <a:gd name="T33" fmla="*/ 2147483647 h 52"/>
                <a:gd name="T34" fmla="*/ 2147483647 w 64"/>
                <a:gd name="T35" fmla="*/ 2147483647 h 52"/>
                <a:gd name="T36" fmla="*/ 2147483647 w 64"/>
                <a:gd name="T37" fmla="*/ 2147483647 h 52"/>
                <a:gd name="T38" fmla="*/ 0 w 64"/>
                <a:gd name="T39" fmla="*/ 2147483647 h 52"/>
                <a:gd name="T40" fmla="*/ 2147483647 w 64"/>
                <a:gd name="T41" fmla="*/ 2147483647 h 52"/>
                <a:gd name="T42" fmla="*/ 2147483647 w 64"/>
                <a:gd name="T43" fmla="*/ 2147483647 h 52"/>
                <a:gd name="T44" fmla="*/ 2147483647 w 64"/>
                <a:gd name="T45" fmla="*/ 2147483647 h 52"/>
                <a:gd name="T46" fmla="*/ 2147483647 w 64"/>
                <a:gd name="T47" fmla="*/ 0 h 5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4"/>
                <a:gd name="T73" fmla="*/ 0 h 52"/>
                <a:gd name="T74" fmla="*/ 64 w 64"/>
                <a:gd name="T75" fmla="*/ 52 h 5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4" h="52">
                  <a:moveTo>
                    <a:pt x="28" y="0"/>
                  </a:moveTo>
                  <a:lnTo>
                    <a:pt x="38" y="10"/>
                  </a:lnTo>
                  <a:lnTo>
                    <a:pt x="44" y="12"/>
                  </a:lnTo>
                  <a:lnTo>
                    <a:pt x="48" y="12"/>
                  </a:lnTo>
                  <a:lnTo>
                    <a:pt x="58" y="10"/>
                  </a:lnTo>
                  <a:lnTo>
                    <a:pt x="64" y="24"/>
                  </a:lnTo>
                  <a:lnTo>
                    <a:pt x="62" y="30"/>
                  </a:lnTo>
                  <a:lnTo>
                    <a:pt x="56" y="30"/>
                  </a:lnTo>
                  <a:lnTo>
                    <a:pt x="52" y="24"/>
                  </a:lnTo>
                  <a:lnTo>
                    <a:pt x="36" y="24"/>
                  </a:lnTo>
                  <a:lnTo>
                    <a:pt x="28" y="24"/>
                  </a:lnTo>
                  <a:lnTo>
                    <a:pt x="22" y="26"/>
                  </a:lnTo>
                  <a:lnTo>
                    <a:pt x="16" y="26"/>
                  </a:lnTo>
                  <a:lnTo>
                    <a:pt x="16" y="30"/>
                  </a:lnTo>
                  <a:lnTo>
                    <a:pt x="22" y="38"/>
                  </a:lnTo>
                  <a:lnTo>
                    <a:pt x="26" y="44"/>
                  </a:lnTo>
                  <a:lnTo>
                    <a:pt x="32" y="50"/>
                  </a:lnTo>
                  <a:lnTo>
                    <a:pt x="18" y="52"/>
                  </a:lnTo>
                  <a:lnTo>
                    <a:pt x="8" y="36"/>
                  </a:lnTo>
                  <a:lnTo>
                    <a:pt x="0" y="18"/>
                  </a:lnTo>
                  <a:lnTo>
                    <a:pt x="8" y="18"/>
                  </a:lnTo>
                  <a:lnTo>
                    <a:pt x="12" y="10"/>
                  </a:lnTo>
                  <a:lnTo>
                    <a:pt x="14" y="4"/>
                  </a:lnTo>
                  <a:lnTo>
                    <a:pt x="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54" name="Freeform 163"/>
            <p:cNvSpPr>
              <a:spLocks/>
            </p:cNvSpPr>
            <p:nvPr/>
          </p:nvSpPr>
          <p:spPr bwMode="auto">
            <a:xfrm>
              <a:off x="4986061" y="2591078"/>
              <a:ext cx="214479" cy="266815"/>
            </a:xfrm>
            <a:custGeom>
              <a:avLst/>
              <a:gdLst>
                <a:gd name="T0" fmla="*/ 2147483647 w 146"/>
                <a:gd name="T1" fmla="*/ 2147483647 h 168"/>
                <a:gd name="T2" fmla="*/ 2147483647 w 146"/>
                <a:gd name="T3" fmla="*/ 2147483647 h 168"/>
                <a:gd name="T4" fmla="*/ 2147483647 w 146"/>
                <a:gd name="T5" fmla="*/ 2147483647 h 168"/>
                <a:gd name="T6" fmla="*/ 2147483647 w 146"/>
                <a:gd name="T7" fmla="*/ 2147483647 h 168"/>
                <a:gd name="T8" fmla="*/ 2147483647 w 146"/>
                <a:gd name="T9" fmla="*/ 2147483647 h 168"/>
                <a:gd name="T10" fmla="*/ 2147483647 w 146"/>
                <a:gd name="T11" fmla="*/ 2147483647 h 168"/>
                <a:gd name="T12" fmla="*/ 2147483647 w 146"/>
                <a:gd name="T13" fmla="*/ 2147483647 h 168"/>
                <a:gd name="T14" fmla="*/ 2147483647 w 146"/>
                <a:gd name="T15" fmla="*/ 2147483647 h 168"/>
                <a:gd name="T16" fmla="*/ 2147483647 w 146"/>
                <a:gd name="T17" fmla="*/ 2147483647 h 168"/>
                <a:gd name="T18" fmla="*/ 2147483647 w 146"/>
                <a:gd name="T19" fmla="*/ 2147483647 h 168"/>
                <a:gd name="T20" fmla="*/ 2147483647 w 146"/>
                <a:gd name="T21" fmla="*/ 2147483647 h 168"/>
                <a:gd name="T22" fmla="*/ 2147483647 w 146"/>
                <a:gd name="T23" fmla="*/ 2147483647 h 168"/>
                <a:gd name="T24" fmla="*/ 2147483647 w 146"/>
                <a:gd name="T25" fmla="*/ 2147483647 h 168"/>
                <a:gd name="T26" fmla="*/ 2147483647 w 146"/>
                <a:gd name="T27" fmla="*/ 2147483647 h 168"/>
                <a:gd name="T28" fmla="*/ 2147483647 w 146"/>
                <a:gd name="T29" fmla="*/ 2147483647 h 168"/>
                <a:gd name="T30" fmla="*/ 2147483647 w 146"/>
                <a:gd name="T31" fmla="*/ 2147483647 h 168"/>
                <a:gd name="T32" fmla="*/ 2147483647 w 146"/>
                <a:gd name="T33" fmla="*/ 2147483647 h 168"/>
                <a:gd name="T34" fmla="*/ 2147483647 w 146"/>
                <a:gd name="T35" fmla="*/ 2147483647 h 168"/>
                <a:gd name="T36" fmla="*/ 2147483647 w 146"/>
                <a:gd name="T37" fmla="*/ 2147483647 h 168"/>
                <a:gd name="T38" fmla="*/ 2147483647 w 146"/>
                <a:gd name="T39" fmla="*/ 2147483647 h 168"/>
                <a:gd name="T40" fmla="*/ 2147483647 w 146"/>
                <a:gd name="T41" fmla="*/ 2147483647 h 168"/>
                <a:gd name="T42" fmla="*/ 2147483647 w 146"/>
                <a:gd name="T43" fmla="*/ 2147483647 h 168"/>
                <a:gd name="T44" fmla="*/ 2147483647 w 146"/>
                <a:gd name="T45" fmla="*/ 2147483647 h 168"/>
                <a:gd name="T46" fmla="*/ 2147483647 w 146"/>
                <a:gd name="T47" fmla="*/ 2147483647 h 168"/>
                <a:gd name="T48" fmla="*/ 2147483647 w 146"/>
                <a:gd name="T49" fmla="*/ 2147483647 h 168"/>
                <a:gd name="T50" fmla="*/ 2147483647 w 146"/>
                <a:gd name="T51" fmla="*/ 2147483647 h 168"/>
                <a:gd name="T52" fmla="*/ 2147483647 w 146"/>
                <a:gd name="T53" fmla="*/ 2147483647 h 168"/>
                <a:gd name="T54" fmla="*/ 2147483647 w 146"/>
                <a:gd name="T55" fmla="*/ 2147483647 h 168"/>
                <a:gd name="T56" fmla="*/ 2147483647 w 146"/>
                <a:gd name="T57" fmla="*/ 2147483647 h 168"/>
                <a:gd name="T58" fmla="*/ 2147483647 w 146"/>
                <a:gd name="T59" fmla="*/ 2147483647 h 168"/>
                <a:gd name="T60" fmla="*/ 2147483647 w 146"/>
                <a:gd name="T61" fmla="*/ 2147483647 h 168"/>
                <a:gd name="T62" fmla="*/ 2147483647 w 146"/>
                <a:gd name="T63" fmla="*/ 2147483647 h 168"/>
                <a:gd name="T64" fmla="*/ 2147483647 w 146"/>
                <a:gd name="T65" fmla="*/ 2147483647 h 168"/>
                <a:gd name="T66" fmla="*/ 2147483647 w 146"/>
                <a:gd name="T67" fmla="*/ 2147483647 h 168"/>
                <a:gd name="T68" fmla="*/ 2147483647 w 146"/>
                <a:gd name="T69" fmla="*/ 2147483647 h 168"/>
                <a:gd name="T70" fmla="*/ 2147483647 w 146"/>
                <a:gd name="T71" fmla="*/ 2147483647 h 168"/>
                <a:gd name="T72" fmla="*/ 2147483647 w 146"/>
                <a:gd name="T73" fmla="*/ 2147483647 h 168"/>
                <a:gd name="T74" fmla="*/ 2147483647 w 146"/>
                <a:gd name="T75" fmla="*/ 2147483647 h 168"/>
                <a:gd name="T76" fmla="*/ 2147483647 w 146"/>
                <a:gd name="T77" fmla="*/ 2147483647 h 168"/>
                <a:gd name="T78" fmla="*/ 2147483647 w 146"/>
                <a:gd name="T79" fmla="*/ 2147483647 h 168"/>
                <a:gd name="T80" fmla="*/ 2147483647 w 146"/>
                <a:gd name="T81" fmla="*/ 2147483647 h 168"/>
                <a:gd name="T82" fmla="*/ 2147483647 w 146"/>
                <a:gd name="T83" fmla="*/ 0 h 168"/>
                <a:gd name="T84" fmla="*/ 2147483647 w 146"/>
                <a:gd name="T85" fmla="*/ 2147483647 h 168"/>
                <a:gd name="T86" fmla="*/ 2147483647 w 146"/>
                <a:gd name="T87" fmla="*/ 2147483647 h 16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6"/>
                <a:gd name="T133" fmla="*/ 0 h 168"/>
                <a:gd name="T134" fmla="*/ 146 w 146"/>
                <a:gd name="T135" fmla="*/ 168 h 16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6" h="168">
                  <a:moveTo>
                    <a:pt x="98" y="16"/>
                  </a:moveTo>
                  <a:lnTo>
                    <a:pt x="92" y="20"/>
                  </a:lnTo>
                  <a:lnTo>
                    <a:pt x="90" y="24"/>
                  </a:lnTo>
                  <a:lnTo>
                    <a:pt x="90" y="26"/>
                  </a:lnTo>
                  <a:lnTo>
                    <a:pt x="90" y="30"/>
                  </a:lnTo>
                  <a:lnTo>
                    <a:pt x="92" y="32"/>
                  </a:lnTo>
                  <a:lnTo>
                    <a:pt x="100" y="34"/>
                  </a:lnTo>
                  <a:lnTo>
                    <a:pt x="108" y="36"/>
                  </a:lnTo>
                  <a:lnTo>
                    <a:pt x="110" y="38"/>
                  </a:lnTo>
                  <a:lnTo>
                    <a:pt x="110" y="40"/>
                  </a:lnTo>
                  <a:lnTo>
                    <a:pt x="110" y="44"/>
                  </a:lnTo>
                  <a:lnTo>
                    <a:pt x="108" y="48"/>
                  </a:lnTo>
                  <a:lnTo>
                    <a:pt x="104" y="50"/>
                  </a:lnTo>
                  <a:lnTo>
                    <a:pt x="104" y="54"/>
                  </a:lnTo>
                  <a:lnTo>
                    <a:pt x="106" y="56"/>
                  </a:lnTo>
                  <a:lnTo>
                    <a:pt x="108" y="54"/>
                  </a:lnTo>
                  <a:lnTo>
                    <a:pt x="114" y="54"/>
                  </a:lnTo>
                  <a:lnTo>
                    <a:pt x="114" y="64"/>
                  </a:lnTo>
                  <a:lnTo>
                    <a:pt x="118" y="76"/>
                  </a:lnTo>
                  <a:lnTo>
                    <a:pt x="120" y="82"/>
                  </a:lnTo>
                  <a:lnTo>
                    <a:pt x="122" y="86"/>
                  </a:lnTo>
                  <a:lnTo>
                    <a:pt x="126" y="88"/>
                  </a:lnTo>
                  <a:lnTo>
                    <a:pt x="126" y="92"/>
                  </a:lnTo>
                  <a:lnTo>
                    <a:pt x="128" y="98"/>
                  </a:lnTo>
                  <a:lnTo>
                    <a:pt x="130" y="102"/>
                  </a:lnTo>
                  <a:lnTo>
                    <a:pt x="130" y="108"/>
                  </a:lnTo>
                  <a:lnTo>
                    <a:pt x="140" y="112"/>
                  </a:lnTo>
                  <a:lnTo>
                    <a:pt x="146" y="118"/>
                  </a:lnTo>
                  <a:lnTo>
                    <a:pt x="146" y="130"/>
                  </a:lnTo>
                  <a:lnTo>
                    <a:pt x="136" y="132"/>
                  </a:lnTo>
                  <a:lnTo>
                    <a:pt x="128" y="138"/>
                  </a:lnTo>
                  <a:lnTo>
                    <a:pt x="122" y="144"/>
                  </a:lnTo>
                  <a:lnTo>
                    <a:pt x="118" y="150"/>
                  </a:lnTo>
                  <a:lnTo>
                    <a:pt x="112" y="154"/>
                  </a:lnTo>
                  <a:lnTo>
                    <a:pt x="106" y="158"/>
                  </a:lnTo>
                  <a:lnTo>
                    <a:pt x="96" y="158"/>
                  </a:lnTo>
                  <a:lnTo>
                    <a:pt x="90" y="160"/>
                  </a:lnTo>
                  <a:lnTo>
                    <a:pt x="88" y="162"/>
                  </a:lnTo>
                  <a:lnTo>
                    <a:pt x="86" y="162"/>
                  </a:lnTo>
                  <a:lnTo>
                    <a:pt x="78" y="162"/>
                  </a:lnTo>
                  <a:lnTo>
                    <a:pt x="70" y="164"/>
                  </a:lnTo>
                  <a:lnTo>
                    <a:pt x="64" y="164"/>
                  </a:lnTo>
                  <a:lnTo>
                    <a:pt x="50" y="168"/>
                  </a:lnTo>
                  <a:lnTo>
                    <a:pt x="44" y="166"/>
                  </a:lnTo>
                  <a:lnTo>
                    <a:pt x="40" y="162"/>
                  </a:lnTo>
                  <a:lnTo>
                    <a:pt x="36" y="160"/>
                  </a:lnTo>
                  <a:lnTo>
                    <a:pt x="34" y="158"/>
                  </a:lnTo>
                  <a:lnTo>
                    <a:pt x="32" y="156"/>
                  </a:lnTo>
                  <a:lnTo>
                    <a:pt x="28" y="152"/>
                  </a:lnTo>
                  <a:lnTo>
                    <a:pt x="24" y="138"/>
                  </a:lnTo>
                  <a:lnTo>
                    <a:pt x="20" y="118"/>
                  </a:lnTo>
                  <a:lnTo>
                    <a:pt x="22" y="108"/>
                  </a:lnTo>
                  <a:lnTo>
                    <a:pt x="26" y="104"/>
                  </a:lnTo>
                  <a:lnTo>
                    <a:pt x="34" y="100"/>
                  </a:lnTo>
                  <a:lnTo>
                    <a:pt x="40" y="94"/>
                  </a:lnTo>
                  <a:lnTo>
                    <a:pt x="50" y="90"/>
                  </a:lnTo>
                  <a:lnTo>
                    <a:pt x="58" y="86"/>
                  </a:lnTo>
                  <a:lnTo>
                    <a:pt x="62" y="80"/>
                  </a:lnTo>
                  <a:lnTo>
                    <a:pt x="64" y="74"/>
                  </a:lnTo>
                  <a:lnTo>
                    <a:pt x="54" y="74"/>
                  </a:lnTo>
                  <a:lnTo>
                    <a:pt x="44" y="74"/>
                  </a:lnTo>
                  <a:lnTo>
                    <a:pt x="40" y="62"/>
                  </a:lnTo>
                  <a:lnTo>
                    <a:pt x="38" y="54"/>
                  </a:lnTo>
                  <a:lnTo>
                    <a:pt x="36" y="46"/>
                  </a:lnTo>
                  <a:lnTo>
                    <a:pt x="32" y="34"/>
                  </a:lnTo>
                  <a:lnTo>
                    <a:pt x="26" y="28"/>
                  </a:lnTo>
                  <a:lnTo>
                    <a:pt x="16" y="26"/>
                  </a:lnTo>
                  <a:lnTo>
                    <a:pt x="8" y="22"/>
                  </a:lnTo>
                  <a:lnTo>
                    <a:pt x="0" y="18"/>
                  </a:lnTo>
                  <a:lnTo>
                    <a:pt x="4" y="16"/>
                  </a:lnTo>
                  <a:lnTo>
                    <a:pt x="6" y="16"/>
                  </a:lnTo>
                  <a:lnTo>
                    <a:pt x="8" y="16"/>
                  </a:lnTo>
                  <a:lnTo>
                    <a:pt x="16" y="18"/>
                  </a:lnTo>
                  <a:lnTo>
                    <a:pt x="26" y="20"/>
                  </a:lnTo>
                  <a:lnTo>
                    <a:pt x="36" y="24"/>
                  </a:lnTo>
                  <a:lnTo>
                    <a:pt x="46" y="26"/>
                  </a:lnTo>
                  <a:lnTo>
                    <a:pt x="52" y="26"/>
                  </a:lnTo>
                  <a:lnTo>
                    <a:pt x="56" y="22"/>
                  </a:lnTo>
                  <a:lnTo>
                    <a:pt x="58" y="18"/>
                  </a:lnTo>
                  <a:lnTo>
                    <a:pt x="60" y="14"/>
                  </a:lnTo>
                  <a:lnTo>
                    <a:pt x="60" y="8"/>
                  </a:lnTo>
                  <a:lnTo>
                    <a:pt x="62" y="4"/>
                  </a:lnTo>
                  <a:lnTo>
                    <a:pt x="64" y="2"/>
                  </a:lnTo>
                  <a:lnTo>
                    <a:pt x="70" y="0"/>
                  </a:lnTo>
                  <a:lnTo>
                    <a:pt x="82" y="2"/>
                  </a:lnTo>
                  <a:lnTo>
                    <a:pt x="90" y="6"/>
                  </a:lnTo>
                  <a:lnTo>
                    <a:pt x="96" y="10"/>
                  </a:lnTo>
                  <a:lnTo>
                    <a:pt x="104" y="14"/>
                  </a:lnTo>
                  <a:lnTo>
                    <a:pt x="98"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55" name="Freeform 164"/>
            <p:cNvSpPr>
              <a:spLocks/>
            </p:cNvSpPr>
            <p:nvPr/>
          </p:nvSpPr>
          <p:spPr bwMode="auto">
            <a:xfrm>
              <a:off x="5147496" y="3541527"/>
              <a:ext cx="62268" cy="13274"/>
            </a:xfrm>
            <a:custGeom>
              <a:avLst/>
              <a:gdLst>
                <a:gd name="T0" fmla="*/ 2147483647 w 42"/>
                <a:gd name="T1" fmla="*/ 2147483647 h 8"/>
                <a:gd name="T2" fmla="*/ 2147483647 w 42"/>
                <a:gd name="T3" fmla="*/ 2147483647 h 8"/>
                <a:gd name="T4" fmla="*/ 0 w 42"/>
                <a:gd name="T5" fmla="*/ 0 h 8"/>
                <a:gd name="T6" fmla="*/ 2147483647 w 42"/>
                <a:gd name="T7" fmla="*/ 2147483647 h 8"/>
                <a:gd name="T8" fmla="*/ 2147483647 w 42"/>
                <a:gd name="T9" fmla="*/ 2147483647 h 8"/>
                <a:gd name="T10" fmla="*/ 2147483647 w 42"/>
                <a:gd name="T11" fmla="*/ 2147483647 h 8"/>
                <a:gd name="T12" fmla="*/ 2147483647 w 42"/>
                <a:gd name="T13" fmla="*/ 2147483647 h 8"/>
                <a:gd name="T14" fmla="*/ 2147483647 w 42"/>
                <a:gd name="T15" fmla="*/ 2147483647 h 8"/>
                <a:gd name="T16" fmla="*/ 2147483647 w 42"/>
                <a:gd name="T17" fmla="*/ 2147483647 h 8"/>
                <a:gd name="T18" fmla="*/ 2147483647 w 42"/>
                <a:gd name="T19" fmla="*/ 0 h 8"/>
                <a:gd name="T20" fmla="*/ 2147483647 w 42"/>
                <a:gd name="T21" fmla="*/ 2147483647 h 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2"/>
                <a:gd name="T34" fmla="*/ 0 h 8"/>
                <a:gd name="T35" fmla="*/ 42 w 42"/>
                <a:gd name="T36" fmla="*/ 8 h 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2" h="8">
                  <a:moveTo>
                    <a:pt x="20" y="2"/>
                  </a:moveTo>
                  <a:lnTo>
                    <a:pt x="8" y="2"/>
                  </a:lnTo>
                  <a:lnTo>
                    <a:pt x="0" y="0"/>
                  </a:lnTo>
                  <a:lnTo>
                    <a:pt x="4" y="2"/>
                  </a:lnTo>
                  <a:lnTo>
                    <a:pt x="8" y="6"/>
                  </a:lnTo>
                  <a:lnTo>
                    <a:pt x="22" y="8"/>
                  </a:lnTo>
                  <a:lnTo>
                    <a:pt x="34" y="8"/>
                  </a:lnTo>
                  <a:lnTo>
                    <a:pt x="42" y="6"/>
                  </a:lnTo>
                  <a:lnTo>
                    <a:pt x="36" y="2"/>
                  </a:lnTo>
                  <a:lnTo>
                    <a:pt x="32" y="0"/>
                  </a:lnTo>
                  <a:lnTo>
                    <a:pt x="2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56" name="Freeform 165"/>
            <p:cNvSpPr>
              <a:spLocks/>
            </p:cNvSpPr>
            <p:nvPr/>
          </p:nvSpPr>
          <p:spPr bwMode="auto">
            <a:xfrm>
              <a:off x="4677028" y="3412766"/>
              <a:ext cx="24215" cy="18584"/>
            </a:xfrm>
            <a:custGeom>
              <a:avLst/>
              <a:gdLst>
                <a:gd name="T0" fmla="*/ 2147483647 w 16"/>
                <a:gd name="T1" fmla="*/ 2147483647 h 10"/>
                <a:gd name="T2" fmla="*/ 2147483647 w 16"/>
                <a:gd name="T3" fmla="*/ 0 h 10"/>
                <a:gd name="T4" fmla="*/ 2147483647 w 16"/>
                <a:gd name="T5" fmla="*/ 0 h 10"/>
                <a:gd name="T6" fmla="*/ 2147483647 w 16"/>
                <a:gd name="T7" fmla="*/ 0 h 10"/>
                <a:gd name="T8" fmla="*/ 2147483647 w 16"/>
                <a:gd name="T9" fmla="*/ 2147483647 h 10"/>
                <a:gd name="T10" fmla="*/ 0 w 16"/>
                <a:gd name="T11" fmla="*/ 2147483647 h 10"/>
                <a:gd name="T12" fmla="*/ 2147483647 w 16"/>
                <a:gd name="T13" fmla="*/ 2147483647 h 10"/>
                <a:gd name="T14" fmla="*/ 2147483647 w 16"/>
                <a:gd name="T15" fmla="*/ 2147483647 h 10"/>
                <a:gd name="T16" fmla="*/ 2147483647 w 16"/>
                <a:gd name="T17" fmla="*/ 2147483647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0"/>
                <a:gd name="T29" fmla="*/ 16 w 16"/>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0">
                  <a:moveTo>
                    <a:pt x="16" y="6"/>
                  </a:moveTo>
                  <a:lnTo>
                    <a:pt x="12" y="0"/>
                  </a:lnTo>
                  <a:lnTo>
                    <a:pt x="6" y="0"/>
                  </a:lnTo>
                  <a:lnTo>
                    <a:pt x="4" y="0"/>
                  </a:lnTo>
                  <a:lnTo>
                    <a:pt x="2" y="2"/>
                  </a:lnTo>
                  <a:lnTo>
                    <a:pt x="0" y="10"/>
                  </a:lnTo>
                  <a:lnTo>
                    <a:pt x="16" y="10"/>
                  </a:lnTo>
                  <a:lnTo>
                    <a:pt x="14" y="4"/>
                  </a:lnTo>
                  <a:lnTo>
                    <a:pt x="16"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57" name="Freeform 166"/>
            <p:cNvSpPr>
              <a:spLocks/>
            </p:cNvSpPr>
            <p:nvPr/>
          </p:nvSpPr>
          <p:spPr bwMode="auto">
            <a:xfrm>
              <a:off x="4499449" y="2877806"/>
              <a:ext cx="160283" cy="244249"/>
            </a:xfrm>
            <a:custGeom>
              <a:avLst/>
              <a:gdLst>
                <a:gd name="T0" fmla="*/ 2147483647 w 110"/>
                <a:gd name="T1" fmla="*/ 2147483647 h 154"/>
                <a:gd name="T2" fmla="*/ 2147483647 w 110"/>
                <a:gd name="T3" fmla="*/ 2147483647 h 154"/>
                <a:gd name="T4" fmla="*/ 2147483647 w 110"/>
                <a:gd name="T5" fmla="*/ 2147483647 h 154"/>
                <a:gd name="T6" fmla="*/ 2147483647 w 110"/>
                <a:gd name="T7" fmla="*/ 2147483647 h 154"/>
                <a:gd name="T8" fmla="*/ 2147483647 w 110"/>
                <a:gd name="T9" fmla="*/ 2147483647 h 154"/>
                <a:gd name="T10" fmla="*/ 2147483647 w 110"/>
                <a:gd name="T11" fmla="*/ 2147483647 h 154"/>
                <a:gd name="T12" fmla="*/ 2147483647 w 110"/>
                <a:gd name="T13" fmla="*/ 2147483647 h 154"/>
                <a:gd name="T14" fmla="*/ 2147483647 w 110"/>
                <a:gd name="T15" fmla="*/ 2147483647 h 154"/>
                <a:gd name="T16" fmla="*/ 2147483647 w 110"/>
                <a:gd name="T17" fmla="*/ 2147483647 h 154"/>
                <a:gd name="T18" fmla="*/ 2147483647 w 110"/>
                <a:gd name="T19" fmla="*/ 2147483647 h 154"/>
                <a:gd name="T20" fmla="*/ 2147483647 w 110"/>
                <a:gd name="T21" fmla="*/ 2147483647 h 154"/>
                <a:gd name="T22" fmla="*/ 2147483647 w 110"/>
                <a:gd name="T23" fmla="*/ 2147483647 h 154"/>
                <a:gd name="T24" fmla="*/ 2147483647 w 110"/>
                <a:gd name="T25" fmla="*/ 2147483647 h 154"/>
                <a:gd name="T26" fmla="*/ 2147483647 w 110"/>
                <a:gd name="T27" fmla="*/ 2147483647 h 154"/>
                <a:gd name="T28" fmla="*/ 2147483647 w 110"/>
                <a:gd name="T29" fmla="*/ 2147483647 h 154"/>
                <a:gd name="T30" fmla="*/ 2147483647 w 110"/>
                <a:gd name="T31" fmla="*/ 2147483647 h 154"/>
                <a:gd name="T32" fmla="*/ 2147483647 w 110"/>
                <a:gd name="T33" fmla="*/ 2147483647 h 154"/>
                <a:gd name="T34" fmla="*/ 2147483647 w 110"/>
                <a:gd name="T35" fmla="*/ 2147483647 h 154"/>
                <a:gd name="T36" fmla="*/ 2147483647 w 110"/>
                <a:gd name="T37" fmla="*/ 2147483647 h 154"/>
                <a:gd name="T38" fmla="*/ 2147483647 w 110"/>
                <a:gd name="T39" fmla="*/ 2147483647 h 154"/>
                <a:gd name="T40" fmla="*/ 2147483647 w 110"/>
                <a:gd name="T41" fmla="*/ 2147483647 h 154"/>
                <a:gd name="T42" fmla="*/ 2147483647 w 110"/>
                <a:gd name="T43" fmla="*/ 2147483647 h 154"/>
                <a:gd name="T44" fmla="*/ 2147483647 w 110"/>
                <a:gd name="T45" fmla="*/ 2147483647 h 154"/>
                <a:gd name="T46" fmla="*/ 2147483647 w 110"/>
                <a:gd name="T47" fmla="*/ 2147483647 h 154"/>
                <a:gd name="T48" fmla="*/ 2147483647 w 110"/>
                <a:gd name="T49" fmla="*/ 2147483647 h 154"/>
                <a:gd name="T50" fmla="*/ 2147483647 w 110"/>
                <a:gd name="T51" fmla="*/ 2147483647 h 154"/>
                <a:gd name="T52" fmla="*/ 2147483647 w 110"/>
                <a:gd name="T53" fmla="*/ 2147483647 h 154"/>
                <a:gd name="T54" fmla="*/ 2147483647 w 110"/>
                <a:gd name="T55" fmla="*/ 2147483647 h 154"/>
                <a:gd name="T56" fmla="*/ 2147483647 w 110"/>
                <a:gd name="T57" fmla="*/ 2147483647 h 154"/>
                <a:gd name="T58" fmla="*/ 2147483647 w 110"/>
                <a:gd name="T59" fmla="*/ 2147483647 h 154"/>
                <a:gd name="T60" fmla="*/ 0 w 110"/>
                <a:gd name="T61" fmla="*/ 2147483647 h 154"/>
                <a:gd name="T62" fmla="*/ 2147483647 w 110"/>
                <a:gd name="T63" fmla="*/ 2147483647 h 154"/>
                <a:gd name="T64" fmla="*/ 2147483647 w 110"/>
                <a:gd name="T65" fmla="*/ 0 h 154"/>
                <a:gd name="T66" fmla="*/ 2147483647 w 110"/>
                <a:gd name="T67" fmla="*/ 2147483647 h 154"/>
                <a:gd name="T68" fmla="*/ 2147483647 w 110"/>
                <a:gd name="T69" fmla="*/ 2147483647 h 154"/>
                <a:gd name="T70" fmla="*/ 2147483647 w 110"/>
                <a:gd name="T71" fmla="*/ 2147483647 h 154"/>
                <a:gd name="T72" fmla="*/ 2147483647 w 110"/>
                <a:gd name="T73" fmla="*/ 2147483647 h 154"/>
                <a:gd name="T74" fmla="*/ 2147483647 w 110"/>
                <a:gd name="T75" fmla="*/ 2147483647 h 154"/>
                <a:gd name="T76" fmla="*/ 2147483647 w 110"/>
                <a:gd name="T77" fmla="*/ 2147483647 h 154"/>
                <a:gd name="T78" fmla="*/ 2147483647 w 110"/>
                <a:gd name="T79" fmla="*/ 2147483647 h 15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10"/>
                <a:gd name="T121" fmla="*/ 0 h 154"/>
                <a:gd name="T122" fmla="*/ 110 w 110"/>
                <a:gd name="T123" fmla="*/ 154 h 15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10" h="154">
                  <a:moveTo>
                    <a:pt x="76" y="82"/>
                  </a:moveTo>
                  <a:lnTo>
                    <a:pt x="82" y="86"/>
                  </a:lnTo>
                  <a:lnTo>
                    <a:pt x="88" y="90"/>
                  </a:lnTo>
                  <a:lnTo>
                    <a:pt x="90" y="94"/>
                  </a:lnTo>
                  <a:lnTo>
                    <a:pt x="90" y="100"/>
                  </a:lnTo>
                  <a:lnTo>
                    <a:pt x="90" y="104"/>
                  </a:lnTo>
                  <a:lnTo>
                    <a:pt x="90" y="108"/>
                  </a:lnTo>
                  <a:lnTo>
                    <a:pt x="94" y="106"/>
                  </a:lnTo>
                  <a:lnTo>
                    <a:pt x="104" y="104"/>
                  </a:lnTo>
                  <a:lnTo>
                    <a:pt x="108" y="110"/>
                  </a:lnTo>
                  <a:lnTo>
                    <a:pt x="110" y="114"/>
                  </a:lnTo>
                  <a:lnTo>
                    <a:pt x="108" y="118"/>
                  </a:lnTo>
                  <a:lnTo>
                    <a:pt x="104" y="122"/>
                  </a:lnTo>
                  <a:lnTo>
                    <a:pt x="94" y="128"/>
                  </a:lnTo>
                  <a:lnTo>
                    <a:pt x="94" y="130"/>
                  </a:lnTo>
                  <a:lnTo>
                    <a:pt x="98" y="132"/>
                  </a:lnTo>
                  <a:lnTo>
                    <a:pt x="104" y="134"/>
                  </a:lnTo>
                  <a:lnTo>
                    <a:pt x="102" y="138"/>
                  </a:lnTo>
                  <a:lnTo>
                    <a:pt x="98" y="142"/>
                  </a:lnTo>
                  <a:lnTo>
                    <a:pt x="92" y="144"/>
                  </a:lnTo>
                  <a:lnTo>
                    <a:pt x="82" y="144"/>
                  </a:lnTo>
                  <a:lnTo>
                    <a:pt x="66" y="144"/>
                  </a:lnTo>
                  <a:lnTo>
                    <a:pt x="50" y="144"/>
                  </a:lnTo>
                  <a:lnTo>
                    <a:pt x="40" y="144"/>
                  </a:lnTo>
                  <a:lnTo>
                    <a:pt x="40" y="148"/>
                  </a:lnTo>
                  <a:lnTo>
                    <a:pt x="40" y="152"/>
                  </a:lnTo>
                  <a:lnTo>
                    <a:pt x="34" y="152"/>
                  </a:lnTo>
                  <a:lnTo>
                    <a:pt x="26" y="154"/>
                  </a:lnTo>
                  <a:lnTo>
                    <a:pt x="18" y="154"/>
                  </a:lnTo>
                  <a:lnTo>
                    <a:pt x="12" y="154"/>
                  </a:lnTo>
                  <a:lnTo>
                    <a:pt x="14" y="148"/>
                  </a:lnTo>
                  <a:lnTo>
                    <a:pt x="18" y="144"/>
                  </a:lnTo>
                  <a:lnTo>
                    <a:pt x="24" y="142"/>
                  </a:lnTo>
                  <a:lnTo>
                    <a:pt x="30" y="140"/>
                  </a:lnTo>
                  <a:lnTo>
                    <a:pt x="42" y="136"/>
                  </a:lnTo>
                  <a:lnTo>
                    <a:pt x="46" y="132"/>
                  </a:lnTo>
                  <a:lnTo>
                    <a:pt x="50" y="128"/>
                  </a:lnTo>
                  <a:lnTo>
                    <a:pt x="32" y="126"/>
                  </a:lnTo>
                  <a:lnTo>
                    <a:pt x="24" y="124"/>
                  </a:lnTo>
                  <a:lnTo>
                    <a:pt x="18" y="122"/>
                  </a:lnTo>
                  <a:lnTo>
                    <a:pt x="26" y="114"/>
                  </a:lnTo>
                  <a:lnTo>
                    <a:pt x="36" y="108"/>
                  </a:lnTo>
                  <a:lnTo>
                    <a:pt x="36" y="104"/>
                  </a:lnTo>
                  <a:lnTo>
                    <a:pt x="36" y="100"/>
                  </a:lnTo>
                  <a:lnTo>
                    <a:pt x="38" y="98"/>
                  </a:lnTo>
                  <a:lnTo>
                    <a:pt x="40" y="94"/>
                  </a:lnTo>
                  <a:lnTo>
                    <a:pt x="48" y="90"/>
                  </a:lnTo>
                  <a:lnTo>
                    <a:pt x="42" y="84"/>
                  </a:lnTo>
                  <a:lnTo>
                    <a:pt x="40" y="80"/>
                  </a:lnTo>
                  <a:lnTo>
                    <a:pt x="40" y="76"/>
                  </a:lnTo>
                  <a:lnTo>
                    <a:pt x="40" y="70"/>
                  </a:lnTo>
                  <a:lnTo>
                    <a:pt x="42" y="68"/>
                  </a:lnTo>
                  <a:lnTo>
                    <a:pt x="40" y="62"/>
                  </a:lnTo>
                  <a:lnTo>
                    <a:pt x="38" y="58"/>
                  </a:lnTo>
                  <a:lnTo>
                    <a:pt x="14" y="58"/>
                  </a:lnTo>
                  <a:lnTo>
                    <a:pt x="12" y="56"/>
                  </a:lnTo>
                  <a:lnTo>
                    <a:pt x="12" y="50"/>
                  </a:lnTo>
                  <a:lnTo>
                    <a:pt x="10" y="48"/>
                  </a:lnTo>
                  <a:lnTo>
                    <a:pt x="6" y="46"/>
                  </a:lnTo>
                  <a:lnTo>
                    <a:pt x="12" y="36"/>
                  </a:lnTo>
                  <a:lnTo>
                    <a:pt x="6" y="32"/>
                  </a:lnTo>
                  <a:lnTo>
                    <a:pt x="0" y="28"/>
                  </a:lnTo>
                  <a:lnTo>
                    <a:pt x="10" y="20"/>
                  </a:lnTo>
                  <a:lnTo>
                    <a:pt x="22" y="10"/>
                  </a:lnTo>
                  <a:lnTo>
                    <a:pt x="38" y="4"/>
                  </a:lnTo>
                  <a:lnTo>
                    <a:pt x="50" y="0"/>
                  </a:lnTo>
                  <a:lnTo>
                    <a:pt x="48" y="8"/>
                  </a:lnTo>
                  <a:lnTo>
                    <a:pt x="46" y="12"/>
                  </a:lnTo>
                  <a:lnTo>
                    <a:pt x="42" y="16"/>
                  </a:lnTo>
                  <a:lnTo>
                    <a:pt x="38" y="20"/>
                  </a:lnTo>
                  <a:lnTo>
                    <a:pt x="46" y="22"/>
                  </a:lnTo>
                  <a:lnTo>
                    <a:pt x="54" y="22"/>
                  </a:lnTo>
                  <a:lnTo>
                    <a:pt x="60" y="24"/>
                  </a:lnTo>
                  <a:lnTo>
                    <a:pt x="66" y="26"/>
                  </a:lnTo>
                  <a:lnTo>
                    <a:pt x="58" y="36"/>
                  </a:lnTo>
                  <a:lnTo>
                    <a:pt x="54" y="40"/>
                  </a:lnTo>
                  <a:lnTo>
                    <a:pt x="54" y="46"/>
                  </a:lnTo>
                  <a:lnTo>
                    <a:pt x="56" y="56"/>
                  </a:lnTo>
                  <a:lnTo>
                    <a:pt x="62" y="64"/>
                  </a:lnTo>
                  <a:lnTo>
                    <a:pt x="74" y="82"/>
                  </a:lnTo>
                  <a:lnTo>
                    <a:pt x="76"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58" name="Freeform 167"/>
            <p:cNvSpPr>
              <a:spLocks/>
            </p:cNvSpPr>
            <p:nvPr/>
          </p:nvSpPr>
          <p:spPr bwMode="auto">
            <a:xfrm>
              <a:off x="4429110" y="2984001"/>
              <a:ext cx="88790" cy="99558"/>
            </a:xfrm>
            <a:custGeom>
              <a:avLst/>
              <a:gdLst>
                <a:gd name="T0" fmla="*/ 2147483647 w 60"/>
                <a:gd name="T1" fmla="*/ 2147483647 h 64"/>
                <a:gd name="T2" fmla="*/ 2147483647 w 60"/>
                <a:gd name="T3" fmla="*/ 2147483647 h 64"/>
                <a:gd name="T4" fmla="*/ 2147483647 w 60"/>
                <a:gd name="T5" fmla="*/ 2147483647 h 64"/>
                <a:gd name="T6" fmla="*/ 2147483647 w 60"/>
                <a:gd name="T7" fmla="*/ 0 h 64"/>
                <a:gd name="T8" fmla="*/ 2147483647 w 60"/>
                <a:gd name="T9" fmla="*/ 0 h 64"/>
                <a:gd name="T10" fmla="*/ 2147483647 w 60"/>
                <a:gd name="T11" fmla="*/ 0 h 64"/>
                <a:gd name="T12" fmla="*/ 2147483647 w 60"/>
                <a:gd name="T13" fmla="*/ 2147483647 h 64"/>
                <a:gd name="T14" fmla="*/ 2147483647 w 60"/>
                <a:gd name="T15" fmla="*/ 2147483647 h 64"/>
                <a:gd name="T16" fmla="*/ 2147483647 w 60"/>
                <a:gd name="T17" fmla="*/ 2147483647 h 64"/>
                <a:gd name="T18" fmla="*/ 2147483647 w 60"/>
                <a:gd name="T19" fmla="*/ 2147483647 h 64"/>
                <a:gd name="T20" fmla="*/ 2147483647 w 60"/>
                <a:gd name="T21" fmla="*/ 2147483647 h 64"/>
                <a:gd name="T22" fmla="*/ 2147483647 w 60"/>
                <a:gd name="T23" fmla="*/ 2147483647 h 64"/>
                <a:gd name="T24" fmla="*/ 2147483647 w 60"/>
                <a:gd name="T25" fmla="*/ 2147483647 h 64"/>
                <a:gd name="T26" fmla="*/ 2147483647 w 60"/>
                <a:gd name="T27" fmla="*/ 2147483647 h 64"/>
                <a:gd name="T28" fmla="*/ 2147483647 w 60"/>
                <a:gd name="T29" fmla="*/ 2147483647 h 64"/>
                <a:gd name="T30" fmla="*/ 2147483647 w 60"/>
                <a:gd name="T31" fmla="*/ 2147483647 h 64"/>
                <a:gd name="T32" fmla="*/ 2147483647 w 60"/>
                <a:gd name="T33" fmla="*/ 2147483647 h 64"/>
                <a:gd name="T34" fmla="*/ 2147483647 w 60"/>
                <a:gd name="T35" fmla="*/ 2147483647 h 64"/>
                <a:gd name="T36" fmla="*/ 2147483647 w 60"/>
                <a:gd name="T37" fmla="*/ 2147483647 h 64"/>
                <a:gd name="T38" fmla="*/ 2147483647 w 60"/>
                <a:gd name="T39" fmla="*/ 2147483647 h 64"/>
                <a:gd name="T40" fmla="*/ 2147483647 w 60"/>
                <a:gd name="T41" fmla="*/ 2147483647 h 64"/>
                <a:gd name="T42" fmla="*/ 2147483647 w 60"/>
                <a:gd name="T43" fmla="*/ 2147483647 h 64"/>
                <a:gd name="T44" fmla="*/ 2147483647 w 60"/>
                <a:gd name="T45" fmla="*/ 2147483647 h 64"/>
                <a:gd name="T46" fmla="*/ 2147483647 w 60"/>
                <a:gd name="T47" fmla="*/ 2147483647 h 64"/>
                <a:gd name="T48" fmla="*/ 0 w 60"/>
                <a:gd name="T49" fmla="*/ 2147483647 h 64"/>
                <a:gd name="T50" fmla="*/ 2147483647 w 60"/>
                <a:gd name="T51" fmla="*/ 2147483647 h 64"/>
                <a:gd name="T52" fmla="*/ 2147483647 w 60"/>
                <a:gd name="T53" fmla="*/ 2147483647 h 64"/>
                <a:gd name="T54" fmla="*/ 2147483647 w 60"/>
                <a:gd name="T55" fmla="*/ 2147483647 h 64"/>
                <a:gd name="T56" fmla="*/ 2147483647 w 60"/>
                <a:gd name="T57" fmla="*/ 2147483647 h 64"/>
                <a:gd name="T58" fmla="*/ 2147483647 w 60"/>
                <a:gd name="T59" fmla="*/ 2147483647 h 64"/>
                <a:gd name="T60" fmla="*/ 2147483647 w 60"/>
                <a:gd name="T61" fmla="*/ 2147483647 h 64"/>
                <a:gd name="T62" fmla="*/ 2147483647 w 60"/>
                <a:gd name="T63" fmla="*/ 2147483647 h 64"/>
                <a:gd name="T64" fmla="*/ 2147483647 w 60"/>
                <a:gd name="T65" fmla="*/ 2147483647 h 64"/>
                <a:gd name="T66" fmla="*/ 2147483647 w 60"/>
                <a:gd name="T67" fmla="*/ 2147483647 h 64"/>
                <a:gd name="T68" fmla="*/ 2147483647 w 60"/>
                <a:gd name="T69" fmla="*/ 2147483647 h 64"/>
                <a:gd name="T70" fmla="*/ 2147483647 w 60"/>
                <a:gd name="T71" fmla="*/ 2147483647 h 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0"/>
                <a:gd name="T109" fmla="*/ 0 h 64"/>
                <a:gd name="T110" fmla="*/ 60 w 60"/>
                <a:gd name="T111" fmla="*/ 64 h 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0" h="64">
                  <a:moveTo>
                    <a:pt x="32" y="20"/>
                  </a:moveTo>
                  <a:lnTo>
                    <a:pt x="32" y="4"/>
                  </a:lnTo>
                  <a:lnTo>
                    <a:pt x="32" y="2"/>
                  </a:lnTo>
                  <a:lnTo>
                    <a:pt x="34" y="0"/>
                  </a:lnTo>
                  <a:lnTo>
                    <a:pt x="44" y="0"/>
                  </a:lnTo>
                  <a:lnTo>
                    <a:pt x="56" y="0"/>
                  </a:lnTo>
                  <a:lnTo>
                    <a:pt x="60" y="2"/>
                  </a:lnTo>
                  <a:lnTo>
                    <a:pt x="60" y="6"/>
                  </a:lnTo>
                  <a:lnTo>
                    <a:pt x="58" y="14"/>
                  </a:lnTo>
                  <a:lnTo>
                    <a:pt x="54" y="18"/>
                  </a:lnTo>
                  <a:lnTo>
                    <a:pt x="50" y="20"/>
                  </a:lnTo>
                  <a:lnTo>
                    <a:pt x="48" y="24"/>
                  </a:lnTo>
                  <a:lnTo>
                    <a:pt x="50" y="26"/>
                  </a:lnTo>
                  <a:lnTo>
                    <a:pt x="52" y="30"/>
                  </a:lnTo>
                  <a:lnTo>
                    <a:pt x="54" y="32"/>
                  </a:lnTo>
                  <a:lnTo>
                    <a:pt x="56" y="36"/>
                  </a:lnTo>
                  <a:lnTo>
                    <a:pt x="54" y="42"/>
                  </a:lnTo>
                  <a:lnTo>
                    <a:pt x="50" y="46"/>
                  </a:lnTo>
                  <a:lnTo>
                    <a:pt x="38" y="54"/>
                  </a:lnTo>
                  <a:lnTo>
                    <a:pt x="24" y="62"/>
                  </a:lnTo>
                  <a:lnTo>
                    <a:pt x="16" y="64"/>
                  </a:lnTo>
                  <a:lnTo>
                    <a:pt x="10" y="64"/>
                  </a:lnTo>
                  <a:lnTo>
                    <a:pt x="6" y="64"/>
                  </a:lnTo>
                  <a:lnTo>
                    <a:pt x="4" y="62"/>
                  </a:lnTo>
                  <a:lnTo>
                    <a:pt x="0" y="56"/>
                  </a:lnTo>
                  <a:lnTo>
                    <a:pt x="2" y="52"/>
                  </a:lnTo>
                  <a:lnTo>
                    <a:pt x="6" y="48"/>
                  </a:lnTo>
                  <a:lnTo>
                    <a:pt x="14" y="40"/>
                  </a:lnTo>
                  <a:lnTo>
                    <a:pt x="6" y="34"/>
                  </a:lnTo>
                  <a:lnTo>
                    <a:pt x="2" y="30"/>
                  </a:lnTo>
                  <a:lnTo>
                    <a:pt x="6" y="26"/>
                  </a:lnTo>
                  <a:lnTo>
                    <a:pt x="4" y="20"/>
                  </a:lnTo>
                  <a:lnTo>
                    <a:pt x="10" y="18"/>
                  </a:lnTo>
                  <a:lnTo>
                    <a:pt x="20" y="16"/>
                  </a:lnTo>
                  <a:lnTo>
                    <a:pt x="26" y="18"/>
                  </a:lnTo>
                  <a:lnTo>
                    <a:pt x="32"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59" name="Freeform 168"/>
            <p:cNvSpPr>
              <a:spLocks/>
            </p:cNvSpPr>
            <p:nvPr/>
          </p:nvSpPr>
          <p:spPr bwMode="auto">
            <a:xfrm>
              <a:off x="4818861" y="3327809"/>
              <a:ext cx="13837" cy="43805"/>
            </a:xfrm>
            <a:custGeom>
              <a:avLst/>
              <a:gdLst>
                <a:gd name="T0" fmla="*/ 0 w 10"/>
                <a:gd name="T1" fmla="*/ 2147483647 h 28"/>
                <a:gd name="T2" fmla="*/ 0 w 10"/>
                <a:gd name="T3" fmla="*/ 2147483647 h 28"/>
                <a:gd name="T4" fmla="*/ 2147483647 w 10"/>
                <a:gd name="T5" fmla="*/ 2147483647 h 28"/>
                <a:gd name="T6" fmla="*/ 2147483647 w 10"/>
                <a:gd name="T7" fmla="*/ 0 h 28"/>
                <a:gd name="T8" fmla="*/ 2147483647 w 10"/>
                <a:gd name="T9" fmla="*/ 2147483647 h 28"/>
                <a:gd name="T10" fmla="*/ 2147483647 w 10"/>
                <a:gd name="T11" fmla="*/ 2147483647 h 28"/>
                <a:gd name="T12" fmla="*/ 2147483647 w 10"/>
                <a:gd name="T13" fmla="*/ 2147483647 h 28"/>
                <a:gd name="T14" fmla="*/ 0 w 10"/>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10"/>
                <a:gd name="T25" fmla="*/ 0 h 28"/>
                <a:gd name="T26" fmla="*/ 10 w 10"/>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 h="28">
                  <a:moveTo>
                    <a:pt x="0" y="28"/>
                  </a:moveTo>
                  <a:lnTo>
                    <a:pt x="0" y="12"/>
                  </a:lnTo>
                  <a:lnTo>
                    <a:pt x="2" y="6"/>
                  </a:lnTo>
                  <a:lnTo>
                    <a:pt x="6" y="0"/>
                  </a:lnTo>
                  <a:lnTo>
                    <a:pt x="8" y="6"/>
                  </a:lnTo>
                  <a:lnTo>
                    <a:pt x="10" y="10"/>
                  </a:lnTo>
                  <a:lnTo>
                    <a:pt x="10" y="28"/>
                  </a:lnTo>
                  <a:lnTo>
                    <a:pt x="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60" name="Freeform 169"/>
            <p:cNvSpPr>
              <a:spLocks/>
            </p:cNvSpPr>
            <p:nvPr/>
          </p:nvSpPr>
          <p:spPr bwMode="auto">
            <a:xfrm>
              <a:off x="4798104" y="3378251"/>
              <a:ext cx="40359" cy="62390"/>
            </a:xfrm>
            <a:custGeom>
              <a:avLst/>
              <a:gdLst>
                <a:gd name="T0" fmla="*/ 2147483647 w 28"/>
                <a:gd name="T1" fmla="*/ 2147483647 h 40"/>
                <a:gd name="T2" fmla="*/ 2147483647 w 28"/>
                <a:gd name="T3" fmla="*/ 2147483647 h 40"/>
                <a:gd name="T4" fmla="*/ 2147483647 w 28"/>
                <a:gd name="T5" fmla="*/ 0 h 40"/>
                <a:gd name="T6" fmla="*/ 2147483647 w 28"/>
                <a:gd name="T7" fmla="*/ 2147483647 h 40"/>
                <a:gd name="T8" fmla="*/ 2147483647 w 28"/>
                <a:gd name="T9" fmla="*/ 2147483647 h 40"/>
                <a:gd name="T10" fmla="*/ 2147483647 w 28"/>
                <a:gd name="T11" fmla="*/ 2147483647 h 40"/>
                <a:gd name="T12" fmla="*/ 2147483647 w 28"/>
                <a:gd name="T13" fmla="*/ 2147483647 h 40"/>
                <a:gd name="T14" fmla="*/ 2147483647 w 28"/>
                <a:gd name="T15" fmla="*/ 2147483647 h 40"/>
                <a:gd name="T16" fmla="*/ 2147483647 w 28"/>
                <a:gd name="T17" fmla="*/ 2147483647 h 40"/>
                <a:gd name="T18" fmla="*/ 2147483647 w 28"/>
                <a:gd name="T19" fmla="*/ 2147483647 h 40"/>
                <a:gd name="T20" fmla="*/ 2147483647 w 28"/>
                <a:gd name="T21" fmla="*/ 2147483647 h 40"/>
                <a:gd name="T22" fmla="*/ 2147483647 w 28"/>
                <a:gd name="T23" fmla="*/ 2147483647 h 40"/>
                <a:gd name="T24" fmla="*/ 2147483647 w 28"/>
                <a:gd name="T25" fmla="*/ 2147483647 h 40"/>
                <a:gd name="T26" fmla="*/ 2147483647 w 28"/>
                <a:gd name="T27" fmla="*/ 2147483647 h 40"/>
                <a:gd name="T28" fmla="*/ 0 w 28"/>
                <a:gd name="T29" fmla="*/ 2147483647 h 40"/>
                <a:gd name="T30" fmla="*/ 2147483647 w 28"/>
                <a:gd name="T31" fmla="*/ 2147483647 h 40"/>
                <a:gd name="T32" fmla="*/ 2147483647 w 28"/>
                <a:gd name="T33" fmla="*/ 2147483647 h 40"/>
                <a:gd name="T34" fmla="*/ 2147483647 w 28"/>
                <a:gd name="T35" fmla="*/ 2147483647 h 4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
                <a:gd name="T55" fmla="*/ 0 h 40"/>
                <a:gd name="T56" fmla="*/ 28 w 28"/>
                <a:gd name="T57" fmla="*/ 40 h 4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 h="40">
                  <a:moveTo>
                    <a:pt x="12" y="8"/>
                  </a:moveTo>
                  <a:lnTo>
                    <a:pt x="16" y="4"/>
                  </a:lnTo>
                  <a:lnTo>
                    <a:pt x="20" y="0"/>
                  </a:lnTo>
                  <a:lnTo>
                    <a:pt x="24" y="4"/>
                  </a:lnTo>
                  <a:lnTo>
                    <a:pt x="28" y="8"/>
                  </a:lnTo>
                  <a:lnTo>
                    <a:pt x="28" y="34"/>
                  </a:lnTo>
                  <a:lnTo>
                    <a:pt x="24" y="36"/>
                  </a:lnTo>
                  <a:lnTo>
                    <a:pt x="20" y="38"/>
                  </a:lnTo>
                  <a:lnTo>
                    <a:pt x="14" y="40"/>
                  </a:lnTo>
                  <a:lnTo>
                    <a:pt x="10" y="36"/>
                  </a:lnTo>
                  <a:lnTo>
                    <a:pt x="10" y="34"/>
                  </a:lnTo>
                  <a:lnTo>
                    <a:pt x="10" y="30"/>
                  </a:lnTo>
                  <a:lnTo>
                    <a:pt x="10" y="14"/>
                  </a:lnTo>
                  <a:lnTo>
                    <a:pt x="4" y="12"/>
                  </a:lnTo>
                  <a:lnTo>
                    <a:pt x="0" y="8"/>
                  </a:lnTo>
                  <a:lnTo>
                    <a:pt x="4" y="6"/>
                  </a:lnTo>
                  <a:lnTo>
                    <a:pt x="8" y="6"/>
                  </a:lnTo>
                  <a:lnTo>
                    <a:pt x="1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61" name="Freeform 170"/>
            <p:cNvSpPr>
              <a:spLocks/>
            </p:cNvSpPr>
            <p:nvPr/>
          </p:nvSpPr>
          <p:spPr bwMode="auto">
            <a:xfrm>
              <a:off x="4904191" y="3465863"/>
              <a:ext cx="58808" cy="38495"/>
            </a:xfrm>
            <a:custGeom>
              <a:avLst/>
              <a:gdLst>
                <a:gd name="T0" fmla="*/ 2147483647 w 41"/>
                <a:gd name="T1" fmla="*/ 2147483647 h 24"/>
                <a:gd name="T2" fmla="*/ 2147483647 w 41"/>
                <a:gd name="T3" fmla="*/ 2147483647 h 24"/>
                <a:gd name="T4" fmla="*/ 2147483647 w 41"/>
                <a:gd name="T5" fmla="*/ 2147483647 h 24"/>
                <a:gd name="T6" fmla="*/ 2147483647 w 41"/>
                <a:gd name="T7" fmla="*/ 2147483647 h 24"/>
                <a:gd name="T8" fmla="*/ 2147483647 w 41"/>
                <a:gd name="T9" fmla="*/ 2147483647 h 24"/>
                <a:gd name="T10" fmla="*/ 2147483647 w 41"/>
                <a:gd name="T11" fmla="*/ 2147483647 h 24"/>
                <a:gd name="T12" fmla="*/ 2147483647 w 41"/>
                <a:gd name="T13" fmla="*/ 2147483647 h 24"/>
                <a:gd name="T14" fmla="*/ 2147483647 w 41"/>
                <a:gd name="T15" fmla="*/ 2147483647 h 24"/>
                <a:gd name="T16" fmla="*/ 0 w 41"/>
                <a:gd name="T17" fmla="*/ 2147483647 h 24"/>
                <a:gd name="T18" fmla="*/ 0 w 41"/>
                <a:gd name="T19" fmla="*/ 2147483647 h 24"/>
                <a:gd name="T20" fmla="*/ 2147483647 w 41"/>
                <a:gd name="T21" fmla="*/ 0 h 24"/>
                <a:gd name="T22" fmla="*/ 2147483647 w 41"/>
                <a:gd name="T23" fmla="*/ 0 h 24"/>
                <a:gd name="T24" fmla="*/ 2147483647 w 41"/>
                <a:gd name="T25" fmla="*/ 2147483647 h 24"/>
                <a:gd name="T26" fmla="*/ 2147483647 w 41"/>
                <a:gd name="T27" fmla="*/ 2147483647 h 24"/>
                <a:gd name="T28" fmla="*/ 2147483647 w 41"/>
                <a:gd name="T29" fmla="*/ 2147483647 h 24"/>
                <a:gd name="T30" fmla="*/ 2147483647 w 41"/>
                <a:gd name="T31" fmla="*/ 0 h 24"/>
                <a:gd name="T32" fmla="*/ 2147483647 w 41"/>
                <a:gd name="T33" fmla="*/ 2147483647 h 24"/>
                <a:gd name="T34" fmla="*/ 2147483647 w 41"/>
                <a:gd name="T35" fmla="*/ 2147483647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
                <a:gd name="T55" fmla="*/ 0 h 24"/>
                <a:gd name="T56" fmla="*/ 41 w 41"/>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 h="24">
                  <a:moveTo>
                    <a:pt x="41" y="12"/>
                  </a:moveTo>
                  <a:lnTo>
                    <a:pt x="39" y="16"/>
                  </a:lnTo>
                  <a:lnTo>
                    <a:pt x="39" y="18"/>
                  </a:lnTo>
                  <a:lnTo>
                    <a:pt x="39" y="22"/>
                  </a:lnTo>
                  <a:lnTo>
                    <a:pt x="39" y="24"/>
                  </a:lnTo>
                  <a:lnTo>
                    <a:pt x="31" y="22"/>
                  </a:lnTo>
                  <a:lnTo>
                    <a:pt x="17" y="16"/>
                  </a:lnTo>
                  <a:lnTo>
                    <a:pt x="4" y="10"/>
                  </a:lnTo>
                  <a:lnTo>
                    <a:pt x="0" y="6"/>
                  </a:lnTo>
                  <a:lnTo>
                    <a:pt x="0" y="2"/>
                  </a:lnTo>
                  <a:lnTo>
                    <a:pt x="2" y="0"/>
                  </a:lnTo>
                  <a:lnTo>
                    <a:pt x="9" y="0"/>
                  </a:lnTo>
                  <a:lnTo>
                    <a:pt x="19" y="2"/>
                  </a:lnTo>
                  <a:lnTo>
                    <a:pt x="27" y="4"/>
                  </a:lnTo>
                  <a:lnTo>
                    <a:pt x="33" y="2"/>
                  </a:lnTo>
                  <a:lnTo>
                    <a:pt x="41" y="0"/>
                  </a:lnTo>
                  <a:lnTo>
                    <a:pt x="41" y="4"/>
                  </a:lnTo>
                  <a:lnTo>
                    <a:pt x="41"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62" name="Freeform 171"/>
            <p:cNvSpPr>
              <a:spLocks/>
            </p:cNvSpPr>
            <p:nvPr/>
          </p:nvSpPr>
          <p:spPr bwMode="auto">
            <a:xfrm>
              <a:off x="4832698" y="2952143"/>
              <a:ext cx="34594" cy="45133"/>
            </a:xfrm>
            <a:custGeom>
              <a:avLst/>
              <a:gdLst>
                <a:gd name="T0" fmla="*/ 2147483647 w 24"/>
                <a:gd name="T1" fmla="*/ 2147483647 h 30"/>
                <a:gd name="T2" fmla="*/ 2147483647 w 24"/>
                <a:gd name="T3" fmla="*/ 2147483647 h 30"/>
                <a:gd name="T4" fmla="*/ 2147483647 w 24"/>
                <a:gd name="T5" fmla="*/ 2147483647 h 30"/>
                <a:gd name="T6" fmla="*/ 2147483647 w 24"/>
                <a:gd name="T7" fmla="*/ 2147483647 h 30"/>
                <a:gd name="T8" fmla="*/ 2147483647 w 24"/>
                <a:gd name="T9" fmla="*/ 2147483647 h 30"/>
                <a:gd name="T10" fmla="*/ 2147483647 w 24"/>
                <a:gd name="T11" fmla="*/ 2147483647 h 30"/>
                <a:gd name="T12" fmla="*/ 2147483647 w 24"/>
                <a:gd name="T13" fmla="*/ 2147483647 h 30"/>
                <a:gd name="T14" fmla="*/ 2147483647 w 24"/>
                <a:gd name="T15" fmla="*/ 2147483647 h 30"/>
                <a:gd name="T16" fmla="*/ 2147483647 w 24"/>
                <a:gd name="T17" fmla="*/ 2147483647 h 30"/>
                <a:gd name="T18" fmla="*/ 2147483647 w 24"/>
                <a:gd name="T19" fmla="*/ 2147483647 h 30"/>
                <a:gd name="T20" fmla="*/ 2147483647 w 24"/>
                <a:gd name="T21" fmla="*/ 2147483647 h 30"/>
                <a:gd name="T22" fmla="*/ 2147483647 w 24"/>
                <a:gd name="T23" fmla="*/ 2147483647 h 30"/>
                <a:gd name="T24" fmla="*/ 2147483647 w 24"/>
                <a:gd name="T25" fmla="*/ 2147483647 h 30"/>
                <a:gd name="T26" fmla="*/ 2147483647 w 24"/>
                <a:gd name="T27" fmla="*/ 2147483647 h 30"/>
                <a:gd name="T28" fmla="*/ 0 w 24"/>
                <a:gd name="T29" fmla="*/ 2147483647 h 30"/>
                <a:gd name="T30" fmla="*/ 0 w 24"/>
                <a:gd name="T31" fmla="*/ 2147483647 h 30"/>
                <a:gd name="T32" fmla="*/ 2147483647 w 24"/>
                <a:gd name="T33" fmla="*/ 2147483647 h 30"/>
                <a:gd name="T34" fmla="*/ 2147483647 w 24"/>
                <a:gd name="T35" fmla="*/ 0 h 30"/>
                <a:gd name="T36" fmla="*/ 2147483647 w 24"/>
                <a:gd name="T37" fmla="*/ 0 h 30"/>
                <a:gd name="T38" fmla="*/ 2147483647 w 24"/>
                <a:gd name="T39" fmla="*/ 0 h 30"/>
                <a:gd name="T40" fmla="*/ 2147483647 w 24"/>
                <a:gd name="T41" fmla="*/ 2147483647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
                <a:gd name="T64" fmla="*/ 0 h 30"/>
                <a:gd name="T65" fmla="*/ 24 w 24"/>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 h="30">
                  <a:moveTo>
                    <a:pt x="12" y="4"/>
                  </a:moveTo>
                  <a:lnTo>
                    <a:pt x="12" y="12"/>
                  </a:lnTo>
                  <a:lnTo>
                    <a:pt x="18" y="8"/>
                  </a:lnTo>
                  <a:lnTo>
                    <a:pt x="24" y="4"/>
                  </a:lnTo>
                  <a:lnTo>
                    <a:pt x="24" y="16"/>
                  </a:lnTo>
                  <a:lnTo>
                    <a:pt x="22" y="20"/>
                  </a:lnTo>
                  <a:lnTo>
                    <a:pt x="18" y="26"/>
                  </a:lnTo>
                  <a:lnTo>
                    <a:pt x="16" y="30"/>
                  </a:lnTo>
                  <a:lnTo>
                    <a:pt x="14" y="30"/>
                  </a:lnTo>
                  <a:lnTo>
                    <a:pt x="14" y="28"/>
                  </a:lnTo>
                  <a:lnTo>
                    <a:pt x="12" y="24"/>
                  </a:lnTo>
                  <a:lnTo>
                    <a:pt x="10" y="20"/>
                  </a:lnTo>
                  <a:lnTo>
                    <a:pt x="6" y="14"/>
                  </a:lnTo>
                  <a:lnTo>
                    <a:pt x="2" y="10"/>
                  </a:lnTo>
                  <a:lnTo>
                    <a:pt x="0" y="6"/>
                  </a:lnTo>
                  <a:lnTo>
                    <a:pt x="0" y="4"/>
                  </a:lnTo>
                  <a:lnTo>
                    <a:pt x="2" y="2"/>
                  </a:lnTo>
                  <a:lnTo>
                    <a:pt x="4" y="0"/>
                  </a:lnTo>
                  <a:lnTo>
                    <a:pt x="6" y="0"/>
                  </a:lnTo>
                  <a:lnTo>
                    <a:pt x="8" y="0"/>
                  </a:lnTo>
                  <a:lnTo>
                    <a:pt x="1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63" name="Freeform 172"/>
            <p:cNvSpPr>
              <a:spLocks/>
            </p:cNvSpPr>
            <p:nvPr/>
          </p:nvSpPr>
          <p:spPr bwMode="auto">
            <a:xfrm>
              <a:off x="4832698" y="2618954"/>
              <a:ext cx="217938" cy="357082"/>
            </a:xfrm>
            <a:custGeom>
              <a:avLst/>
              <a:gdLst>
                <a:gd name="T0" fmla="*/ 2147483647 w 149"/>
                <a:gd name="T1" fmla="*/ 2147483647 h 224"/>
                <a:gd name="T2" fmla="*/ 2147483647 w 149"/>
                <a:gd name="T3" fmla="*/ 2147483647 h 224"/>
                <a:gd name="T4" fmla="*/ 2147483647 w 149"/>
                <a:gd name="T5" fmla="*/ 2147483647 h 224"/>
                <a:gd name="T6" fmla="*/ 2147483647 w 149"/>
                <a:gd name="T7" fmla="*/ 2147483647 h 224"/>
                <a:gd name="T8" fmla="*/ 2147483647 w 149"/>
                <a:gd name="T9" fmla="*/ 2147483647 h 224"/>
                <a:gd name="T10" fmla="*/ 2147483647 w 149"/>
                <a:gd name="T11" fmla="*/ 2147483647 h 224"/>
                <a:gd name="T12" fmla="*/ 2147483647 w 149"/>
                <a:gd name="T13" fmla="*/ 2147483647 h 224"/>
                <a:gd name="T14" fmla="*/ 2147483647 w 149"/>
                <a:gd name="T15" fmla="*/ 2147483647 h 224"/>
                <a:gd name="T16" fmla="*/ 2147483647 w 149"/>
                <a:gd name="T17" fmla="*/ 2147483647 h 224"/>
                <a:gd name="T18" fmla="*/ 2147483647 w 149"/>
                <a:gd name="T19" fmla="*/ 2147483647 h 224"/>
                <a:gd name="T20" fmla="*/ 2147483647 w 149"/>
                <a:gd name="T21" fmla="*/ 2147483647 h 224"/>
                <a:gd name="T22" fmla="*/ 2147483647 w 149"/>
                <a:gd name="T23" fmla="*/ 2147483647 h 224"/>
                <a:gd name="T24" fmla="*/ 2147483647 w 149"/>
                <a:gd name="T25" fmla="*/ 2147483647 h 224"/>
                <a:gd name="T26" fmla="*/ 2147483647 w 149"/>
                <a:gd name="T27" fmla="*/ 2147483647 h 224"/>
                <a:gd name="T28" fmla="*/ 2147483647 w 149"/>
                <a:gd name="T29" fmla="*/ 2147483647 h 224"/>
                <a:gd name="T30" fmla="*/ 2147483647 w 149"/>
                <a:gd name="T31" fmla="*/ 2147483647 h 224"/>
                <a:gd name="T32" fmla="*/ 0 w 149"/>
                <a:gd name="T33" fmla="*/ 2147483647 h 224"/>
                <a:gd name="T34" fmla="*/ 2147483647 w 149"/>
                <a:gd name="T35" fmla="*/ 2147483647 h 224"/>
                <a:gd name="T36" fmla="*/ 2147483647 w 149"/>
                <a:gd name="T37" fmla="*/ 2147483647 h 224"/>
                <a:gd name="T38" fmla="*/ 2147483647 w 149"/>
                <a:gd name="T39" fmla="*/ 2147483647 h 224"/>
                <a:gd name="T40" fmla="*/ 2147483647 w 149"/>
                <a:gd name="T41" fmla="*/ 2147483647 h 224"/>
                <a:gd name="T42" fmla="*/ 2147483647 w 149"/>
                <a:gd name="T43" fmla="*/ 2147483647 h 224"/>
                <a:gd name="T44" fmla="*/ 2147483647 w 149"/>
                <a:gd name="T45" fmla="*/ 2147483647 h 224"/>
                <a:gd name="T46" fmla="*/ 2147483647 w 149"/>
                <a:gd name="T47" fmla="*/ 2147483647 h 224"/>
                <a:gd name="T48" fmla="*/ 2147483647 w 149"/>
                <a:gd name="T49" fmla="*/ 2147483647 h 224"/>
                <a:gd name="T50" fmla="*/ 2147483647 w 149"/>
                <a:gd name="T51" fmla="*/ 2147483647 h 224"/>
                <a:gd name="T52" fmla="*/ 2147483647 w 149"/>
                <a:gd name="T53" fmla="*/ 2147483647 h 224"/>
                <a:gd name="T54" fmla="*/ 2147483647 w 149"/>
                <a:gd name="T55" fmla="*/ 2147483647 h 224"/>
                <a:gd name="T56" fmla="*/ 2147483647 w 149"/>
                <a:gd name="T57" fmla="*/ 2147483647 h 224"/>
                <a:gd name="T58" fmla="*/ 2147483647 w 149"/>
                <a:gd name="T59" fmla="*/ 2147483647 h 224"/>
                <a:gd name="T60" fmla="*/ 2147483647 w 149"/>
                <a:gd name="T61" fmla="*/ 2147483647 h 224"/>
                <a:gd name="T62" fmla="*/ 2147483647 w 149"/>
                <a:gd name="T63" fmla="*/ 2147483647 h 224"/>
                <a:gd name="T64" fmla="*/ 2147483647 w 149"/>
                <a:gd name="T65" fmla="*/ 2147483647 h 224"/>
                <a:gd name="T66" fmla="*/ 2147483647 w 149"/>
                <a:gd name="T67" fmla="*/ 2147483647 h 224"/>
                <a:gd name="T68" fmla="*/ 2147483647 w 149"/>
                <a:gd name="T69" fmla="*/ 2147483647 h 224"/>
                <a:gd name="T70" fmla="*/ 2147483647 w 149"/>
                <a:gd name="T71" fmla="*/ 2147483647 h 224"/>
                <a:gd name="T72" fmla="*/ 2147483647 w 149"/>
                <a:gd name="T73" fmla="*/ 2147483647 h 224"/>
                <a:gd name="T74" fmla="*/ 2147483647 w 149"/>
                <a:gd name="T75" fmla="*/ 2147483647 h 224"/>
                <a:gd name="T76" fmla="*/ 2147483647 w 149"/>
                <a:gd name="T77" fmla="*/ 2147483647 h 224"/>
                <a:gd name="T78" fmla="*/ 2147483647 w 149"/>
                <a:gd name="T79" fmla="*/ 2147483647 h 224"/>
                <a:gd name="T80" fmla="*/ 2147483647 w 149"/>
                <a:gd name="T81" fmla="*/ 2147483647 h 22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9"/>
                <a:gd name="T124" fmla="*/ 0 h 224"/>
                <a:gd name="T125" fmla="*/ 149 w 149"/>
                <a:gd name="T126" fmla="*/ 224 h 22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9" h="224">
                  <a:moveTo>
                    <a:pt x="149" y="56"/>
                  </a:moveTo>
                  <a:lnTo>
                    <a:pt x="145" y="44"/>
                  </a:lnTo>
                  <a:lnTo>
                    <a:pt x="143" y="36"/>
                  </a:lnTo>
                  <a:lnTo>
                    <a:pt x="141" y="28"/>
                  </a:lnTo>
                  <a:lnTo>
                    <a:pt x="137" y="16"/>
                  </a:lnTo>
                  <a:lnTo>
                    <a:pt x="131" y="10"/>
                  </a:lnTo>
                  <a:lnTo>
                    <a:pt x="121" y="8"/>
                  </a:lnTo>
                  <a:lnTo>
                    <a:pt x="113" y="4"/>
                  </a:lnTo>
                  <a:lnTo>
                    <a:pt x="105" y="0"/>
                  </a:lnTo>
                  <a:lnTo>
                    <a:pt x="97" y="4"/>
                  </a:lnTo>
                  <a:lnTo>
                    <a:pt x="89" y="6"/>
                  </a:lnTo>
                  <a:lnTo>
                    <a:pt x="77" y="6"/>
                  </a:lnTo>
                  <a:lnTo>
                    <a:pt x="65" y="8"/>
                  </a:lnTo>
                  <a:lnTo>
                    <a:pt x="59" y="12"/>
                  </a:lnTo>
                  <a:lnTo>
                    <a:pt x="50" y="22"/>
                  </a:lnTo>
                  <a:lnTo>
                    <a:pt x="42" y="32"/>
                  </a:lnTo>
                  <a:lnTo>
                    <a:pt x="36" y="42"/>
                  </a:lnTo>
                  <a:lnTo>
                    <a:pt x="32" y="54"/>
                  </a:lnTo>
                  <a:lnTo>
                    <a:pt x="30" y="64"/>
                  </a:lnTo>
                  <a:lnTo>
                    <a:pt x="30" y="76"/>
                  </a:lnTo>
                  <a:lnTo>
                    <a:pt x="22" y="76"/>
                  </a:lnTo>
                  <a:lnTo>
                    <a:pt x="12" y="76"/>
                  </a:lnTo>
                  <a:lnTo>
                    <a:pt x="8" y="78"/>
                  </a:lnTo>
                  <a:lnTo>
                    <a:pt x="6" y="82"/>
                  </a:lnTo>
                  <a:lnTo>
                    <a:pt x="4" y="86"/>
                  </a:lnTo>
                  <a:lnTo>
                    <a:pt x="4" y="90"/>
                  </a:lnTo>
                  <a:lnTo>
                    <a:pt x="4" y="98"/>
                  </a:lnTo>
                  <a:lnTo>
                    <a:pt x="8" y="108"/>
                  </a:lnTo>
                  <a:lnTo>
                    <a:pt x="12" y="122"/>
                  </a:lnTo>
                  <a:lnTo>
                    <a:pt x="12" y="130"/>
                  </a:lnTo>
                  <a:lnTo>
                    <a:pt x="12" y="132"/>
                  </a:lnTo>
                  <a:lnTo>
                    <a:pt x="14" y="134"/>
                  </a:lnTo>
                  <a:lnTo>
                    <a:pt x="20" y="138"/>
                  </a:lnTo>
                  <a:lnTo>
                    <a:pt x="0" y="168"/>
                  </a:lnTo>
                  <a:lnTo>
                    <a:pt x="4" y="172"/>
                  </a:lnTo>
                  <a:lnTo>
                    <a:pt x="14" y="182"/>
                  </a:lnTo>
                  <a:lnTo>
                    <a:pt x="28" y="202"/>
                  </a:lnTo>
                  <a:lnTo>
                    <a:pt x="30" y="204"/>
                  </a:lnTo>
                  <a:lnTo>
                    <a:pt x="30" y="208"/>
                  </a:lnTo>
                  <a:lnTo>
                    <a:pt x="28" y="216"/>
                  </a:lnTo>
                  <a:lnTo>
                    <a:pt x="30" y="218"/>
                  </a:lnTo>
                  <a:lnTo>
                    <a:pt x="30" y="222"/>
                  </a:lnTo>
                  <a:lnTo>
                    <a:pt x="32" y="224"/>
                  </a:lnTo>
                  <a:lnTo>
                    <a:pt x="38" y="224"/>
                  </a:lnTo>
                  <a:lnTo>
                    <a:pt x="50" y="224"/>
                  </a:lnTo>
                  <a:lnTo>
                    <a:pt x="52" y="216"/>
                  </a:lnTo>
                  <a:lnTo>
                    <a:pt x="57" y="214"/>
                  </a:lnTo>
                  <a:lnTo>
                    <a:pt x="63" y="212"/>
                  </a:lnTo>
                  <a:lnTo>
                    <a:pt x="73" y="212"/>
                  </a:lnTo>
                  <a:lnTo>
                    <a:pt x="73" y="208"/>
                  </a:lnTo>
                  <a:lnTo>
                    <a:pt x="79" y="208"/>
                  </a:lnTo>
                  <a:lnTo>
                    <a:pt x="81" y="204"/>
                  </a:lnTo>
                  <a:lnTo>
                    <a:pt x="81" y="200"/>
                  </a:lnTo>
                  <a:lnTo>
                    <a:pt x="83" y="200"/>
                  </a:lnTo>
                  <a:lnTo>
                    <a:pt x="79" y="196"/>
                  </a:lnTo>
                  <a:lnTo>
                    <a:pt x="79" y="170"/>
                  </a:lnTo>
                  <a:lnTo>
                    <a:pt x="85" y="166"/>
                  </a:lnTo>
                  <a:lnTo>
                    <a:pt x="89" y="164"/>
                  </a:lnTo>
                  <a:lnTo>
                    <a:pt x="95" y="160"/>
                  </a:lnTo>
                  <a:lnTo>
                    <a:pt x="99" y="156"/>
                  </a:lnTo>
                  <a:lnTo>
                    <a:pt x="79" y="156"/>
                  </a:lnTo>
                  <a:lnTo>
                    <a:pt x="95" y="154"/>
                  </a:lnTo>
                  <a:lnTo>
                    <a:pt x="101" y="152"/>
                  </a:lnTo>
                  <a:lnTo>
                    <a:pt x="105" y="150"/>
                  </a:lnTo>
                  <a:lnTo>
                    <a:pt x="105" y="146"/>
                  </a:lnTo>
                  <a:lnTo>
                    <a:pt x="87" y="140"/>
                  </a:lnTo>
                  <a:lnTo>
                    <a:pt x="81" y="134"/>
                  </a:lnTo>
                  <a:lnTo>
                    <a:pt x="79" y="130"/>
                  </a:lnTo>
                  <a:lnTo>
                    <a:pt x="77" y="124"/>
                  </a:lnTo>
                  <a:lnTo>
                    <a:pt x="79" y="114"/>
                  </a:lnTo>
                  <a:lnTo>
                    <a:pt x="85" y="104"/>
                  </a:lnTo>
                  <a:lnTo>
                    <a:pt x="91" y="98"/>
                  </a:lnTo>
                  <a:lnTo>
                    <a:pt x="99" y="92"/>
                  </a:lnTo>
                  <a:lnTo>
                    <a:pt x="113" y="84"/>
                  </a:lnTo>
                  <a:lnTo>
                    <a:pt x="119" y="78"/>
                  </a:lnTo>
                  <a:lnTo>
                    <a:pt x="121" y="72"/>
                  </a:lnTo>
                  <a:lnTo>
                    <a:pt x="121" y="66"/>
                  </a:lnTo>
                  <a:lnTo>
                    <a:pt x="121" y="62"/>
                  </a:lnTo>
                  <a:lnTo>
                    <a:pt x="123" y="60"/>
                  </a:lnTo>
                  <a:lnTo>
                    <a:pt x="129" y="58"/>
                  </a:lnTo>
                  <a:lnTo>
                    <a:pt x="137" y="56"/>
                  </a:lnTo>
                  <a:lnTo>
                    <a:pt x="141" y="56"/>
                  </a:lnTo>
                  <a:lnTo>
                    <a:pt x="149"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64" name="Freeform 173"/>
            <p:cNvSpPr>
              <a:spLocks/>
            </p:cNvSpPr>
            <p:nvPr/>
          </p:nvSpPr>
          <p:spPr bwMode="auto">
            <a:xfrm>
              <a:off x="4721999" y="2567185"/>
              <a:ext cx="430110" cy="339826"/>
            </a:xfrm>
            <a:custGeom>
              <a:avLst/>
              <a:gdLst>
                <a:gd name="T0" fmla="*/ 2147483647 w 295"/>
                <a:gd name="T1" fmla="*/ 2147483647 h 214"/>
                <a:gd name="T2" fmla="*/ 2147483647 w 295"/>
                <a:gd name="T3" fmla="*/ 2147483647 h 214"/>
                <a:gd name="T4" fmla="*/ 2147483647 w 295"/>
                <a:gd name="T5" fmla="*/ 2147483647 h 214"/>
                <a:gd name="T6" fmla="*/ 2147483647 w 295"/>
                <a:gd name="T7" fmla="*/ 2147483647 h 214"/>
                <a:gd name="T8" fmla="*/ 2147483647 w 295"/>
                <a:gd name="T9" fmla="*/ 2147483647 h 214"/>
                <a:gd name="T10" fmla="*/ 2147483647 w 295"/>
                <a:gd name="T11" fmla="*/ 2147483647 h 214"/>
                <a:gd name="T12" fmla="*/ 2147483647 w 295"/>
                <a:gd name="T13" fmla="*/ 2147483647 h 214"/>
                <a:gd name="T14" fmla="*/ 2147483647 w 295"/>
                <a:gd name="T15" fmla="*/ 2147483647 h 214"/>
                <a:gd name="T16" fmla="*/ 2147483647 w 295"/>
                <a:gd name="T17" fmla="*/ 2147483647 h 214"/>
                <a:gd name="T18" fmla="*/ 2147483647 w 295"/>
                <a:gd name="T19" fmla="*/ 2147483647 h 214"/>
                <a:gd name="T20" fmla="*/ 2147483647 w 295"/>
                <a:gd name="T21" fmla="*/ 2147483647 h 214"/>
                <a:gd name="T22" fmla="*/ 2147483647 w 295"/>
                <a:gd name="T23" fmla="*/ 2147483647 h 214"/>
                <a:gd name="T24" fmla="*/ 2147483647 w 295"/>
                <a:gd name="T25" fmla="*/ 2147483647 h 214"/>
                <a:gd name="T26" fmla="*/ 2147483647 w 295"/>
                <a:gd name="T27" fmla="*/ 2147483647 h 214"/>
                <a:gd name="T28" fmla="*/ 2147483647 w 295"/>
                <a:gd name="T29" fmla="*/ 2147483647 h 214"/>
                <a:gd name="T30" fmla="*/ 2147483647 w 295"/>
                <a:gd name="T31" fmla="*/ 2147483647 h 214"/>
                <a:gd name="T32" fmla="*/ 2147483647 w 295"/>
                <a:gd name="T33" fmla="*/ 2147483647 h 214"/>
                <a:gd name="T34" fmla="*/ 2147483647 w 295"/>
                <a:gd name="T35" fmla="*/ 2147483647 h 214"/>
                <a:gd name="T36" fmla="*/ 2147483647 w 295"/>
                <a:gd name="T37" fmla="*/ 2147483647 h 214"/>
                <a:gd name="T38" fmla="*/ 2147483647 w 295"/>
                <a:gd name="T39" fmla="*/ 2147483647 h 214"/>
                <a:gd name="T40" fmla="*/ 2147483647 w 295"/>
                <a:gd name="T41" fmla="*/ 2147483647 h 214"/>
                <a:gd name="T42" fmla="*/ 2147483647 w 295"/>
                <a:gd name="T43" fmla="*/ 2147483647 h 214"/>
                <a:gd name="T44" fmla="*/ 0 w 295"/>
                <a:gd name="T45" fmla="*/ 2147483647 h 214"/>
                <a:gd name="T46" fmla="*/ 2147483647 w 295"/>
                <a:gd name="T47" fmla="*/ 2147483647 h 214"/>
                <a:gd name="T48" fmla="*/ 2147483647 w 295"/>
                <a:gd name="T49" fmla="*/ 2147483647 h 214"/>
                <a:gd name="T50" fmla="*/ 2147483647 w 295"/>
                <a:gd name="T51" fmla="*/ 2147483647 h 214"/>
                <a:gd name="T52" fmla="*/ 2147483647 w 295"/>
                <a:gd name="T53" fmla="*/ 2147483647 h 214"/>
                <a:gd name="T54" fmla="*/ 2147483647 w 295"/>
                <a:gd name="T55" fmla="*/ 2147483647 h 214"/>
                <a:gd name="T56" fmla="*/ 2147483647 w 295"/>
                <a:gd name="T57" fmla="*/ 2147483647 h 214"/>
                <a:gd name="T58" fmla="*/ 2147483647 w 295"/>
                <a:gd name="T59" fmla="*/ 2147483647 h 214"/>
                <a:gd name="T60" fmla="*/ 2147483647 w 295"/>
                <a:gd name="T61" fmla="*/ 2147483647 h 214"/>
                <a:gd name="T62" fmla="*/ 2147483647 w 295"/>
                <a:gd name="T63" fmla="*/ 2147483647 h 214"/>
                <a:gd name="T64" fmla="*/ 2147483647 w 295"/>
                <a:gd name="T65" fmla="*/ 2147483647 h 214"/>
                <a:gd name="T66" fmla="*/ 2147483647 w 295"/>
                <a:gd name="T67" fmla="*/ 2147483647 h 214"/>
                <a:gd name="T68" fmla="*/ 2147483647 w 295"/>
                <a:gd name="T69" fmla="*/ 2147483647 h 214"/>
                <a:gd name="T70" fmla="*/ 2147483647 w 295"/>
                <a:gd name="T71" fmla="*/ 2147483647 h 214"/>
                <a:gd name="T72" fmla="*/ 2147483647 w 295"/>
                <a:gd name="T73" fmla="*/ 2147483647 h 214"/>
                <a:gd name="T74" fmla="*/ 2147483647 w 295"/>
                <a:gd name="T75" fmla="*/ 2147483647 h 214"/>
                <a:gd name="T76" fmla="*/ 2147483647 w 295"/>
                <a:gd name="T77" fmla="*/ 2147483647 h 214"/>
                <a:gd name="T78" fmla="*/ 2147483647 w 295"/>
                <a:gd name="T79" fmla="*/ 2147483647 h 214"/>
                <a:gd name="T80" fmla="*/ 2147483647 w 295"/>
                <a:gd name="T81" fmla="*/ 2147483647 h 214"/>
                <a:gd name="T82" fmla="*/ 2147483647 w 295"/>
                <a:gd name="T83" fmla="*/ 0 h 214"/>
                <a:gd name="T84" fmla="*/ 2147483647 w 295"/>
                <a:gd name="T85" fmla="*/ 2147483647 h 214"/>
                <a:gd name="T86" fmla="*/ 2147483647 w 295"/>
                <a:gd name="T87" fmla="*/ 2147483647 h 214"/>
                <a:gd name="T88" fmla="*/ 2147483647 w 295"/>
                <a:gd name="T89" fmla="*/ 2147483647 h 214"/>
                <a:gd name="T90" fmla="*/ 2147483647 w 295"/>
                <a:gd name="T91" fmla="*/ 2147483647 h 214"/>
                <a:gd name="T92" fmla="*/ 2147483647 w 295"/>
                <a:gd name="T93" fmla="*/ 2147483647 h 214"/>
                <a:gd name="T94" fmla="*/ 2147483647 w 295"/>
                <a:gd name="T95" fmla="*/ 2147483647 h 21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95"/>
                <a:gd name="T145" fmla="*/ 0 h 214"/>
                <a:gd name="T146" fmla="*/ 295 w 295"/>
                <a:gd name="T147" fmla="*/ 214 h 21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95" h="214">
                  <a:moveTo>
                    <a:pt x="285" y="28"/>
                  </a:moveTo>
                  <a:lnTo>
                    <a:pt x="277" y="24"/>
                  </a:lnTo>
                  <a:lnTo>
                    <a:pt x="271" y="20"/>
                  </a:lnTo>
                  <a:lnTo>
                    <a:pt x="263" y="16"/>
                  </a:lnTo>
                  <a:lnTo>
                    <a:pt x="251" y="14"/>
                  </a:lnTo>
                  <a:lnTo>
                    <a:pt x="245" y="16"/>
                  </a:lnTo>
                  <a:lnTo>
                    <a:pt x="243" y="18"/>
                  </a:lnTo>
                  <a:lnTo>
                    <a:pt x="241" y="22"/>
                  </a:lnTo>
                  <a:lnTo>
                    <a:pt x="241" y="28"/>
                  </a:lnTo>
                  <a:lnTo>
                    <a:pt x="239" y="32"/>
                  </a:lnTo>
                  <a:lnTo>
                    <a:pt x="237" y="36"/>
                  </a:lnTo>
                  <a:lnTo>
                    <a:pt x="233" y="40"/>
                  </a:lnTo>
                  <a:lnTo>
                    <a:pt x="227" y="40"/>
                  </a:lnTo>
                  <a:lnTo>
                    <a:pt x="217" y="38"/>
                  </a:lnTo>
                  <a:lnTo>
                    <a:pt x="207" y="34"/>
                  </a:lnTo>
                  <a:lnTo>
                    <a:pt x="197" y="32"/>
                  </a:lnTo>
                  <a:lnTo>
                    <a:pt x="189" y="30"/>
                  </a:lnTo>
                  <a:lnTo>
                    <a:pt x="187" y="30"/>
                  </a:lnTo>
                  <a:lnTo>
                    <a:pt x="185" y="30"/>
                  </a:lnTo>
                  <a:lnTo>
                    <a:pt x="181" y="32"/>
                  </a:lnTo>
                  <a:lnTo>
                    <a:pt x="173" y="36"/>
                  </a:lnTo>
                  <a:lnTo>
                    <a:pt x="165" y="38"/>
                  </a:lnTo>
                  <a:lnTo>
                    <a:pt x="153" y="38"/>
                  </a:lnTo>
                  <a:lnTo>
                    <a:pt x="141" y="40"/>
                  </a:lnTo>
                  <a:lnTo>
                    <a:pt x="135" y="44"/>
                  </a:lnTo>
                  <a:lnTo>
                    <a:pt x="126" y="54"/>
                  </a:lnTo>
                  <a:lnTo>
                    <a:pt x="118" y="64"/>
                  </a:lnTo>
                  <a:lnTo>
                    <a:pt x="112" y="74"/>
                  </a:lnTo>
                  <a:lnTo>
                    <a:pt x="108" y="86"/>
                  </a:lnTo>
                  <a:lnTo>
                    <a:pt x="106" y="96"/>
                  </a:lnTo>
                  <a:lnTo>
                    <a:pt x="106" y="108"/>
                  </a:lnTo>
                  <a:lnTo>
                    <a:pt x="98" y="108"/>
                  </a:lnTo>
                  <a:lnTo>
                    <a:pt x="88" y="108"/>
                  </a:lnTo>
                  <a:lnTo>
                    <a:pt x="84" y="110"/>
                  </a:lnTo>
                  <a:lnTo>
                    <a:pt x="82" y="114"/>
                  </a:lnTo>
                  <a:lnTo>
                    <a:pt x="80" y="118"/>
                  </a:lnTo>
                  <a:lnTo>
                    <a:pt x="80" y="122"/>
                  </a:lnTo>
                  <a:lnTo>
                    <a:pt x="80" y="130"/>
                  </a:lnTo>
                  <a:lnTo>
                    <a:pt x="84" y="140"/>
                  </a:lnTo>
                  <a:lnTo>
                    <a:pt x="88" y="154"/>
                  </a:lnTo>
                  <a:lnTo>
                    <a:pt x="88" y="162"/>
                  </a:lnTo>
                  <a:lnTo>
                    <a:pt x="88" y="164"/>
                  </a:lnTo>
                  <a:lnTo>
                    <a:pt x="90" y="166"/>
                  </a:lnTo>
                  <a:lnTo>
                    <a:pt x="96" y="170"/>
                  </a:lnTo>
                  <a:lnTo>
                    <a:pt x="76" y="200"/>
                  </a:lnTo>
                  <a:lnTo>
                    <a:pt x="70" y="198"/>
                  </a:lnTo>
                  <a:lnTo>
                    <a:pt x="68" y="196"/>
                  </a:lnTo>
                  <a:lnTo>
                    <a:pt x="64" y="188"/>
                  </a:lnTo>
                  <a:lnTo>
                    <a:pt x="62" y="192"/>
                  </a:lnTo>
                  <a:lnTo>
                    <a:pt x="62" y="196"/>
                  </a:lnTo>
                  <a:lnTo>
                    <a:pt x="50" y="206"/>
                  </a:lnTo>
                  <a:lnTo>
                    <a:pt x="42" y="210"/>
                  </a:lnTo>
                  <a:lnTo>
                    <a:pt x="36" y="214"/>
                  </a:lnTo>
                  <a:lnTo>
                    <a:pt x="26" y="212"/>
                  </a:lnTo>
                  <a:lnTo>
                    <a:pt x="18" y="208"/>
                  </a:lnTo>
                  <a:lnTo>
                    <a:pt x="10" y="204"/>
                  </a:lnTo>
                  <a:lnTo>
                    <a:pt x="8" y="202"/>
                  </a:lnTo>
                  <a:lnTo>
                    <a:pt x="8" y="200"/>
                  </a:lnTo>
                  <a:lnTo>
                    <a:pt x="10" y="196"/>
                  </a:lnTo>
                  <a:lnTo>
                    <a:pt x="12" y="194"/>
                  </a:lnTo>
                  <a:lnTo>
                    <a:pt x="6" y="192"/>
                  </a:lnTo>
                  <a:lnTo>
                    <a:pt x="2" y="190"/>
                  </a:lnTo>
                  <a:lnTo>
                    <a:pt x="2" y="188"/>
                  </a:lnTo>
                  <a:lnTo>
                    <a:pt x="2" y="184"/>
                  </a:lnTo>
                  <a:lnTo>
                    <a:pt x="4" y="178"/>
                  </a:lnTo>
                  <a:lnTo>
                    <a:pt x="8" y="174"/>
                  </a:lnTo>
                  <a:lnTo>
                    <a:pt x="4" y="168"/>
                  </a:lnTo>
                  <a:lnTo>
                    <a:pt x="2" y="160"/>
                  </a:lnTo>
                  <a:lnTo>
                    <a:pt x="0" y="144"/>
                  </a:lnTo>
                  <a:lnTo>
                    <a:pt x="10" y="144"/>
                  </a:lnTo>
                  <a:lnTo>
                    <a:pt x="16" y="140"/>
                  </a:lnTo>
                  <a:lnTo>
                    <a:pt x="22" y="136"/>
                  </a:lnTo>
                  <a:lnTo>
                    <a:pt x="24" y="128"/>
                  </a:lnTo>
                  <a:lnTo>
                    <a:pt x="32" y="128"/>
                  </a:lnTo>
                  <a:lnTo>
                    <a:pt x="38" y="124"/>
                  </a:lnTo>
                  <a:lnTo>
                    <a:pt x="44" y="122"/>
                  </a:lnTo>
                  <a:lnTo>
                    <a:pt x="52" y="122"/>
                  </a:lnTo>
                  <a:lnTo>
                    <a:pt x="54" y="120"/>
                  </a:lnTo>
                  <a:lnTo>
                    <a:pt x="58" y="116"/>
                  </a:lnTo>
                  <a:lnTo>
                    <a:pt x="60" y="118"/>
                  </a:lnTo>
                  <a:lnTo>
                    <a:pt x="64" y="118"/>
                  </a:lnTo>
                  <a:lnTo>
                    <a:pt x="70" y="118"/>
                  </a:lnTo>
                  <a:lnTo>
                    <a:pt x="72" y="116"/>
                  </a:lnTo>
                  <a:lnTo>
                    <a:pt x="62" y="116"/>
                  </a:lnTo>
                  <a:lnTo>
                    <a:pt x="60" y="114"/>
                  </a:lnTo>
                  <a:lnTo>
                    <a:pt x="58" y="110"/>
                  </a:lnTo>
                  <a:lnTo>
                    <a:pt x="60" y="106"/>
                  </a:lnTo>
                  <a:lnTo>
                    <a:pt x="66" y="102"/>
                  </a:lnTo>
                  <a:lnTo>
                    <a:pt x="76" y="98"/>
                  </a:lnTo>
                  <a:lnTo>
                    <a:pt x="80" y="94"/>
                  </a:lnTo>
                  <a:lnTo>
                    <a:pt x="86" y="86"/>
                  </a:lnTo>
                  <a:lnTo>
                    <a:pt x="92" y="70"/>
                  </a:lnTo>
                  <a:lnTo>
                    <a:pt x="94" y="68"/>
                  </a:lnTo>
                  <a:lnTo>
                    <a:pt x="96" y="68"/>
                  </a:lnTo>
                  <a:lnTo>
                    <a:pt x="102" y="64"/>
                  </a:lnTo>
                  <a:lnTo>
                    <a:pt x="106" y="60"/>
                  </a:lnTo>
                  <a:lnTo>
                    <a:pt x="108" y="56"/>
                  </a:lnTo>
                  <a:lnTo>
                    <a:pt x="108" y="52"/>
                  </a:lnTo>
                  <a:lnTo>
                    <a:pt x="112" y="50"/>
                  </a:lnTo>
                  <a:lnTo>
                    <a:pt x="116" y="48"/>
                  </a:lnTo>
                  <a:lnTo>
                    <a:pt x="116" y="40"/>
                  </a:lnTo>
                  <a:lnTo>
                    <a:pt x="106" y="44"/>
                  </a:lnTo>
                  <a:lnTo>
                    <a:pt x="104" y="44"/>
                  </a:lnTo>
                  <a:lnTo>
                    <a:pt x="100" y="42"/>
                  </a:lnTo>
                  <a:lnTo>
                    <a:pt x="106" y="42"/>
                  </a:lnTo>
                  <a:lnTo>
                    <a:pt x="106" y="40"/>
                  </a:lnTo>
                  <a:lnTo>
                    <a:pt x="112" y="38"/>
                  </a:lnTo>
                  <a:lnTo>
                    <a:pt x="114" y="34"/>
                  </a:lnTo>
                  <a:lnTo>
                    <a:pt x="116" y="34"/>
                  </a:lnTo>
                  <a:lnTo>
                    <a:pt x="120" y="36"/>
                  </a:lnTo>
                  <a:lnTo>
                    <a:pt x="135" y="36"/>
                  </a:lnTo>
                  <a:lnTo>
                    <a:pt x="135" y="28"/>
                  </a:lnTo>
                  <a:lnTo>
                    <a:pt x="135" y="26"/>
                  </a:lnTo>
                  <a:lnTo>
                    <a:pt x="139" y="26"/>
                  </a:lnTo>
                  <a:lnTo>
                    <a:pt x="145" y="28"/>
                  </a:lnTo>
                  <a:lnTo>
                    <a:pt x="155" y="22"/>
                  </a:lnTo>
                  <a:lnTo>
                    <a:pt x="161" y="16"/>
                  </a:lnTo>
                  <a:lnTo>
                    <a:pt x="165" y="12"/>
                  </a:lnTo>
                  <a:lnTo>
                    <a:pt x="167" y="14"/>
                  </a:lnTo>
                  <a:lnTo>
                    <a:pt x="169" y="16"/>
                  </a:lnTo>
                  <a:lnTo>
                    <a:pt x="175" y="18"/>
                  </a:lnTo>
                  <a:lnTo>
                    <a:pt x="181" y="16"/>
                  </a:lnTo>
                  <a:lnTo>
                    <a:pt x="185" y="12"/>
                  </a:lnTo>
                  <a:lnTo>
                    <a:pt x="189" y="8"/>
                  </a:lnTo>
                  <a:lnTo>
                    <a:pt x="209" y="4"/>
                  </a:lnTo>
                  <a:lnTo>
                    <a:pt x="227" y="0"/>
                  </a:lnTo>
                  <a:lnTo>
                    <a:pt x="233" y="2"/>
                  </a:lnTo>
                  <a:lnTo>
                    <a:pt x="239" y="4"/>
                  </a:lnTo>
                  <a:lnTo>
                    <a:pt x="243" y="8"/>
                  </a:lnTo>
                  <a:lnTo>
                    <a:pt x="245" y="12"/>
                  </a:lnTo>
                  <a:lnTo>
                    <a:pt x="249" y="6"/>
                  </a:lnTo>
                  <a:lnTo>
                    <a:pt x="251" y="2"/>
                  </a:lnTo>
                  <a:lnTo>
                    <a:pt x="257" y="2"/>
                  </a:lnTo>
                  <a:lnTo>
                    <a:pt x="265" y="2"/>
                  </a:lnTo>
                  <a:lnTo>
                    <a:pt x="271" y="4"/>
                  </a:lnTo>
                  <a:lnTo>
                    <a:pt x="279" y="6"/>
                  </a:lnTo>
                  <a:lnTo>
                    <a:pt x="289" y="6"/>
                  </a:lnTo>
                  <a:lnTo>
                    <a:pt x="289" y="14"/>
                  </a:lnTo>
                  <a:lnTo>
                    <a:pt x="277" y="14"/>
                  </a:lnTo>
                  <a:lnTo>
                    <a:pt x="281" y="16"/>
                  </a:lnTo>
                  <a:lnTo>
                    <a:pt x="287" y="18"/>
                  </a:lnTo>
                  <a:lnTo>
                    <a:pt x="291" y="18"/>
                  </a:lnTo>
                  <a:lnTo>
                    <a:pt x="295" y="14"/>
                  </a:lnTo>
                  <a:lnTo>
                    <a:pt x="295" y="26"/>
                  </a:lnTo>
                  <a:lnTo>
                    <a:pt x="279" y="30"/>
                  </a:lnTo>
                  <a:lnTo>
                    <a:pt x="285"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65" name="Freeform 174"/>
            <p:cNvSpPr>
              <a:spLocks/>
            </p:cNvSpPr>
            <p:nvPr/>
          </p:nvSpPr>
          <p:spPr bwMode="auto">
            <a:xfrm>
              <a:off x="5069085" y="2859222"/>
              <a:ext cx="83024" cy="54425"/>
            </a:xfrm>
            <a:custGeom>
              <a:avLst/>
              <a:gdLst>
                <a:gd name="T0" fmla="*/ 2147483647 w 58"/>
                <a:gd name="T1" fmla="*/ 2147483647 h 34"/>
                <a:gd name="T2" fmla="*/ 2147483647 w 58"/>
                <a:gd name="T3" fmla="*/ 2147483647 h 34"/>
                <a:gd name="T4" fmla="*/ 2147483647 w 58"/>
                <a:gd name="T5" fmla="*/ 2147483647 h 34"/>
                <a:gd name="T6" fmla="*/ 2147483647 w 58"/>
                <a:gd name="T7" fmla="*/ 2147483647 h 34"/>
                <a:gd name="T8" fmla="*/ 2147483647 w 58"/>
                <a:gd name="T9" fmla="*/ 2147483647 h 34"/>
                <a:gd name="T10" fmla="*/ 2147483647 w 58"/>
                <a:gd name="T11" fmla="*/ 2147483647 h 34"/>
                <a:gd name="T12" fmla="*/ 2147483647 w 58"/>
                <a:gd name="T13" fmla="*/ 2147483647 h 34"/>
                <a:gd name="T14" fmla="*/ 2147483647 w 58"/>
                <a:gd name="T15" fmla="*/ 2147483647 h 34"/>
                <a:gd name="T16" fmla="*/ 2147483647 w 58"/>
                <a:gd name="T17" fmla="*/ 2147483647 h 34"/>
                <a:gd name="T18" fmla="*/ 2147483647 w 58"/>
                <a:gd name="T19" fmla="*/ 0 h 34"/>
                <a:gd name="T20" fmla="*/ 2147483647 w 58"/>
                <a:gd name="T21" fmla="*/ 0 h 34"/>
                <a:gd name="T22" fmla="*/ 2147483647 w 58"/>
                <a:gd name="T23" fmla="*/ 2147483647 h 34"/>
                <a:gd name="T24" fmla="*/ 2147483647 w 58"/>
                <a:gd name="T25" fmla="*/ 2147483647 h 34"/>
                <a:gd name="T26" fmla="*/ 2147483647 w 58"/>
                <a:gd name="T27" fmla="*/ 2147483647 h 34"/>
                <a:gd name="T28" fmla="*/ 0 w 58"/>
                <a:gd name="T29" fmla="*/ 2147483647 h 34"/>
                <a:gd name="T30" fmla="*/ 2147483647 w 58"/>
                <a:gd name="T31" fmla="*/ 2147483647 h 34"/>
                <a:gd name="T32" fmla="*/ 2147483647 w 58"/>
                <a:gd name="T33" fmla="*/ 2147483647 h 34"/>
                <a:gd name="T34" fmla="*/ 2147483647 w 58"/>
                <a:gd name="T35" fmla="*/ 2147483647 h 34"/>
                <a:gd name="T36" fmla="*/ 2147483647 w 58"/>
                <a:gd name="T37" fmla="*/ 2147483647 h 34"/>
                <a:gd name="T38" fmla="*/ 2147483647 w 58"/>
                <a:gd name="T39" fmla="*/ 2147483647 h 34"/>
                <a:gd name="T40" fmla="*/ 2147483647 w 58"/>
                <a:gd name="T41" fmla="*/ 2147483647 h 34"/>
                <a:gd name="T42" fmla="*/ 2147483647 w 58"/>
                <a:gd name="T43" fmla="*/ 2147483647 h 34"/>
                <a:gd name="T44" fmla="*/ 2147483647 w 58"/>
                <a:gd name="T45" fmla="*/ 2147483647 h 34"/>
                <a:gd name="T46" fmla="*/ 2147483647 w 58"/>
                <a:gd name="T47" fmla="*/ 2147483647 h 34"/>
                <a:gd name="T48" fmla="*/ 2147483647 w 58"/>
                <a:gd name="T49" fmla="*/ 2147483647 h 34"/>
                <a:gd name="T50" fmla="*/ 2147483647 w 58"/>
                <a:gd name="T51" fmla="*/ 2147483647 h 34"/>
                <a:gd name="T52" fmla="*/ 2147483647 w 58"/>
                <a:gd name="T53" fmla="*/ 2147483647 h 34"/>
                <a:gd name="T54" fmla="*/ 2147483647 w 58"/>
                <a:gd name="T55" fmla="*/ 2147483647 h 34"/>
                <a:gd name="T56" fmla="*/ 2147483647 w 58"/>
                <a:gd name="T57" fmla="*/ 2147483647 h 34"/>
                <a:gd name="T58" fmla="*/ 2147483647 w 58"/>
                <a:gd name="T59" fmla="*/ 2147483647 h 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8"/>
                <a:gd name="T91" fmla="*/ 0 h 34"/>
                <a:gd name="T92" fmla="*/ 58 w 58"/>
                <a:gd name="T93" fmla="*/ 34 h 3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8" h="34">
                  <a:moveTo>
                    <a:pt x="58" y="34"/>
                  </a:moveTo>
                  <a:lnTo>
                    <a:pt x="52" y="24"/>
                  </a:lnTo>
                  <a:lnTo>
                    <a:pt x="48" y="16"/>
                  </a:lnTo>
                  <a:lnTo>
                    <a:pt x="52" y="16"/>
                  </a:lnTo>
                  <a:lnTo>
                    <a:pt x="54" y="14"/>
                  </a:lnTo>
                  <a:lnTo>
                    <a:pt x="54" y="4"/>
                  </a:lnTo>
                  <a:lnTo>
                    <a:pt x="48" y="6"/>
                  </a:lnTo>
                  <a:lnTo>
                    <a:pt x="44" y="6"/>
                  </a:lnTo>
                  <a:lnTo>
                    <a:pt x="40" y="4"/>
                  </a:lnTo>
                  <a:lnTo>
                    <a:pt x="32" y="0"/>
                  </a:lnTo>
                  <a:lnTo>
                    <a:pt x="24" y="0"/>
                  </a:lnTo>
                  <a:lnTo>
                    <a:pt x="14" y="2"/>
                  </a:lnTo>
                  <a:lnTo>
                    <a:pt x="6" y="6"/>
                  </a:lnTo>
                  <a:lnTo>
                    <a:pt x="2" y="8"/>
                  </a:lnTo>
                  <a:lnTo>
                    <a:pt x="0" y="10"/>
                  </a:lnTo>
                  <a:lnTo>
                    <a:pt x="2" y="16"/>
                  </a:lnTo>
                  <a:lnTo>
                    <a:pt x="6" y="20"/>
                  </a:lnTo>
                  <a:lnTo>
                    <a:pt x="10" y="22"/>
                  </a:lnTo>
                  <a:lnTo>
                    <a:pt x="18" y="24"/>
                  </a:lnTo>
                  <a:lnTo>
                    <a:pt x="26" y="22"/>
                  </a:lnTo>
                  <a:lnTo>
                    <a:pt x="30" y="22"/>
                  </a:lnTo>
                  <a:lnTo>
                    <a:pt x="34" y="24"/>
                  </a:lnTo>
                  <a:lnTo>
                    <a:pt x="36" y="28"/>
                  </a:lnTo>
                  <a:lnTo>
                    <a:pt x="38" y="32"/>
                  </a:lnTo>
                  <a:lnTo>
                    <a:pt x="42" y="34"/>
                  </a:lnTo>
                  <a:lnTo>
                    <a:pt x="44" y="34"/>
                  </a:lnTo>
                  <a:lnTo>
                    <a:pt x="46" y="30"/>
                  </a:lnTo>
                  <a:lnTo>
                    <a:pt x="50" y="30"/>
                  </a:lnTo>
                  <a:lnTo>
                    <a:pt x="54" y="32"/>
                  </a:lnTo>
                  <a:lnTo>
                    <a:pt x="5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66" name="Freeform 175"/>
            <p:cNvSpPr>
              <a:spLocks/>
            </p:cNvSpPr>
            <p:nvPr/>
          </p:nvSpPr>
          <p:spPr bwMode="auto">
            <a:xfrm>
              <a:off x="5036798" y="2893736"/>
              <a:ext cx="124536" cy="82301"/>
            </a:xfrm>
            <a:custGeom>
              <a:avLst/>
              <a:gdLst>
                <a:gd name="T0" fmla="*/ 2147483647 w 86"/>
                <a:gd name="T1" fmla="*/ 2147483647 h 50"/>
                <a:gd name="T2" fmla="*/ 2147483647 w 86"/>
                <a:gd name="T3" fmla="*/ 2147483647 h 50"/>
                <a:gd name="T4" fmla="*/ 2147483647 w 86"/>
                <a:gd name="T5" fmla="*/ 2147483647 h 50"/>
                <a:gd name="T6" fmla="*/ 2147483647 w 86"/>
                <a:gd name="T7" fmla="*/ 2147483647 h 50"/>
                <a:gd name="T8" fmla="*/ 2147483647 w 86"/>
                <a:gd name="T9" fmla="*/ 2147483647 h 50"/>
                <a:gd name="T10" fmla="*/ 2147483647 w 86"/>
                <a:gd name="T11" fmla="*/ 2147483647 h 50"/>
                <a:gd name="T12" fmla="*/ 2147483647 w 86"/>
                <a:gd name="T13" fmla="*/ 2147483647 h 50"/>
                <a:gd name="T14" fmla="*/ 2147483647 w 86"/>
                <a:gd name="T15" fmla="*/ 2147483647 h 50"/>
                <a:gd name="T16" fmla="*/ 2147483647 w 86"/>
                <a:gd name="T17" fmla="*/ 2147483647 h 50"/>
                <a:gd name="T18" fmla="*/ 2147483647 w 86"/>
                <a:gd name="T19" fmla="*/ 2147483647 h 50"/>
                <a:gd name="T20" fmla="*/ 2147483647 w 86"/>
                <a:gd name="T21" fmla="*/ 2147483647 h 50"/>
                <a:gd name="T22" fmla="*/ 2147483647 w 86"/>
                <a:gd name="T23" fmla="*/ 2147483647 h 50"/>
                <a:gd name="T24" fmla="*/ 2147483647 w 86"/>
                <a:gd name="T25" fmla="*/ 2147483647 h 50"/>
                <a:gd name="T26" fmla="*/ 2147483647 w 86"/>
                <a:gd name="T27" fmla="*/ 2147483647 h 50"/>
                <a:gd name="T28" fmla="*/ 2147483647 w 86"/>
                <a:gd name="T29" fmla="*/ 2147483647 h 50"/>
                <a:gd name="T30" fmla="*/ 2147483647 w 86"/>
                <a:gd name="T31" fmla="*/ 2147483647 h 50"/>
                <a:gd name="T32" fmla="*/ 2147483647 w 86"/>
                <a:gd name="T33" fmla="*/ 2147483647 h 50"/>
                <a:gd name="T34" fmla="*/ 2147483647 w 86"/>
                <a:gd name="T35" fmla="*/ 0 h 50"/>
                <a:gd name="T36" fmla="*/ 2147483647 w 86"/>
                <a:gd name="T37" fmla="*/ 0 h 50"/>
                <a:gd name="T38" fmla="*/ 2147483647 w 86"/>
                <a:gd name="T39" fmla="*/ 2147483647 h 50"/>
                <a:gd name="T40" fmla="*/ 2147483647 w 86"/>
                <a:gd name="T41" fmla="*/ 2147483647 h 50"/>
                <a:gd name="T42" fmla="*/ 2147483647 w 86"/>
                <a:gd name="T43" fmla="*/ 2147483647 h 50"/>
                <a:gd name="T44" fmla="*/ 2147483647 w 86"/>
                <a:gd name="T45" fmla="*/ 2147483647 h 50"/>
                <a:gd name="T46" fmla="*/ 2147483647 w 86"/>
                <a:gd name="T47" fmla="*/ 2147483647 h 50"/>
                <a:gd name="T48" fmla="*/ 2147483647 w 86"/>
                <a:gd name="T49" fmla="*/ 2147483647 h 50"/>
                <a:gd name="T50" fmla="*/ 2147483647 w 86"/>
                <a:gd name="T51" fmla="*/ 2147483647 h 50"/>
                <a:gd name="T52" fmla="*/ 2147483647 w 86"/>
                <a:gd name="T53" fmla="*/ 2147483647 h 50"/>
                <a:gd name="T54" fmla="*/ 2147483647 w 86"/>
                <a:gd name="T55" fmla="*/ 2147483647 h 50"/>
                <a:gd name="T56" fmla="*/ 2147483647 w 86"/>
                <a:gd name="T57" fmla="*/ 2147483647 h 50"/>
                <a:gd name="T58" fmla="*/ 2147483647 w 86"/>
                <a:gd name="T59" fmla="*/ 2147483647 h 50"/>
                <a:gd name="T60" fmla="*/ 2147483647 w 86"/>
                <a:gd name="T61" fmla="*/ 2147483647 h 50"/>
                <a:gd name="T62" fmla="*/ 2147483647 w 86"/>
                <a:gd name="T63" fmla="*/ 2147483647 h 50"/>
                <a:gd name="T64" fmla="*/ 2147483647 w 86"/>
                <a:gd name="T65" fmla="*/ 2147483647 h 50"/>
                <a:gd name="T66" fmla="*/ 2147483647 w 86"/>
                <a:gd name="T67" fmla="*/ 2147483647 h 50"/>
                <a:gd name="T68" fmla="*/ 2147483647 w 86"/>
                <a:gd name="T69" fmla="*/ 2147483647 h 50"/>
                <a:gd name="T70" fmla="*/ 2147483647 w 86"/>
                <a:gd name="T71" fmla="*/ 2147483647 h 50"/>
                <a:gd name="T72" fmla="*/ 0 w 86"/>
                <a:gd name="T73" fmla="*/ 2147483647 h 50"/>
                <a:gd name="T74" fmla="*/ 2147483647 w 86"/>
                <a:gd name="T75" fmla="*/ 2147483647 h 50"/>
                <a:gd name="T76" fmla="*/ 2147483647 w 86"/>
                <a:gd name="T77" fmla="*/ 2147483647 h 50"/>
                <a:gd name="T78" fmla="*/ 2147483647 w 86"/>
                <a:gd name="T79" fmla="*/ 2147483647 h 50"/>
                <a:gd name="T80" fmla="*/ 2147483647 w 86"/>
                <a:gd name="T81" fmla="*/ 2147483647 h 50"/>
                <a:gd name="T82" fmla="*/ 2147483647 w 86"/>
                <a:gd name="T83" fmla="*/ 2147483647 h 50"/>
                <a:gd name="T84" fmla="*/ 2147483647 w 86"/>
                <a:gd name="T85" fmla="*/ 2147483647 h 50"/>
                <a:gd name="T86" fmla="*/ 2147483647 w 86"/>
                <a:gd name="T87" fmla="*/ 2147483647 h 50"/>
                <a:gd name="T88" fmla="*/ 2147483647 w 86"/>
                <a:gd name="T89" fmla="*/ 2147483647 h 50"/>
                <a:gd name="T90" fmla="*/ 2147483647 w 86"/>
                <a:gd name="T91" fmla="*/ 2147483647 h 50"/>
                <a:gd name="T92" fmla="*/ 2147483647 w 86"/>
                <a:gd name="T93" fmla="*/ 2147483647 h 50"/>
                <a:gd name="T94" fmla="*/ 2147483647 w 86"/>
                <a:gd name="T95" fmla="*/ 2147483647 h 50"/>
                <a:gd name="T96" fmla="*/ 2147483647 w 86"/>
                <a:gd name="T97" fmla="*/ 2147483647 h 50"/>
                <a:gd name="T98" fmla="*/ 2147483647 w 86"/>
                <a:gd name="T99" fmla="*/ 2147483647 h 50"/>
                <a:gd name="T100" fmla="*/ 2147483647 w 86"/>
                <a:gd name="T101" fmla="*/ 2147483647 h 50"/>
                <a:gd name="T102" fmla="*/ 2147483647 w 86"/>
                <a:gd name="T103" fmla="*/ 2147483647 h 5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6"/>
                <a:gd name="T157" fmla="*/ 0 h 50"/>
                <a:gd name="T158" fmla="*/ 86 w 86"/>
                <a:gd name="T159" fmla="*/ 50 h 5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6" h="50">
                  <a:moveTo>
                    <a:pt x="68" y="50"/>
                  </a:moveTo>
                  <a:lnTo>
                    <a:pt x="74" y="50"/>
                  </a:lnTo>
                  <a:lnTo>
                    <a:pt x="80" y="48"/>
                  </a:lnTo>
                  <a:lnTo>
                    <a:pt x="84" y="46"/>
                  </a:lnTo>
                  <a:lnTo>
                    <a:pt x="86" y="42"/>
                  </a:lnTo>
                  <a:lnTo>
                    <a:pt x="86" y="38"/>
                  </a:lnTo>
                  <a:lnTo>
                    <a:pt x="84" y="30"/>
                  </a:lnTo>
                  <a:lnTo>
                    <a:pt x="84" y="26"/>
                  </a:lnTo>
                  <a:lnTo>
                    <a:pt x="80" y="12"/>
                  </a:lnTo>
                  <a:lnTo>
                    <a:pt x="76" y="10"/>
                  </a:lnTo>
                  <a:lnTo>
                    <a:pt x="72" y="8"/>
                  </a:lnTo>
                  <a:lnTo>
                    <a:pt x="68" y="8"/>
                  </a:lnTo>
                  <a:lnTo>
                    <a:pt x="66" y="12"/>
                  </a:lnTo>
                  <a:lnTo>
                    <a:pt x="64" y="12"/>
                  </a:lnTo>
                  <a:lnTo>
                    <a:pt x="60" y="10"/>
                  </a:lnTo>
                  <a:lnTo>
                    <a:pt x="58" y="6"/>
                  </a:lnTo>
                  <a:lnTo>
                    <a:pt x="56" y="2"/>
                  </a:lnTo>
                  <a:lnTo>
                    <a:pt x="52" y="0"/>
                  </a:lnTo>
                  <a:lnTo>
                    <a:pt x="48" y="0"/>
                  </a:lnTo>
                  <a:lnTo>
                    <a:pt x="40" y="2"/>
                  </a:lnTo>
                  <a:lnTo>
                    <a:pt x="42" y="4"/>
                  </a:lnTo>
                  <a:lnTo>
                    <a:pt x="44" y="12"/>
                  </a:lnTo>
                  <a:lnTo>
                    <a:pt x="42" y="16"/>
                  </a:lnTo>
                  <a:lnTo>
                    <a:pt x="42" y="18"/>
                  </a:lnTo>
                  <a:lnTo>
                    <a:pt x="38" y="22"/>
                  </a:lnTo>
                  <a:lnTo>
                    <a:pt x="32" y="24"/>
                  </a:lnTo>
                  <a:lnTo>
                    <a:pt x="30" y="24"/>
                  </a:lnTo>
                  <a:lnTo>
                    <a:pt x="28" y="22"/>
                  </a:lnTo>
                  <a:lnTo>
                    <a:pt x="24" y="18"/>
                  </a:lnTo>
                  <a:lnTo>
                    <a:pt x="18" y="12"/>
                  </a:lnTo>
                  <a:lnTo>
                    <a:pt x="16" y="10"/>
                  </a:lnTo>
                  <a:lnTo>
                    <a:pt x="12" y="10"/>
                  </a:lnTo>
                  <a:lnTo>
                    <a:pt x="8" y="10"/>
                  </a:lnTo>
                  <a:lnTo>
                    <a:pt x="6" y="12"/>
                  </a:lnTo>
                  <a:lnTo>
                    <a:pt x="2" y="20"/>
                  </a:lnTo>
                  <a:lnTo>
                    <a:pt x="2" y="26"/>
                  </a:lnTo>
                  <a:lnTo>
                    <a:pt x="0" y="30"/>
                  </a:lnTo>
                  <a:lnTo>
                    <a:pt x="2" y="38"/>
                  </a:lnTo>
                  <a:lnTo>
                    <a:pt x="2" y="36"/>
                  </a:lnTo>
                  <a:lnTo>
                    <a:pt x="4" y="34"/>
                  </a:lnTo>
                  <a:lnTo>
                    <a:pt x="12" y="34"/>
                  </a:lnTo>
                  <a:lnTo>
                    <a:pt x="24" y="34"/>
                  </a:lnTo>
                  <a:lnTo>
                    <a:pt x="28" y="36"/>
                  </a:lnTo>
                  <a:lnTo>
                    <a:pt x="34" y="38"/>
                  </a:lnTo>
                  <a:lnTo>
                    <a:pt x="42" y="36"/>
                  </a:lnTo>
                  <a:lnTo>
                    <a:pt x="50" y="32"/>
                  </a:lnTo>
                  <a:lnTo>
                    <a:pt x="54" y="38"/>
                  </a:lnTo>
                  <a:lnTo>
                    <a:pt x="58" y="40"/>
                  </a:lnTo>
                  <a:lnTo>
                    <a:pt x="58" y="44"/>
                  </a:lnTo>
                  <a:lnTo>
                    <a:pt x="60" y="48"/>
                  </a:lnTo>
                  <a:lnTo>
                    <a:pt x="66" y="50"/>
                  </a:lnTo>
                  <a:lnTo>
                    <a:pt x="68"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67" name="Freeform 176"/>
            <p:cNvSpPr>
              <a:spLocks/>
            </p:cNvSpPr>
            <p:nvPr/>
          </p:nvSpPr>
          <p:spPr bwMode="auto">
            <a:xfrm>
              <a:off x="5036798" y="2945506"/>
              <a:ext cx="93402" cy="74336"/>
            </a:xfrm>
            <a:custGeom>
              <a:avLst/>
              <a:gdLst>
                <a:gd name="T0" fmla="*/ 2147483647 w 64"/>
                <a:gd name="T1" fmla="*/ 2147483647 h 48"/>
                <a:gd name="T2" fmla="*/ 2147483647 w 64"/>
                <a:gd name="T3" fmla="*/ 2147483647 h 48"/>
                <a:gd name="T4" fmla="*/ 2147483647 w 64"/>
                <a:gd name="T5" fmla="*/ 2147483647 h 48"/>
                <a:gd name="T6" fmla="*/ 2147483647 w 64"/>
                <a:gd name="T7" fmla="*/ 2147483647 h 48"/>
                <a:gd name="T8" fmla="*/ 2147483647 w 64"/>
                <a:gd name="T9" fmla="*/ 2147483647 h 48"/>
                <a:gd name="T10" fmla="*/ 2147483647 w 64"/>
                <a:gd name="T11" fmla="*/ 0 h 48"/>
                <a:gd name="T12" fmla="*/ 2147483647 w 64"/>
                <a:gd name="T13" fmla="*/ 2147483647 h 48"/>
                <a:gd name="T14" fmla="*/ 2147483647 w 64"/>
                <a:gd name="T15" fmla="*/ 2147483647 h 48"/>
                <a:gd name="T16" fmla="*/ 2147483647 w 64"/>
                <a:gd name="T17" fmla="*/ 2147483647 h 48"/>
                <a:gd name="T18" fmla="*/ 2147483647 w 64"/>
                <a:gd name="T19" fmla="*/ 2147483647 h 48"/>
                <a:gd name="T20" fmla="*/ 2147483647 w 64"/>
                <a:gd name="T21" fmla="*/ 2147483647 h 48"/>
                <a:gd name="T22" fmla="*/ 2147483647 w 64"/>
                <a:gd name="T23" fmla="*/ 2147483647 h 48"/>
                <a:gd name="T24" fmla="*/ 2147483647 w 64"/>
                <a:gd name="T25" fmla="*/ 2147483647 h 48"/>
                <a:gd name="T26" fmla="*/ 0 w 64"/>
                <a:gd name="T27" fmla="*/ 2147483647 h 48"/>
                <a:gd name="T28" fmla="*/ 0 w 64"/>
                <a:gd name="T29" fmla="*/ 2147483647 h 48"/>
                <a:gd name="T30" fmla="*/ 2147483647 w 64"/>
                <a:gd name="T31" fmla="*/ 2147483647 h 48"/>
                <a:gd name="T32" fmla="*/ 2147483647 w 64"/>
                <a:gd name="T33" fmla="*/ 2147483647 h 48"/>
                <a:gd name="T34" fmla="*/ 2147483647 w 64"/>
                <a:gd name="T35" fmla="*/ 2147483647 h 48"/>
                <a:gd name="T36" fmla="*/ 2147483647 w 64"/>
                <a:gd name="T37" fmla="*/ 2147483647 h 48"/>
                <a:gd name="T38" fmla="*/ 2147483647 w 64"/>
                <a:gd name="T39" fmla="*/ 2147483647 h 48"/>
                <a:gd name="T40" fmla="*/ 2147483647 w 64"/>
                <a:gd name="T41" fmla="*/ 2147483647 h 48"/>
                <a:gd name="T42" fmla="*/ 2147483647 w 64"/>
                <a:gd name="T43" fmla="*/ 2147483647 h 48"/>
                <a:gd name="T44" fmla="*/ 2147483647 w 64"/>
                <a:gd name="T45" fmla="*/ 2147483647 h 48"/>
                <a:gd name="T46" fmla="*/ 2147483647 w 64"/>
                <a:gd name="T47" fmla="*/ 2147483647 h 48"/>
                <a:gd name="T48" fmla="*/ 2147483647 w 64"/>
                <a:gd name="T49" fmla="*/ 2147483647 h 48"/>
                <a:gd name="T50" fmla="*/ 2147483647 w 64"/>
                <a:gd name="T51" fmla="*/ 2147483647 h 48"/>
                <a:gd name="T52" fmla="*/ 2147483647 w 64"/>
                <a:gd name="T53" fmla="*/ 2147483647 h 48"/>
                <a:gd name="T54" fmla="*/ 2147483647 w 64"/>
                <a:gd name="T55" fmla="*/ 2147483647 h 48"/>
                <a:gd name="T56" fmla="*/ 2147483647 w 64"/>
                <a:gd name="T57" fmla="*/ 2147483647 h 48"/>
                <a:gd name="T58" fmla="*/ 2147483647 w 64"/>
                <a:gd name="T59" fmla="*/ 2147483647 h 48"/>
                <a:gd name="T60" fmla="*/ 2147483647 w 64"/>
                <a:gd name="T61" fmla="*/ 2147483647 h 48"/>
                <a:gd name="T62" fmla="*/ 2147483647 w 64"/>
                <a:gd name="T63" fmla="*/ 2147483647 h 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4"/>
                <a:gd name="T97" fmla="*/ 0 h 48"/>
                <a:gd name="T98" fmla="*/ 64 w 64"/>
                <a:gd name="T99" fmla="*/ 48 h 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4" h="48">
                  <a:moveTo>
                    <a:pt x="64" y="18"/>
                  </a:moveTo>
                  <a:lnTo>
                    <a:pt x="60" y="16"/>
                  </a:lnTo>
                  <a:lnTo>
                    <a:pt x="58" y="12"/>
                  </a:lnTo>
                  <a:lnTo>
                    <a:pt x="58" y="8"/>
                  </a:lnTo>
                  <a:lnTo>
                    <a:pt x="54" y="6"/>
                  </a:lnTo>
                  <a:lnTo>
                    <a:pt x="50" y="0"/>
                  </a:lnTo>
                  <a:lnTo>
                    <a:pt x="42" y="4"/>
                  </a:lnTo>
                  <a:lnTo>
                    <a:pt x="34" y="6"/>
                  </a:lnTo>
                  <a:lnTo>
                    <a:pt x="28" y="4"/>
                  </a:lnTo>
                  <a:lnTo>
                    <a:pt x="24" y="2"/>
                  </a:lnTo>
                  <a:lnTo>
                    <a:pt x="12" y="2"/>
                  </a:lnTo>
                  <a:lnTo>
                    <a:pt x="4" y="2"/>
                  </a:lnTo>
                  <a:lnTo>
                    <a:pt x="2" y="4"/>
                  </a:lnTo>
                  <a:lnTo>
                    <a:pt x="0" y="6"/>
                  </a:lnTo>
                  <a:lnTo>
                    <a:pt x="0" y="20"/>
                  </a:lnTo>
                  <a:lnTo>
                    <a:pt x="8" y="20"/>
                  </a:lnTo>
                  <a:lnTo>
                    <a:pt x="16" y="20"/>
                  </a:lnTo>
                  <a:lnTo>
                    <a:pt x="22" y="22"/>
                  </a:lnTo>
                  <a:lnTo>
                    <a:pt x="28" y="24"/>
                  </a:lnTo>
                  <a:lnTo>
                    <a:pt x="26" y="36"/>
                  </a:lnTo>
                  <a:lnTo>
                    <a:pt x="30" y="40"/>
                  </a:lnTo>
                  <a:lnTo>
                    <a:pt x="32" y="40"/>
                  </a:lnTo>
                  <a:lnTo>
                    <a:pt x="34" y="42"/>
                  </a:lnTo>
                  <a:lnTo>
                    <a:pt x="38" y="46"/>
                  </a:lnTo>
                  <a:lnTo>
                    <a:pt x="40" y="48"/>
                  </a:lnTo>
                  <a:lnTo>
                    <a:pt x="44" y="46"/>
                  </a:lnTo>
                  <a:lnTo>
                    <a:pt x="50" y="46"/>
                  </a:lnTo>
                  <a:lnTo>
                    <a:pt x="56" y="34"/>
                  </a:lnTo>
                  <a:lnTo>
                    <a:pt x="58" y="30"/>
                  </a:lnTo>
                  <a:lnTo>
                    <a:pt x="64" y="24"/>
                  </a:lnTo>
                  <a:lnTo>
                    <a:pt x="64" y="20"/>
                  </a:lnTo>
                  <a:lnTo>
                    <a:pt x="6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68" name="Freeform 177"/>
            <p:cNvSpPr>
              <a:spLocks/>
            </p:cNvSpPr>
            <p:nvPr/>
          </p:nvSpPr>
          <p:spPr bwMode="auto">
            <a:xfrm>
              <a:off x="5018348" y="2977364"/>
              <a:ext cx="59962" cy="25221"/>
            </a:xfrm>
            <a:custGeom>
              <a:avLst/>
              <a:gdLst>
                <a:gd name="T0" fmla="*/ 2147483647 w 40"/>
                <a:gd name="T1" fmla="*/ 2147483647 h 16"/>
                <a:gd name="T2" fmla="*/ 2147483647 w 40"/>
                <a:gd name="T3" fmla="*/ 2147483647 h 16"/>
                <a:gd name="T4" fmla="*/ 2147483647 w 40"/>
                <a:gd name="T5" fmla="*/ 2147483647 h 16"/>
                <a:gd name="T6" fmla="*/ 2147483647 w 40"/>
                <a:gd name="T7" fmla="*/ 0 h 16"/>
                <a:gd name="T8" fmla="*/ 2147483647 w 40"/>
                <a:gd name="T9" fmla="*/ 0 h 16"/>
                <a:gd name="T10" fmla="*/ 2147483647 w 40"/>
                <a:gd name="T11" fmla="*/ 0 h 16"/>
                <a:gd name="T12" fmla="*/ 2147483647 w 40"/>
                <a:gd name="T13" fmla="*/ 2147483647 h 16"/>
                <a:gd name="T14" fmla="*/ 2147483647 w 40"/>
                <a:gd name="T15" fmla="*/ 2147483647 h 16"/>
                <a:gd name="T16" fmla="*/ 2147483647 w 40"/>
                <a:gd name="T17" fmla="*/ 2147483647 h 16"/>
                <a:gd name="T18" fmla="*/ 2147483647 w 40"/>
                <a:gd name="T19" fmla="*/ 2147483647 h 16"/>
                <a:gd name="T20" fmla="*/ 0 w 40"/>
                <a:gd name="T21" fmla="*/ 2147483647 h 16"/>
                <a:gd name="T22" fmla="*/ 2147483647 w 40"/>
                <a:gd name="T23" fmla="*/ 2147483647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
                <a:gd name="T37" fmla="*/ 0 h 16"/>
                <a:gd name="T38" fmla="*/ 40 w 40"/>
                <a:gd name="T39" fmla="*/ 16 h 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 h="16">
                  <a:moveTo>
                    <a:pt x="38" y="16"/>
                  </a:moveTo>
                  <a:lnTo>
                    <a:pt x="40" y="4"/>
                  </a:lnTo>
                  <a:lnTo>
                    <a:pt x="34" y="2"/>
                  </a:lnTo>
                  <a:lnTo>
                    <a:pt x="28" y="0"/>
                  </a:lnTo>
                  <a:lnTo>
                    <a:pt x="20" y="0"/>
                  </a:lnTo>
                  <a:lnTo>
                    <a:pt x="14" y="0"/>
                  </a:lnTo>
                  <a:lnTo>
                    <a:pt x="12" y="6"/>
                  </a:lnTo>
                  <a:lnTo>
                    <a:pt x="8" y="6"/>
                  </a:lnTo>
                  <a:lnTo>
                    <a:pt x="4" y="8"/>
                  </a:lnTo>
                  <a:lnTo>
                    <a:pt x="2" y="12"/>
                  </a:lnTo>
                  <a:lnTo>
                    <a:pt x="0" y="16"/>
                  </a:lnTo>
                  <a:lnTo>
                    <a:pt x="38"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69" name="Freeform 178"/>
            <p:cNvSpPr>
              <a:spLocks/>
            </p:cNvSpPr>
            <p:nvPr/>
          </p:nvSpPr>
          <p:spPr bwMode="auto">
            <a:xfrm>
              <a:off x="4429110" y="3354358"/>
              <a:ext cx="59962" cy="142037"/>
            </a:xfrm>
            <a:custGeom>
              <a:avLst/>
              <a:gdLst>
                <a:gd name="T0" fmla="*/ 2147483647 w 40"/>
                <a:gd name="T1" fmla="*/ 2147483647 h 90"/>
                <a:gd name="T2" fmla="*/ 2147483647 w 40"/>
                <a:gd name="T3" fmla="*/ 2147483647 h 90"/>
                <a:gd name="T4" fmla="*/ 2147483647 w 40"/>
                <a:gd name="T5" fmla="*/ 2147483647 h 90"/>
                <a:gd name="T6" fmla="*/ 2147483647 w 40"/>
                <a:gd name="T7" fmla="*/ 2147483647 h 90"/>
                <a:gd name="T8" fmla="*/ 2147483647 w 40"/>
                <a:gd name="T9" fmla="*/ 2147483647 h 90"/>
                <a:gd name="T10" fmla="*/ 2147483647 w 40"/>
                <a:gd name="T11" fmla="*/ 2147483647 h 90"/>
                <a:gd name="T12" fmla="*/ 2147483647 w 40"/>
                <a:gd name="T13" fmla="*/ 2147483647 h 90"/>
                <a:gd name="T14" fmla="*/ 2147483647 w 40"/>
                <a:gd name="T15" fmla="*/ 2147483647 h 90"/>
                <a:gd name="T16" fmla="*/ 0 w 40"/>
                <a:gd name="T17" fmla="*/ 2147483647 h 90"/>
                <a:gd name="T18" fmla="*/ 0 w 40"/>
                <a:gd name="T19" fmla="*/ 2147483647 h 90"/>
                <a:gd name="T20" fmla="*/ 0 w 40"/>
                <a:gd name="T21" fmla="*/ 2147483647 h 90"/>
                <a:gd name="T22" fmla="*/ 2147483647 w 40"/>
                <a:gd name="T23" fmla="*/ 2147483647 h 90"/>
                <a:gd name="T24" fmla="*/ 2147483647 w 40"/>
                <a:gd name="T25" fmla="*/ 2147483647 h 90"/>
                <a:gd name="T26" fmla="*/ 2147483647 w 40"/>
                <a:gd name="T27" fmla="*/ 2147483647 h 90"/>
                <a:gd name="T28" fmla="*/ 2147483647 w 40"/>
                <a:gd name="T29" fmla="*/ 2147483647 h 90"/>
                <a:gd name="T30" fmla="*/ 2147483647 w 40"/>
                <a:gd name="T31" fmla="*/ 2147483647 h 90"/>
                <a:gd name="T32" fmla="*/ 2147483647 w 40"/>
                <a:gd name="T33" fmla="*/ 2147483647 h 90"/>
                <a:gd name="T34" fmla="*/ 2147483647 w 40"/>
                <a:gd name="T35" fmla="*/ 2147483647 h 90"/>
                <a:gd name="T36" fmla="*/ 2147483647 w 40"/>
                <a:gd name="T37" fmla="*/ 2147483647 h 90"/>
                <a:gd name="T38" fmla="*/ 2147483647 w 40"/>
                <a:gd name="T39" fmla="*/ 2147483647 h 90"/>
                <a:gd name="T40" fmla="*/ 2147483647 w 40"/>
                <a:gd name="T41" fmla="*/ 2147483647 h 90"/>
                <a:gd name="T42" fmla="*/ 2147483647 w 40"/>
                <a:gd name="T43" fmla="*/ 0 h 90"/>
                <a:gd name="T44" fmla="*/ 2147483647 w 40"/>
                <a:gd name="T45" fmla="*/ 2147483647 h 90"/>
                <a:gd name="T46" fmla="*/ 2147483647 w 40"/>
                <a:gd name="T47" fmla="*/ 2147483647 h 90"/>
                <a:gd name="T48" fmla="*/ 2147483647 w 40"/>
                <a:gd name="T49" fmla="*/ 2147483647 h 90"/>
                <a:gd name="T50" fmla="*/ 2147483647 w 40"/>
                <a:gd name="T51" fmla="*/ 2147483647 h 90"/>
                <a:gd name="T52" fmla="*/ 2147483647 w 40"/>
                <a:gd name="T53" fmla="*/ 2147483647 h 90"/>
                <a:gd name="T54" fmla="*/ 2147483647 w 40"/>
                <a:gd name="T55" fmla="*/ 2147483647 h 90"/>
                <a:gd name="T56" fmla="*/ 2147483647 w 40"/>
                <a:gd name="T57" fmla="*/ 2147483647 h 90"/>
                <a:gd name="T58" fmla="*/ 2147483647 w 40"/>
                <a:gd name="T59" fmla="*/ 2147483647 h 90"/>
                <a:gd name="T60" fmla="*/ 2147483647 w 40"/>
                <a:gd name="T61" fmla="*/ 2147483647 h 90"/>
                <a:gd name="T62" fmla="*/ 2147483647 w 40"/>
                <a:gd name="T63" fmla="*/ 2147483647 h 90"/>
                <a:gd name="T64" fmla="*/ 2147483647 w 40"/>
                <a:gd name="T65" fmla="*/ 2147483647 h 90"/>
                <a:gd name="T66" fmla="*/ 2147483647 w 40"/>
                <a:gd name="T67" fmla="*/ 2147483647 h 90"/>
                <a:gd name="T68" fmla="*/ 2147483647 w 40"/>
                <a:gd name="T69" fmla="*/ 2147483647 h 90"/>
                <a:gd name="T70" fmla="*/ 2147483647 w 40"/>
                <a:gd name="T71" fmla="*/ 2147483647 h 90"/>
                <a:gd name="T72" fmla="*/ 2147483647 w 40"/>
                <a:gd name="T73" fmla="*/ 2147483647 h 90"/>
                <a:gd name="T74" fmla="*/ 2147483647 w 40"/>
                <a:gd name="T75" fmla="*/ 2147483647 h 90"/>
                <a:gd name="T76" fmla="*/ 2147483647 w 40"/>
                <a:gd name="T77" fmla="*/ 2147483647 h 90"/>
                <a:gd name="T78" fmla="*/ 2147483647 w 40"/>
                <a:gd name="T79" fmla="*/ 2147483647 h 90"/>
                <a:gd name="T80" fmla="*/ 2147483647 w 40"/>
                <a:gd name="T81" fmla="*/ 2147483647 h 90"/>
                <a:gd name="T82" fmla="*/ 2147483647 w 40"/>
                <a:gd name="T83" fmla="*/ 2147483647 h 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0"/>
                <a:gd name="T127" fmla="*/ 0 h 90"/>
                <a:gd name="T128" fmla="*/ 40 w 40"/>
                <a:gd name="T129" fmla="*/ 90 h 9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0" h="90">
                  <a:moveTo>
                    <a:pt x="24" y="90"/>
                  </a:moveTo>
                  <a:lnTo>
                    <a:pt x="16" y="90"/>
                  </a:lnTo>
                  <a:lnTo>
                    <a:pt x="12" y="90"/>
                  </a:lnTo>
                  <a:lnTo>
                    <a:pt x="8" y="90"/>
                  </a:lnTo>
                  <a:lnTo>
                    <a:pt x="6" y="76"/>
                  </a:lnTo>
                  <a:lnTo>
                    <a:pt x="8" y="66"/>
                  </a:lnTo>
                  <a:lnTo>
                    <a:pt x="6" y="64"/>
                  </a:lnTo>
                  <a:lnTo>
                    <a:pt x="4" y="64"/>
                  </a:lnTo>
                  <a:lnTo>
                    <a:pt x="0" y="62"/>
                  </a:lnTo>
                  <a:lnTo>
                    <a:pt x="0" y="58"/>
                  </a:lnTo>
                  <a:lnTo>
                    <a:pt x="0" y="52"/>
                  </a:lnTo>
                  <a:lnTo>
                    <a:pt x="2" y="48"/>
                  </a:lnTo>
                  <a:lnTo>
                    <a:pt x="6" y="38"/>
                  </a:lnTo>
                  <a:lnTo>
                    <a:pt x="10" y="32"/>
                  </a:lnTo>
                  <a:lnTo>
                    <a:pt x="12" y="26"/>
                  </a:lnTo>
                  <a:lnTo>
                    <a:pt x="12" y="22"/>
                  </a:lnTo>
                  <a:lnTo>
                    <a:pt x="12" y="18"/>
                  </a:lnTo>
                  <a:lnTo>
                    <a:pt x="10" y="16"/>
                  </a:lnTo>
                  <a:lnTo>
                    <a:pt x="8" y="14"/>
                  </a:lnTo>
                  <a:lnTo>
                    <a:pt x="8" y="12"/>
                  </a:lnTo>
                  <a:lnTo>
                    <a:pt x="10" y="6"/>
                  </a:lnTo>
                  <a:lnTo>
                    <a:pt x="12" y="0"/>
                  </a:lnTo>
                  <a:lnTo>
                    <a:pt x="16" y="4"/>
                  </a:lnTo>
                  <a:lnTo>
                    <a:pt x="22" y="6"/>
                  </a:lnTo>
                  <a:lnTo>
                    <a:pt x="36" y="6"/>
                  </a:lnTo>
                  <a:lnTo>
                    <a:pt x="38" y="8"/>
                  </a:lnTo>
                  <a:lnTo>
                    <a:pt x="40" y="12"/>
                  </a:lnTo>
                  <a:lnTo>
                    <a:pt x="38" y="24"/>
                  </a:lnTo>
                  <a:lnTo>
                    <a:pt x="34" y="34"/>
                  </a:lnTo>
                  <a:lnTo>
                    <a:pt x="30" y="40"/>
                  </a:lnTo>
                  <a:lnTo>
                    <a:pt x="28" y="50"/>
                  </a:lnTo>
                  <a:lnTo>
                    <a:pt x="30" y="54"/>
                  </a:lnTo>
                  <a:lnTo>
                    <a:pt x="30" y="60"/>
                  </a:lnTo>
                  <a:lnTo>
                    <a:pt x="30" y="64"/>
                  </a:lnTo>
                  <a:lnTo>
                    <a:pt x="28" y="68"/>
                  </a:lnTo>
                  <a:lnTo>
                    <a:pt x="30" y="70"/>
                  </a:lnTo>
                  <a:lnTo>
                    <a:pt x="32" y="74"/>
                  </a:lnTo>
                  <a:lnTo>
                    <a:pt x="30" y="78"/>
                  </a:lnTo>
                  <a:lnTo>
                    <a:pt x="28" y="80"/>
                  </a:lnTo>
                  <a:lnTo>
                    <a:pt x="26" y="84"/>
                  </a:lnTo>
                  <a:lnTo>
                    <a:pt x="24" y="86"/>
                  </a:lnTo>
                  <a:lnTo>
                    <a:pt x="24"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70" name="Freeform 179"/>
            <p:cNvSpPr>
              <a:spLocks/>
            </p:cNvSpPr>
            <p:nvPr/>
          </p:nvSpPr>
          <p:spPr bwMode="auto">
            <a:xfrm>
              <a:off x="4439488" y="3305243"/>
              <a:ext cx="253684" cy="220355"/>
            </a:xfrm>
            <a:custGeom>
              <a:avLst/>
              <a:gdLst>
                <a:gd name="T0" fmla="*/ 2147483647 w 174"/>
                <a:gd name="T1" fmla="*/ 2147483647 h 140"/>
                <a:gd name="T2" fmla="*/ 2147483647 w 174"/>
                <a:gd name="T3" fmla="*/ 2147483647 h 140"/>
                <a:gd name="T4" fmla="*/ 2147483647 w 174"/>
                <a:gd name="T5" fmla="*/ 2147483647 h 140"/>
                <a:gd name="T6" fmla="*/ 2147483647 w 174"/>
                <a:gd name="T7" fmla="*/ 2147483647 h 140"/>
                <a:gd name="T8" fmla="*/ 2147483647 w 174"/>
                <a:gd name="T9" fmla="*/ 2147483647 h 140"/>
                <a:gd name="T10" fmla="*/ 2147483647 w 174"/>
                <a:gd name="T11" fmla="*/ 2147483647 h 140"/>
                <a:gd name="T12" fmla="*/ 2147483647 w 174"/>
                <a:gd name="T13" fmla="*/ 2147483647 h 140"/>
                <a:gd name="T14" fmla="*/ 2147483647 w 174"/>
                <a:gd name="T15" fmla="*/ 2147483647 h 140"/>
                <a:gd name="T16" fmla="*/ 2147483647 w 174"/>
                <a:gd name="T17" fmla="*/ 2147483647 h 140"/>
                <a:gd name="T18" fmla="*/ 2147483647 w 174"/>
                <a:gd name="T19" fmla="*/ 2147483647 h 140"/>
                <a:gd name="T20" fmla="*/ 2147483647 w 174"/>
                <a:gd name="T21" fmla="*/ 2147483647 h 140"/>
                <a:gd name="T22" fmla="*/ 2147483647 w 174"/>
                <a:gd name="T23" fmla="*/ 2147483647 h 140"/>
                <a:gd name="T24" fmla="*/ 2147483647 w 174"/>
                <a:gd name="T25" fmla="*/ 2147483647 h 140"/>
                <a:gd name="T26" fmla="*/ 2147483647 w 174"/>
                <a:gd name="T27" fmla="*/ 2147483647 h 140"/>
                <a:gd name="T28" fmla="*/ 2147483647 w 174"/>
                <a:gd name="T29" fmla="*/ 2147483647 h 140"/>
                <a:gd name="T30" fmla="*/ 2147483647 w 174"/>
                <a:gd name="T31" fmla="*/ 2147483647 h 140"/>
                <a:gd name="T32" fmla="*/ 2147483647 w 174"/>
                <a:gd name="T33" fmla="*/ 2147483647 h 140"/>
                <a:gd name="T34" fmla="*/ 2147483647 w 174"/>
                <a:gd name="T35" fmla="*/ 2147483647 h 140"/>
                <a:gd name="T36" fmla="*/ 2147483647 w 174"/>
                <a:gd name="T37" fmla="*/ 2147483647 h 140"/>
                <a:gd name="T38" fmla="*/ 2147483647 w 174"/>
                <a:gd name="T39" fmla="*/ 2147483647 h 140"/>
                <a:gd name="T40" fmla="*/ 2147483647 w 174"/>
                <a:gd name="T41" fmla="*/ 2147483647 h 140"/>
                <a:gd name="T42" fmla="*/ 2147483647 w 174"/>
                <a:gd name="T43" fmla="*/ 2147483647 h 140"/>
                <a:gd name="T44" fmla="*/ 2147483647 w 174"/>
                <a:gd name="T45" fmla="*/ 2147483647 h 140"/>
                <a:gd name="T46" fmla="*/ 2147483647 w 174"/>
                <a:gd name="T47" fmla="*/ 2147483647 h 140"/>
                <a:gd name="T48" fmla="*/ 2147483647 w 174"/>
                <a:gd name="T49" fmla="*/ 2147483647 h 140"/>
                <a:gd name="T50" fmla="*/ 2147483647 w 174"/>
                <a:gd name="T51" fmla="*/ 2147483647 h 140"/>
                <a:gd name="T52" fmla="*/ 0 w 174"/>
                <a:gd name="T53" fmla="*/ 2147483647 h 140"/>
                <a:gd name="T54" fmla="*/ 0 w 174"/>
                <a:gd name="T55" fmla="*/ 2147483647 h 140"/>
                <a:gd name="T56" fmla="*/ 2147483647 w 174"/>
                <a:gd name="T57" fmla="*/ 2147483647 h 140"/>
                <a:gd name="T58" fmla="*/ 2147483647 w 174"/>
                <a:gd name="T59" fmla="*/ 0 h 140"/>
                <a:gd name="T60" fmla="*/ 2147483647 w 174"/>
                <a:gd name="T61" fmla="*/ 2147483647 h 140"/>
                <a:gd name="T62" fmla="*/ 2147483647 w 174"/>
                <a:gd name="T63" fmla="*/ 2147483647 h 140"/>
                <a:gd name="T64" fmla="*/ 2147483647 w 174"/>
                <a:gd name="T65" fmla="*/ 2147483647 h 140"/>
                <a:gd name="T66" fmla="*/ 2147483647 w 174"/>
                <a:gd name="T67" fmla="*/ 2147483647 h 140"/>
                <a:gd name="T68" fmla="*/ 2147483647 w 174"/>
                <a:gd name="T69" fmla="*/ 2147483647 h 140"/>
                <a:gd name="T70" fmla="*/ 2147483647 w 174"/>
                <a:gd name="T71" fmla="*/ 2147483647 h 1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74"/>
                <a:gd name="T109" fmla="*/ 0 h 140"/>
                <a:gd name="T110" fmla="*/ 174 w 174"/>
                <a:gd name="T111" fmla="*/ 140 h 1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74" h="140">
                  <a:moveTo>
                    <a:pt x="174" y="32"/>
                  </a:moveTo>
                  <a:lnTo>
                    <a:pt x="174" y="34"/>
                  </a:lnTo>
                  <a:lnTo>
                    <a:pt x="168" y="38"/>
                  </a:lnTo>
                  <a:lnTo>
                    <a:pt x="164" y="44"/>
                  </a:lnTo>
                  <a:lnTo>
                    <a:pt x="146" y="52"/>
                  </a:lnTo>
                  <a:lnTo>
                    <a:pt x="138" y="56"/>
                  </a:lnTo>
                  <a:lnTo>
                    <a:pt x="134" y="62"/>
                  </a:lnTo>
                  <a:lnTo>
                    <a:pt x="128" y="68"/>
                  </a:lnTo>
                  <a:lnTo>
                    <a:pt x="126" y="80"/>
                  </a:lnTo>
                  <a:lnTo>
                    <a:pt x="128" y="86"/>
                  </a:lnTo>
                  <a:lnTo>
                    <a:pt x="132" y="90"/>
                  </a:lnTo>
                  <a:lnTo>
                    <a:pt x="124" y="96"/>
                  </a:lnTo>
                  <a:lnTo>
                    <a:pt x="112" y="108"/>
                  </a:lnTo>
                  <a:lnTo>
                    <a:pt x="106" y="118"/>
                  </a:lnTo>
                  <a:lnTo>
                    <a:pt x="102" y="122"/>
                  </a:lnTo>
                  <a:lnTo>
                    <a:pt x="102" y="126"/>
                  </a:lnTo>
                  <a:lnTo>
                    <a:pt x="70" y="126"/>
                  </a:lnTo>
                  <a:lnTo>
                    <a:pt x="64" y="128"/>
                  </a:lnTo>
                  <a:lnTo>
                    <a:pt x="62" y="132"/>
                  </a:lnTo>
                  <a:lnTo>
                    <a:pt x="56" y="134"/>
                  </a:lnTo>
                  <a:lnTo>
                    <a:pt x="54" y="136"/>
                  </a:lnTo>
                  <a:lnTo>
                    <a:pt x="50" y="140"/>
                  </a:lnTo>
                  <a:lnTo>
                    <a:pt x="48" y="140"/>
                  </a:lnTo>
                  <a:lnTo>
                    <a:pt x="42" y="140"/>
                  </a:lnTo>
                  <a:lnTo>
                    <a:pt x="38" y="136"/>
                  </a:lnTo>
                  <a:lnTo>
                    <a:pt x="36" y="130"/>
                  </a:lnTo>
                  <a:lnTo>
                    <a:pt x="36" y="124"/>
                  </a:lnTo>
                  <a:lnTo>
                    <a:pt x="34" y="122"/>
                  </a:lnTo>
                  <a:lnTo>
                    <a:pt x="30" y="120"/>
                  </a:lnTo>
                  <a:lnTo>
                    <a:pt x="24" y="120"/>
                  </a:lnTo>
                  <a:lnTo>
                    <a:pt x="18" y="120"/>
                  </a:lnTo>
                  <a:lnTo>
                    <a:pt x="20" y="116"/>
                  </a:lnTo>
                  <a:lnTo>
                    <a:pt x="22" y="112"/>
                  </a:lnTo>
                  <a:lnTo>
                    <a:pt x="24" y="108"/>
                  </a:lnTo>
                  <a:lnTo>
                    <a:pt x="26" y="104"/>
                  </a:lnTo>
                  <a:lnTo>
                    <a:pt x="24" y="100"/>
                  </a:lnTo>
                  <a:lnTo>
                    <a:pt x="22" y="98"/>
                  </a:lnTo>
                  <a:lnTo>
                    <a:pt x="24" y="94"/>
                  </a:lnTo>
                  <a:lnTo>
                    <a:pt x="24" y="90"/>
                  </a:lnTo>
                  <a:lnTo>
                    <a:pt x="24" y="84"/>
                  </a:lnTo>
                  <a:lnTo>
                    <a:pt x="22" y="80"/>
                  </a:lnTo>
                  <a:lnTo>
                    <a:pt x="24" y="70"/>
                  </a:lnTo>
                  <a:lnTo>
                    <a:pt x="28" y="64"/>
                  </a:lnTo>
                  <a:lnTo>
                    <a:pt x="32" y="54"/>
                  </a:lnTo>
                  <a:lnTo>
                    <a:pt x="34" y="42"/>
                  </a:lnTo>
                  <a:lnTo>
                    <a:pt x="32" y="38"/>
                  </a:lnTo>
                  <a:lnTo>
                    <a:pt x="30" y="36"/>
                  </a:lnTo>
                  <a:lnTo>
                    <a:pt x="16" y="36"/>
                  </a:lnTo>
                  <a:lnTo>
                    <a:pt x="10" y="34"/>
                  </a:lnTo>
                  <a:lnTo>
                    <a:pt x="6" y="30"/>
                  </a:lnTo>
                  <a:lnTo>
                    <a:pt x="6" y="26"/>
                  </a:lnTo>
                  <a:lnTo>
                    <a:pt x="4" y="22"/>
                  </a:lnTo>
                  <a:lnTo>
                    <a:pt x="2" y="18"/>
                  </a:lnTo>
                  <a:lnTo>
                    <a:pt x="0" y="16"/>
                  </a:lnTo>
                  <a:lnTo>
                    <a:pt x="0" y="12"/>
                  </a:lnTo>
                  <a:lnTo>
                    <a:pt x="0" y="10"/>
                  </a:lnTo>
                  <a:lnTo>
                    <a:pt x="4" y="8"/>
                  </a:lnTo>
                  <a:lnTo>
                    <a:pt x="12" y="6"/>
                  </a:lnTo>
                  <a:lnTo>
                    <a:pt x="12" y="2"/>
                  </a:lnTo>
                  <a:lnTo>
                    <a:pt x="14" y="0"/>
                  </a:lnTo>
                  <a:lnTo>
                    <a:pt x="20" y="0"/>
                  </a:lnTo>
                  <a:lnTo>
                    <a:pt x="40" y="2"/>
                  </a:lnTo>
                  <a:lnTo>
                    <a:pt x="60" y="4"/>
                  </a:lnTo>
                  <a:lnTo>
                    <a:pt x="80" y="8"/>
                  </a:lnTo>
                  <a:lnTo>
                    <a:pt x="102" y="10"/>
                  </a:lnTo>
                  <a:lnTo>
                    <a:pt x="124" y="16"/>
                  </a:lnTo>
                  <a:lnTo>
                    <a:pt x="136" y="18"/>
                  </a:lnTo>
                  <a:lnTo>
                    <a:pt x="150" y="20"/>
                  </a:lnTo>
                  <a:lnTo>
                    <a:pt x="152" y="20"/>
                  </a:lnTo>
                  <a:lnTo>
                    <a:pt x="154" y="22"/>
                  </a:lnTo>
                  <a:lnTo>
                    <a:pt x="160" y="26"/>
                  </a:lnTo>
                  <a:lnTo>
                    <a:pt x="174"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71" name="Freeform 180"/>
            <p:cNvSpPr>
              <a:spLocks/>
            </p:cNvSpPr>
            <p:nvPr/>
          </p:nvSpPr>
          <p:spPr bwMode="auto">
            <a:xfrm>
              <a:off x="4531736" y="3099489"/>
              <a:ext cx="261756" cy="257523"/>
            </a:xfrm>
            <a:custGeom>
              <a:avLst/>
              <a:gdLst>
                <a:gd name="T0" fmla="*/ 2147483647 w 178"/>
                <a:gd name="T1" fmla="*/ 2147483647 h 162"/>
                <a:gd name="T2" fmla="*/ 2147483647 w 178"/>
                <a:gd name="T3" fmla="*/ 2147483647 h 162"/>
                <a:gd name="T4" fmla="*/ 2147483647 w 178"/>
                <a:gd name="T5" fmla="*/ 2147483647 h 162"/>
                <a:gd name="T6" fmla="*/ 2147483647 w 178"/>
                <a:gd name="T7" fmla="*/ 2147483647 h 162"/>
                <a:gd name="T8" fmla="*/ 2147483647 w 178"/>
                <a:gd name="T9" fmla="*/ 2147483647 h 162"/>
                <a:gd name="T10" fmla="*/ 2147483647 w 178"/>
                <a:gd name="T11" fmla="*/ 2147483647 h 162"/>
                <a:gd name="T12" fmla="*/ 2147483647 w 178"/>
                <a:gd name="T13" fmla="*/ 2147483647 h 162"/>
                <a:gd name="T14" fmla="*/ 2147483647 w 178"/>
                <a:gd name="T15" fmla="*/ 2147483647 h 162"/>
                <a:gd name="T16" fmla="*/ 2147483647 w 178"/>
                <a:gd name="T17" fmla="*/ 2147483647 h 162"/>
                <a:gd name="T18" fmla="*/ 2147483647 w 178"/>
                <a:gd name="T19" fmla="*/ 2147483647 h 162"/>
                <a:gd name="T20" fmla="*/ 2147483647 w 178"/>
                <a:gd name="T21" fmla="*/ 2147483647 h 162"/>
                <a:gd name="T22" fmla="*/ 2147483647 w 178"/>
                <a:gd name="T23" fmla="*/ 2147483647 h 162"/>
                <a:gd name="T24" fmla="*/ 2147483647 w 178"/>
                <a:gd name="T25" fmla="*/ 2147483647 h 162"/>
                <a:gd name="T26" fmla="*/ 2147483647 w 178"/>
                <a:gd name="T27" fmla="*/ 2147483647 h 162"/>
                <a:gd name="T28" fmla="*/ 2147483647 w 178"/>
                <a:gd name="T29" fmla="*/ 2147483647 h 162"/>
                <a:gd name="T30" fmla="*/ 2147483647 w 178"/>
                <a:gd name="T31" fmla="*/ 2147483647 h 162"/>
                <a:gd name="T32" fmla="*/ 2147483647 w 178"/>
                <a:gd name="T33" fmla="*/ 2147483647 h 162"/>
                <a:gd name="T34" fmla="*/ 2147483647 w 178"/>
                <a:gd name="T35" fmla="*/ 2147483647 h 162"/>
                <a:gd name="T36" fmla="*/ 2147483647 w 178"/>
                <a:gd name="T37" fmla="*/ 2147483647 h 162"/>
                <a:gd name="T38" fmla="*/ 2147483647 w 178"/>
                <a:gd name="T39" fmla="*/ 2147483647 h 162"/>
                <a:gd name="T40" fmla="*/ 2147483647 w 178"/>
                <a:gd name="T41" fmla="*/ 2147483647 h 162"/>
                <a:gd name="T42" fmla="*/ 2147483647 w 178"/>
                <a:gd name="T43" fmla="*/ 2147483647 h 162"/>
                <a:gd name="T44" fmla="*/ 2147483647 w 178"/>
                <a:gd name="T45" fmla="*/ 2147483647 h 162"/>
                <a:gd name="T46" fmla="*/ 2147483647 w 178"/>
                <a:gd name="T47" fmla="*/ 2147483647 h 162"/>
                <a:gd name="T48" fmla="*/ 2147483647 w 178"/>
                <a:gd name="T49" fmla="*/ 2147483647 h 162"/>
                <a:gd name="T50" fmla="*/ 2147483647 w 178"/>
                <a:gd name="T51" fmla="*/ 2147483647 h 162"/>
                <a:gd name="T52" fmla="*/ 2147483647 w 178"/>
                <a:gd name="T53" fmla="*/ 2147483647 h 162"/>
                <a:gd name="T54" fmla="*/ 2147483647 w 178"/>
                <a:gd name="T55" fmla="*/ 2147483647 h 162"/>
                <a:gd name="T56" fmla="*/ 2147483647 w 178"/>
                <a:gd name="T57" fmla="*/ 2147483647 h 162"/>
                <a:gd name="T58" fmla="*/ 2147483647 w 178"/>
                <a:gd name="T59" fmla="*/ 2147483647 h 162"/>
                <a:gd name="T60" fmla="*/ 2147483647 w 178"/>
                <a:gd name="T61" fmla="*/ 2147483647 h 162"/>
                <a:gd name="T62" fmla="*/ 2147483647 w 178"/>
                <a:gd name="T63" fmla="*/ 0 h 162"/>
                <a:gd name="T64" fmla="*/ 2147483647 w 178"/>
                <a:gd name="T65" fmla="*/ 2147483647 h 162"/>
                <a:gd name="T66" fmla="*/ 2147483647 w 178"/>
                <a:gd name="T67" fmla="*/ 2147483647 h 162"/>
                <a:gd name="T68" fmla="*/ 2147483647 w 178"/>
                <a:gd name="T69" fmla="*/ 2147483647 h 162"/>
                <a:gd name="T70" fmla="*/ 2147483647 w 178"/>
                <a:gd name="T71" fmla="*/ 2147483647 h 162"/>
                <a:gd name="T72" fmla="*/ 2147483647 w 178"/>
                <a:gd name="T73" fmla="*/ 2147483647 h 162"/>
                <a:gd name="T74" fmla="*/ 2147483647 w 178"/>
                <a:gd name="T75" fmla="*/ 2147483647 h 162"/>
                <a:gd name="T76" fmla="*/ 2147483647 w 178"/>
                <a:gd name="T77" fmla="*/ 2147483647 h 162"/>
                <a:gd name="T78" fmla="*/ 2147483647 w 178"/>
                <a:gd name="T79" fmla="*/ 2147483647 h 162"/>
                <a:gd name="T80" fmla="*/ 2147483647 w 178"/>
                <a:gd name="T81" fmla="*/ 2147483647 h 162"/>
                <a:gd name="T82" fmla="*/ 2147483647 w 178"/>
                <a:gd name="T83" fmla="*/ 2147483647 h 162"/>
                <a:gd name="T84" fmla="*/ 2147483647 w 178"/>
                <a:gd name="T85" fmla="*/ 2147483647 h 162"/>
                <a:gd name="T86" fmla="*/ 2147483647 w 178"/>
                <a:gd name="T87" fmla="*/ 2147483647 h 162"/>
                <a:gd name="T88" fmla="*/ 2147483647 w 178"/>
                <a:gd name="T89" fmla="*/ 2147483647 h 162"/>
                <a:gd name="T90" fmla="*/ 2147483647 w 178"/>
                <a:gd name="T91" fmla="*/ 2147483647 h 162"/>
                <a:gd name="T92" fmla="*/ 2147483647 w 178"/>
                <a:gd name="T93" fmla="*/ 2147483647 h 162"/>
                <a:gd name="T94" fmla="*/ 2147483647 w 178"/>
                <a:gd name="T95" fmla="*/ 2147483647 h 162"/>
                <a:gd name="T96" fmla="*/ 2147483647 w 178"/>
                <a:gd name="T97" fmla="*/ 2147483647 h 162"/>
                <a:gd name="T98" fmla="*/ 2147483647 w 178"/>
                <a:gd name="T99" fmla="*/ 2147483647 h 162"/>
                <a:gd name="T100" fmla="*/ 2147483647 w 178"/>
                <a:gd name="T101" fmla="*/ 2147483647 h 162"/>
                <a:gd name="T102" fmla="*/ 2147483647 w 178"/>
                <a:gd name="T103" fmla="*/ 2147483647 h 162"/>
                <a:gd name="T104" fmla="*/ 2147483647 w 178"/>
                <a:gd name="T105" fmla="*/ 2147483647 h 16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78"/>
                <a:gd name="T160" fmla="*/ 0 h 162"/>
                <a:gd name="T161" fmla="*/ 178 w 178"/>
                <a:gd name="T162" fmla="*/ 162 h 16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78" h="162">
                  <a:moveTo>
                    <a:pt x="178" y="128"/>
                  </a:moveTo>
                  <a:lnTo>
                    <a:pt x="174" y="128"/>
                  </a:lnTo>
                  <a:lnTo>
                    <a:pt x="168" y="132"/>
                  </a:lnTo>
                  <a:lnTo>
                    <a:pt x="162" y="136"/>
                  </a:lnTo>
                  <a:lnTo>
                    <a:pt x="158" y="140"/>
                  </a:lnTo>
                  <a:lnTo>
                    <a:pt x="154" y="142"/>
                  </a:lnTo>
                  <a:lnTo>
                    <a:pt x="146" y="140"/>
                  </a:lnTo>
                  <a:lnTo>
                    <a:pt x="138" y="138"/>
                  </a:lnTo>
                  <a:lnTo>
                    <a:pt x="132" y="134"/>
                  </a:lnTo>
                  <a:lnTo>
                    <a:pt x="126" y="134"/>
                  </a:lnTo>
                  <a:lnTo>
                    <a:pt x="120" y="134"/>
                  </a:lnTo>
                  <a:lnTo>
                    <a:pt x="114" y="138"/>
                  </a:lnTo>
                  <a:lnTo>
                    <a:pt x="110" y="142"/>
                  </a:lnTo>
                  <a:lnTo>
                    <a:pt x="110" y="150"/>
                  </a:lnTo>
                  <a:lnTo>
                    <a:pt x="110" y="162"/>
                  </a:lnTo>
                  <a:lnTo>
                    <a:pt x="96" y="156"/>
                  </a:lnTo>
                  <a:lnTo>
                    <a:pt x="90" y="152"/>
                  </a:lnTo>
                  <a:lnTo>
                    <a:pt x="88" y="150"/>
                  </a:lnTo>
                  <a:lnTo>
                    <a:pt x="86" y="150"/>
                  </a:lnTo>
                  <a:lnTo>
                    <a:pt x="72" y="148"/>
                  </a:lnTo>
                  <a:lnTo>
                    <a:pt x="60" y="146"/>
                  </a:lnTo>
                  <a:lnTo>
                    <a:pt x="38" y="140"/>
                  </a:lnTo>
                  <a:lnTo>
                    <a:pt x="42" y="138"/>
                  </a:lnTo>
                  <a:lnTo>
                    <a:pt x="44" y="136"/>
                  </a:lnTo>
                  <a:lnTo>
                    <a:pt x="46" y="126"/>
                  </a:lnTo>
                  <a:lnTo>
                    <a:pt x="48" y="114"/>
                  </a:lnTo>
                  <a:lnTo>
                    <a:pt x="48" y="106"/>
                  </a:lnTo>
                  <a:lnTo>
                    <a:pt x="48" y="92"/>
                  </a:lnTo>
                  <a:lnTo>
                    <a:pt x="44" y="80"/>
                  </a:lnTo>
                  <a:lnTo>
                    <a:pt x="38" y="68"/>
                  </a:lnTo>
                  <a:lnTo>
                    <a:pt x="34" y="64"/>
                  </a:lnTo>
                  <a:lnTo>
                    <a:pt x="30" y="62"/>
                  </a:lnTo>
                  <a:lnTo>
                    <a:pt x="12" y="60"/>
                  </a:lnTo>
                  <a:lnTo>
                    <a:pt x="8" y="58"/>
                  </a:lnTo>
                  <a:lnTo>
                    <a:pt x="4" y="54"/>
                  </a:lnTo>
                  <a:lnTo>
                    <a:pt x="2" y="50"/>
                  </a:lnTo>
                  <a:lnTo>
                    <a:pt x="0" y="44"/>
                  </a:lnTo>
                  <a:lnTo>
                    <a:pt x="6" y="42"/>
                  </a:lnTo>
                  <a:lnTo>
                    <a:pt x="12" y="40"/>
                  </a:lnTo>
                  <a:lnTo>
                    <a:pt x="16" y="36"/>
                  </a:lnTo>
                  <a:lnTo>
                    <a:pt x="20" y="36"/>
                  </a:lnTo>
                  <a:lnTo>
                    <a:pt x="24" y="36"/>
                  </a:lnTo>
                  <a:lnTo>
                    <a:pt x="28" y="38"/>
                  </a:lnTo>
                  <a:lnTo>
                    <a:pt x="32" y="40"/>
                  </a:lnTo>
                  <a:lnTo>
                    <a:pt x="38" y="42"/>
                  </a:lnTo>
                  <a:lnTo>
                    <a:pt x="42" y="42"/>
                  </a:lnTo>
                  <a:lnTo>
                    <a:pt x="44" y="40"/>
                  </a:lnTo>
                  <a:lnTo>
                    <a:pt x="44" y="36"/>
                  </a:lnTo>
                  <a:lnTo>
                    <a:pt x="44" y="34"/>
                  </a:lnTo>
                  <a:lnTo>
                    <a:pt x="40" y="32"/>
                  </a:lnTo>
                  <a:lnTo>
                    <a:pt x="40" y="26"/>
                  </a:lnTo>
                  <a:lnTo>
                    <a:pt x="46" y="26"/>
                  </a:lnTo>
                  <a:lnTo>
                    <a:pt x="50" y="28"/>
                  </a:lnTo>
                  <a:lnTo>
                    <a:pt x="56" y="30"/>
                  </a:lnTo>
                  <a:lnTo>
                    <a:pt x="62" y="30"/>
                  </a:lnTo>
                  <a:lnTo>
                    <a:pt x="66" y="30"/>
                  </a:lnTo>
                  <a:lnTo>
                    <a:pt x="66" y="28"/>
                  </a:lnTo>
                  <a:lnTo>
                    <a:pt x="68" y="22"/>
                  </a:lnTo>
                  <a:lnTo>
                    <a:pt x="72" y="18"/>
                  </a:lnTo>
                  <a:lnTo>
                    <a:pt x="80" y="14"/>
                  </a:lnTo>
                  <a:lnTo>
                    <a:pt x="86" y="10"/>
                  </a:lnTo>
                  <a:lnTo>
                    <a:pt x="86" y="6"/>
                  </a:lnTo>
                  <a:lnTo>
                    <a:pt x="88" y="2"/>
                  </a:lnTo>
                  <a:lnTo>
                    <a:pt x="98" y="0"/>
                  </a:lnTo>
                  <a:lnTo>
                    <a:pt x="100" y="4"/>
                  </a:lnTo>
                  <a:lnTo>
                    <a:pt x="106" y="8"/>
                  </a:lnTo>
                  <a:lnTo>
                    <a:pt x="112" y="10"/>
                  </a:lnTo>
                  <a:lnTo>
                    <a:pt x="120" y="12"/>
                  </a:lnTo>
                  <a:lnTo>
                    <a:pt x="120" y="16"/>
                  </a:lnTo>
                  <a:lnTo>
                    <a:pt x="122" y="18"/>
                  </a:lnTo>
                  <a:lnTo>
                    <a:pt x="126" y="20"/>
                  </a:lnTo>
                  <a:lnTo>
                    <a:pt x="130" y="20"/>
                  </a:lnTo>
                  <a:lnTo>
                    <a:pt x="130" y="22"/>
                  </a:lnTo>
                  <a:lnTo>
                    <a:pt x="132" y="22"/>
                  </a:lnTo>
                  <a:lnTo>
                    <a:pt x="136" y="26"/>
                  </a:lnTo>
                  <a:lnTo>
                    <a:pt x="140" y="28"/>
                  </a:lnTo>
                  <a:lnTo>
                    <a:pt x="150" y="28"/>
                  </a:lnTo>
                  <a:lnTo>
                    <a:pt x="154" y="30"/>
                  </a:lnTo>
                  <a:lnTo>
                    <a:pt x="160" y="32"/>
                  </a:lnTo>
                  <a:lnTo>
                    <a:pt x="168" y="34"/>
                  </a:lnTo>
                  <a:lnTo>
                    <a:pt x="176" y="36"/>
                  </a:lnTo>
                  <a:lnTo>
                    <a:pt x="174" y="44"/>
                  </a:lnTo>
                  <a:lnTo>
                    <a:pt x="172" y="54"/>
                  </a:lnTo>
                  <a:lnTo>
                    <a:pt x="168" y="60"/>
                  </a:lnTo>
                  <a:lnTo>
                    <a:pt x="166" y="62"/>
                  </a:lnTo>
                  <a:lnTo>
                    <a:pt x="164" y="64"/>
                  </a:lnTo>
                  <a:lnTo>
                    <a:pt x="162" y="68"/>
                  </a:lnTo>
                  <a:lnTo>
                    <a:pt x="158" y="70"/>
                  </a:lnTo>
                  <a:lnTo>
                    <a:pt x="154" y="74"/>
                  </a:lnTo>
                  <a:lnTo>
                    <a:pt x="150" y="82"/>
                  </a:lnTo>
                  <a:lnTo>
                    <a:pt x="150" y="88"/>
                  </a:lnTo>
                  <a:lnTo>
                    <a:pt x="154" y="88"/>
                  </a:lnTo>
                  <a:lnTo>
                    <a:pt x="154" y="86"/>
                  </a:lnTo>
                  <a:lnTo>
                    <a:pt x="154" y="84"/>
                  </a:lnTo>
                  <a:lnTo>
                    <a:pt x="158" y="86"/>
                  </a:lnTo>
                  <a:lnTo>
                    <a:pt x="160" y="84"/>
                  </a:lnTo>
                  <a:lnTo>
                    <a:pt x="162" y="94"/>
                  </a:lnTo>
                  <a:lnTo>
                    <a:pt x="162" y="96"/>
                  </a:lnTo>
                  <a:lnTo>
                    <a:pt x="164" y="98"/>
                  </a:lnTo>
                  <a:lnTo>
                    <a:pt x="166" y="100"/>
                  </a:lnTo>
                  <a:lnTo>
                    <a:pt x="166" y="102"/>
                  </a:lnTo>
                  <a:lnTo>
                    <a:pt x="158" y="108"/>
                  </a:lnTo>
                  <a:lnTo>
                    <a:pt x="166" y="118"/>
                  </a:lnTo>
                  <a:lnTo>
                    <a:pt x="170" y="124"/>
                  </a:lnTo>
                  <a:lnTo>
                    <a:pt x="176" y="128"/>
                  </a:lnTo>
                  <a:lnTo>
                    <a:pt x="178"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72" name="Freeform 181"/>
            <p:cNvSpPr>
              <a:spLocks/>
            </p:cNvSpPr>
            <p:nvPr/>
          </p:nvSpPr>
          <p:spPr bwMode="auto">
            <a:xfrm>
              <a:off x="4673569" y="3091525"/>
              <a:ext cx="80718" cy="53098"/>
            </a:xfrm>
            <a:custGeom>
              <a:avLst/>
              <a:gdLst>
                <a:gd name="T0" fmla="*/ 2147483647 w 54"/>
                <a:gd name="T1" fmla="*/ 2147483647 h 34"/>
                <a:gd name="T2" fmla="*/ 2147483647 w 54"/>
                <a:gd name="T3" fmla="*/ 2147483647 h 34"/>
                <a:gd name="T4" fmla="*/ 2147483647 w 54"/>
                <a:gd name="T5" fmla="*/ 2147483647 h 34"/>
                <a:gd name="T6" fmla="*/ 2147483647 w 54"/>
                <a:gd name="T7" fmla="*/ 2147483647 h 34"/>
                <a:gd name="T8" fmla="*/ 2147483647 w 54"/>
                <a:gd name="T9" fmla="*/ 2147483647 h 34"/>
                <a:gd name="T10" fmla="*/ 2147483647 w 54"/>
                <a:gd name="T11" fmla="*/ 2147483647 h 34"/>
                <a:gd name="T12" fmla="*/ 2147483647 w 54"/>
                <a:gd name="T13" fmla="*/ 2147483647 h 34"/>
                <a:gd name="T14" fmla="*/ 2147483647 w 54"/>
                <a:gd name="T15" fmla="*/ 2147483647 h 34"/>
                <a:gd name="T16" fmla="*/ 2147483647 w 54"/>
                <a:gd name="T17" fmla="*/ 2147483647 h 34"/>
                <a:gd name="T18" fmla="*/ 2147483647 w 54"/>
                <a:gd name="T19" fmla="*/ 2147483647 h 34"/>
                <a:gd name="T20" fmla="*/ 2147483647 w 54"/>
                <a:gd name="T21" fmla="*/ 2147483647 h 34"/>
                <a:gd name="T22" fmla="*/ 2147483647 w 54"/>
                <a:gd name="T23" fmla="*/ 0 h 34"/>
                <a:gd name="T24" fmla="*/ 2147483647 w 54"/>
                <a:gd name="T25" fmla="*/ 2147483647 h 34"/>
                <a:gd name="T26" fmla="*/ 2147483647 w 54"/>
                <a:gd name="T27" fmla="*/ 2147483647 h 34"/>
                <a:gd name="T28" fmla="*/ 2147483647 w 54"/>
                <a:gd name="T29" fmla="*/ 0 h 34"/>
                <a:gd name="T30" fmla="*/ 0 w 54"/>
                <a:gd name="T31" fmla="*/ 2147483647 h 34"/>
                <a:gd name="T32" fmla="*/ 2147483647 w 54"/>
                <a:gd name="T33" fmla="*/ 2147483647 h 34"/>
                <a:gd name="T34" fmla="*/ 2147483647 w 54"/>
                <a:gd name="T35" fmla="*/ 2147483647 h 34"/>
                <a:gd name="T36" fmla="*/ 2147483647 w 54"/>
                <a:gd name="T37" fmla="*/ 2147483647 h 34"/>
                <a:gd name="T38" fmla="*/ 2147483647 w 54"/>
                <a:gd name="T39" fmla="*/ 2147483647 h 34"/>
                <a:gd name="T40" fmla="*/ 2147483647 w 54"/>
                <a:gd name="T41" fmla="*/ 2147483647 h 34"/>
                <a:gd name="T42" fmla="*/ 2147483647 w 54"/>
                <a:gd name="T43" fmla="*/ 2147483647 h 34"/>
                <a:gd name="T44" fmla="*/ 2147483647 w 54"/>
                <a:gd name="T45" fmla="*/ 2147483647 h 34"/>
                <a:gd name="T46" fmla="*/ 2147483647 w 54"/>
                <a:gd name="T47" fmla="*/ 2147483647 h 34"/>
                <a:gd name="T48" fmla="*/ 2147483647 w 54"/>
                <a:gd name="T49" fmla="*/ 2147483647 h 34"/>
                <a:gd name="T50" fmla="*/ 2147483647 w 54"/>
                <a:gd name="T51" fmla="*/ 2147483647 h 34"/>
                <a:gd name="T52" fmla="*/ 2147483647 w 54"/>
                <a:gd name="T53" fmla="*/ 2147483647 h 34"/>
                <a:gd name="T54" fmla="*/ 2147483647 w 54"/>
                <a:gd name="T55" fmla="*/ 2147483647 h 34"/>
                <a:gd name="T56" fmla="*/ 2147483647 w 54"/>
                <a:gd name="T57" fmla="*/ 2147483647 h 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
                <a:gd name="T88" fmla="*/ 0 h 34"/>
                <a:gd name="T89" fmla="*/ 54 w 54"/>
                <a:gd name="T90" fmla="*/ 34 h 3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 h="34">
                  <a:moveTo>
                    <a:pt x="46" y="34"/>
                  </a:moveTo>
                  <a:lnTo>
                    <a:pt x="46" y="32"/>
                  </a:lnTo>
                  <a:lnTo>
                    <a:pt x="46" y="30"/>
                  </a:lnTo>
                  <a:lnTo>
                    <a:pt x="44" y="28"/>
                  </a:lnTo>
                  <a:lnTo>
                    <a:pt x="46" y="26"/>
                  </a:lnTo>
                  <a:lnTo>
                    <a:pt x="48" y="22"/>
                  </a:lnTo>
                  <a:lnTo>
                    <a:pt x="52" y="20"/>
                  </a:lnTo>
                  <a:lnTo>
                    <a:pt x="54" y="16"/>
                  </a:lnTo>
                  <a:lnTo>
                    <a:pt x="52" y="12"/>
                  </a:lnTo>
                  <a:lnTo>
                    <a:pt x="50" y="10"/>
                  </a:lnTo>
                  <a:lnTo>
                    <a:pt x="44" y="6"/>
                  </a:lnTo>
                  <a:lnTo>
                    <a:pt x="30" y="0"/>
                  </a:lnTo>
                  <a:lnTo>
                    <a:pt x="16" y="4"/>
                  </a:lnTo>
                  <a:lnTo>
                    <a:pt x="12" y="2"/>
                  </a:lnTo>
                  <a:lnTo>
                    <a:pt x="10" y="0"/>
                  </a:lnTo>
                  <a:lnTo>
                    <a:pt x="0" y="6"/>
                  </a:lnTo>
                  <a:lnTo>
                    <a:pt x="2" y="10"/>
                  </a:lnTo>
                  <a:lnTo>
                    <a:pt x="8" y="14"/>
                  </a:lnTo>
                  <a:lnTo>
                    <a:pt x="14" y="16"/>
                  </a:lnTo>
                  <a:lnTo>
                    <a:pt x="22" y="18"/>
                  </a:lnTo>
                  <a:lnTo>
                    <a:pt x="22" y="22"/>
                  </a:lnTo>
                  <a:lnTo>
                    <a:pt x="24" y="24"/>
                  </a:lnTo>
                  <a:lnTo>
                    <a:pt x="28" y="26"/>
                  </a:lnTo>
                  <a:lnTo>
                    <a:pt x="32" y="26"/>
                  </a:lnTo>
                  <a:lnTo>
                    <a:pt x="32" y="28"/>
                  </a:lnTo>
                  <a:lnTo>
                    <a:pt x="34" y="28"/>
                  </a:lnTo>
                  <a:lnTo>
                    <a:pt x="38" y="32"/>
                  </a:lnTo>
                  <a:lnTo>
                    <a:pt x="42" y="34"/>
                  </a:lnTo>
                  <a:lnTo>
                    <a:pt x="4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73" name="Freeform 182"/>
            <p:cNvSpPr>
              <a:spLocks/>
            </p:cNvSpPr>
            <p:nvPr/>
          </p:nvSpPr>
          <p:spPr bwMode="auto">
            <a:xfrm>
              <a:off x="4690866" y="3022498"/>
              <a:ext cx="71493" cy="79646"/>
            </a:xfrm>
            <a:custGeom>
              <a:avLst/>
              <a:gdLst>
                <a:gd name="T0" fmla="*/ 2147483647 w 50"/>
                <a:gd name="T1" fmla="*/ 0 h 50"/>
                <a:gd name="T2" fmla="*/ 2147483647 w 50"/>
                <a:gd name="T3" fmla="*/ 2147483647 h 50"/>
                <a:gd name="T4" fmla="*/ 2147483647 w 50"/>
                <a:gd name="T5" fmla="*/ 2147483647 h 50"/>
                <a:gd name="T6" fmla="*/ 2147483647 w 50"/>
                <a:gd name="T7" fmla="*/ 2147483647 h 50"/>
                <a:gd name="T8" fmla="*/ 2147483647 w 50"/>
                <a:gd name="T9" fmla="*/ 2147483647 h 50"/>
                <a:gd name="T10" fmla="*/ 2147483647 w 50"/>
                <a:gd name="T11" fmla="*/ 2147483647 h 50"/>
                <a:gd name="T12" fmla="*/ 2147483647 w 50"/>
                <a:gd name="T13" fmla="*/ 2147483647 h 50"/>
                <a:gd name="T14" fmla="*/ 2147483647 w 50"/>
                <a:gd name="T15" fmla="*/ 2147483647 h 50"/>
                <a:gd name="T16" fmla="*/ 2147483647 w 50"/>
                <a:gd name="T17" fmla="*/ 2147483647 h 50"/>
                <a:gd name="T18" fmla="*/ 2147483647 w 50"/>
                <a:gd name="T19" fmla="*/ 2147483647 h 50"/>
                <a:gd name="T20" fmla="*/ 2147483647 w 50"/>
                <a:gd name="T21" fmla="*/ 2147483647 h 50"/>
                <a:gd name="T22" fmla="*/ 2147483647 w 50"/>
                <a:gd name="T23" fmla="*/ 2147483647 h 50"/>
                <a:gd name="T24" fmla="*/ 2147483647 w 50"/>
                <a:gd name="T25" fmla="*/ 2147483647 h 50"/>
                <a:gd name="T26" fmla="*/ 2147483647 w 50"/>
                <a:gd name="T27" fmla="*/ 2147483647 h 50"/>
                <a:gd name="T28" fmla="*/ 2147483647 w 50"/>
                <a:gd name="T29" fmla="*/ 2147483647 h 50"/>
                <a:gd name="T30" fmla="*/ 0 w 50"/>
                <a:gd name="T31" fmla="*/ 2147483647 h 50"/>
                <a:gd name="T32" fmla="*/ 2147483647 w 50"/>
                <a:gd name="T33" fmla="*/ 2147483647 h 50"/>
                <a:gd name="T34" fmla="*/ 2147483647 w 50"/>
                <a:gd name="T35" fmla="*/ 2147483647 h 50"/>
                <a:gd name="T36" fmla="*/ 2147483647 w 50"/>
                <a:gd name="T37" fmla="*/ 2147483647 h 50"/>
                <a:gd name="T38" fmla="*/ 2147483647 w 50"/>
                <a:gd name="T39" fmla="*/ 2147483647 h 50"/>
                <a:gd name="T40" fmla="*/ 2147483647 w 50"/>
                <a:gd name="T41" fmla="*/ 2147483647 h 50"/>
                <a:gd name="T42" fmla="*/ 2147483647 w 50"/>
                <a:gd name="T43" fmla="*/ 2147483647 h 50"/>
                <a:gd name="T44" fmla="*/ 2147483647 w 50"/>
                <a:gd name="T45" fmla="*/ 2147483647 h 50"/>
                <a:gd name="T46" fmla="*/ 2147483647 w 50"/>
                <a:gd name="T47" fmla="*/ 2147483647 h 50"/>
                <a:gd name="T48" fmla="*/ 2147483647 w 50"/>
                <a:gd name="T49" fmla="*/ 2147483647 h 50"/>
                <a:gd name="T50" fmla="*/ 2147483647 w 50"/>
                <a:gd name="T51" fmla="*/ 0 h 5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0"/>
                <a:gd name="T79" fmla="*/ 0 h 50"/>
                <a:gd name="T80" fmla="*/ 50 w 50"/>
                <a:gd name="T81" fmla="*/ 50 h 5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0" h="50">
                  <a:moveTo>
                    <a:pt x="50" y="0"/>
                  </a:moveTo>
                  <a:lnTo>
                    <a:pt x="50" y="10"/>
                  </a:lnTo>
                  <a:lnTo>
                    <a:pt x="48" y="18"/>
                  </a:lnTo>
                  <a:lnTo>
                    <a:pt x="48" y="24"/>
                  </a:lnTo>
                  <a:lnTo>
                    <a:pt x="50" y="24"/>
                  </a:lnTo>
                  <a:lnTo>
                    <a:pt x="46" y="30"/>
                  </a:lnTo>
                  <a:lnTo>
                    <a:pt x="44" y="34"/>
                  </a:lnTo>
                  <a:lnTo>
                    <a:pt x="42" y="38"/>
                  </a:lnTo>
                  <a:lnTo>
                    <a:pt x="40" y="44"/>
                  </a:lnTo>
                  <a:lnTo>
                    <a:pt x="38" y="48"/>
                  </a:lnTo>
                  <a:lnTo>
                    <a:pt x="36" y="50"/>
                  </a:lnTo>
                  <a:lnTo>
                    <a:pt x="26" y="46"/>
                  </a:lnTo>
                  <a:lnTo>
                    <a:pt x="20" y="42"/>
                  </a:lnTo>
                  <a:lnTo>
                    <a:pt x="6" y="46"/>
                  </a:lnTo>
                  <a:lnTo>
                    <a:pt x="2" y="44"/>
                  </a:lnTo>
                  <a:lnTo>
                    <a:pt x="0" y="42"/>
                  </a:lnTo>
                  <a:lnTo>
                    <a:pt x="10" y="36"/>
                  </a:lnTo>
                  <a:lnTo>
                    <a:pt x="14" y="30"/>
                  </a:lnTo>
                  <a:lnTo>
                    <a:pt x="18" y="24"/>
                  </a:lnTo>
                  <a:lnTo>
                    <a:pt x="20" y="18"/>
                  </a:lnTo>
                  <a:lnTo>
                    <a:pt x="22" y="14"/>
                  </a:lnTo>
                  <a:lnTo>
                    <a:pt x="28" y="14"/>
                  </a:lnTo>
                  <a:lnTo>
                    <a:pt x="32" y="6"/>
                  </a:lnTo>
                  <a:lnTo>
                    <a:pt x="38" y="4"/>
                  </a:lnTo>
                  <a:lnTo>
                    <a:pt x="42" y="2"/>
                  </a:lnTo>
                  <a:lnTo>
                    <a:pt x="5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74" name="Freeform 183"/>
            <p:cNvSpPr>
              <a:spLocks/>
            </p:cNvSpPr>
            <p:nvPr/>
          </p:nvSpPr>
          <p:spPr bwMode="auto">
            <a:xfrm>
              <a:off x="4787727" y="2913647"/>
              <a:ext cx="44971" cy="80974"/>
            </a:xfrm>
            <a:custGeom>
              <a:avLst/>
              <a:gdLst>
                <a:gd name="T0" fmla="*/ 2147483647 w 32"/>
                <a:gd name="T1" fmla="*/ 2147483647 h 52"/>
                <a:gd name="T2" fmla="*/ 2147483647 w 32"/>
                <a:gd name="T3" fmla="*/ 2147483647 h 52"/>
                <a:gd name="T4" fmla="*/ 2147483647 w 32"/>
                <a:gd name="T5" fmla="*/ 2147483647 h 52"/>
                <a:gd name="T6" fmla="*/ 2147483647 w 32"/>
                <a:gd name="T7" fmla="*/ 2147483647 h 52"/>
                <a:gd name="T8" fmla="*/ 2147483647 w 32"/>
                <a:gd name="T9" fmla="*/ 2147483647 h 52"/>
                <a:gd name="T10" fmla="*/ 2147483647 w 32"/>
                <a:gd name="T11" fmla="*/ 2147483647 h 52"/>
                <a:gd name="T12" fmla="*/ 2147483647 w 32"/>
                <a:gd name="T13" fmla="*/ 2147483647 h 52"/>
                <a:gd name="T14" fmla="*/ 2147483647 w 32"/>
                <a:gd name="T15" fmla="*/ 2147483647 h 52"/>
                <a:gd name="T16" fmla="*/ 0 w 32"/>
                <a:gd name="T17" fmla="*/ 2147483647 h 52"/>
                <a:gd name="T18" fmla="*/ 2147483647 w 32"/>
                <a:gd name="T19" fmla="*/ 2147483647 h 52"/>
                <a:gd name="T20" fmla="*/ 2147483647 w 32"/>
                <a:gd name="T21" fmla="*/ 2147483647 h 52"/>
                <a:gd name="T22" fmla="*/ 2147483647 w 32"/>
                <a:gd name="T23" fmla="*/ 2147483647 h 52"/>
                <a:gd name="T24" fmla="*/ 2147483647 w 32"/>
                <a:gd name="T25" fmla="*/ 0 h 52"/>
                <a:gd name="T26" fmla="*/ 2147483647 w 32"/>
                <a:gd name="T27" fmla="*/ 2147483647 h 52"/>
                <a:gd name="T28" fmla="*/ 2147483647 w 32"/>
                <a:gd name="T29" fmla="*/ 2147483647 h 52"/>
                <a:gd name="T30" fmla="*/ 2147483647 w 32"/>
                <a:gd name="T31" fmla="*/ 2147483647 h 52"/>
                <a:gd name="T32" fmla="*/ 2147483647 w 32"/>
                <a:gd name="T33" fmla="*/ 2147483647 h 52"/>
                <a:gd name="T34" fmla="*/ 2147483647 w 32"/>
                <a:gd name="T35" fmla="*/ 2147483647 h 52"/>
                <a:gd name="T36" fmla="*/ 2147483647 w 32"/>
                <a:gd name="T37" fmla="*/ 2147483647 h 52"/>
                <a:gd name="T38" fmla="*/ 2147483647 w 32"/>
                <a:gd name="T39" fmla="*/ 2147483647 h 52"/>
                <a:gd name="T40" fmla="*/ 2147483647 w 32"/>
                <a:gd name="T41" fmla="*/ 2147483647 h 52"/>
                <a:gd name="T42" fmla="*/ 2147483647 w 32"/>
                <a:gd name="T43" fmla="*/ 2147483647 h 52"/>
                <a:gd name="T44" fmla="*/ 2147483647 w 32"/>
                <a:gd name="T45" fmla="*/ 2147483647 h 52"/>
                <a:gd name="T46" fmla="*/ 2147483647 w 32"/>
                <a:gd name="T47" fmla="*/ 2147483647 h 52"/>
                <a:gd name="T48" fmla="*/ 2147483647 w 32"/>
                <a:gd name="T49" fmla="*/ 2147483647 h 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2"/>
                <a:gd name="T76" fmla="*/ 0 h 52"/>
                <a:gd name="T77" fmla="*/ 32 w 32"/>
                <a:gd name="T78" fmla="*/ 52 h 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2" h="52">
                  <a:moveTo>
                    <a:pt x="22" y="52"/>
                  </a:moveTo>
                  <a:lnTo>
                    <a:pt x="8" y="52"/>
                  </a:lnTo>
                  <a:lnTo>
                    <a:pt x="10" y="52"/>
                  </a:lnTo>
                  <a:lnTo>
                    <a:pt x="12" y="50"/>
                  </a:lnTo>
                  <a:lnTo>
                    <a:pt x="6" y="50"/>
                  </a:lnTo>
                  <a:lnTo>
                    <a:pt x="6" y="42"/>
                  </a:lnTo>
                  <a:lnTo>
                    <a:pt x="4" y="38"/>
                  </a:lnTo>
                  <a:lnTo>
                    <a:pt x="2" y="32"/>
                  </a:lnTo>
                  <a:lnTo>
                    <a:pt x="0" y="26"/>
                  </a:lnTo>
                  <a:lnTo>
                    <a:pt x="2" y="22"/>
                  </a:lnTo>
                  <a:lnTo>
                    <a:pt x="4" y="18"/>
                  </a:lnTo>
                  <a:lnTo>
                    <a:pt x="12" y="12"/>
                  </a:lnTo>
                  <a:lnTo>
                    <a:pt x="28" y="0"/>
                  </a:lnTo>
                  <a:lnTo>
                    <a:pt x="28" y="14"/>
                  </a:lnTo>
                  <a:lnTo>
                    <a:pt x="26" y="16"/>
                  </a:lnTo>
                  <a:lnTo>
                    <a:pt x="28" y="18"/>
                  </a:lnTo>
                  <a:lnTo>
                    <a:pt x="32" y="20"/>
                  </a:lnTo>
                  <a:lnTo>
                    <a:pt x="30" y="24"/>
                  </a:lnTo>
                  <a:lnTo>
                    <a:pt x="28" y="28"/>
                  </a:lnTo>
                  <a:lnTo>
                    <a:pt x="26" y="28"/>
                  </a:lnTo>
                  <a:lnTo>
                    <a:pt x="22" y="30"/>
                  </a:lnTo>
                  <a:lnTo>
                    <a:pt x="24" y="36"/>
                  </a:lnTo>
                  <a:lnTo>
                    <a:pt x="28" y="40"/>
                  </a:lnTo>
                  <a:lnTo>
                    <a:pt x="22" y="40"/>
                  </a:lnTo>
                  <a:lnTo>
                    <a:pt x="22"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75" name="Freeform 184"/>
            <p:cNvSpPr>
              <a:spLocks/>
            </p:cNvSpPr>
            <p:nvPr/>
          </p:nvSpPr>
          <p:spPr bwMode="auto">
            <a:xfrm>
              <a:off x="4741603" y="2994621"/>
              <a:ext cx="186804" cy="207081"/>
            </a:xfrm>
            <a:custGeom>
              <a:avLst/>
              <a:gdLst>
                <a:gd name="T0" fmla="*/ 2147483647 w 127"/>
                <a:gd name="T1" fmla="*/ 2147483647 h 130"/>
                <a:gd name="T2" fmla="*/ 2147483647 w 127"/>
                <a:gd name="T3" fmla="*/ 2147483647 h 130"/>
                <a:gd name="T4" fmla="*/ 2147483647 w 127"/>
                <a:gd name="T5" fmla="*/ 2147483647 h 130"/>
                <a:gd name="T6" fmla="*/ 2147483647 w 127"/>
                <a:gd name="T7" fmla="*/ 2147483647 h 130"/>
                <a:gd name="T8" fmla="*/ 2147483647 w 127"/>
                <a:gd name="T9" fmla="*/ 2147483647 h 130"/>
                <a:gd name="T10" fmla="*/ 2147483647 w 127"/>
                <a:gd name="T11" fmla="*/ 2147483647 h 130"/>
                <a:gd name="T12" fmla="*/ 2147483647 w 127"/>
                <a:gd name="T13" fmla="*/ 2147483647 h 130"/>
                <a:gd name="T14" fmla="*/ 2147483647 w 127"/>
                <a:gd name="T15" fmla="*/ 2147483647 h 130"/>
                <a:gd name="T16" fmla="*/ 2147483647 w 127"/>
                <a:gd name="T17" fmla="*/ 2147483647 h 130"/>
                <a:gd name="T18" fmla="*/ 2147483647 w 127"/>
                <a:gd name="T19" fmla="*/ 2147483647 h 130"/>
                <a:gd name="T20" fmla="*/ 2147483647 w 127"/>
                <a:gd name="T21" fmla="*/ 2147483647 h 130"/>
                <a:gd name="T22" fmla="*/ 2147483647 w 127"/>
                <a:gd name="T23" fmla="*/ 2147483647 h 130"/>
                <a:gd name="T24" fmla="*/ 2147483647 w 127"/>
                <a:gd name="T25" fmla="*/ 2147483647 h 130"/>
                <a:gd name="T26" fmla="*/ 2147483647 w 127"/>
                <a:gd name="T27" fmla="*/ 2147483647 h 130"/>
                <a:gd name="T28" fmla="*/ 2147483647 w 127"/>
                <a:gd name="T29" fmla="*/ 2147483647 h 130"/>
                <a:gd name="T30" fmla="*/ 2147483647 w 127"/>
                <a:gd name="T31" fmla="*/ 2147483647 h 130"/>
                <a:gd name="T32" fmla="*/ 2147483647 w 127"/>
                <a:gd name="T33" fmla="*/ 2147483647 h 130"/>
                <a:gd name="T34" fmla="*/ 2147483647 w 127"/>
                <a:gd name="T35" fmla="*/ 2147483647 h 130"/>
                <a:gd name="T36" fmla="*/ 2147483647 w 127"/>
                <a:gd name="T37" fmla="*/ 2147483647 h 130"/>
                <a:gd name="T38" fmla="*/ 2147483647 w 127"/>
                <a:gd name="T39" fmla="*/ 0 h 130"/>
                <a:gd name="T40" fmla="*/ 2147483647 w 127"/>
                <a:gd name="T41" fmla="*/ 2147483647 h 130"/>
                <a:gd name="T42" fmla="*/ 2147483647 w 127"/>
                <a:gd name="T43" fmla="*/ 2147483647 h 130"/>
                <a:gd name="T44" fmla="*/ 2147483647 w 127"/>
                <a:gd name="T45" fmla="*/ 2147483647 h 130"/>
                <a:gd name="T46" fmla="*/ 2147483647 w 127"/>
                <a:gd name="T47" fmla="*/ 2147483647 h 130"/>
                <a:gd name="T48" fmla="*/ 2147483647 w 127"/>
                <a:gd name="T49" fmla="*/ 2147483647 h 130"/>
                <a:gd name="T50" fmla="*/ 2147483647 w 127"/>
                <a:gd name="T51" fmla="*/ 2147483647 h 130"/>
                <a:gd name="T52" fmla="*/ 2147483647 w 127"/>
                <a:gd name="T53" fmla="*/ 2147483647 h 130"/>
                <a:gd name="T54" fmla="*/ 2147483647 w 127"/>
                <a:gd name="T55" fmla="*/ 2147483647 h 130"/>
                <a:gd name="T56" fmla="*/ 2147483647 w 127"/>
                <a:gd name="T57" fmla="*/ 2147483647 h 130"/>
                <a:gd name="T58" fmla="*/ 2147483647 w 127"/>
                <a:gd name="T59" fmla="*/ 2147483647 h 130"/>
                <a:gd name="T60" fmla="*/ 2147483647 w 127"/>
                <a:gd name="T61" fmla="*/ 2147483647 h 130"/>
                <a:gd name="T62" fmla="*/ 0 w 127"/>
                <a:gd name="T63" fmla="*/ 2147483647 h 130"/>
                <a:gd name="T64" fmla="*/ 2147483647 w 127"/>
                <a:gd name="T65" fmla="*/ 2147483647 h 130"/>
                <a:gd name="T66" fmla="*/ 2147483647 w 127"/>
                <a:gd name="T67" fmla="*/ 2147483647 h 130"/>
                <a:gd name="T68" fmla="*/ 2147483647 w 127"/>
                <a:gd name="T69" fmla="*/ 2147483647 h 130"/>
                <a:gd name="T70" fmla="*/ 2147483647 w 127"/>
                <a:gd name="T71" fmla="*/ 2147483647 h 130"/>
                <a:gd name="T72" fmla="*/ 2147483647 w 127"/>
                <a:gd name="T73" fmla="*/ 2147483647 h 130"/>
                <a:gd name="T74" fmla="*/ 2147483647 w 127"/>
                <a:gd name="T75" fmla="*/ 2147483647 h 130"/>
                <a:gd name="T76" fmla="*/ 2147483647 w 127"/>
                <a:gd name="T77" fmla="*/ 2147483647 h 13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27"/>
                <a:gd name="T118" fmla="*/ 0 h 130"/>
                <a:gd name="T119" fmla="*/ 127 w 127"/>
                <a:gd name="T120" fmla="*/ 130 h 13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27" h="130">
                  <a:moveTo>
                    <a:pt x="24" y="128"/>
                  </a:moveTo>
                  <a:lnTo>
                    <a:pt x="22" y="128"/>
                  </a:lnTo>
                  <a:lnTo>
                    <a:pt x="32" y="126"/>
                  </a:lnTo>
                  <a:lnTo>
                    <a:pt x="40" y="126"/>
                  </a:lnTo>
                  <a:lnTo>
                    <a:pt x="48" y="128"/>
                  </a:lnTo>
                  <a:lnTo>
                    <a:pt x="52" y="130"/>
                  </a:lnTo>
                  <a:lnTo>
                    <a:pt x="58" y="130"/>
                  </a:lnTo>
                  <a:lnTo>
                    <a:pt x="62" y="130"/>
                  </a:lnTo>
                  <a:lnTo>
                    <a:pt x="74" y="130"/>
                  </a:lnTo>
                  <a:lnTo>
                    <a:pt x="80" y="130"/>
                  </a:lnTo>
                  <a:lnTo>
                    <a:pt x="88" y="126"/>
                  </a:lnTo>
                  <a:lnTo>
                    <a:pt x="102" y="126"/>
                  </a:lnTo>
                  <a:lnTo>
                    <a:pt x="100" y="122"/>
                  </a:lnTo>
                  <a:lnTo>
                    <a:pt x="102" y="116"/>
                  </a:lnTo>
                  <a:lnTo>
                    <a:pt x="106" y="114"/>
                  </a:lnTo>
                  <a:lnTo>
                    <a:pt x="110" y="110"/>
                  </a:lnTo>
                  <a:lnTo>
                    <a:pt x="114" y="108"/>
                  </a:lnTo>
                  <a:lnTo>
                    <a:pt x="108" y="102"/>
                  </a:lnTo>
                  <a:lnTo>
                    <a:pt x="100" y="96"/>
                  </a:lnTo>
                  <a:lnTo>
                    <a:pt x="92" y="90"/>
                  </a:lnTo>
                  <a:lnTo>
                    <a:pt x="92" y="84"/>
                  </a:lnTo>
                  <a:lnTo>
                    <a:pt x="90" y="80"/>
                  </a:lnTo>
                  <a:lnTo>
                    <a:pt x="119" y="70"/>
                  </a:lnTo>
                  <a:lnTo>
                    <a:pt x="121" y="70"/>
                  </a:lnTo>
                  <a:lnTo>
                    <a:pt x="127" y="70"/>
                  </a:lnTo>
                  <a:lnTo>
                    <a:pt x="127" y="60"/>
                  </a:lnTo>
                  <a:lnTo>
                    <a:pt x="121" y="46"/>
                  </a:lnTo>
                  <a:lnTo>
                    <a:pt x="114" y="34"/>
                  </a:lnTo>
                  <a:lnTo>
                    <a:pt x="114" y="16"/>
                  </a:lnTo>
                  <a:lnTo>
                    <a:pt x="110" y="12"/>
                  </a:lnTo>
                  <a:lnTo>
                    <a:pt x="108" y="8"/>
                  </a:lnTo>
                  <a:lnTo>
                    <a:pt x="102" y="6"/>
                  </a:lnTo>
                  <a:lnTo>
                    <a:pt x="96" y="4"/>
                  </a:lnTo>
                  <a:lnTo>
                    <a:pt x="92" y="4"/>
                  </a:lnTo>
                  <a:lnTo>
                    <a:pt x="86" y="8"/>
                  </a:lnTo>
                  <a:lnTo>
                    <a:pt x="80" y="10"/>
                  </a:lnTo>
                  <a:lnTo>
                    <a:pt x="76" y="16"/>
                  </a:lnTo>
                  <a:lnTo>
                    <a:pt x="70" y="12"/>
                  </a:lnTo>
                  <a:lnTo>
                    <a:pt x="66" y="8"/>
                  </a:lnTo>
                  <a:lnTo>
                    <a:pt x="52" y="0"/>
                  </a:lnTo>
                  <a:lnTo>
                    <a:pt x="38" y="0"/>
                  </a:lnTo>
                  <a:lnTo>
                    <a:pt x="40" y="8"/>
                  </a:lnTo>
                  <a:lnTo>
                    <a:pt x="42" y="12"/>
                  </a:lnTo>
                  <a:lnTo>
                    <a:pt x="50" y="20"/>
                  </a:lnTo>
                  <a:lnTo>
                    <a:pt x="46" y="20"/>
                  </a:lnTo>
                  <a:lnTo>
                    <a:pt x="42" y="16"/>
                  </a:lnTo>
                  <a:lnTo>
                    <a:pt x="38" y="16"/>
                  </a:lnTo>
                  <a:lnTo>
                    <a:pt x="38" y="18"/>
                  </a:lnTo>
                  <a:lnTo>
                    <a:pt x="36" y="20"/>
                  </a:lnTo>
                  <a:lnTo>
                    <a:pt x="34" y="20"/>
                  </a:lnTo>
                  <a:lnTo>
                    <a:pt x="30" y="18"/>
                  </a:lnTo>
                  <a:lnTo>
                    <a:pt x="26" y="18"/>
                  </a:lnTo>
                  <a:lnTo>
                    <a:pt x="22" y="16"/>
                  </a:lnTo>
                  <a:lnTo>
                    <a:pt x="14" y="18"/>
                  </a:lnTo>
                  <a:lnTo>
                    <a:pt x="14" y="28"/>
                  </a:lnTo>
                  <a:lnTo>
                    <a:pt x="12" y="36"/>
                  </a:lnTo>
                  <a:lnTo>
                    <a:pt x="12" y="42"/>
                  </a:lnTo>
                  <a:lnTo>
                    <a:pt x="14" y="42"/>
                  </a:lnTo>
                  <a:lnTo>
                    <a:pt x="10" y="48"/>
                  </a:lnTo>
                  <a:lnTo>
                    <a:pt x="8" y="52"/>
                  </a:lnTo>
                  <a:lnTo>
                    <a:pt x="6" y="56"/>
                  </a:lnTo>
                  <a:lnTo>
                    <a:pt x="4" y="62"/>
                  </a:lnTo>
                  <a:lnTo>
                    <a:pt x="2" y="66"/>
                  </a:lnTo>
                  <a:lnTo>
                    <a:pt x="0" y="68"/>
                  </a:lnTo>
                  <a:lnTo>
                    <a:pt x="4" y="72"/>
                  </a:lnTo>
                  <a:lnTo>
                    <a:pt x="8" y="76"/>
                  </a:lnTo>
                  <a:lnTo>
                    <a:pt x="6" y="78"/>
                  </a:lnTo>
                  <a:lnTo>
                    <a:pt x="6" y="80"/>
                  </a:lnTo>
                  <a:lnTo>
                    <a:pt x="10" y="88"/>
                  </a:lnTo>
                  <a:lnTo>
                    <a:pt x="10" y="92"/>
                  </a:lnTo>
                  <a:lnTo>
                    <a:pt x="10" y="94"/>
                  </a:lnTo>
                  <a:lnTo>
                    <a:pt x="10" y="96"/>
                  </a:lnTo>
                  <a:lnTo>
                    <a:pt x="20" y="98"/>
                  </a:lnTo>
                  <a:lnTo>
                    <a:pt x="24" y="100"/>
                  </a:lnTo>
                  <a:lnTo>
                    <a:pt x="32" y="102"/>
                  </a:lnTo>
                  <a:lnTo>
                    <a:pt x="30" y="112"/>
                  </a:lnTo>
                  <a:lnTo>
                    <a:pt x="28" y="120"/>
                  </a:lnTo>
                  <a:lnTo>
                    <a:pt x="24" y="126"/>
                  </a:lnTo>
                  <a:lnTo>
                    <a:pt x="24"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76" name="Freeform 185"/>
            <p:cNvSpPr>
              <a:spLocks/>
            </p:cNvSpPr>
            <p:nvPr/>
          </p:nvSpPr>
          <p:spPr bwMode="auto">
            <a:xfrm>
              <a:off x="4751980" y="3195066"/>
              <a:ext cx="86483" cy="46460"/>
            </a:xfrm>
            <a:custGeom>
              <a:avLst/>
              <a:gdLst>
                <a:gd name="T0" fmla="*/ 2147483647 w 60"/>
                <a:gd name="T1" fmla="*/ 2147483647 h 30"/>
                <a:gd name="T2" fmla="*/ 2147483647 w 60"/>
                <a:gd name="T3" fmla="*/ 2147483647 h 30"/>
                <a:gd name="T4" fmla="*/ 2147483647 w 60"/>
                <a:gd name="T5" fmla="*/ 0 h 30"/>
                <a:gd name="T6" fmla="*/ 2147483647 w 60"/>
                <a:gd name="T7" fmla="*/ 0 h 30"/>
                <a:gd name="T8" fmla="*/ 2147483647 w 60"/>
                <a:gd name="T9" fmla="*/ 2147483647 h 30"/>
                <a:gd name="T10" fmla="*/ 2147483647 w 60"/>
                <a:gd name="T11" fmla="*/ 2147483647 h 30"/>
                <a:gd name="T12" fmla="*/ 2147483647 w 60"/>
                <a:gd name="T13" fmla="*/ 0 h 30"/>
                <a:gd name="T14" fmla="*/ 2147483647 w 60"/>
                <a:gd name="T15" fmla="*/ 2147483647 h 30"/>
                <a:gd name="T16" fmla="*/ 2147483647 w 60"/>
                <a:gd name="T17" fmla="*/ 2147483647 h 30"/>
                <a:gd name="T18" fmla="*/ 2147483647 w 60"/>
                <a:gd name="T19" fmla="*/ 2147483647 h 30"/>
                <a:gd name="T20" fmla="*/ 2147483647 w 60"/>
                <a:gd name="T21" fmla="*/ 2147483647 h 30"/>
                <a:gd name="T22" fmla="*/ 2147483647 w 60"/>
                <a:gd name="T23" fmla="*/ 2147483647 h 30"/>
                <a:gd name="T24" fmla="*/ 0 w 60"/>
                <a:gd name="T25" fmla="*/ 2147483647 h 30"/>
                <a:gd name="T26" fmla="*/ 0 w 60"/>
                <a:gd name="T27" fmla="*/ 2147483647 h 30"/>
                <a:gd name="T28" fmla="*/ 2147483647 w 60"/>
                <a:gd name="T29" fmla="*/ 2147483647 h 30"/>
                <a:gd name="T30" fmla="*/ 2147483647 w 60"/>
                <a:gd name="T31" fmla="*/ 2147483647 h 30"/>
                <a:gd name="T32" fmla="*/ 2147483647 w 60"/>
                <a:gd name="T33" fmla="*/ 2147483647 h 30"/>
                <a:gd name="T34" fmla="*/ 2147483647 w 60"/>
                <a:gd name="T35" fmla="*/ 2147483647 h 30"/>
                <a:gd name="T36" fmla="*/ 2147483647 w 60"/>
                <a:gd name="T37" fmla="*/ 2147483647 h 30"/>
                <a:gd name="T38" fmla="*/ 2147483647 w 60"/>
                <a:gd name="T39" fmla="*/ 2147483647 h 30"/>
                <a:gd name="T40" fmla="*/ 2147483647 w 60"/>
                <a:gd name="T41" fmla="*/ 2147483647 h 30"/>
                <a:gd name="T42" fmla="*/ 2147483647 w 60"/>
                <a:gd name="T43" fmla="*/ 2147483647 h 30"/>
                <a:gd name="T44" fmla="*/ 2147483647 w 60"/>
                <a:gd name="T45" fmla="*/ 2147483647 h 30"/>
                <a:gd name="T46" fmla="*/ 2147483647 w 60"/>
                <a:gd name="T47" fmla="*/ 2147483647 h 30"/>
                <a:gd name="T48" fmla="*/ 2147483647 w 60"/>
                <a:gd name="T49" fmla="*/ 2147483647 h 30"/>
                <a:gd name="T50" fmla="*/ 2147483647 w 60"/>
                <a:gd name="T51" fmla="*/ 2147483647 h 30"/>
                <a:gd name="T52" fmla="*/ 2147483647 w 60"/>
                <a:gd name="T53" fmla="*/ 2147483647 h 30"/>
                <a:gd name="T54" fmla="*/ 2147483647 w 60"/>
                <a:gd name="T55" fmla="*/ 2147483647 h 30"/>
                <a:gd name="T56" fmla="*/ 2147483647 w 60"/>
                <a:gd name="T57" fmla="*/ 2147483647 h 30"/>
                <a:gd name="T58" fmla="*/ 2147483647 w 60"/>
                <a:gd name="T59" fmla="*/ 2147483647 h 30"/>
                <a:gd name="T60" fmla="*/ 2147483647 w 60"/>
                <a:gd name="T61" fmla="*/ 2147483647 h 30"/>
                <a:gd name="T62" fmla="*/ 2147483647 w 60"/>
                <a:gd name="T63" fmla="*/ 2147483647 h 30"/>
                <a:gd name="T64" fmla="*/ 2147483647 w 60"/>
                <a:gd name="T65" fmla="*/ 2147483647 h 30"/>
                <a:gd name="T66" fmla="*/ 2147483647 w 60"/>
                <a:gd name="T67" fmla="*/ 2147483647 h 30"/>
                <a:gd name="T68" fmla="*/ 2147483647 w 60"/>
                <a:gd name="T69" fmla="*/ 2147483647 h 30"/>
                <a:gd name="T70" fmla="*/ 2147483647 w 60"/>
                <a:gd name="T71" fmla="*/ 214748364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0"/>
                <a:gd name="T109" fmla="*/ 0 h 30"/>
                <a:gd name="T110" fmla="*/ 60 w 60"/>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0" h="30">
                  <a:moveTo>
                    <a:pt x="50" y="4"/>
                  </a:moveTo>
                  <a:lnTo>
                    <a:pt x="44" y="2"/>
                  </a:lnTo>
                  <a:lnTo>
                    <a:pt x="34" y="0"/>
                  </a:lnTo>
                  <a:lnTo>
                    <a:pt x="26" y="0"/>
                  </a:lnTo>
                  <a:lnTo>
                    <a:pt x="16" y="2"/>
                  </a:lnTo>
                  <a:lnTo>
                    <a:pt x="18" y="2"/>
                  </a:lnTo>
                  <a:lnTo>
                    <a:pt x="18" y="0"/>
                  </a:lnTo>
                  <a:lnTo>
                    <a:pt x="16" y="2"/>
                  </a:lnTo>
                  <a:lnTo>
                    <a:pt x="14" y="4"/>
                  </a:lnTo>
                  <a:lnTo>
                    <a:pt x="12" y="8"/>
                  </a:lnTo>
                  <a:lnTo>
                    <a:pt x="8" y="10"/>
                  </a:lnTo>
                  <a:lnTo>
                    <a:pt x="4" y="14"/>
                  </a:lnTo>
                  <a:lnTo>
                    <a:pt x="0" y="22"/>
                  </a:lnTo>
                  <a:lnTo>
                    <a:pt x="0" y="28"/>
                  </a:lnTo>
                  <a:lnTo>
                    <a:pt x="4" y="28"/>
                  </a:lnTo>
                  <a:lnTo>
                    <a:pt x="4" y="26"/>
                  </a:lnTo>
                  <a:lnTo>
                    <a:pt x="4" y="24"/>
                  </a:lnTo>
                  <a:lnTo>
                    <a:pt x="8" y="26"/>
                  </a:lnTo>
                  <a:lnTo>
                    <a:pt x="10" y="24"/>
                  </a:lnTo>
                  <a:lnTo>
                    <a:pt x="12" y="30"/>
                  </a:lnTo>
                  <a:lnTo>
                    <a:pt x="26" y="30"/>
                  </a:lnTo>
                  <a:lnTo>
                    <a:pt x="28" y="28"/>
                  </a:lnTo>
                  <a:lnTo>
                    <a:pt x="30" y="26"/>
                  </a:lnTo>
                  <a:lnTo>
                    <a:pt x="32" y="26"/>
                  </a:lnTo>
                  <a:lnTo>
                    <a:pt x="36" y="28"/>
                  </a:lnTo>
                  <a:lnTo>
                    <a:pt x="40" y="30"/>
                  </a:lnTo>
                  <a:lnTo>
                    <a:pt x="44" y="30"/>
                  </a:lnTo>
                  <a:lnTo>
                    <a:pt x="44" y="26"/>
                  </a:lnTo>
                  <a:lnTo>
                    <a:pt x="48" y="24"/>
                  </a:lnTo>
                  <a:lnTo>
                    <a:pt x="54" y="22"/>
                  </a:lnTo>
                  <a:lnTo>
                    <a:pt x="60" y="20"/>
                  </a:lnTo>
                  <a:lnTo>
                    <a:pt x="60" y="14"/>
                  </a:lnTo>
                  <a:lnTo>
                    <a:pt x="58" y="14"/>
                  </a:lnTo>
                  <a:lnTo>
                    <a:pt x="54" y="12"/>
                  </a:lnTo>
                  <a:lnTo>
                    <a:pt x="50" y="8"/>
                  </a:lnTo>
                  <a:lnTo>
                    <a:pt x="5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77" name="Freeform 186"/>
            <p:cNvSpPr>
              <a:spLocks/>
            </p:cNvSpPr>
            <p:nvPr/>
          </p:nvSpPr>
          <p:spPr bwMode="auto">
            <a:xfrm>
              <a:off x="4824626" y="3156569"/>
              <a:ext cx="156823" cy="71682"/>
            </a:xfrm>
            <a:custGeom>
              <a:avLst/>
              <a:gdLst>
                <a:gd name="T0" fmla="*/ 2147483647 w 107"/>
                <a:gd name="T1" fmla="*/ 2147483647 h 46"/>
                <a:gd name="T2" fmla="*/ 2147483647 w 107"/>
                <a:gd name="T3" fmla="*/ 2147483647 h 46"/>
                <a:gd name="T4" fmla="*/ 2147483647 w 107"/>
                <a:gd name="T5" fmla="*/ 2147483647 h 46"/>
                <a:gd name="T6" fmla="*/ 2147483647 w 107"/>
                <a:gd name="T7" fmla="*/ 2147483647 h 46"/>
                <a:gd name="T8" fmla="*/ 2147483647 w 107"/>
                <a:gd name="T9" fmla="*/ 0 h 46"/>
                <a:gd name="T10" fmla="*/ 2147483647 w 107"/>
                <a:gd name="T11" fmla="*/ 2147483647 h 46"/>
                <a:gd name="T12" fmla="*/ 2147483647 w 107"/>
                <a:gd name="T13" fmla="*/ 2147483647 h 46"/>
                <a:gd name="T14" fmla="*/ 2147483647 w 107"/>
                <a:gd name="T15" fmla="*/ 2147483647 h 46"/>
                <a:gd name="T16" fmla="*/ 2147483647 w 107"/>
                <a:gd name="T17" fmla="*/ 2147483647 h 46"/>
                <a:gd name="T18" fmla="*/ 2147483647 w 107"/>
                <a:gd name="T19" fmla="*/ 2147483647 h 46"/>
                <a:gd name="T20" fmla="*/ 2147483647 w 107"/>
                <a:gd name="T21" fmla="*/ 2147483647 h 46"/>
                <a:gd name="T22" fmla="*/ 2147483647 w 107"/>
                <a:gd name="T23" fmla="*/ 2147483647 h 46"/>
                <a:gd name="T24" fmla="*/ 2147483647 w 107"/>
                <a:gd name="T25" fmla="*/ 2147483647 h 46"/>
                <a:gd name="T26" fmla="*/ 2147483647 w 107"/>
                <a:gd name="T27" fmla="*/ 2147483647 h 46"/>
                <a:gd name="T28" fmla="*/ 2147483647 w 107"/>
                <a:gd name="T29" fmla="*/ 2147483647 h 46"/>
                <a:gd name="T30" fmla="*/ 2147483647 w 107"/>
                <a:gd name="T31" fmla="*/ 2147483647 h 46"/>
                <a:gd name="T32" fmla="*/ 2147483647 w 107"/>
                <a:gd name="T33" fmla="*/ 2147483647 h 46"/>
                <a:gd name="T34" fmla="*/ 2147483647 w 107"/>
                <a:gd name="T35" fmla="*/ 2147483647 h 46"/>
                <a:gd name="T36" fmla="*/ 2147483647 w 107"/>
                <a:gd name="T37" fmla="*/ 2147483647 h 46"/>
                <a:gd name="T38" fmla="*/ 2147483647 w 107"/>
                <a:gd name="T39" fmla="*/ 2147483647 h 46"/>
                <a:gd name="T40" fmla="*/ 2147483647 w 107"/>
                <a:gd name="T41" fmla="*/ 2147483647 h 46"/>
                <a:gd name="T42" fmla="*/ 2147483647 w 107"/>
                <a:gd name="T43" fmla="*/ 2147483647 h 46"/>
                <a:gd name="T44" fmla="*/ 2147483647 w 107"/>
                <a:gd name="T45" fmla="*/ 2147483647 h 46"/>
                <a:gd name="T46" fmla="*/ 2147483647 w 107"/>
                <a:gd name="T47" fmla="*/ 2147483647 h 46"/>
                <a:gd name="T48" fmla="*/ 2147483647 w 107"/>
                <a:gd name="T49" fmla="*/ 2147483647 h 46"/>
                <a:gd name="T50" fmla="*/ 2147483647 w 107"/>
                <a:gd name="T51" fmla="*/ 2147483647 h 46"/>
                <a:gd name="T52" fmla="*/ 2147483647 w 107"/>
                <a:gd name="T53" fmla="*/ 2147483647 h 46"/>
                <a:gd name="T54" fmla="*/ 2147483647 w 107"/>
                <a:gd name="T55" fmla="*/ 2147483647 h 46"/>
                <a:gd name="T56" fmla="*/ 0 w 107"/>
                <a:gd name="T57" fmla="*/ 2147483647 h 46"/>
                <a:gd name="T58" fmla="*/ 0 w 107"/>
                <a:gd name="T59" fmla="*/ 2147483647 h 46"/>
                <a:gd name="T60" fmla="*/ 2147483647 w 107"/>
                <a:gd name="T61" fmla="*/ 2147483647 h 46"/>
                <a:gd name="T62" fmla="*/ 2147483647 w 107"/>
                <a:gd name="T63" fmla="*/ 2147483647 h 46"/>
                <a:gd name="T64" fmla="*/ 2147483647 w 107"/>
                <a:gd name="T65" fmla="*/ 2147483647 h 46"/>
                <a:gd name="T66" fmla="*/ 2147483647 w 107"/>
                <a:gd name="T67" fmla="*/ 2147483647 h 46"/>
                <a:gd name="T68" fmla="*/ 2147483647 w 107"/>
                <a:gd name="T69" fmla="*/ 2147483647 h 46"/>
                <a:gd name="T70" fmla="*/ 2147483647 w 107"/>
                <a:gd name="T71" fmla="*/ 2147483647 h 46"/>
                <a:gd name="T72" fmla="*/ 2147483647 w 107"/>
                <a:gd name="T73" fmla="*/ 2147483647 h 46"/>
                <a:gd name="T74" fmla="*/ 2147483647 w 107"/>
                <a:gd name="T75" fmla="*/ 2147483647 h 46"/>
                <a:gd name="T76" fmla="*/ 2147483647 w 107"/>
                <a:gd name="T77" fmla="*/ 2147483647 h 46"/>
                <a:gd name="T78" fmla="*/ 2147483647 w 107"/>
                <a:gd name="T79" fmla="*/ 2147483647 h 46"/>
                <a:gd name="T80" fmla="*/ 2147483647 w 107"/>
                <a:gd name="T81" fmla="*/ 2147483647 h 46"/>
                <a:gd name="T82" fmla="*/ 2147483647 w 107"/>
                <a:gd name="T83" fmla="*/ 2147483647 h 4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7"/>
                <a:gd name="T127" fmla="*/ 0 h 46"/>
                <a:gd name="T128" fmla="*/ 107 w 107"/>
                <a:gd name="T129" fmla="*/ 46 h 4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7" h="46">
                  <a:moveTo>
                    <a:pt x="65" y="8"/>
                  </a:moveTo>
                  <a:lnTo>
                    <a:pt x="69" y="6"/>
                  </a:lnTo>
                  <a:lnTo>
                    <a:pt x="71" y="4"/>
                  </a:lnTo>
                  <a:lnTo>
                    <a:pt x="75" y="2"/>
                  </a:lnTo>
                  <a:lnTo>
                    <a:pt x="79" y="0"/>
                  </a:lnTo>
                  <a:lnTo>
                    <a:pt x="85" y="2"/>
                  </a:lnTo>
                  <a:lnTo>
                    <a:pt x="91" y="4"/>
                  </a:lnTo>
                  <a:lnTo>
                    <a:pt x="95" y="6"/>
                  </a:lnTo>
                  <a:lnTo>
                    <a:pt x="101" y="6"/>
                  </a:lnTo>
                  <a:lnTo>
                    <a:pt x="103" y="14"/>
                  </a:lnTo>
                  <a:lnTo>
                    <a:pt x="107" y="18"/>
                  </a:lnTo>
                  <a:lnTo>
                    <a:pt x="101" y="24"/>
                  </a:lnTo>
                  <a:lnTo>
                    <a:pt x="99" y="30"/>
                  </a:lnTo>
                  <a:lnTo>
                    <a:pt x="95" y="38"/>
                  </a:lnTo>
                  <a:lnTo>
                    <a:pt x="93" y="40"/>
                  </a:lnTo>
                  <a:lnTo>
                    <a:pt x="79" y="42"/>
                  </a:lnTo>
                  <a:lnTo>
                    <a:pt x="75" y="44"/>
                  </a:lnTo>
                  <a:lnTo>
                    <a:pt x="73" y="44"/>
                  </a:lnTo>
                  <a:lnTo>
                    <a:pt x="65" y="46"/>
                  </a:lnTo>
                  <a:lnTo>
                    <a:pt x="52" y="44"/>
                  </a:lnTo>
                  <a:lnTo>
                    <a:pt x="42" y="40"/>
                  </a:lnTo>
                  <a:lnTo>
                    <a:pt x="36" y="38"/>
                  </a:lnTo>
                  <a:lnTo>
                    <a:pt x="26" y="36"/>
                  </a:lnTo>
                  <a:lnTo>
                    <a:pt x="22" y="36"/>
                  </a:lnTo>
                  <a:lnTo>
                    <a:pt x="22" y="38"/>
                  </a:lnTo>
                  <a:lnTo>
                    <a:pt x="10" y="38"/>
                  </a:lnTo>
                  <a:lnTo>
                    <a:pt x="8" y="38"/>
                  </a:lnTo>
                  <a:lnTo>
                    <a:pt x="4" y="36"/>
                  </a:lnTo>
                  <a:lnTo>
                    <a:pt x="0" y="32"/>
                  </a:lnTo>
                  <a:lnTo>
                    <a:pt x="0" y="28"/>
                  </a:lnTo>
                  <a:lnTo>
                    <a:pt x="6" y="28"/>
                  </a:lnTo>
                  <a:lnTo>
                    <a:pt x="18" y="28"/>
                  </a:lnTo>
                  <a:lnTo>
                    <a:pt x="24" y="28"/>
                  </a:lnTo>
                  <a:lnTo>
                    <a:pt x="32" y="24"/>
                  </a:lnTo>
                  <a:lnTo>
                    <a:pt x="46" y="24"/>
                  </a:lnTo>
                  <a:lnTo>
                    <a:pt x="44" y="20"/>
                  </a:lnTo>
                  <a:lnTo>
                    <a:pt x="46" y="14"/>
                  </a:lnTo>
                  <a:lnTo>
                    <a:pt x="50" y="12"/>
                  </a:lnTo>
                  <a:lnTo>
                    <a:pt x="54" y="8"/>
                  </a:lnTo>
                  <a:lnTo>
                    <a:pt x="58" y="6"/>
                  </a:lnTo>
                  <a:lnTo>
                    <a:pt x="56" y="6"/>
                  </a:lnTo>
                  <a:lnTo>
                    <a:pt x="65"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78" name="Freeform 187"/>
            <p:cNvSpPr>
              <a:spLocks/>
            </p:cNvSpPr>
            <p:nvPr/>
          </p:nvSpPr>
          <p:spPr bwMode="auto">
            <a:xfrm>
              <a:off x="4762358" y="3212322"/>
              <a:ext cx="270981" cy="258851"/>
            </a:xfrm>
            <a:custGeom>
              <a:avLst/>
              <a:gdLst>
                <a:gd name="T0" fmla="*/ 2147483647 w 185"/>
                <a:gd name="T1" fmla="*/ 2147483647 h 162"/>
                <a:gd name="T2" fmla="*/ 0 w 185"/>
                <a:gd name="T3" fmla="*/ 2147483647 h 162"/>
                <a:gd name="T4" fmla="*/ 2147483647 w 185"/>
                <a:gd name="T5" fmla="*/ 2147483647 h 162"/>
                <a:gd name="T6" fmla="*/ 2147483647 w 185"/>
                <a:gd name="T7" fmla="*/ 2147483647 h 162"/>
                <a:gd name="T8" fmla="*/ 2147483647 w 185"/>
                <a:gd name="T9" fmla="*/ 2147483647 h 162"/>
                <a:gd name="T10" fmla="*/ 2147483647 w 185"/>
                <a:gd name="T11" fmla="*/ 2147483647 h 162"/>
                <a:gd name="T12" fmla="*/ 2147483647 w 185"/>
                <a:gd name="T13" fmla="*/ 2147483647 h 162"/>
                <a:gd name="T14" fmla="*/ 2147483647 w 185"/>
                <a:gd name="T15" fmla="*/ 2147483647 h 162"/>
                <a:gd name="T16" fmla="*/ 2147483647 w 185"/>
                <a:gd name="T17" fmla="*/ 2147483647 h 162"/>
                <a:gd name="T18" fmla="*/ 2147483647 w 185"/>
                <a:gd name="T19" fmla="*/ 2147483647 h 162"/>
                <a:gd name="T20" fmla="*/ 2147483647 w 185"/>
                <a:gd name="T21" fmla="*/ 2147483647 h 162"/>
                <a:gd name="T22" fmla="*/ 2147483647 w 185"/>
                <a:gd name="T23" fmla="*/ 0 h 162"/>
                <a:gd name="T24" fmla="*/ 2147483647 w 185"/>
                <a:gd name="T25" fmla="*/ 2147483647 h 162"/>
                <a:gd name="T26" fmla="*/ 2147483647 w 185"/>
                <a:gd name="T27" fmla="*/ 2147483647 h 162"/>
                <a:gd name="T28" fmla="*/ 2147483647 w 185"/>
                <a:gd name="T29" fmla="*/ 2147483647 h 162"/>
                <a:gd name="T30" fmla="*/ 2147483647 w 185"/>
                <a:gd name="T31" fmla="*/ 2147483647 h 162"/>
                <a:gd name="T32" fmla="*/ 2147483647 w 185"/>
                <a:gd name="T33" fmla="*/ 2147483647 h 162"/>
                <a:gd name="T34" fmla="*/ 2147483647 w 185"/>
                <a:gd name="T35" fmla="*/ 2147483647 h 162"/>
                <a:gd name="T36" fmla="*/ 2147483647 w 185"/>
                <a:gd name="T37" fmla="*/ 2147483647 h 162"/>
                <a:gd name="T38" fmla="*/ 2147483647 w 185"/>
                <a:gd name="T39" fmla="*/ 2147483647 h 162"/>
                <a:gd name="T40" fmla="*/ 2147483647 w 185"/>
                <a:gd name="T41" fmla="*/ 2147483647 h 162"/>
                <a:gd name="T42" fmla="*/ 2147483647 w 185"/>
                <a:gd name="T43" fmla="*/ 2147483647 h 162"/>
                <a:gd name="T44" fmla="*/ 2147483647 w 185"/>
                <a:gd name="T45" fmla="*/ 2147483647 h 162"/>
                <a:gd name="T46" fmla="*/ 2147483647 w 185"/>
                <a:gd name="T47" fmla="*/ 2147483647 h 162"/>
                <a:gd name="T48" fmla="*/ 2147483647 w 185"/>
                <a:gd name="T49" fmla="*/ 2147483647 h 162"/>
                <a:gd name="T50" fmla="*/ 2147483647 w 185"/>
                <a:gd name="T51" fmla="*/ 2147483647 h 162"/>
                <a:gd name="T52" fmla="*/ 2147483647 w 185"/>
                <a:gd name="T53" fmla="*/ 2147483647 h 162"/>
                <a:gd name="T54" fmla="*/ 2147483647 w 185"/>
                <a:gd name="T55" fmla="*/ 2147483647 h 162"/>
                <a:gd name="T56" fmla="*/ 2147483647 w 185"/>
                <a:gd name="T57" fmla="*/ 2147483647 h 162"/>
                <a:gd name="T58" fmla="*/ 2147483647 w 185"/>
                <a:gd name="T59" fmla="*/ 2147483647 h 162"/>
                <a:gd name="T60" fmla="*/ 2147483647 w 185"/>
                <a:gd name="T61" fmla="*/ 2147483647 h 162"/>
                <a:gd name="T62" fmla="*/ 2147483647 w 185"/>
                <a:gd name="T63" fmla="*/ 2147483647 h 162"/>
                <a:gd name="T64" fmla="*/ 2147483647 w 185"/>
                <a:gd name="T65" fmla="*/ 2147483647 h 162"/>
                <a:gd name="T66" fmla="*/ 2147483647 w 185"/>
                <a:gd name="T67" fmla="*/ 2147483647 h 162"/>
                <a:gd name="T68" fmla="*/ 2147483647 w 185"/>
                <a:gd name="T69" fmla="*/ 2147483647 h 162"/>
                <a:gd name="T70" fmla="*/ 2147483647 w 185"/>
                <a:gd name="T71" fmla="*/ 2147483647 h 162"/>
                <a:gd name="T72" fmla="*/ 2147483647 w 185"/>
                <a:gd name="T73" fmla="*/ 2147483647 h 162"/>
                <a:gd name="T74" fmla="*/ 2147483647 w 185"/>
                <a:gd name="T75" fmla="*/ 2147483647 h 162"/>
                <a:gd name="T76" fmla="*/ 2147483647 w 185"/>
                <a:gd name="T77" fmla="*/ 2147483647 h 162"/>
                <a:gd name="T78" fmla="*/ 2147483647 w 185"/>
                <a:gd name="T79" fmla="*/ 2147483647 h 162"/>
                <a:gd name="T80" fmla="*/ 2147483647 w 185"/>
                <a:gd name="T81" fmla="*/ 2147483647 h 162"/>
                <a:gd name="T82" fmla="*/ 2147483647 w 185"/>
                <a:gd name="T83" fmla="*/ 2147483647 h 162"/>
                <a:gd name="T84" fmla="*/ 2147483647 w 185"/>
                <a:gd name="T85" fmla="*/ 2147483647 h 162"/>
                <a:gd name="T86" fmla="*/ 2147483647 w 185"/>
                <a:gd name="T87" fmla="*/ 2147483647 h 162"/>
                <a:gd name="T88" fmla="*/ 2147483647 w 185"/>
                <a:gd name="T89" fmla="*/ 2147483647 h 162"/>
                <a:gd name="T90" fmla="*/ 2147483647 w 185"/>
                <a:gd name="T91" fmla="*/ 2147483647 h 162"/>
                <a:gd name="T92" fmla="*/ 2147483647 w 185"/>
                <a:gd name="T93" fmla="*/ 2147483647 h 162"/>
                <a:gd name="T94" fmla="*/ 2147483647 w 185"/>
                <a:gd name="T95" fmla="*/ 2147483647 h 162"/>
                <a:gd name="T96" fmla="*/ 2147483647 w 185"/>
                <a:gd name="T97" fmla="*/ 2147483647 h 16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5"/>
                <a:gd name="T148" fmla="*/ 0 h 162"/>
                <a:gd name="T149" fmla="*/ 185 w 185"/>
                <a:gd name="T150" fmla="*/ 162 h 16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5" h="162">
                  <a:moveTo>
                    <a:pt x="18" y="56"/>
                  </a:moveTo>
                  <a:lnTo>
                    <a:pt x="12" y="52"/>
                  </a:lnTo>
                  <a:lnTo>
                    <a:pt x="8" y="46"/>
                  </a:lnTo>
                  <a:lnTo>
                    <a:pt x="0" y="36"/>
                  </a:lnTo>
                  <a:lnTo>
                    <a:pt x="8" y="30"/>
                  </a:lnTo>
                  <a:lnTo>
                    <a:pt x="8" y="28"/>
                  </a:lnTo>
                  <a:lnTo>
                    <a:pt x="6" y="26"/>
                  </a:lnTo>
                  <a:lnTo>
                    <a:pt x="4" y="24"/>
                  </a:lnTo>
                  <a:lnTo>
                    <a:pt x="4" y="22"/>
                  </a:lnTo>
                  <a:lnTo>
                    <a:pt x="4" y="18"/>
                  </a:lnTo>
                  <a:lnTo>
                    <a:pt x="18" y="18"/>
                  </a:lnTo>
                  <a:lnTo>
                    <a:pt x="20" y="16"/>
                  </a:lnTo>
                  <a:lnTo>
                    <a:pt x="22" y="14"/>
                  </a:lnTo>
                  <a:lnTo>
                    <a:pt x="24" y="14"/>
                  </a:lnTo>
                  <a:lnTo>
                    <a:pt x="28" y="16"/>
                  </a:lnTo>
                  <a:lnTo>
                    <a:pt x="32" y="18"/>
                  </a:lnTo>
                  <a:lnTo>
                    <a:pt x="36" y="18"/>
                  </a:lnTo>
                  <a:lnTo>
                    <a:pt x="36" y="14"/>
                  </a:lnTo>
                  <a:lnTo>
                    <a:pt x="40" y="12"/>
                  </a:lnTo>
                  <a:lnTo>
                    <a:pt x="46" y="10"/>
                  </a:lnTo>
                  <a:lnTo>
                    <a:pt x="52" y="8"/>
                  </a:lnTo>
                  <a:lnTo>
                    <a:pt x="52" y="2"/>
                  </a:lnTo>
                  <a:lnTo>
                    <a:pt x="64" y="2"/>
                  </a:lnTo>
                  <a:lnTo>
                    <a:pt x="64" y="0"/>
                  </a:lnTo>
                  <a:lnTo>
                    <a:pt x="68" y="0"/>
                  </a:lnTo>
                  <a:lnTo>
                    <a:pt x="74" y="2"/>
                  </a:lnTo>
                  <a:lnTo>
                    <a:pt x="80" y="2"/>
                  </a:lnTo>
                  <a:lnTo>
                    <a:pt x="94" y="8"/>
                  </a:lnTo>
                  <a:lnTo>
                    <a:pt x="96" y="8"/>
                  </a:lnTo>
                  <a:lnTo>
                    <a:pt x="96" y="16"/>
                  </a:lnTo>
                  <a:lnTo>
                    <a:pt x="88" y="24"/>
                  </a:lnTo>
                  <a:lnTo>
                    <a:pt x="86" y="28"/>
                  </a:lnTo>
                  <a:lnTo>
                    <a:pt x="86" y="32"/>
                  </a:lnTo>
                  <a:lnTo>
                    <a:pt x="84" y="38"/>
                  </a:lnTo>
                  <a:lnTo>
                    <a:pt x="84" y="44"/>
                  </a:lnTo>
                  <a:lnTo>
                    <a:pt x="84" y="48"/>
                  </a:lnTo>
                  <a:lnTo>
                    <a:pt x="88" y="52"/>
                  </a:lnTo>
                  <a:lnTo>
                    <a:pt x="96" y="58"/>
                  </a:lnTo>
                  <a:lnTo>
                    <a:pt x="107" y="62"/>
                  </a:lnTo>
                  <a:lnTo>
                    <a:pt x="109" y="64"/>
                  </a:lnTo>
                  <a:lnTo>
                    <a:pt x="115" y="68"/>
                  </a:lnTo>
                  <a:lnTo>
                    <a:pt x="119" y="72"/>
                  </a:lnTo>
                  <a:lnTo>
                    <a:pt x="121" y="80"/>
                  </a:lnTo>
                  <a:lnTo>
                    <a:pt x="125" y="86"/>
                  </a:lnTo>
                  <a:lnTo>
                    <a:pt x="131" y="90"/>
                  </a:lnTo>
                  <a:lnTo>
                    <a:pt x="135" y="92"/>
                  </a:lnTo>
                  <a:lnTo>
                    <a:pt x="137" y="92"/>
                  </a:lnTo>
                  <a:lnTo>
                    <a:pt x="139" y="90"/>
                  </a:lnTo>
                  <a:lnTo>
                    <a:pt x="141" y="94"/>
                  </a:lnTo>
                  <a:lnTo>
                    <a:pt x="145" y="98"/>
                  </a:lnTo>
                  <a:lnTo>
                    <a:pt x="149" y="102"/>
                  </a:lnTo>
                  <a:lnTo>
                    <a:pt x="161" y="108"/>
                  </a:lnTo>
                  <a:lnTo>
                    <a:pt x="173" y="114"/>
                  </a:lnTo>
                  <a:lnTo>
                    <a:pt x="179" y="120"/>
                  </a:lnTo>
                  <a:lnTo>
                    <a:pt x="185" y="124"/>
                  </a:lnTo>
                  <a:lnTo>
                    <a:pt x="179" y="124"/>
                  </a:lnTo>
                  <a:lnTo>
                    <a:pt x="173" y="124"/>
                  </a:lnTo>
                  <a:lnTo>
                    <a:pt x="169" y="122"/>
                  </a:lnTo>
                  <a:lnTo>
                    <a:pt x="163" y="118"/>
                  </a:lnTo>
                  <a:lnTo>
                    <a:pt x="159" y="118"/>
                  </a:lnTo>
                  <a:lnTo>
                    <a:pt x="153" y="120"/>
                  </a:lnTo>
                  <a:lnTo>
                    <a:pt x="153" y="124"/>
                  </a:lnTo>
                  <a:lnTo>
                    <a:pt x="153" y="126"/>
                  </a:lnTo>
                  <a:lnTo>
                    <a:pt x="155" y="128"/>
                  </a:lnTo>
                  <a:lnTo>
                    <a:pt x="159" y="132"/>
                  </a:lnTo>
                  <a:lnTo>
                    <a:pt x="161" y="136"/>
                  </a:lnTo>
                  <a:lnTo>
                    <a:pt x="163" y="138"/>
                  </a:lnTo>
                  <a:lnTo>
                    <a:pt x="163" y="140"/>
                  </a:lnTo>
                  <a:lnTo>
                    <a:pt x="163" y="144"/>
                  </a:lnTo>
                  <a:lnTo>
                    <a:pt x="161" y="146"/>
                  </a:lnTo>
                  <a:lnTo>
                    <a:pt x="155" y="144"/>
                  </a:lnTo>
                  <a:lnTo>
                    <a:pt x="155" y="152"/>
                  </a:lnTo>
                  <a:lnTo>
                    <a:pt x="155" y="154"/>
                  </a:lnTo>
                  <a:lnTo>
                    <a:pt x="151" y="158"/>
                  </a:lnTo>
                  <a:lnTo>
                    <a:pt x="147" y="162"/>
                  </a:lnTo>
                  <a:lnTo>
                    <a:pt x="141" y="162"/>
                  </a:lnTo>
                  <a:lnTo>
                    <a:pt x="141" y="156"/>
                  </a:lnTo>
                  <a:lnTo>
                    <a:pt x="145" y="152"/>
                  </a:lnTo>
                  <a:lnTo>
                    <a:pt x="147" y="148"/>
                  </a:lnTo>
                  <a:lnTo>
                    <a:pt x="147" y="142"/>
                  </a:lnTo>
                  <a:lnTo>
                    <a:pt x="147" y="136"/>
                  </a:lnTo>
                  <a:lnTo>
                    <a:pt x="145" y="132"/>
                  </a:lnTo>
                  <a:lnTo>
                    <a:pt x="141" y="126"/>
                  </a:lnTo>
                  <a:lnTo>
                    <a:pt x="135" y="124"/>
                  </a:lnTo>
                  <a:lnTo>
                    <a:pt x="129" y="120"/>
                  </a:lnTo>
                  <a:lnTo>
                    <a:pt x="119" y="112"/>
                  </a:lnTo>
                  <a:lnTo>
                    <a:pt x="107" y="104"/>
                  </a:lnTo>
                  <a:lnTo>
                    <a:pt x="84" y="92"/>
                  </a:lnTo>
                  <a:lnTo>
                    <a:pt x="74" y="84"/>
                  </a:lnTo>
                  <a:lnTo>
                    <a:pt x="64" y="74"/>
                  </a:lnTo>
                  <a:lnTo>
                    <a:pt x="56" y="64"/>
                  </a:lnTo>
                  <a:lnTo>
                    <a:pt x="52" y="50"/>
                  </a:lnTo>
                  <a:lnTo>
                    <a:pt x="42" y="48"/>
                  </a:lnTo>
                  <a:lnTo>
                    <a:pt x="36" y="44"/>
                  </a:lnTo>
                  <a:lnTo>
                    <a:pt x="30" y="46"/>
                  </a:lnTo>
                  <a:lnTo>
                    <a:pt x="28" y="50"/>
                  </a:lnTo>
                  <a:lnTo>
                    <a:pt x="24" y="54"/>
                  </a:lnTo>
                  <a:lnTo>
                    <a:pt x="20" y="56"/>
                  </a:lnTo>
                  <a:lnTo>
                    <a:pt x="18"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79" name="Freeform 188"/>
            <p:cNvSpPr>
              <a:spLocks/>
            </p:cNvSpPr>
            <p:nvPr/>
          </p:nvSpPr>
          <p:spPr bwMode="auto">
            <a:xfrm>
              <a:off x="4908803" y="2991966"/>
              <a:ext cx="206407" cy="157966"/>
            </a:xfrm>
            <a:custGeom>
              <a:avLst/>
              <a:gdLst>
                <a:gd name="T0" fmla="*/ 2147483647 w 141"/>
                <a:gd name="T1" fmla="*/ 2147483647 h 100"/>
                <a:gd name="T2" fmla="*/ 2147483647 w 141"/>
                <a:gd name="T3" fmla="*/ 2147483647 h 100"/>
                <a:gd name="T4" fmla="*/ 2147483647 w 141"/>
                <a:gd name="T5" fmla="*/ 2147483647 h 100"/>
                <a:gd name="T6" fmla="*/ 2147483647 w 141"/>
                <a:gd name="T7" fmla="*/ 2147483647 h 100"/>
                <a:gd name="T8" fmla="*/ 2147483647 w 141"/>
                <a:gd name="T9" fmla="*/ 2147483647 h 100"/>
                <a:gd name="T10" fmla="*/ 2147483647 w 141"/>
                <a:gd name="T11" fmla="*/ 2147483647 h 100"/>
                <a:gd name="T12" fmla="*/ 2147483647 w 141"/>
                <a:gd name="T13" fmla="*/ 2147483647 h 100"/>
                <a:gd name="T14" fmla="*/ 2147483647 w 141"/>
                <a:gd name="T15" fmla="*/ 2147483647 h 100"/>
                <a:gd name="T16" fmla="*/ 2147483647 w 141"/>
                <a:gd name="T17" fmla="*/ 2147483647 h 100"/>
                <a:gd name="T18" fmla="*/ 2147483647 w 141"/>
                <a:gd name="T19" fmla="*/ 2147483647 h 100"/>
                <a:gd name="T20" fmla="*/ 2147483647 w 141"/>
                <a:gd name="T21" fmla="*/ 2147483647 h 100"/>
                <a:gd name="T22" fmla="*/ 2147483647 w 141"/>
                <a:gd name="T23" fmla="*/ 2147483647 h 100"/>
                <a:gd name="T24" fmla="*/ 2147483647 w 141"/>
                <a:gd name="T25" fmla="*/ 2147483647 h 100"/>
                <a:gd name="T26" fmla="*/ 2147483647 w 141"/>
                <a:gd name="T27" fmla="*/ 2147483647 h 100"/>
                <a:gd name="T28" fmla="*/ 2147483647 w 141"/>
                <a:gd name="T29" fmla="*/ 2147483647 h 100"/>
                <a:gd name="T30" fmla="*/ 2147483647 w 141"/>
                <a:gd name="T31" fmla="*/ 2147483647 h 100"/>
                <a:gd name="T32" fmla="*/ 2147483647 w 141"/>
                <a:gd name="T33" fmla="*/ 2147483647 h 100"/>
                <a:gd name="T34" fmla="*/ 2147483647 w 141"/>
                <a:gd name="T35" fmla="*/ 2147483647 h 100"/>
                <a:gd name="T36" fmla="*/ 2147483647 w 141"/>
                <a:gd name="T37" fmla="*/ 2147483647 h 100"/>
                <a:gd name="T38" fmla="*/ 2147483647 w 141"/>
                <a:gd name="T39" fmla="*/ 2147483647 h 100"/>
                <a:gd name="T40" fmla="*/ 2147483647 w 141"/>
                <a:gd name="T41" fmla="*/ 2147483647 h 100"/>
                <a:gd name="T42" fmla="*/ 2147483647 w 141"/>
                <a:gd name="T43" fmla="*/ 2147483647 h 100"/>
                <a:gd name="T44" fmla="*/ 2147483647 w 141"/>
                <a:gd name="T45" fmla="*/ 2147483647 h 100"/>
                <a:gd name="T46" fmla="*/ 2147483647 w 141"/>
                <a:gd name="T47" fmla="*/ 2147483647 h 100"/>
                <a:gd name="T48" fmla="*/ 0 w 141"/>
                <a:gd name="T49" fmla="*/ 2147483647 h 100"/>
                <a:gd name="T50" fmla="*/ 0 w 141"/>
                <a:gd name="T51" fmla="*/ 2147483647 h 100"/>
                <a:gd name="T52" fmla="*/ 2147483647 w 141"/>
                <a:gd name="T53" fmla="*/ 2147483647 h 100"/>
                <a:gd name="T54" fmla="*/ 2147483647 w 141"/>
                <a:gd name="T55" fmla="*/ 2147483647 h 100"/>
                <a:gd name="T56" fmla="*/ 2147483647 w 141"/>
                <a:gd name="T57" fmla="*/ 2147483647 h 100"/>
                <a:gd name="T58" fmla="*/ 2147483647 w 141"/>
                <a:gd name="T59" fmla="*/ 0 h 100"/>
                <a:gd name="T60" fmla="*/ 2147483647 w 141"/>
                <a:gd name="T61" fmla="*/ 0 h 100"/>
                <a:gd name="T62" fmla="*/ 2147483647 w 141"/>
                <a:gd name="T63" fmla="*/ 2147483647 h 100"/>
                <a:gd name="T64" fmla="*/ 2147483647 w 141"/>
                <a:gd name="T65" fmla="*/ 2147483647 h 100"/>
                <a:gd name="T66" fmla="*/ 2147483647 w 141"/>
                <a:gd name="T67" fmla="*/ 2147483647 h 100"/>
                <a:gd name="T68" fmla="*/ 2147483647 w 141"/>
                <a:gd name="T69" fmla="*/ 2147483647 h 100"/>
                <a:gd name="T70" fmla="*/ 2147483647 w 141"/>
                <a:gd name="T71" fmla="*/ 2147483647 h 100"/>
                <a:gd name="T72" fmla="*/ 2147483647 w 141"/>
                <a:gd name="T73" fmla="*/ 2147483647 h 100"/>
                <a:gd name="T74" fmla="*/ 2147483647 w 141"/>
                <a:gd name="T75" fmla="*/ 2147483647 h 100"/>
                <a:gd name="T76" fmla="*/ 2147483647 w 141"/>
                <a:gd name="T77" fmla="*/ 2147483647 h 100"/>
                <a:gd name="T78" fmla="*/ 2147483647 w 141"/>
                <a:gd name="T79" fmla="*/ 2147483647 h 100"/>
                <a:gd name="T80" fmla="*/ 2147483647 w 141"/>
                <a:gd name="T81" fmla="*/ 2147483647 h 100"/>
                <a:gd name="T82" fmla="*/ 2147483647 w 141"/>
                <a:gd name="T83" fmla="*/ 2147483647 h 100"/>
                <a:gd name="T84" fmla="*/ 2147483647 w 141"/>
                <a:gd name="T85" fmla="*/ 2147483647 h 100"/>
                <a:gd name="T86" fmla="*/ 2147483647 w 141"/>
                <a:gd name="T87" fmla="*/ 2147483647 h 100"/>
                <a:gd name="T88" fmla="*/ 2147483647 w 141"/>
                <a:gd name="T89" fmla="*/ 2147483647 h 100"/>
                <a:gd name="T90" fmla="*/ 2147483647 w 141"/>
                <a:gd name="T91" fmla="*/ 2147483647 h 100"/>
                <a:gd name="T92" fmla="*/ 2147483647 w 141"/>
                <a:gd name="T93" fmla="*/ 2147483647 h 100"/>
                <a:gd name="T94" fmla="*/ 2147483647 w 141"/>
                <a:gd name="T95" fmla="*/ 2147483647 h 100"/>
                <a:gd name="T96" fmla="*/ 2147483647 w 141"/>
                <a:gd name="T97" fmla="*/ 2147483647 h 100"/>
                <a:gd name="T98" fmla="*/ 2147483647 w 141"/>
                <a:gd name="T99" fmla="*/ 2147483647 h 100"/>
                <a:gd name="T100" fmla="*/ 2147483647 w 141"/>
                <a:gd name="T101" fmla="*/ 2147483647 h 100"/>
                <a:gd name="T102" fmla="*/ 2147483647 w 141"/>
                <a:gd name="T103" fmla="*/ 2147483647 h 100"/>
                <a:gd name="T104" fmla="*/ 2147483647 w 141"/>
                <a:gd name="T105" fmla="*/ 2147483647 h 100"/>
                <a:gd name="T106" fmla="*/ 2147483647 w 141"/>
                <a:gd name="T107" fmla="*/ 2147483647 h 100"/>
                <a:gd name="T108" fmla="*/ 2147483647 w 141"/>
                <a:gd name="T109" fmla="*/ 2147483647 h 1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41"/>
                <a:gd name="T166" fmla="*/ 0 h 100"/>
                <a:gd name="T167" fmla="*/ 141 w 141"/>
                <a:gd name="T168" fmla="*/ 100 h 10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41" h="100">
                  <a:moveTo>
                    <a:pt x="121" y="100"/>
                  </a:moveTo>
                  <a:lnTo>
                    <a:pt x="117" y="100"/>
                  </a:lnTo>
                  <a:lnTo>
                    <a:pt x="111" y="100"/>
                  </a:lnTo>
                  <a:lnTo>
                    <a:pt x="101" y="98"/>
                  </a:lnTo>
                  <a:lnTo>
                    <a:pt x="91" y="100"/>
                  </a:lnTo>
                  <a:lnTo>
                    <a:pt x="85" y="100"/>
                  </a:lnTo>
                  <a:lnTo>
                    <a:pt x="83" y="100"/>
                  </a:lnTo>
                  <a:lnTo>
                    <a:pt x="81" y="96"/>
                  </a:lnTo>
                  <a:lnTo>
                    <a:pt x="75" y="96"/>
                  </a:lnTo>
                  <a:lnTo>
                    <a:pt x="71" y="96"/>
                  </a:lnTo>
                  <a:lnTo>
                    <a:pt x="69" y="96"/>
                  </a:lnTo>
                  <a:lnTo>
                    <a:pt x="67" y="94"/>
                  </a:lnTo>
                  <a:lnTo>
                    <a:pt x="65" y="88"/>
                  </a:lnTo>
                  <a:lnTo>
                    <a:pt x="61" y="86"/>
                  </a:lnTo>
                  <a:lnTo>
                    <a:pt x="55" y="84"/>
                  </a:lnTo>
                  <a:lnTo>
                    <a:pt x="47" y="82"/>
                  </a:lnTo>
                  <a:lnTo>
                    <a:pt x="43" y="78"/>
                  </a:lnTo>
                  <a:lnTo>
                    <a:pt x="41" y="82"/>
                  </a:lnTo>
                  <a:lnTo>
                    <a:pt x="37" y="82"/>
                  </a:lnTo>
                  <a:lnTo>
                    <a:pt x="35" y="82"/>
                  </a:lnTo>
                  <a:lnTo>
                    <a:pt x="35" y="78"/>
                  </a:lnTo>
                  <a:lnTo>
                    <a:pt x="13" y="72"/>
                  </a:lnTo>
                  <a:lnTo>
                    <a:pt x="13" y="62"/>
                  </a:lnTo>
                  <a:lnTo>
                    <a:pt x="7" y="48"/>
                  </a:lnTo>
                  <a:lnTo>
                    <a:pt x="0" y="36"/>
                  </a:lnTo>
                  <a:lnTo>
                    <a:pt x="0" y="18"/>
                  </a:lnTo>
                  <a:lnTo>
                    <a:pt x="5" y="18"/>
                  </a:lnTo>
                  <a:lnTo>
                    <a:pt x="13" y="16"/>
                  </a:lnTo>
                  <a:lnTo>
                    <a:pt x="25" y="10"/>
                  </a:lnTo>
                  <a:lnTo>
                    <a:pt x="41" y="0"/>
                  </a:lnTo>
                  <a:lnTo>
                    <a:pt x="59" y="0"/>
                  </a:lnTo>
                  <a:lnTo>
                    <a:pt x="61" y="4"/>
                  </a:lnTo>
                  <a:lnTo>
                    <a:pt x="61" y="6"/>
                  </a:lnTo>
                  <a:lnTo>
                    <a:pt x="65" y="8"/>
                  </a:lnTo>
                  <a:lnTo>
                    <a:pt x="75" y="6"/>
                  </a:lnTo>
                  <a:lnTo>
                    <a:pt x="113" y="6"/>
                  </a:lnTo>
                  <a:lnTo>
                    <a:pt x="117" y="10"/>
                  </a:lnTo>
                  <a:lnTo>
                    <a:pt x="119" y="12"/>
                  </a:lnTo>
                  <a:lnTo>
                    <a:pt x="123" y="14"/>
                  </a:lnTo>
                  <a:lnTo>
                    <a:pt x="125" y="16"/>
                  </a:lnTo>
                  <a:lnTo>
                    <a:pt x="129" y="22"/>
                  </a:lnTo>
                  <a:lnTo>
                    <a:pt x="131" y="28"/>
                  </a:lnTo>
                  <a:lnTo>
                    <a:pt x="131" y="34"/>
                  </a:lnTo>
                  <a:lnTo>
                    <a:pt x="135" y="40"/>
                  </a:lnTo>
                  <a:lnTo>
                    <a:pt x="129" y="44"/>
                  </a:lnTo>
                  <a:lnTo>
                    <a:pt x="127" y="46"/>
                  </a:lnTo>
                  <a:lnTo>
                    <a:pt x="125" y="46"/>
                  </a:lnTo>
                  <a:lnTo>
                    <a:pt x="125" y="50"/>
                  </a:lnTo>
                  <a:lnTo>
                    <a:pt x="127" y="54"/>
                  </a:lnTo>
                  <a:lnTo>
                    <a:pt x="133" y="62"/>
                  </a:lnTo>
                  <a:lnTo>
                    <a:pt x="141" y="76"/>
                  </a:lnTo>
                  <a:lnTo>
                    <a:pt x="135" y="80"/>
                  </a:lnTo>
                  <a:lnTo>
                    <a:pt x="131" y="88"/>
                  </a:lnTo>
                  <a:lnTo>
                    <a:pt x="121" y="98"/>
                  </a:lnTo>
                  <a:lnTo>
                    <a:pt x="12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80" name="Freeform 189"/>
            <p:cNvSpPr>
              <a:spLocks/>
            </p:cNvSpPr>
            <p:nvPr/>
          </p:nvSpPr>
          <p:spPr bwMode="auto">
            <a:xfrm>
              <a:off x="5039105" y="3341084"/>
              <a:ext cx="41512" cy="82301"/>
            </a:xfrm>
            <a:custGeom>
              <a:avLst/>
              <a:gdLst>
                <a:gd name="T0" fmla="*/ 2147483647 w 28"/>
                <a:gd name="T1" fmla="*/ 2147483647 h 52"/>
                <a:gd name="T2" fmla="*/ 2147483647 w 28"/>
                <a:gd name="T3" fmla="*/ 2147483647 h 52"/>
                <a:gd name="T4" fmla="*/ 2147483647 w 28"/>
                <a:gd name="T5" fmla="*/ 2147483647 h 52"/>
                <a:gd name="T6" fmla="*/ 2147483647 w 28"/>
                <a:gd name="T7" fmla="*/ 2147483647 h 52"/>
                <a:gd name="T8" fmla="*/ 2147483647 w 28"/>
                <a:gd name="T9" fmla="*/ 2147483647 h 52"/>
                <a:gd name="T10" fmla="*/ 2147483647 w 28"/>
                <a:gd name="T11" fmla="*/ 2147483647 h 52"/>
                <a:gd name="T12" fmla="*/ 2147483647 w 28"/>
                <a:gd name="T13" fmla="*/ 2147483647 h 52"/>
                <a:gd name="T14" fmla="*/ 2147483647 w 28"/>
                <a:gd name="T15" fmla="*/ 2147483647 h 52"/>
                <a:gd name="T16" fmla="*/ 2147483647 w 28"/>
                <a:gd name="T17" fmla="*/ 2147483647 h 52"/>
                <a:gd name="T18" fmla="*/ 0 w 28"/>
                <a:gd name="T19" fmla="*/ 2147483647 h 52"/>
                <a:gd name="T20" fmla="*/ 2147483647 w 28"/>
                <a:gd name="T21" fmla="*/ 2147483647 h 52"/>
                <a:gd name="T22" fmla="*/ 2147483647 w 28"/>
                <a:gd name="T23" fmla="*/ 2147483647 h 52"/>
                <a:gd name="T24" fmla="*/ 2147483647 w 28"/>
                <a:gd name="T25" fmla="*/ 0 h 52"/>
                <a:gd name="T26" fmla="*/ 2147483647 w 28"/>
                <a:gd name="T27" fmla="*/ 0 h 52"/>
                <a:gd name="T28" fmla="*/ 2147483647 w 28"/>
                <a:gd name="T29" fmla="*/ 0 h 52"/>
                <a:gd name="T30" fmla="*/ 2147483647 w 28"/>
                <a:gd name="T31" fmla="*/ 2147483647 h 52"/>
                <a:gd name="T32" fmla="*/ 2147483647 w 28"/>
                <a:gd name="T33" fmla="*/ 2147483647 h 52"/>
                <a:gd name="T34" fmla="*/ 2147483647 w 28"/>
                <a:gd name="T35" fmla="*/ 2147483647 h 52"/>
                <a:gd name="T36" fmla="*/ 2147483647 w 28"/>
                <a:gd name="T37" fmla="*/ 2147483647 h 52"/>
                <a:gd name="T38" fmla="*/ 2147483647 w 28"/>
                <a:gd name="T39" fmla="*/ 2147483647 h 52"/>
                <a:gd name="T40" fmla="*/ 2147483647 w 28"/>
                <a:gd name="T41" fmla="*/ 2147483647 h 52"/>
                <a:gd name="T42" fmla="*/ 2147483647 w 28"/>
                <a:gd name="T43" fmla="*/ 2147483647 h 5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
                <a:gd name="T67" fmla="*/ 0 h 52"/>
                <a:gd name="T68" fmla="*/ 28 w 28"/>
                <a:gd name="T69" fmla="*/ 52 h 5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 h="52">
                  <a:moveTo>
                    <a:pt x="28" y="30"/>
                  </a:moveTo>
                  <a:lnTo>
                    <a:pt x="28" y="38"/>
                  </a:lnTo>
                  <a:lnTo>
                    <a:pt x="24" y="42"/>
                  </a:lnTo>
                  <a:lnTo>
                    <a:pt x="20" y="46"/>
                  </a:lnTo>
                  <a:lnTo>
                    <a:pt x="16" y="52"/>
                  </a:lnTo>
                  <a:lnTo>
                    <a:pt x="12" y="46"/>
                  </a:lnTo>
                  <a:lnTo>
                    <a:pt x="8" y="42"/>
                  </a:lnTo>
                  <a:lnTo>
                    <a:pt x="6" y="26"/>
                  </a:lnTo>
                  <a:lnTo>
                    <a:pt x="4" y="16"/>
                  </a:lnTo>
                  <a:lnTo>
                    <a:pt x="0" y="8"/>
                  </a:lnTo>
                  <a:lnTo>
                    <a:pt x="2" y="6"/>
                  </a:lnTo>
                  <a:lnTo>
                    <a:pt x="2" y="2"/>
                  </a:lnTo>
                  <a:lnTo>
                    <a:pt x="2" y="0"/>
                  </a:lnTo>
                  <a:lnTo>
                    <a:pt x="6" y="0"/>
                  </a:lnTo>
                  <a:lnTo>
                    <a:pt x="10" y="0"/>
                  </a:lnTo>
                  <a:lnTo>
                    <a:pt x="12" y="2"/>
                  </a:lnTo>
                  <a:lnTo>
                    <a:pt x="18" y="8"/>
                  </a:lnTo>
                  <a:lnTo>
                    <a:pt x="18" y="16"/>
                  </a:lnTo>
                  <a:lnTo>
                    <a:pt x="18" y="22"/>
                  </a:lnTo>
                  <a:lnTo>
                    <a:pt x="22" y="28"/>
                  </a:lnTo>
                  <a:lnTo>
                    <a:pt x="26" y="2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81" name="Freeform 190"/>
            <p:cNvSpPr>
              <a:spLocks/>
            </p:cNvSpPr>
            <p:nvPr/>
          </p:nvSpPr>
          <p:spPr bwMode="auto">
            <a:xfrm>
              <a:off x="5062167" y="3364977"/>
              <a:ext cx="138373" cy="155311"/>
            </a:xfrm>
            <a:custGeom>
              <a:avLst/>
              <a:gdLst>
                <a:gd name="T0" fmla="*/ 2147483647 w 94"/>
                <a:gd name="T1" fmla="*/ 2147483647 h 98"/>
                <a:gd name="T2" fmla="*/ 2147483647 w 94"/>
                <a:gd name="T3" fmla="*/ 2147483647 h 98"/>
                <a:gd name="T4" fmla="*/ 2147483647 w 94"/>
                <a:gd name="T5" fmla="*/ 2147483647 h 98"/>
                <a:gd name="T6" fmla="*/ 2147483647 w 94"/>
                <a:gd name="T7" fmla="*/ 2147483647 h 98"/>
                <a:gd name="T8" fmla="*/ 2147483647 w 94"/>
                <a:gd name="T9" fmla="*/ 2147483647 h 98"/>
                <a:gd name="T10" fmla="*/ 2147483647 w 94"/>
                <a:gd name="T11" fmla="*/ 2147483647 h 98"/>
                <a:gd name="T12" fmla="*/ 2147483647 w 94"/>
                <a:gd name="T13" fmla="*/ 2147483647 h 98"/>
                <a:gd name="T14" fmla="*/ 2147483647 w 94"/>
                <a:gd name="T15" fmla="*/ 2147483647 h 98"/>
                <a:gd name="T16" fmla="*/ 2147483647 w 94"/>
                <a:gd name="T17" fmla="*/ 2147483647 h 98"/>
                <a:gd name="T18" fmla="*/ 2147483647 w 94"/>
                <a:gd name="T19" fmla="*/ 0 h 98"/>
                <a:gd name="T20" fmla="*/ 2147483647 w 94"/>
                <a:gd name="T21" fmla="*/ 2147483647 h 98"/>
                <a:gd name="T22" fmla="*/ 2147483647 w 94"/>
                <a:gd name="T23" fmla="*/ 2147483647 h 98"/>
                <a:gd name="T24" fmla="*/ 2147483647 w 94"/>
                <a:gd name="T25" fmla="*/ 2147483647 h 98"/>
                <a:gd name="T26" fmla="*/ 2147483647 w 94"/>
                <a:gd name="T27" fmla="*/ 2147483647 h 98"/>
                <a:gd name="T28" fmla="*/ 2147483647 w 94"/>
                <a:gd name="T29" fmla="*/ 2147483647 h 98"/>
                <a:gd name="T30" fmla="*/ 2147483647 w 94"/>
                <a:gd name="T31" fmla="*/ 2147483647 h 98"/>
                <a:gd name="T32" fmla="*/ 2147483647 w 94"/>
                <a:gd name="T33" fmla="*/ 2147483647 h 98"/>
                <a:gd name="T34" fmla="*/ 2147483647 w 94"/>
                <a:gd name="T35" fmla="*/ 2147483647 h 98"/>
                <a:gd name="T36" fmla="*/ 2147483647 w 94"/>
                <a:gd name="T37" fmla="*/ 2147483647 h 98"/>
                <a:gd name="T38" fmla="*/ 2147483647 w 94"/>
                <a:gd name="T39" fmla="*/ 2147483647 h 98"/>
                <a:gd name="T40" fmla="*/ 2147483647 w 94"/>
                <a:gd name="T41" fmla="*/ 2147483647 h 98"/>
                <a:gd name="T42" fmla="*/ 2147483647 w 94"/>
                <a:gd name="T43" fmla="*/ 2147483647 h 98"/>
                <a:gd name="T44" fmla="*/ 2147483647 w 94"/>
                <a:gd name="T45" fmla="*/ 2147483647 h 98"/>
                <a:gd name="T46" fmla="*/ 2147483647 w 94"/>
                <a:gd name="T47" fmla="*/ 2147483647 h 98"/>
                <a:gd name="T48" fmla="*/ 2147483647 w 94"/>
                <a:gd name="T49" fmla="*/ 2147483647 h 98"/>
                <a:gd name="T50" fmla="*/ 2147483647 w 94"/>
                <a:gd name="T51" fmla="*/ 2147483647 h 98"/>
                <a:gd name="T52" fmla="*/ 2147483647 w 94"/>
                <a:gd name="T53" fmla="*/ 2147483647 h 98"/>
                <a:gd name="T54" fmla="*/ 2147483647 w 94"/>
                <a:gd name="T55" fmla="*/ 2147483647 h 98"/>
                <a:gd name="T56" fmla="*/ 2147483647 w 94"/>
                <a:gd name="T57" fmla="*/ 2147483647 h 98"/>
                <a:gd name="T58" fmla="*/ 2147483647 w 94"/>
                <a:gd name="T59" fmla="*/ 2147483647 h 98"/>
                <a:gd name="T60" fmla="*/ 2147483647 w 94"/>
                <a:gd name="T61" fmla="*/ 2147483647 h 98"/>
                <a:gd name="T62" fmla="*/ 2147483647 w 94"/>
                <a:gd name="T63" fmla="*/ 2147483647 h 98"/>
                <a:gd name="T64" fmla="*/ 2147483647 w 94"/>
                <a:gd name="T65" fmla="*/ 2147483647 h 98"/>
                <a:gd name="T66" fmla="*/ 2147483647 w 94"/>
                <a:gd name="T67" fmla="*/ 2147483647 h 98"/>
                <a:gd name="T68" fmla="*/ 2147483647 w 94"/>
                <a:gd name="T69" fmla="*/ 2147483647 h 98"/>
                <a:gd name="T70" fmla="*/ 2147483647 w 94"/>
                <a:gd name="T71" fmla="*/ 2147483647 h 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4"/>
                <a:gd name="T109" fmla="*/ 0 h 98"/>
                <a:gd name="T110" fmla="*/ 94 w 94"/>
                <a:gd name="T111" fmla="*/ 98 h 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4" h="98">
                  <a:moveTo>
                    <a:pt x="12" y="14"/>
                  </a:moveTo>
                  <a:lnTo>
                    <a:pt x="20" y="12"/>
                  </a:lnTo>
                  <a:lnTo>
                    <a:pt x="30" y="10"/>
                  </a:lnTo>
                  <a:lnTo>
                    <a:pt x="36" y="8"/>
                  </a:lnTo>
                  <a:lnTo>
                    <a:pt x="38" y="6"/>
                  </a:lnTo>
                  <a:lnTo>
                    <a:pt x="38" y="2"/>
                  </a:lnTo>
                  <a:lnTo>
                    <a:pt x="38" y="4"/>
                  </a:lnTo>
                  <a:lnTo>
                    <a:pt x="42" y="4"/>
                  </a:lnTo>
                  <a:lnTo>
                    <a:pt x="48" y="4"/>
                  </a:lnTo>
                  <a:lnTo>
                    <a:pt x="54" y="2"/>
                  </a:lnTo>
                  <a:lnTo>
                    <a:pt x="60" y="0"/>
                  </a:lnTo>
                  <a:lnTo>
                    <a:pt x="64" y="2"/>
                  </a:lnTo>
                  <a:lnTo>
                    <a:pt x="66" y="4"/>
                  </a:lnTo>
                  <a:lnTo>
                    <a:pt x="70" y="6"/>
                  </a:lnTo>
                  <a:lnTo>
                    <a:pt x="76" y="6"/>
                  </a:lnTo>
                  <a:lnTo>
                    <a:pt x="78" y="6"/>
                  </a:lnTo>
                  <a:lnTo>
                    <a:pt x="80" y="4"/>
                  </a:lnTo>
                  <a:lnTo>
                    <a:pt x="84" y="4"/>
                  </a:lnTo>
                  <a:lnTo>
                    <a:pt x="86" y="0"/>
                  </a:lnTo>
                  <a:lnTo>
                    <a:pt x="88" y="0"/>
                  </a:lnTo>
                  <a:lnTo>
                    <a:pt x="90" y="2"/>
                  </a:lnTo>
                  <a:lnTo>
                    <a:pt x="90" y="4"/>
                  </a:lnTo>
                  <a:lnTo>
                    <a:pt x="94" y="6"/>
                  </a:lnTo>
                  <a:lnTo>
                    <a:pt x="94" y="16"/>
                  </a:lnTo>
                  <a:lnTo>
                    <a:pt x="58" y="16"/>
                  </a:lnTo>
                  <a:lnTo>
                    <a:pt x="60" y="20"/>
                  </a:lnTo>
                  <a:lnTo>
                    <a:pt x="62" y="24"/>
                  </a:lnTo>
                  <a:lnTo>
                    <a:pt x="58" y="24"/>
                  </a:lnTo>
                  <a:lnTo>
                    <a:pt x="56" y="26"/>
                  </a:lnTo>
                  <a:lnTo>
                    <a:pt x="56" y="28"/>
                  </a:lnTo>
                  <a:lnTo>
                    <a:pt x="50" y="28"/>
                  </a:lnTo>
                  <a:lnTo>
                    <a:pt x="46" y="26"/>
                  </a:lnTo>
                  <a:lnTo>
                    <a:pt x="40" y="20"/>
                  </a:lnTo>
                  <a:lnTo>
                    <a:pt x="38" y="22"/>
                  </a:lnTo>
                  <a:lnTo>
                    <a:pt x="38" y="24"/>
                  </a:lnTo>
                  <a:lnTo>
                    <a:pt x="40" y="28"/>
                  </a:lnTo>
                  <a:lnTo>
                    <a:pt x="40" y="32"/>
                  </a:lnTo>
                  <a:lnTo>
                    <a:pt x="44" y="38"/>
                  </a:lnTo>
                  <a:lnTo>
                    <a:pt x="48" y="44"/>
                  </a:lnTo>
                  <a:lnTo>
                    <a:pt x="54" y="48"/>
                  </a:lnTo>
                  <a:lnTo>
                    <a:pt x="66" y="56"/>
                  </a:lnTo>
                  <a:lnTo>
                    <a:pt x="70" y="60"/>
                  </a:lnTo>
                  <a:lnTo>
                    <a:pt x="74" y="64"/>
                  </a:lnTo>
                  <a:lnTo>
                    <a:pt x="66" y="64"/>
                  </a:lnTo>
                  <a:lnTo>
                    <a:pt x="64" y="68"/>
                  </a:lnTo>
                  <a:lnTo>
                    <a:pt x="60" y="68"/>
                  </a:lnTo>
                  <a:lnTo>
                    <a:pt x="56" y="66"/>
                  </a:lnTo>
                  <a:lnTo>
                    <a:pt x="52" y="64"/>
                  </a:lnTo>
                  <a:lnTo>
                    <a:pt x="54" y="70"/>
                  </a:lnTo>
                  <a:lnTo>
                    <a:pt x="58" y="74"/>
                  </a:lnTo>
                  <a:lnTo>
                    <a:pt x="52" y="76"/>
                  </a:lnTo>
                  <a:lnTo>
                    <a:pt x="46" y="74"/>
                  </a:lnTo>
                  <a:lnTo>
                    <a:pt x="48" y="82"/>
                  </a:lnTo>
                  <a:lnTo>
                    <a:pt x="50" y="84"/>
                  </a:lnTo>
                  <a:lnTo>
                    <a:pt x="52" y="90"/>
                  </a:lnTo>
                  <a:lnTo>
                    <a:pt x="54" y="98"/>
                  </a:lnTo>
                  <a:lnTo>
                    <a:pt x="48" y="92"/>
                  </a:lnTo>
                  <a:lnTo>
                    <a:pt x="42" y="90"/>
                  </a:lnTo>
                  <a:lnTo>
                    <a:pt x="38" y="88"/>
                  </a:lnTo>
                  <a:lnTo>
                    <a:pt x="38" y="84"/>
                  </a:lnTo>
                  <a:lnTo>
                    <a:pt x="34" y="84"/>
                  </a:lnTo>
                  <a:lnTo>
                    <a:pt x="30" y="82"/>
                  </a:lnTo>
                  <a:lnTo>
                    <a:pt x="26" y="82"/>
                  </a:lnTo>
                  <a:lnTo>
                    <a:pt x="24" y="78"/>
                  </a:lnTo>
                  <a:lnTo>
                    <a:pt x="20" y="68"/>
                  </a:lnTo>
                  <a:lnTo>
                    <a:pt x="18" y="58"/>
                  </a:lnTo>
                  <a:lnTo>
                    <a:pt x="14" y="48"/>
                  </a:lnTo>
                  <a:lnTo>
                    <a:pt x="12" y="46"/>
                  </a:lnTo>
                  <a:lnTo>
                    <a:pt x="0" y="36"/>
                  </a:lnTo>
                  <a:lnTo>
                    <a:pt x="4" y="30"/>
                  </a:lnTo>
                  <a:lnTo>
                    <a:pt x="8" y="26"/>
                  </a:lnTo>
                  <a:lnTo>
                    <a:pt x="12" y="22"/>
                  </a:lnTo>
                  <a:lnTo>
                    <a:pt x="1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82" name="Freeform 191"/>
            <p:cNvSpPr>
              <a:spLocks/>
            </p:cNvSpPr>
            <p:nvPr/>
          </p:nvSpPr>
          <p:spPr bwMode="auto">
            <a:xfrm>
              <a:off x="4972224" y="3132675"/>
              <a:ext cx="114157" cy="62390"/>
            </a:xfrm>
            <a:custGeom>
              <a:avLst/>
              <a:gdLst>
                <a:gd name="T0" fmla="*/ 2147483647 w 78"/>
                <a:gd name="T1" fmla="*/ 0 h 40"/>
                <a:gd name="T2" fmla="*/ 2147483647 w 78"/>
                <a:gd name="T3" fmla="*/ 2147483647 h 40"/>
                <a:gd name="T4" fmla="*/ 2147483647 w 78"/>
                <a:gd name="T5" fmla="*/ 2147483647 h 40"/>
                <a:gd name="T6" fmla="*/ 2147483647 w 78"/>
                <a:gd name="T7" fmla="*/ 2147483647 h 40"/>
                <a:gd name="T8" fmla="*/ 2147483647 w 78"/>
                <a:gd name="T9" fmla="*/ 2147483647 h 40"/>
                <a:gd name="T10" fmla="*/ 2147483647 w 78"/>
                <a:gd name="T11" fmla="*/ 2147483647 h 40"/>
                <a:gd name="T12" fmla="*/ 2147483647 w 78"/>
                <a:gd name="T13" fmla="*/ 2147483647 h 40"/>
                <a:gd name="T14" fmla="*/ 2147483647 w 78"/>
                <a:gd name="T15" fmla="*/ 2147483647 h 40"/>
                <a:gd name="T16" fmla="*/ 2147483647 w 78"/>
                <a:gd name="T17" fmla="*/ 2147483647 h 40"/>
                <a:gd name="T18" fmla="*/ 2147483647 w 78"/>
                <a:gd name="T19" fmla="*/ 2147483647 h 40"/>
                <a:gd name="T20" fmla="*/ 2147483647 w 78"/>
                <a:gd name="T21" fmla="*/ 2147483647 h 40"/>
                <a:gd name="T22" fmla="*/ 2147483647 w 78"/>
                <a:gd name="T23" fmla="*/ 2147483647 h 40"/>
                <a:gd name="T24" fmla="*/ 2147483647 w 78"/>
                <a:gd name="T25" fmla="*/ 2147483647 h 40"/>
                <a:gd name="T26" fmla="*/ 2147483647 w 78"/>
                <a:gd name="T27" fmla="*/ 2147483647 h 40"/>
                <a:gd name="T28" fmla="*/ 2147483647 w 78"/>
                <a:gd name="T29" fmla="*/ 2147483647 h 40"/>
                <a:gd name="T30" fmla="*/ 2147483647 w 78"/>
                <a:gd name="T31" fmla="*/ 2147483647 h 40"/>
                <a:gd name="T32" fmla="*/ 2147483647 w 78"/>
                <a:gd name="T33" fmla="*/ 2147483647 h 40"/>
                <a:gd name="T34" fmla="*/ 2147483647 w 78"/>
                <a:gd name="T35" fmla="*/ 2147483647 h 40"/>
                <a:gd name="T36" fmla="*/ 2147483647 w 78"/>
                <a:gd name="T37" fmla="*/ 2147483647 h 40"/>
                <a:gd name="T38" fmla="*/ 2147483647 w 78"/>
                <a:gd name="T39" fmla="*/ 2147483647 h 40"/>
                <a:gd name="T40" fmla="*/ 2147483647 w 78"/>
                <a:gd name="T41" fmla="*/ 2147483647 h 40"/>
                <a:gd name="T42" fmla="*/ 2147483647 w 78"/>
                <a:gd name="T43" fmla="*/ 2147483647 h 40"/>
                <a:gd name="T44" fmla="*/ 2147483647 w 78"/>
                <a:gd name="T45" fmla="*/ 2147483647 h 40"/>
                <a:gd name="T46" fmla="*/ 2147483647 w 78"/>
                <a:gd name="T47" fmla="*/ 2147483647 h 40"/>
                <a:gd name="T48" fmla="*/ 2147483647 w 78"/>
                <a:gd name="T49" fmla="*/ 2147483647 h 40"/>
                <a:gd name="T50" fmla="*/ 2147483647 w 78"/>
                <a:gd name="T51" fmla="*/ 2147483647 h 40"/>
                <a:gd name="T52" fmla="*/ 2147483647 w 78"/>
                <a:gd name="T53" fmla="*/ 2147483647 h 40"/>
                <a:gd name="T54" fmla="*/ 0 w 78"/>
                <a:gd name="T55" fmla="*/ 2147483647 h 40"/>
                <a:gd name="T56" fmla="*/ 2147483647 w 78"/>
                <a:gd name="T57" fmla="*/ 2147483647 h 40"/>
                <a:gd name="T58" fmla="*/ 2147483647 w 78"/>
                <a:gd name="T59" fmla="*/ 2147483647 h 40"/>
                <a:gd name="T60" fmla="*/ 2147483647 w 78"/>
                <a:gd name="T61" fmla="*/ 2147483647 h 40"/>
                <a:gd name="T62" fmla="*/ 2147483647 w 78"/>
                <a:gd name="T63" fmla="*/ 2147483647 h 40"/>
                <a:gd name="T64" fmla="*/ 2147483647 w 78"/>
                <a:gd name="T65" fmla="*/ 2147483647 h 40"/>
                <a:gd name="T66" fmla="*/ 2147483647 w 78"/>
                <a:gd name="T67" fmla="*/ 2147483647 h 40"/>
                <a:gd name="T68" fmla="*/ 2147483647 w 78"/>
                <a:gd name="T69" fmla="*/ 0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8"/>
                <a:gd name="T106" fmla="*/ 0 h 40"/>
                <a:gd name="T107" fmla="*/ 78 w 78"/>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8" h="40">
                  <a:moveTo>
                    <a:pt x="22" y="0"/>
                  </a:moveTo>
                  <a:lnTo>
                    <a:pt x="24" y="6"/>
                  </a:lnTo>
                  <a:lnTo>
                    <a:pt x="26" y="8"/>
                  </a:lnTo>
                  <a:lnTo>
                    <a:pt x="28" y="8"/>
                  </a:lnTo>
                  <a:lnTo>
                    <a:pt x="32" y="8"/>
                  </a:lnTo>
                  <a:lnTo>
                    <a:pt x="38" y="8"/>
                  </a:lnTo>
                  <a:lnTo>
                    <a:pt x="40" y="12"/>
                  </a:lnTo>
                  <a:lnTo>
                    <a:pt x="42" y="12"/>
                  </a:lnTo>
                  <a:lnTo>
                    <a:pt x="48" y="12"/>
                  </a:lnTo>
                  <a:lnTo>
                    <a:pt x="58" y="10"/>
                  </a:lnTo>
                  <a:lnTo>
                    <a:pt x="68" y="12"/>
                  </a:lnTo>
                  <a:lnTo>
                    <a:pt x="74" y="12"/>
                  </a:lnTo>
                  <a:lnTo>
                    <a:pt x="78" y="12"/>
                  </a:lnTo>
                  <a:lnTo>
                    <a:pt x="78" y="16"/>
                  </a:lnTo>
                  <a:lnTo>
                    <a:pt x="76" y="24"/>
                  </a:lnTo>
                  <a:lnTo>
                    <a:pt x="76" y="26"/>
                  </a:lnTo>
                  <a:lnTo>
                    <a:pt x="72" y="26"/>
                  </a:lnTo>
                  <a:lnTo>
                    <a:pt x="64" y="24"/>
                  </a:lnTo>
                  <a:lnTo>
                    <a:pt x="56" y="24"/>
                  </a:lnTo>
                  <a:lnTo>
                    <a:pt x="52" y="24"/>
                  </a:lnTo>
                  <a:lnTo>
                    <a:pt x="50" y="26"/>
                  </a:lnTo>
                  <a:lnTo>
                    <a:pt x="46" y="30"/>
                  </a:lnTo>
                  <a:lnTo>
                    <a:pt x="36" y="34"/>
                  </a:lnTo>
                  <a:lnTo>
                    <a:pt x="20" y="40"/>
                  </a:lnTo>
                  <a:lnTo>
                    <a:pt x="12" y="38"/>
                  </a:lnTo>
                  <a:lnTo>
                    <a:pt x="6" y="34"/>
                  </a:lnTo>
                  <a:lnTo>
                    <a:pt x="2" y="30"/>
                  </a:lnTo>
                  <a:lnTo>
                    <a:pt x="0" y="22"/>
                  </a:lnTo>
                  <a:lnTo>
                    <a:pt x="6" y="16"/>
                  </a:lnTo>
                  <a:lnTo>
                    <a:pt x="12" y="14"/>
                  </a:lnTo>
                  <a:lnTo>
                    <a:pt x="18" y="12"/>
                  </a:lnTo>
                  <a:lnTo>
                    <a:pt x="18" y="10"/>
                  </a:lnTo>
                  <a:lnTo>
                    <a:pt x="18" y="6"/>
                  </a:lnTo>
                  <a:lnTo>
                    <a:pt x="20" y="6"/>
                  </a:lnTo>
                  <a:lnTo>
                    <a:pt x="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83" name="Freeform 192"/>
            <p:cNvSpPr>
              <a:spLocks/>
            </p:cNvSpPr>
            <p:nvPr/>
          </p:nvSpPr>
          <p:spPr bwMode="auto">
            <a:xfrm>
              <a:off x="4873056" y="3107454"/>
              <a:ext cx="131455" cy="62390"/>
            </a:xfrm>
            <a:custGeom>
              <a:avLst/>
              <a:gdLst>
                <a:gd name="T0" fmla="*/ 2147483647 w 89"/>
                <a:gd name="T1" fmla="*/ 2147483647 h 40"/>
                <a:gd name="T2" fmla="*/ 2147483647 w 89"/>
                <a:gd name="T3" fmla="*/ 2147483647 h 40"/>
                <a:gd name="T4" fmla="*/ 2147483647 w 89"/>
                <a:gd name="T5" fmla="*/ 2147483647 h 40"/>
                <a:gd name="T6" fmla="*/ 2147483647 w 89"/>
                <a:gd name="T7" fmla="*/ 2147483647 h 40"/>
                <a:gd name="T8" fmla="*/ 2147483647 w 89"/>
                <a:gd name="T9" fmla="*/ 2147483647 h 40"/>
                <a:gd name="T10" fmla="*/ 2147483647 w 89"/>
                <a:gd name="T11" fmla="*/ 2147483647 h 40"/>
                <a:gd name="T12" fmla="*/ 2147483647 w 89"/>
                <a:gd name="T13" fmla="*/ 2147483647 h 40"/>
                <a:gd name="T14" fmla="*/ 2147483647 w 89"/>
                <a:gd name="T15" fmla="*/ 2147483647 h 40"/>
                <a:gd name="T16" fmla="*/ 2147483647 w 89"/>
                <a:gd name="T17" fmla="*/ 2147483647 h 40"/>
                <a:gd name="T18" fmla="*/ 2147483647 w 89"/>
                <a:gd name="T19" fmla="*/ 0 h 40"/>
                <a:gd name="T20" fmla="*/ 2147483647 w 89"/>
                <a:gd name="T21" fmla="*/ 0 h 40"/>
                <a:gd name="T22" fmla="*/ 2147483647 w 89"/>
                <a:gd name="T23" fmla="*/ 0 h 40"/>
                <a:gd name="T24" fmla="*/ 0 w 89"/>
                <a:gd name="T25" fmla="*/ 2147483647 h 40"/>
                <a:gd name="T26" fmla="*/ 2147483647 w 89"/>
                <a:gd name="T27" fmla="*/ 2147483647 h 40"/>
                <a:gd name="T28" fmla="*/ 2147483647 w 89"/>
                <a:gd name="T29" fmla="*/ 2147483647 h 40"/>
                <a:gd name="T30" fmla="*/ 2147483647 w 89"/>
                <a:gd name="T31" fmla="*/ 2147483647 h 40"/>
                <a:gd name="T32" fmla="*/ 2147483647 w 89"/>
                <a:gd name="T33" fmla="*/ 2147483647 h 40"/>
                <a:gd name="T34" fmla="*/ 2147483647 w 89"/>
                <a:gd name="T35" fmla="*/ 2147483647 h 40"/>
                <a:gd name="T36" fmla="*/ 2147483647 w 89"/>
                <a:gd name="T37" fmla="*/ 2147483647 h 40"/>
                <a:gd name="T38" fmla="*/ 2147483647 w 89"/>
                <a:gd name="T39" fmla="*/ 2147483647 h 40"/>
                <a:gd name="T40" fmla="*/ 2147483647 w 89"/>
                <a:gd name="T41" fmla="*/ 2147483647 h 40"/>
                <a:gd name="T42" fmla="*/ 2147483647 w 89"/>
                <a:gd name="T43" fmla="*/ 2147483647 h 40"/>
                <a:gd name="T44" fmla="*/ 2147483647 w 89"/>
                <a:gd name="T45" fmla="*/ 2147483647 h 40"/>
                <a:gd name="T46" fmla="*/ 2147483647 w 89"/>
                <a:gd name="T47" fmla="*/ 2147483647 h 40"/>
                <a:gd name="T48" fmla="*/ 2147483647 w 89"/>
                <a:gd name="T49" fmla="*/ 2147483647 h 40"/>
                <a:gd name="T50" fmla="*/ 2147483647 w 89"/>
                <a:gd name="T51" fmla="*/ 2147483647 h 40"/>
                <a:gd name="T52" fmla="*/ 2147483647 w 89"/>
                <a:gd name="T53" fmla="*/ 2147483647 h 40"/>
                <a:gd name="T54" fmla="*/ 2147483647 w 89"/>
                <a:gd name="T55" fmla="*/ 2147483647 h 40"/>
                <a:gd name="T56" fmla="*/ 2147483647 w 89"/>
                <a:gd name="T57" fmla="*/ 2147483647 h 40"/>
                <a:gd name="T58" fmla="*/ 2147483647 w 89"/>
                <a:gd name="T59" fmla="*/ 2147483647 h 40"/>
                <a:gd name="T60" fmla="*/ 2147483647 w 89"/>
                <a:gd name="T61" fmla="*/ 2147483647 h 40"/>
                <a:gd name="T62" fmla="*/ 2147483647 w 89"/>
                <a:gd name="T63" fmla="*/ 2147483647 h 40"/>
                <a:gd name="T64" fmla="*/ 2147483647 w 89"/>
                <a:gd name="T65" fmla="*/ 2147483647 h 40"/>
                <a:gd name="T66" fmla="*/ 2147483647 w 89"/>
                <a:gd name="T67" fmla="*/ 2147483647 h 40"/>
                <a:gd name="T68" fmla="*/ 2147483647 w 89"/>
                <a:gd name="T69" fmla="*/ 2147483647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9"/>
                <a:gd name="T106" fmla="*/ 0 h 40"/>
                <a:gd name="T107" fmla="*/ 89 w 89"/>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9" h="40">
                  <a:moveTo>
                    <a:pt x="89" y="16"/>
                  </a:moveTo>
                  <a:lnTo>
                    <a:pt x="85" y="14"/>
                  </a:lnTo>
                  <a:lnTo>
                    <a:pt x="79" y="12"/>
                  </a:lnTo>
                  <a:lnTo>
                    <a:pt x="71" y="10"/>
                  </a:lnTo>
                  <a:lnTo>
                    <a:pt x="67" y="6"/>
                  </a:lnTo>
                  <a:lnTo>
                    <a:pt x="65" y="10"/>
                  </a:lnTo>
                  <a:lnTo>
                    <a:pt x="61" y="10"/>
                  </a:lnTo>
                  <a:lnTo>
                    <a:pt x="59" y="10"/>
                  </a:lnTo>
                  <a:lnTo>
                    <a:pt x="59" y="6"/>
                  </a:lnTo>
                  <a:lnTo>
                    <a:pt x="37" y="0"/>
                  </a:lnTo>
                  <a:lnTo>
                    <a:pt x="31" y="0"/>
                  </a:lnTo>
                  <a:lnTo>
                    <a:pt x="29" y="0"/>
                  </a:lnTo>
                  <a:lnTo>
                    <a:pt x="0" y="10"/>
                  </a:lnTo>
                  <a:lnTo>
                    <a:pt x="2" y="14"/>
                  </a:lnTo>
                  <a:lnTo>
                    <a:pt x="2" y="20"/>
                  </a:lnTo>
                  <a:lnTo>
                    <a:pt x="10" y="26"/>
                  </a:lnTo>
                  <a:lnTo>
                    <a:pt x="18" y="32"/>
                  </a:lnTo>
                  <a:lnTo>
                    <a:pt x="24" y="38"/>
                  </a:lnTo>
                  <a:lnTo>
                    <a:pt x="31" y="40"/>
                  </a:lnTo>
                  <a:lnTo>
                    <a:pt x="35" y="38"/>
                  </a:lnTo>
                  <a:lnTo>
                    <a:pt x="37" y="36"/>
                  </a:lnTo>
                  <a:lnTo>
                    <a:pt x="41" y="34"/>
                  </a:lnTo>
                  <a:lnTo>
                    <a:pt x="45" y="32"/>
                  </a:lnTo>
                  <a:lnTo>
                    <a:pt x="51" y="34"/>
                  </a:lnTo>
                  <a:lnTo>
                    <a:pt x="55" y="36"/>
                  </a:lnTo>
                  <a:lnTo>
                    <a:pt x="61" y="38"/>
                  </a:lnTo>
                  <a:lnTo>
                    <a:pt x="65" y="38"/>
                  </a:lnTo>
                  <a:lnTo>
                    <a:pt x="67" y="38"/>
                  </a:lnTo>
                  <a:lnTo>
                    <a:pt x="73" y="32"/>
                  </a:lnTo>
                  <a:lnTo>
                    <a:pt x="79" y="30"/>
                  </a:lnTo>
                  <a:lnTo>
                    <a:pt x="85" y="28"/>
                  </a:lnTo>
                  <a:lnTo>
                    <a:pt x="85" y="26"/>
                  </a:lnTo>
                  <a:lnTo>
                    <a:pt x="85" y="22"/>
                  </a:lnTo>
                  <a:lnTo>
                    <a:pt x="87" y="22"/>
                  </a:lnTo>
                  <a:lnTo>
                    <a:pt x="89"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84" name="Freeform 193"/>
            <p:cNvSpPr>
              <a:spLocks/>
            </p:cNvSpPr>
            <p:nvPr/>
          </p:nvSpPr>
          <p:spPr bwMode="auto">
            <a:xfrm>
              <a:off x="5179783" y="3165861"/>
              <a:ext cx="72646" cy="78319"/>
            </a:xfrm>
            <a:custGeom>
              <a:avLst/>
              <a:gdLst>
                <a:gd name="T0" fmla="*/ 2147483647 w 50"/>
                <a:gd name="T1" fmla="*/ 2147483647 h 50"/>
                <a:gd name="T2" fmla="*/ 2147483647 w 50"/>
                <a:gd name="T3" fmla="*/ 2147483647 h 50"/>
                <a:gd name="T4" fmla="*/ 2147483647 w 50"/>
                <a:gd name="T5" fmla="*/ 2147483647 h 50"/>
                <a:gd name="T6" fmla="*/ 2147483647 w 50"/>
                <a:gd name="T7" fmla="*/ 2147483647 h 50"/>
                <a:gd name="T8" fmla="*/ 2147483647 w 50"/>
                <a:gd name="T9" fmla="*/ 2147483647 h 50"/>
                <a:gd name="T10" fmla="*/ 0 w 50"/>
                <a:gd name="T11" fmla="*/ 2147483647 h 50"/>
                <a:gd name="T12" fmla="*/ 2147483647 w 50"/>
                <a:gd name="T13" fmla="*/ 0 h 50"/>
                <a:gd name="T14" fmla="*/ 2147483647 w 50"/>
                <a:gd name="T15" fmla="*/ 2147483647 h 50"/>
                <a:gd name="T16" fmla="*/ 2147483647 w 50"/>
                <a:gd name="T17" fmla="*/ 2147483647 h 50"/>
                <a:gd name="T18" fmla="*/ 2147483647 w 50"/>
                <a:gd name="T19" fmla="*/ 2147483647 h 50"/>
                <a:gd name="T20" fmla="*/ 2147483647 w 50"/>
                <a:gd name="T21" fmla="*/ 2147483647 h 50"/>
                <a:gd name="T22" fmla="*/ 2147483647 w 50"/>
                <a:gd name="T23" fmla="*/ 2147483647 h 50"/>
                <a:gd name="T24" fmla="*/ 2147483647 w 50"/>
                <a:gd name="T25" fmla="*/ 2147483647 h 50"/>
                <a:gd name="T26" fmla="*/ 2147483647 w 50"/>
                <a:gd name="T27" fmla="*/ 2147483647 h 50"/>
                <a:gd name="T28" fmla="*/ 2147483647 w 50"/>
                <a:gd name="T29" fmla="*/ 2147483647 h 50"/>
                <a:gd name="T30" fmla="*/ 2147483647 w 50"/>
                <a:gd name="T31" fmla="*/ 2147483647 h 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0"/>
                <a:gd name="T49" fmla="*/ 0 h 50"/>
                <a:gd name="T50" fmla="*/ 50 w 50"/>
                <a:gd name="T51" fmla="*/ 50 h 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0" h="50">
                  <a:moveTo>
                    <a:pt x="26" y="50"/>
                  </a:moveTo>
                  <a:lnTo>
                    <a:pt x="22" y="34"/>
                  </a:lnTo>
                  <a:lnTo>
                    <a:pt x="18" y="24"/>
                  </a:lnTo>
                  <a:lnTo>
                    <a:pt x="14" y="16"/>
                  </a:lnTo>
                  <a:lnTo>
                    <a:pt x="8" y="10"/>
                  </a:lnTo>
                  <a:lnTo>
                    <a:pt x="0" y="8"/>
                  </a:lnTo>
                  <a:lnTo>
                    <a:pt x="16" y="0"/>
                  </a:lnTo>
                  <a:lnTo>
                    <a:pt x="24" y="2"/>
                  </a:lnTo>
                  <a:lnTo>
                    <a:pt x="32" y="6"/>
                  </a:lnTo>
                  <a:lnTo>
                    <a:pt x="40" y="18"/>
                  </a:lnTo>
                  <a:lnTo>
                    <a:pt x="44" y="24"/>
                  </a:lnTo>
                  <a:lnTo>
                    <a:pt x="50" y="36"/>
                  </a:lnTo>
                  <a:lnTo>
                    <a:pt x="34" y="34"/>
                  </a:lnTo>
                  <a:lnTo>
                    <a:pt x="34" y="44"/>
                  </a:lnTo>
                  <a:lnTo>
                    <a:pt x="26" y="48"/>
                  </a:lnTo>
                  <a:lnTo>
                    <a:pt x="26"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85" name="Freeform 194"/>
            <p:cNvSpPr>
              <a:spLocks/>
            </p:cNvSpPr>
            <p:nvPr/>
          </p:nvSpPr>
          <p:spPr bwMode="auto">
            <a:xfrm>
              <a:off x="4960693" y="3169843"/>
              <a:ext cx="140680" cy="79646"/>
            </a:xfrm>
            <a:custGeom>
              <a:avLst/>
              <a:gdLst>
                <a:gd name="T0" fmla="*/ 2147483647 w 96"/>
                <a:gd name="T1" fmla="*/ 2147483647 h 50"/>
                <a:gd name="T2" fmla="*/ 2147483647 w 96"/>
                <a:gd name="T3" fmla="*/ 2147483647 h 50"/>
                <a:gd name="T4" fmla="*/ 2147483647 w 96"/>
                <a:gd name="T5" fmla="*/ 2147483647 h 50"/>
                <a:gd name="T6" fmla="*/ 2147483647 w 96"/>
                <a:gd name="T7" fmla="*/ 2147483647 h 50"/>
                <a:gd name="T8" fmla="*/ 2147483647 w 96"/>
                <a:gd name="T9" fmla="*/ 2147483647 h 50"/>
                <a:gd name="T10" fmla="*/ 2147483647 w 96"/>
                <a:gd name="T11" fmla="*/ 2147483647 h 50"/>
                <a:gd name="T12" fmla="*/ 2147483647 w 96"/>
                <a:gd name="T13" fmla="*/ 2147483647 h 50"/>
                <a:gd name="T14" fmla="*/ 2147483647 w 96"/>
                <a:gd name="T15" fmla="*/ 2147483647 h 50"/>
                <a:gd name="T16" fmla="*/ 2147483647 w 96"/>
                <a:gd name="T17" fmla="*/ 2147483647 h 50"/>
                <a:gd name="T18" fmla="*/ 2147483647 w 96"/>
                <a:gd name="T19" fmla="*/ 2147483647 h 50"/>
                <a:gd name="T20" fmla="*/ 0 w 96"/>
                <a:gd name="T21" fmla="*/ 2147483647 h 50"/>
                <a:gd name="T22" fmla="*/ 2147483647 w 96"/>
                <a:gd name="T23" fmla="*/ 2147483647 h 50"/>
                <a:gd name="T24" fmla="*/ 2147483647 w 96"/>
                <a:gd name="T25" fmla="*/ 2147483647 h 50"/>
                <a:gd name="T26" fmla="*/ 2147483647 w 96"/>
                <a:gd name="T27" fmla="*/ 2147483647 h 50"/>
                <a:gd name="T28" fmla="*/ 2147483647 w 96"/>
                <a:gd name="T29" fmla="*/ 2147483647 h 50"/>
                <a:gd name="T30" fmla="*/ 2147483647 w 96"/>
                <a:gd name="T31" fmla="*/ 2147483647 h 50"/>
                <a:gd name="T32" fmla="*/ 2147483647 w 96"/>
                <a:gd name="T33" fmla="*/ 2147483647 h 50"/>
                <a:gd name="T34" fmla="*/ 2147483647 w 96"/>
                <a:gd name="T35" fmla="*/ 2147483647 h 50"/>
                <a:gd name="T36" fmla="*/ 2147483647 w 96"/>
                <a:gd name="T37" fmla="*/ 2147483647 h 50"/>
                <a:gd name="T38" fmla="*/ 2147483647 w 96"/>
                <a:gd name="T39" fmla="*/ 2147483647 h 50"/>
                <a:gd name="T40" fmla="*/ 2147483647 w 96"/>
                <a:gd name="T41" fmla="*/ 0 h 50"/>
                <a:gd name="T42" fmla="*/ 2147483647 w 96"/>
                <a:gd name="T43" fmla="*/ 0 h 50"/>
                <a:gd name="T44" fmla="*/ 2147483647 w 96"/>
                <a:gd name="T45" fmla="*/ 0 h 50"/>
                <a:gd name="T46" fmla="*/ 2147483647 w 96"/>
                <a:gd name="T47" fmla="*/ 2147483647 h 50"/>
                <a:gd name="T48" fmla="*/ 2147483647 w 96"/>
                <a:gd name="T49" fmla="*/ 2147483647 h 50"/>
                <a:gd name="T50" fmla="*/ 2147483647 w 96"/>
                <a:gd name="T51" fmla="*/ 2147483647 h 50"/>
                <a:gd name="T52" fmla="*/ 2147483647 w 96"/>
                <a:gd name="T53" fmla="*/ 2147483647 h 50"/>
                <a:gd name="T54" fmla="*/ 2147483647 w 96"/>
                <a:gd name="T55" fmla="*/ 2147483647 h 50"/>
                <a:gd name="T56" fmla="*/ 2147483647 w 96"/>
                <a:gd name="T57" fmla="*/ 2147483647 h 50"/>
                <a:gd name="T58" fmla="*/ 2147483647 w 96"/>
                <a:gd name="T59" fmla="*/ 2147483647 h 50"/>
                <a:gd name="T60" fmla="*/ 2147483647 w 96"/>
                <a:gd name="T61" fmla="*/ 2147483647 h 50"/>
                <a:gd name="T62" fmla="*/ 2147483647 w 96"/>
                <a:gd name="T63" fmla="*/ 2147483647 h 50"/>
                <a:gd name="T64" fmla="*/ 2147483647 w 96"/>
                <a:gd name="T65" fmla="*/ 2147483647 h 50"/>
                <a:gd name="T66" fmla="*/ 2147483647 w 96"/>
                <a:gd name="T67" fmla="*/ 2147483647 h 50"/>
                <a:gd name="T68" fmla="*/ 2147483647 w 96"/>
                <a:gd name="T69" fmla="*/ 2147483647 h 50"/>
                <a:gd name="T70" fmla="*/ 2147483647 w 96"/>
                <a:gd name="T71" fmla="*/ 2147483647 h 50"/>
                <a:gd name="T72" fmla="*/ 2147483647 w 96"/>
                <a:gd name="T73" fmla="*/ 2147483647 h 50"/>
                <a:gd name="T74" fmla="*/ 2147483647 w 96"/>
                <a:gd name="T75" fmla="*/ 2147483647 h 50"/>
                <a:gd name="T76" fmla="*/ 2147483647 w 96"/>
                <a:gd name="T77" fmla="*/ 2147483647 h 5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6"/>
                <a:gd name="T118" fmla="*/ 0 h 50"/>
                <a:gd name="T119" fmla="*/ 96 w 96"/>
                <a:gd name="T120" fmla="*/ 50 h 5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6" h="50">
                  <a:moveTo>
                    <a:pt x="58" y="46"/>
                  </a:moveTo>
                  <a:lnTo>
                    <a:pt x="56" y="44"/>
                  </a:lnTo>
                  <a:lnTo>
                    <a:pt x="54" y="42"/>
                  </a:lnTo>
                  <a:lnTo>
                    <a:pt x="44" y="46"/>
                  </a:lnTo>
                  <a:lnTo>
                    <a:pt x="38" y="48"/>
                  </a:lnTo>
                  <a:lnTo>
                    <a:pt x="30" y="50"/>
                  </a:lnTo>
                  <a:lnTo>
                    <a:pt x="26" y="50"/>
                  </a:lnTo>
                  <a:lnTo>
                    <a:pt x="22" y="48"/>
                  </a:lnTo>
                  <a:lnTo>
                    <a:pt x="16" y="44"/>
                  </a:lnTo>
                  <a:lnTo>
                    <a:pt x="8" y="38"/>
                  </a:lnTo>
                  <a:lnTo>
                    <a:pt x="0" y="32"/>
                  </a:lnTo>
                  <a:lnTo>
                    <a:pt x="2" y="30"/>
                  </a:lnTo>
                  <a:lnTo>
                    <a:pt x="6" y="22"/>
                  </a:lnTo>
                  <a:lnTo>
                    <a:pt x="8" y="16"/>
                  </a:lnTo>
                  <a:lnTo>
                    <a:pt x="14" y="10"/>
                  </a:lnTo>
                  <a:lnTo>
                    <a:pt x="20" y="14"/>
                  </a:lnTo>
                  <a:lnTo>
                    <a:pt x="28" y="16"/>
                  </a:lnTo>
                  <a:lnTo>
                    <a:pt x="44" y="10"/>
                  </a:lnTo>
                  <a:lnTo>
                    <a:pt x="54" y="6"/>
                  </a:lnTo>
                  <a:lnTo>
                    <a:pt x="58" y="2"/>
                  </a:lnTo>
                  <a:lnTo>
                    <a:pt x="60" y="0"/>
                  </a:lnTo>
                  <a:lnTo>
                    <a:pt x="64" y="0"/>
                  </a:lnTo>
                  <a:lnTo>
                    <a:pt x="72" y="0"/>
                  </a:lnTo>
                  <a:lnTo>
                    <a:pt x="80" y="2"/>
                  </a:lnTo>
                  <a:lnTo>
                    <a:pt x="84" y="2"/>
                  </a:lnTo>
                  <a:lnTo>
                    <a:pt x="86" y="4"/>
                  </a:lnTo>
                  <a:lnTo>
                    <a:pt x="90" y="6"/>
                  </a:lnTo>
                  <a:lnTo>
                    <a:pt x="96" y="8"/>
                  </a:lnTo>
                  <a:lnTo>
                    <a:pt x="94" y="14"/>
                  </a:lnTo>
                  <a:lnTo>
                    <a:pt x="90" y="16"/>
                  </a:lnTo>
                  <a:lnTo>
                    <a:pt x="86" y="18"/>
                  </a:lnTo>
                  <a:lnTo>
                    <a:pt x="82" y="22"/>
                  </a:lnTo>
                  <a:lnTo>
                    <a:pt x="82" y="30"/>
                  </a:lnTo>
                  <a:lnTo>
                    <a:pt x="80" y="36"/>
                  </a:lnTo>
                  <a:lnTo>
                    <a:pt x="78" y="38"/>
                  </a:lnTo>
                  <a:lnTo>
                    <a:pt x="74" y="42"/>
                  </a:lnTo>
                  <a:lnTo>
                    <a:pt x="68" y="42"/>
                  </a:lnTo>
                  <a:lnTo>
                    <a:pt x="62" y="42"/>
                  </a:lnTo>
                  <a:lnTo>
                    <a:pt x="5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86" name="Freeform 195"/>
            <p:cNvSpPr>
              <a:spLocks/>
            </p:cNvSpPr>
            <p:nvPr/>
          </p:nvSpPr>
          <p:spPr bwMode="auto">
            <a:xfrm>
              <a:off x="5082923" y="3049046"/>
              <a:ext cx="380526" cy="234958"/>
            </a:xfrm>
            <a:custGeom>
              <a:avLst/>
              <a:gdLst>
                <a:gd name="T0" fmla="*/ 2147483647 w 260"/>
                <a:gd name="T1" fmla="*/ 2147483647 h 148"/>
                <a:gd name="T2" fmla="*/ 2147483647 w 260"/>
                <a:gd name="T3" fmla="*/ 2147483647 h 148"/>
                <a:gd name="T4" fmla="*/ 2147483647 w 260"/>
                <a:gd name="T5" fmla="*/ 2147483647 h 148"/>
                <a:gd name="T6" fmla="*/ 2147483647 w 260"/>
                <a:gd name="T7" fmla="*/ 2147483647 h 148"/>
                <a:gd name="T8" fmla="*/ 2147483647 w 260"/>
                <a:gd name="T9" fmla="*/ 2147483647 h 148"/>
                <a:gd name="T10" fmla="*/ 2147483647 w 260"/>
                <a:gd name="T11" fmla="*/ 2147483647 h 148"/>
                <a:gd name="T12" fmla="*/ 2147483647 w 260"/>
                <a:gd name="T13" fmla="*/ 2147483647 h 148"/>
                <a:gd name="T14" fmla="*/ 2147483647 w 260"/>
                <a:gd name="T15" fmla="*/ 2147483647 h 148"/>
                <a:gd name="T16" fmla="*/ 2147483647 w 260"/>
                <a:gd name="T17" fmla="*/ 2147483647 h 148"/>
                <a:gd name="T18" fmla="*/ 2147483647 w 260"/>
                <a:gd name="T19" fmla="*/ 2147483647 h 148"/>
                <a:gd name="T20" fmla="*/ 2147483647 w 260"/>
                <a:gd name="T21" fmla="*/ 2147483647 h 148"/>
                <a:gd name="T22" fmla="*/ 2147483647 w 260"/>
                <a:gd name="T23" fmla="*/ 2147483647 h 148"/>
                <a:gd name="T24" fmla="*/ 2147483647 w 260"/>
                <a:gd name="T25" fmla="*/ 2147483647 h 148"/>
                <a:gd name="T26" fmla="*/ 2147483647 w 260"/>
                <a:gd name="T27" fmla="*/ 2147483647 h 148"/>
                <a:gd name="T28" fmla="*/ 2147483647 w 260"/>
                <a:gd name="T29" fmla="*/ 2147483647 h 148"/>
                <a:gd name="T30" fmla="*/ 2147483647 w 260"/>
                <a:gd name="T31" fmla="*/ 2147483647 h 148"/>
                <a:gd name="T32" fmla="*/ 2147483647 w 260"/>
                <a:gd name="T33" fmla="*/ 2147483647 h 148"/>
                <a:gd name="T34" fmla="*/ 2147483647 w 260"/>
                <a:gd name="T35" fmla="*/ 2147483647 h 148"/>
                <a:gd name="T36" fmla="*/ 2147483647 w 260"/>
                <a:gd name="T37" fmla="*/ 2147483647 h 148"/>
                <a:gd name="T38" fmla="*/ 2147483647 w 260"/>
                <a:gd name="T39" fmla="*/ 2147483647 h 148"/>
                <a:gd name="T40" fmla="*/ 2147483647 w 260"/>
                <a:gd name="T41" fmla="*/ 2147483647 h 148"/>
                <a:gd name="T42" fmla="*/ 2147483647 w 260"/>
                <a:gd name="T43" fmla="*/ 2147483647 h 148"/>
                <a:gd name="T44" fmla="*/ 2147483647 w 260"/>
                <a:gd name="T45" fmla="*/ 2147483647 h 148"/>
                <a:gd name="T46" fmla="*/ 2147483647 w 260"/>
                <a:gd name="T47" fmla="*/ 2147483647 h 148"/>
                <a:gd name="T48" fmla="*/ 2147483647 w 260"/>
                <a:gd name="T49" fmla="*/ 2147483647 h 148"/>
                <a:gd name="T50" fmla="*/ 2147483647 w 260"/>
                <a:gd name="T51" fmla="*/ 2147483647 h 148"/>
                <a:gd name="T52" fmla="*/ 2147483647 w 260"/>
                <a:gd name="T53" fmla="*/ 2147483647 h 148"/>
                <a:gd name="T54" fmla="*/ 2147483647 w 260"/>
                <a:gd name="T55" fmla="*/ 2147483647 h 148"/>
                <a:gd name="T56" fmla="*/ 2147483647 w 260"/>
                <a:gd name="T57" fmla="*/ 2147483647 h 148"/>
                <a:gd name="T58" fmla="*/ 2147483647 w 260"/>
                <a:gd name="T59" fmla="*/ 2147483647 h 148"/>
                <a:gd name="T60" fmla="*/ 2147483647 w 260"/>
                <a:gd name="T61" fmla="*/ 2147483647 h 148"/>
                <a:gd name="T62" fmla="*/ 2147483647 w 260"/>
                <a:gd name="T63" fmla="*/ 2147483647 h 148"/>
                <a:gd name="T64" fmla="*/ 2147483647 w 260"/>
                <a:gd name="T65" fmla="*/ 2147483647 h 148"/>
                <a:gd name="T66" fmla="*/ 2147483647 w 260"/>
                <a:gd name="T67" fmla="*/ 2147483647 h 148"/>
                <a:gd name="T68" fmla="*/ 2147483647 w 260"/>
                <a:gd name="T69" fmla="*/ 2147483647 h 148"/>
                <a:gd name="T70" fmla="*/ 2147483647 w 260"/>
                <a:gd name="T71" fmla="*/ 2147483647 h 148"/>
                <a:gd name="T72" fmla="*/ 2147483647 w 260"/>
                <a:gd name="T73" fmla="*/ 2147483647 h 148"/>
                <a:gd name="T74" fmla="*/ 2147483647 w 260"/>
                <a:gd name="T75" fmla="*/ 2147483647 h 148"/>
                <a:gd name="T76" fmla="*/ 2147483647 w 260"/>
                <a:gd name="T77" fmla="*/ 2147483647 h 148"/>
                <a:gd name="T78" fmla="*/ 2147483647 w 260"/>
                <a:gd name="T79" fmla="*/ 2147483647 h 148"/>
                <a:gd name="T80" fmla="*/ 2147483647 w 260"/>
                <a:gd name="T81" fmla="*/ 2147483647 h 148"/>
                <a:gd name="T82" fmla="*/ 2147483647 w 260"/>
                <a:gd name="T83" fmla="*/ 2147483647 h 148"/>
                <a:gd name="T84" fmla="*/ 2147483647 w 260"/>
                <a:gd name="T85" fmla="*/ 2147483647 h 148"/>
                <a:gd name="T86" fmla="*/ 2147483647 w 260"/>
                <a:gd name="T87" fmla="*/ 2147483647 h 148"/>
                <a:gd name="T88" fmla="*/ 2147483647 w 260"/>
                <a:gd name="T89" fmla="*/ 2147483647 h 148"/>
                <a:gd name="T90" fmla="*/ 2147483647 w 260"/>
                <a:gd name="T91" fmla="*/ 2147483647 h 148"/>
                <a:gd name="T92" fmla="*/ 2147483647 w 260"/>
                <a:gd name="T93" fmla="*/ 2147483647 h 148"/>
                <a:gd name="T94" fmla="*/ 2147483647 w 260"/>
                <a:gd name="T95" fmla="*/ 2147483647 h 148"/>
                <a:gd name="T96" fmla="*/ 2147483647 w 260"/>
                <a:gd name="T97" fmla="*/ 2147483647 h 14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60"/>
                <a:gd name="T148" fmla="*/ 0 h 148"/>
                <a:gd name="T149" fmla="*/ 260 w 260"/>
                <a:gd name="T150" fmla="*/ 148 h 14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60" h="148">
                  <a:moveTo>
                    <a:pt x="66" y="82"/>
                  </a:moveTo>
                  <a:lnTo>
                    <a:pt x="60" y="84"/>
                  </a:lnTo>
                  <a:lnTo>
                    <a:pt x="54" y="88"/>
                  </a:lnTo>
                  <a:lnTo>
                    <a:pt x="44" y="90"/>
                  </a:lnTo>
                  <a:lnTo>
                    <a:pt x="36" y="90"/>
                  </a:lnTo>
                  <a:lnTo>
                    <a:pt x="26" y="88"/>
                  </a:lnTo>
                  <a:lnTo>
                    <a:pt x="18" y="84"/>
                  </a:lnTo>
                  <a:lnTo>
                    <a:pt x="12" y="84"/>
                  </a:lnTo>
                  <a:lnTo>
                    <a:pt x="6" y="82"/>
                  </a:lnTo>
                  <a:lnTo>
                    <a:pt x="2" y="80"/>
                  </a:lnTo>
                  <a:lnTo>
                    <a:pt x="0" y="78"/>
                  </a:lnTo>
                  <a:lnTo>
                    <a:pt x="2" y="66"/>
                  </a:lnTo>
                  <a:lnTo>
                    <a:pt x="2" y="62"/>
                  </a:lnTo>
                  <a:lnTo>
                    <a:pt x="12" y="52"/>
                  </a:lnTo>
                  <a:lnTo>
                    <a:pt x="16" y="44"/>
                  </a:lnTo>
                  <a:lnTo>
                    <a:pt x="22" y="38"/>
                  </a:lnTo>
                  <a:lnTo>
                    <a:pt x="16" y="30"/>
                  </a:lnTo>
                  <a:lnTo>
                    <a:pt x="8" y="20"/>
                  </a:lnTo>
                  <a:lnTo>
                    <a:pt x="6" y="14"/>
                  </a:lnTo>
                  <a:lnTo>
                    <a:pt x="24" y="10"/>
                  </a:lnTo>
                  <a:lnTo>
                    <a:pt x="46" y="10"/>
                  </a:lnTo>
                  <a:lnTo>
                    <a:pt x="64" y="10"/>
                  </a:lnTo>
                  <a:lnTo>
                    <a:pt x="80" y="16"/>
                  </a:lnTo>
                  <a:lnTo>
                    <a:pt x="96" y="14"/>
                  </a:lnTo>
                  <a:lnTo>
                    <a:pt x="112" y="16"/>
                  </a:lnTo>
                  <a:lnTo>
                    <a:pt x="116" y="8"/>
                  </a:lnTo>
                  <a:lnTo>
                    <a:pt x="128" y="6"/>
                  </a:lnTo>
                  <a:lnTo>
                    <a:pt x="138" y="6"/>
                  </a:lnTo>
                  <a:lnTo>
                    <a:pt x="156" y="0"/>
                  </a:lnTo>
                  <a:lnTo>
                    <a:pt x="166" y="8"/>
                  </a:lnTo>
                  <a:lnTo>
                    <a:pt x="166" y="14"/>
                  </a:lnTo>
                  <a:lnTo>
                    <a:pt x="168" y="22"/>
                  </a:lnTo>
                  <a:lnTo>
                    <a:pt x="184" y="24"/>
                  </a:lnTo>
                  <a:lnTo>
                    <a:pt x="186" y="30"/>
                  </a:lnTo>
                  <a:lnTo>
                    <a:pt x="188" y="36"/>
                  </a:lnTo>
                  <a:lnTo>
                    <a:pt x="198" y="36"/>
                  </a:lnTo>
                  <a:lnTo>
                    <a:pt x="202" y="40"/>
                  </a:lnTo>
                  <a:lnTo>
                    <a:pt x="216" y="36"/>
                  </a:lnTo>
                  <a:lnTo>
                    <a:pt x="222" y="44"/>
                  </a:lnTo>
                  <a:lnTo>
                    <a:pt x="234" y="48"/>
                  </a:lnTo>
                  <a:lnTo>
                    <a:pt x="248" y="50"/>
                  </a:lnTo>
                  <a:lnTo>
                    <a:pt x="260" y="56"/>
                  </a:lnTo>
                  <a:lnTo>
                    <a:pt x="260" y="58"/>
                  </a:lnTo>
                  <a:lnTo>
                    <a:pt x="254" y="64"/>
                  </a:lnTo>
                  <a:lnTo>
                    <a:pt x="258" y="72"/>
                  </a:lnTo>
                  <a:lnTo>
                    <a:pt x="260" y="78"/>
                  </a:lnTo>
                  <a:lnTo>
                    <a:pt x="260" y="84"/>
                  </a:lnTo>
                  <a:lnTo>
                    <a:pt x="244" y="84"/>
                  </a:lnTo>
                  <a:lnTo>
                    <a:pt x="240" y="88"/>
                  </a:lnTo>
                  <a:lnTo>
                    <a:pt x="236" y="92"/>
                  </a:lnTo>
                  <a:lnTo>
                    <a:pt x="236" y="100"/>
                  </a:lnTo>
                  <a:lnTo>
                    <a:pt x="226" y="100"/>
                  </a:lnTo>
                  <a:lnTo>
                    <a:pt x="216" y="100"/>
                  </a:lnTo>
                  <a:lnTo>
                    <a:pt x="208" y="106"/>
                  </a:lnTo>
                  <a:lnTo>
                    <a:pt x="204" y="108"/>
                  </a:lnTo>
                  <a:lnTo>
                    <a:pt x="190" y="112"/>
                  </a:lnTo>
                  <a:lnTo>
                    <a:pt x="182" y="116"/>
                  </a:lnTo>
                  <a:lnTo>
                    <a:pt x="184" y="118"/>
                  </a:lnTo>
                  <a:lnTo>
                    <a:pt x="186" y="122"/>
                  </a:lnTo>
                  <a:lnTo>
                    <a:pt x="194" y="128"/>
                  </a:lnTo>
                  <a:lnTo>
                    <a:pt x="204" y="130"/>
                  </a:lnTo>
                  <a:lnTo>
                    <a:pt x="212" y="138"/>
                  </a:lnTo>
                  <a:lnTo>
                    <a:pt x="204" y="138"/>
                  </a:lnTo>
                  <a:lnTo>
                    <a:pt x="200" y="140"/>
                  </a:lnTo>
                  <a:lnTo>
                    <a:pt x="192" y="144"/>
                  </a:lnTo>
                  <a:lnTo>
                    <a:pt x="186" y="146"/>
                  </a:lnTo>
                  <a:lnTo>
                    <a:pt x="176" y="148"/>
                  </a:lnTo>
                  <a:lnTo>
                    <a:pt x="174" y="138"/>
                  </a:lnTo>
                  <a:lnTo>
                    <a:pt x="170" y="134"/>
                  </a:lnTo>
                  <a:lnTo>
                    <a:pt x="160" y="128"/>
                  </a:lnTo>
                  <a:lnTo>
                    <a:pt x="166" y="120"/>
                  </a:lnTo>
                  <a:lnTo>
                    <a:pt x="172" y="118"/>
                  </a:lnTo>
                  <a:lnTo>
                    <a:pt x="164" y="118"/>
                  </a:lnTo>
                  <a:lnTo>
                    <a:pt x="160" y="118"/>
                  </a:lnTo>
                  <a:lnTo>
                    <a:pt x="152" y="116"/>
                  </a:lnTo>
                  <a:lnTo>
                    <a:pt x="146" y="114"/>
                  </a:lnTo>
                  <a:lnTo>
                    <a:pt x="144" y="112"/>
                  </a:lnTo>
                  <a:lnTo>
                    <a:pt x="140" y="108"/>
                  </a:lnTo>
                  <a:lnTo>
                    <a:pt x="132" y="108"/>
                  </a:lnTo>
                  <a:lnTo>
                    <a:pt x="130" y="112"/>
                  </a:lnTo>
                  <a:lnTo>
                    <a:pt x="128" y="116"/>
                  </a:lnTo>
                  <a:lnTo>
                    <a:pt x="124" y="120"/>
                  </a:lnTo>
                  <a:lnTo>
                    <a:pt x="118" y="126"/>
                  </a:lnTo>
                  <a:lnTo>
                    <a:pt x="114" y="128"/>
                  </a:lnTo>
                  <a:lnTo>
                    <a:pt x="110" y="126"/>
                  </a:lnTo>
                  <a:lnTo>
                    <a:pt x="102" y="128"/>
                  </a:lnTo>
                  <a:lnTo>
                    <a:pt x="94" y="132"/>
                  </a:lnTo>
                  <a:lnTo>
                    <a:pt x="92" y="124"/>
                  </a:lnTo>
                  <a:lnTo>
                    <a:pt x="100" y="118"/>
                  </a:lnTo>
                  <a:lnTo>
                    <a:pt x="100" y="108"/>
                  </a:lnTo>
                  <a:lnTo>
                    <a:pt x="106" y="108"/>
                  </a:lnTo>
                  <a:lnTo>
                    <a:pt x="116" y="110"/>
                  </a:lnTo>
                  <a:lnTo>
                    <a:pt x="110" y="98"/>
                  </a:lnTo>
                  <a:lnTo>
                    <a:pt x="106" y="92"/>
                  </a:lnTo>
                  <a:lnTo>
                    <a:pt x="98" y="80"/>
                  </a:lnTo>
                  <a:lnTo>
                    <a:pt x="90" y="76"/>
                  </a:lnTo>
                  <a:lnTo>
                    <a:pt x="82" y="74"/>
                  </a:lnTo>
                  <a:lnTo>
                    <a:pt x="74" y="78"/>
                  </a:lnTo>
                  <a:lnTo>
                    <a:pt x="66"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87" name="Freeform 196"/>
            <p:cNvSpPr>
              <a:spLocks/>
            </p:cNvSpPr>
            <p:nvPr/>
          </p:nvSpPr>
          <p:spPr bwMode="auto">
            <a:xfrm>
              <a:off x="5092147" y="2945506"/>
              <a:ext cx="193722" cy="128763"/>
            </a:xfrm>
            <a:custGeom>
              <a:avLst/>
              <a:gdLst>
                <a:gd name="T0" fmla="*/ 2147483647 w 132"/>
                <a:gd name="T1" fmla="*/ 2147483647 h 82"/>
                <a:gd name="T2" fmla="*/ 2147483647 w 132"/>
                <a:gd name="T3" fmla="*/ 2147483647 h 82"/>
                <a:gd name="T4" fmla="*/ 2147483647 w 132"/>
                <a:gd name="T5" fmla="*/ 2147483647 h 82"/>
                <a:gd name="T6" fmla="*/ 2147483647 w 132"/>
                <a:gd name="T7" fmla="*/ 2147483647 h 82"/>
                <a:gd name="T8" fmla="*/ 2147483647 w 132"/>
                <a:gd name="T9" fmla="*/ 2147483647 h 82"/>
                <a:gd name="T10" fmla="*/ 2147483647 w 132"/>
                <a:gd name="T11" fmla="*/ 2147483647 h 82"/>
                <a:gd name="T12" fmla="*/ 2147483647 w 132"/>
                <a:gd name="T13" fmla="*/ 2147483647 h 82"/>
                <a:gd name="T14" fmla="*/ 2147483647 w 132"/>
                <a:gd name="T15" fmla="*/ 2147483647 h 82"/>
                <a:gd name="T16" fmla="*/ 2147483647 w 132"/>
                <a:gd name="T17" fmla="*/ 2147483647 h 82"/>
                <a:gd name="T18" fmla="*/ 2147483647 w 132"/>
                <a:gd name="T19" fmla="*/ 2147483647 h 82"/>
                <a:gd name="T20" fmla="*/ 2147483647 w 132"/>
                <a:gd name="T21" fmla="*/ 2147483647 h 82"/>
                <a:gd name="T22" fmla="*/ 2147483647 w 132"/>
                <a:gd name="T23" fmla="*/ 2147483647 h 82"/>
                <a:gd name="T24" fmla="*/ 2147483647 w 132"/>
                <a:gd name="T25" fmla="*/ 2147483647 h 82"/>
                <a:gd name="T26" fmla="*/ 0 w 132"/>
                <a:gd name="T27" fmla="*/ 2147483647 h 82"/>
                <a:gd name="T28" fmla="*/ 0 w 132"/>
                <a:gd name="T29" fmla="*/ 2147483647 h 82"/>
                <a:gd name="T30" fmla="*/ 2147483647 w 132"/>
                <a:gd name="T31" fmla="*/ 2147483647 h 82"/>
                <a:gd name="T32" fmla="*/ 2147483647 w 132"/>
                <a:gd name="T33" fmla="*/ 2147483647 h 82"/>
                <a:gd name="T34" fmla="*/ 2147483647 w 132"/>
                <a:gd name="T35" fmla="*/ 2147483647 h 82"/>
                <a:gd name="T36" fmla="*/ 2147483647 w 132"/>
                <a:gd name="T37" fmla="*/ 2147483647 h 82"/>
                <a:gd name="T38" fmla="*/ 2147483647 w 132"/>
                <a:gd name="T39" fmla="*/ 2147483647 h 82"/>
                <a:gd name="T40" fmla="*/ 2147483647 w 132"/>
                <a:gd name="T41" fmla="*/ 2147483647 h 82"/>
                <a:gd name="T42" fmla="*/ 2147483647 w 132"/>
                <a:gd name="T43" fmla="*/ 2147483647 h 82"/>
                <a:gd name="T44" fmla="*/ 2147483647 w 132"/>
                <a:gd name="T45" fmla="*/ 2147483647 h 82"/>
                <a:gd name="T46" fmla="*/ 2147483647 w 132"/>
                <a:gd name="T47" fmla="*/ 2147483647 h 82"/>
                <a:gd name="T48" fmla="*/ 2147483647 w 132"/>
                <a:gd name="T49" fmla="*/ 2147483647 h 82"/>
                <a:gd name="T50" fmla="*/ 2147483647 w 132"/>
                <a:gd name="T51" fmla="*/ 2147483647 h 82"/>
                <a:gd name="T52" fmla="*/ 2147483647 w 132"/>
                <a:gd name="T53" fmla="*/ 2147483647 h 82"/>
                <a:gd name="T54" fmla="*/ 2147483647 w 132"/>
                <a:gd name="T55" fmla="*/ 2147483647 h 82"/>
                <a:gd name="T56" fmla="*/ 2147483647 w 132"/>
                <a:gd name="T57" fmla="*/ 0 h 82"/>
                <a:gd name="T58" fmla="*/ 2147483647 w 132"/>
                <a:gd name="T59" fmla="*/ 2147483647 h 82"/>
                <a:gd name="T60" fmla="*/ 2147483647 w 132"/>
                <a:gd name="T61" fmla="*/ 2147483647 h 82"/>
                <a:gd name="T62" fmla="*/ 2147483647 w 132"/>
                <a:gd name="T63" fmla="*/ 2147483647 h 82"/>
                <a:gd name="T64" fmla="*/ 2147483647 w 132"/>
                <a:gd name="T65" fmla="*/ 2147483647 h 82"/>
                <a:gd name="T66" fmla="*/ 2147483647 w 132"/>
                <a:gd name="T67" fmla="*/ 2147483647 h 82"/>
                <a:gd name="T68" fmla="*/ 2147483647 w 132"/>
                <a:gd name="T69" fmla="*/ 2147483647 h 82"/>
                <a:gd name="T70" fmla="*/ 2147483647 w 132"/>
                <a:gd name="T71" fmla="*/ 2147483647 h 82"/>
                <a:gd name="T72" fmla="*/ 2147483647 w 132"/>
                <a:gd name="T73" fmla="*/ 2147483647 h 82"/>
                <a:gd name="T74" fmla="*/ 2147483647 w 132"/>
                <a:gd name="T75" fmla="*/ 2147483647 h 82"/>
                <a:gd name="T76" fmla="*/ 2147483647 w 132"/>
                <a:gd name="T77" fmla="*/ 2147483647 h 82"/>
                <a:gd name="T78" fmla="*/ 2147483647 w 132"/>
                <a:gd name="T79" fmla="*/ 2147483647 h 82"/>
                <a:gd name="T80" fmla="*/ 2147483647 w 132"/>
                <a:gd name="T81" fmla="*/ 2147483647 h 82"/>
                <a:gd name="T82" fmla="*/ 2147483647 w 132"/>
                <a:gd name="T83" fmla="*/ 2147483647 h 82"/>
                <a:gd name="T84" fmla="*/ 2147483647 w 132"/>
                <a:gd name="T85" fmla="*/ 2147483647 h 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2"/>
                <a:gd name="T130" fmla="*/ 0 h 82"/>
                <a:gd name="T131" fmla="*/ 132 w 132"/>
                <a:gd name="T132" fmla="*/ 82 h 8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2" h="82">
                  <a:moveTo>
                    <a:pt x="122" y="72"/>
                  </a:moveTo>
                  <a:lnTo>
                    <a:pt x="110" y="74"/>
                  </a:lnTo>
                  <a:lnTo>
                    <a:pt x="106" y="82"/>
                  </a:lnTo>
                  <a:lnTo>
                    <a:pt x="98" y="82"/>
                  </a:lnTo>
                  <a:lnTo>
                    <a:pt x="90" y="80"/>
                  </a:lnTo>
                  <a:lnTo>
                    <a:pt x="80" y="82"/>
                  </a:lnTo>
                  <a:lnTo>
                    <a:pt x="74" y="82"/>
                  </a:lnTo>
                  <a:lnTo>
                    <a:pt x="62" y="78"/>
                  </a:lnTo>
                  <a:lnTo>
                    <a:pt x="58" y="76"/>
                  </a:lnTo>
                  <a:lnTo>
                    <a:pt x="40" y="76"/>
                  </a:lnTo>
                  <a:lnTo>
                    <a:pt x="30" y="76"/>
                  </a:lnTo>
                  <a:lnTo>
                    <a:pt x="22" y="76"/>
                  </a:lnTo>
                  <a:lnTo>
                    <a:pt x="16" y="78"/>
                  </a:lnTo>
                  <a:lnTo>
                    <a:pt x="0" y="80"/>
                  </a:lnTo>
                  <a:lnTo>
                    <a:pt x="0" y="76"/>
                  </a:lnTo>
                  <a:lnTo>
                    <a:pt x="10" y="70"/>
                  </a:lnTo>
                  <a:lnTo>
                    <a:pt x="6" y="64"/>
                  </a:lnTo>
                  <a:lnTo>
                    <a:pt x="4" y="52"/>
                  </a:lnTo>
                  <a:lnTo>
                    <a:pt x="2" y="48"/>
                  </a:lnTo>
                  <a:lnTo>
                    <a:pt x="12" y="46"/>
                  </a:lnTo>
                  <a:lnTo>
                    <a:pt x="18" y="34"/>
                  </a:lnTo>
                  <a:lnTo>
                    <a:pt x="26" y="24"/>
                  </a:lnTo>
                  <a:lnTo>
                    <a:pt x="26" y="18"/>
                  </a:lnTo>
                  <a:lnTo>
                    <a:pt x="30" y="18"/>
                  </a:lnTo>
                  <a:lnTo>
                    <a:pt x="36" y="18"/>
                  </a:lnTo>
                  <a:lnTo>
                    <a:pt x="46" y="14"/>
                  </a:lnTo>
                  <a:lnTo>
                    <a:pt x="48" y="6"/>
                  </a:lnTo>
                  <a:lnTo>
                    <a:pt x="60" y="4"/>
                  </a:lnTo>
                  <a:lnTo>
                    <a:pt x="68" y="0"/>
                  </a:lnTo>
                  <a:lnTo>
                    <a:pt x="76" y="4"/>
                  </a:lnTo>
                  <a:lnTo>
                    <a:pt x="98" y="4"/>
                  </a:lnTo>
                  <a:lnTo>
                    <a:pt x="106" y="16"/>
                  </a:lnTo>
                  <a:lnTo>
                    <a:pt x="106" y="24"/>
                  </a:lnTo>
                  <a:lnTo>
                    <a:pt x="112" y="28"/>
                  </a:lnTo>
                  <a:lnTo>
                    <a:pt x="116" y="34"/>
                  </a:lnTo>
                  <a:lnTo>
                    <a:pt x="120" y="40"/>
                  </a:lnTo>
                  <a:lnTo>
                    <a:pt x="122" y="42"/>
                  </a:lnTo>
                  <a:lnTo>
                    <a:pt x="130" y="44"/>
                  </a:lnTo>
                  <a:lnTo>
                    <a:pt x="132" y="50"/>
                  </a:lnTo>
                  <a:lnTo>
                    <a:pt x="126" y="52"/>
                  </a:lnTo>
                  <a:lnTo>
                    <a:pt x="114" y="54"/>
                  </a:lnTo>
                  <a:lnTo>
                    <a:pt x="118" y="62"/>
                  </a:lnTo>
                  <a:lnTo>
                    <a:pt x="122"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88" name="Freeform 197"/>
            <p:cNvSpPr>
              <a:spLocks/>
            </p:cNvSpPr>
            <p:nvPr/>
          </p:nvSpPr>
          <p:spPr bwMode="auto">
            <a:xfrm>
              <a:off x="4904191" y="3218959"/>
              <a:ext cx="71493" cy="58407"/>
            </a:xfrm>
            <a:custGeom>
              <a:avLst/>
              <a:gdLst>
                <a:gd name="T0" fmla="*/ 0 w 49"/>
                <a:gd name="T1" fmla="*/ 2147483647 h 36"/>
                <a:gd name="T2" fmla="*/ 2147483647 w 49"/>
                <a:gd name="T3" fmla="*/ 2147483647 h 36"/>
                <a:gd name="T4" fmla="*/ 2147483647 w 49"/>
                <a:gd name="T5" fmla="*/ 2147483647 h 36"/>
                <a:gd name="T6" fmla="*/ 2147483647 w 49"/>
                <a:gd name="T7" fmla="*/ 2147483647 h 36"/>
                <a:gd name="T8" fmla="*/ 2147483647 w 49"/>
                <a:gd name="T9" fmla="*/ 0 h 36"/>
                <a:gd name="T10" fmla="*/ 2147483647 w 49"/>
                <a:gd name="T11" fmla="*/ 2147483647 h 36"/>
                <a:gd name="T12" fmla="*/ 2147483647 w 49"/>
                <a:gd name="T13" fmla="*/ 2147483647 h 36"/>
                <a:gd name="T14" fmla="*/ 2147483647 w 49"/>
                <a:gd name="T15" fmla="*/ 2147483647 h 36"/>
                <a:gd name="T16" fmla="*/ 2147483647 w 49"/>
                <a:gd name="T17" fmla="*/ 2147483647 h 36"/>
                <a:gd name="T18" fmla="*/ 2147483647 w 49"/>
                <a:gd name="T19" fmla="*/ 2147483647 h 36"/>
                <a:gd name="T20" fmla="*/ 2147483647 w 49"/>
                <a:gd name="T21" fmla="*/ 2147483647 h 36"/>
                <a:gd name="T22" fmla="*/ 2147483647 w 49"/>
                <a:gd name="T23" fmla="*/ 2147483647 h 36"/>
                <a:gd name="T24" fmla="*/ 2147483647 w 49"/>
                <a:gd name="T25" fmla="*/ 2147483647 h 36"/>
                <a:gd name="T26" fmla="*/ 2147483647 w 49"/>
                <a:gd name="T27" fmla="*/ 2147483647 h 36"/>
                <a:gd name="T28" fmla="*/ 2147483647 w 49"/>
                <a:gd name="T29" fmla="*/ 2147483647 h 36"/>
                <a:gd name="T30" fmla="*/ 0 w 49"/>
                <a:gd name="T31" fmla="*/ 2147483647 h 36"/>
                <a:gd name="T32" fmla="*/ 0 w 49"/>
                <a:gd name="T33" fmla="*/ 2147483647 h 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9"/>
                <a:gd name="T52" fmla="*/ 0 h 36"/>
                <a:gd name="T53" fmla="*/ 49 w 49"/>
                <a:gd name="T54" fmla="*/ 36 h 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9" h="36">
                  <a:moveTo>
                    <a:pt x="0" y="4"/>
                  </a:moveTo>
                  <a:lnTo>
                    <a:pt x="13" y="6"/>
                  </a:lnTo>
                  <a:lnTo>
                    <a:pt x="21" y="4"/>
                  </a:lnTo>
                  <a:lnTo>
                    <a:pt x="25" y="2"/>
                  </a:lnTo>
                  <a:lnTo>
                    <a:pt x="39" y="0"/>
                  </a:lnTo>
                  <a:lnTo>
                    <a:pt x="49" y="6"/>
                  </a:lnTo>
                  <a:lnTo>
                    <a:pt x="35" y="10"/>
                  </a:lnTo>
                  <a:lnTo>
                    <a:pt x="33" y="16"/>
                  </a:lnTo>
                  <a:lnTo>
                    <a:pt x="29" y="24"/>
                  </a:lnTo>
                  <a:lnTo>
                    <a:pt x="21" y="24"/>
                  </a:lnTo>
                  <a:lnTo>
                    <a:pt x="17" y="28"/>
                  </a:lnTo>
                  <a:lnTo>
                    <a:pt x="15" y="36"/>
                  </a:lnTo>
                  <a:lnTo>
                    <a:pt x="11" y="32"/>
                  </a:lnTo>
                  <a:lnTo>
                    <a:pt x="7" y="26"/>
                  </a:lnTo>
                  <a:lnTo>
                    <a:pt x="4" y="18"/>
                  </a:lnTo>
                  <a:lnTo>
                    <a:pt x="0" y="14"/>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89" name="Freeform 198"/>
            <p:cNvSpPr>
              <a:spLocks/>
            </p:cNvSpPr>
            <p:nvPr/>
          </p:nvSpPr>
          <p:spPr bwMode="auto">
            <a:xfrm>
              <a:off x="5065626" y="3349048"/>
              <a:ext cx="51890" cy="37169"/>
            </a:xfrm>
            <a:custGeom>
              <a:avLst/>
              <a:gdLst>
                <a:gd name="T0" fmla="*/ 2147483647 w 36"/>
                <a:gd name="T1" fmla="*/ 0 h 24"/>
                <a:gd name="T2" fmla="*/ 2147483647 w 36"/>
                <a:gd name="T3" fmla="*/ 2147483647 h 24"/>
                <a:gd name="T4" fmla="*/ 2147483647 w 36"/>
                <a:gd name="T5" fmla="*/ 2147483647 h 24"/>
                <a:gd name="T6" fmla="*/ 2147483647 w 36"/>
                <a:gd name="T7" fmla="*/ 2147483647 h 24"/>
                <a:gd name="T8" fmla="*/ 2147483647 w 36"/>
                <a:gd name="T9" fmla="*/ 2147483647 h 24"/>
                <a:gd name="T10" fmla="*/ 2147483647 w 36"/>
                <a:gd name="T11" fmla="*/ 2147483647 h 24"/>
                <a:gd name="T12" fmla="*/ 2147483647 w 36"/>
                <a:gd name="T13" fmla="*/ 2147483647 h 24"/>
                <a:gd name="T14" fmla="*/ 0 w 36"/>
                <a:gd name="T15" fmla="*/ 2147483647 h 24"/>
                <a:gd name="T16" fmla="*/ 0 w 36"/>
                <a:gd name="T17" fmla="*/ 2147483647 h 24"/>
                <a:gd name="T18" fmla="*/ 2147483647 w 36"/>
                <a:gd name="T19" fmla="*/ 2147483647 h 24"/>
                <a:gd name="T20" fmla="*/ 2147483647 w 36"/>
                <a:gd name="T21" fmla="*/ 0 h 24"/>
                <a:gd name="T22" fmla="*/ 2147483647 w 36"/>
                <a:gd name="T23" fmla="*/ 0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24"/>
                <a:gd name="T38" fmla="*/ 36 w 36"/>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24">
                  <a:moveTo>
                    <a:pt x="26" y="0"/>
                  </a:moveTo>
                  <a:lnTo>
                    <a:pt x="36" y="4"/>
                  </a:lnTo>
                  <a:lnTo>
                    <a:pt x="36" y="16"/>
                  </a:lnTo>
                  <a:lnTo>
                    <a:pt x="30" y="20"/>
                  </a:lnTo>
                  <a:lnTo>
                    <a:pt x="10" y="24"/>
                  </a:lnTo>
                  <a:lnTo>
                    <a:pt x="6" y="22"/>
                  </a:lnTo>
                  <a:lnTo>
                    <a:pt x="4" y="22"/>
                  </a:lnTo>
                  <a:lnTo>
                    <a:pt x="0" y="16"/>
                  </a:lnTo>
                  <a:lnTo>
                    <a:pt x="0" y="2"/>
                  </a:lnTo>
                  <a:lnTo>
                    <a:pt x="8" y="2"/>
                  </a:lnTo>
                  <a:lnTo>
                    <a:pt x="12" y="0"/>
                  </a:lnTo>
                  <a:lnTo>
                    <a:pt x="2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90" name="Freeform 199"/>
            <p:cNvSpPr>
              <a:spLocks/>
            </p:cNvSpPr>
            <p:nvPr/>
          </p:nvSpPr>
          <p:spPr bwMode="auto">
            <a:xfrm>
              <a:off x="5044870" y="3179136"/>
              <a:ext cx="207559" cy="126107"/>
            </a:xfrm>
            <a:custGeom>
              <a:avLst/>
              <a:gdLst>
                <a:gd name="T0" fmla="*/ 2147483647 w 142"/>
                <a:gd name="T1" fmla="*/ 2147483647 h 80"/>
                <a:gd name="T2" fmla="*/ 2147483647 w 142"/>
                <a:gd name="T3" fmla="*/ 2147483647 h 80"/>
                <a:gd name="T4" fmla="*/ 2147483647 w 142"/>
                <a:gd name="T5" fmla="*/ 2147483647 h 80"/>
                <a:gd name="T6" fmla="*/ 2147483647 w 142"/>
                <a:gd name="T7" fmla="*/ 2147483647 h 80"/>
                <a:gd name="T8" fmla="*/ 2147483647 w 142"/>
                <a:gd name="T9" fmla="*/ 2147483647 h 80"/>
                <a:gd name="T10" fmla="*/ 2147483647 w 142"/>
                <a:gd name="T11" fmla="*/ 2147483647 h 80"/>
                <a:gd name="T12" fmla="*/ 2147483647 w 142"/>
                <a:gd name="T13" fmla="*/ 2147483647 h 80"/>
                <a:gd name="T14" fmla="*/ 2147483647 w 142"/>
                <a:gd name="T15" fmla="*/ 2147483647 h 80"/>
                <a:gd name="T16" fmla="*/ 2147483647 w 142"/>
                <a:gd name="T17" fmla="*/ 2147483647 h 80"/>
                <a:gd name="T18" fmla="*/ 2147483647 w 142"/>
                <a:gd name="T19" fmla="*/ 2147483647 h 80"/>
                <a:gd name="T20" fmla="*/ 2147483647 w 142"/>
                <a:gd name="T21" fmla="*/ 2147483647 h 80"/>
                <a:gd name="T22" fmla="*/ 0 w 142"/>
                <a:gd name="T23" fmla="*/ 2147483647 h 80"/>
                <a:gd name="T24" fmla="*/ 2147483647 w 142"/>
                <a:gd name="T25" fmla="*/ 2147483647 h 80"/>
                <a:gd name="T26" fmla="*/ 2147483647 w 142"/>
                <a:gd name="T27" fmla="*/ 2147483647 h 80"/>
                <a:gd name="T28" fmla="*/ 2147483647 w 142"/>
                <a:gd name="T29" fmla="*/ 2147483647 h 80"/>
                <a:gd name="T30" fmla="*/ 2147483647 w 142"/>
                <a:gd name="T31" fmla="*/ 2147483647 h 80"/>
                <a:gd name="T32" fmla="*/ 2147483647 w 142"/>
                <a:gd name="T33" fmla="*/ 2147483647 h 80"/>
                <a:gd name="T34" fmla="*/ 2147483647 w 142"/>
                <a:gd name="T35" fmla="*/ 2147483647 h 80"/>
                <a:gd name="T36" fmla="*/ 2147483647 w 142"/>
                <a:gd name="T37" fmla="*/ 2147483647 h 80"/>
                <a:gd name="T38" fmla="*/ 2147483647 w 142"/>
                <a:gd name="T39" fmla="*/ 2147483647 h 80"/>
                <a:gd name="T40" fmla="*/ 2147483647 w 142"/>
                <a:gd name="T41" fmla="*/ 2147483647 h 80"/>
                <a:gd name="T42" fmla="*/ 2147483647 w 142"/>
                <a:gd name="T43" fmla="*/ 2147483647 h 80"/>
                <a:gd name="T44" fmla="*/ 2147483647 w 142"/>
                <a:gd name="T45" fmla="*/ 2147483647 h 80"/>
                <a:gd name="T46" fmla="*/ 2147483647 w 142"/>
                <a:gd name="T47" fmla="*/ 2147483647 h 80"/>
                <a:gd name="T48" fmla="*/ 2147483647 w 142"/>
                <a:gd name="T49" fmla="*/ 2147483647 h 80"/>
                <a:gd name="T50" fmla="*/ 2147483647 w 142"/>
                <a:gd name="T51" fmla="*/ 2147483647 h 80"/>
                <a:gd name="T52" fmla="*/ 2147483647 w 142"/>
                <a:gd name="T53" fmla="*/ 2147483647 h 80"/>
                <a:gd name="T54" fmla="*/ 2147483647 w 142"/>
                <a:gd name="T55" fmla="*/ 2147483647 h 80"/>
                <a:gd name="T56" fmla="*/ 2147483647 w 142"/>
                <a:gd name="T57" fmla="*/ 0 h 80"/>
                <a:gd name="T58" fmla="*/ 2147483647 w 142"/>
                <a:gd name="T59" fmla="*/ 2147483647 h 80"/>
                <a:gd name="T60" fmla="*/ 2147483647 w 142"/>
                <a:gd name="T61" fmla="*/ 2147483647 h 80"/>
                <a:gd name="T62" fmla="*/ 2147483647 w 142"/>
                <a:gd name="T63" fmla="*/ 2147483647 h 80"/>
                <a:gd name="T64" fmla="*/ 2147483647 w 142"/>
                <a:gd name="T65" fmla="*/ 2147483647 h 80"/>
                <a:gd name="T66" fmla="*/ 2147483647 w 142"/>
                <a:gd name="T67" fmla="*/ 2147483647 h 80"/>
                <a:gd name="T68" fmla="*/ 2147483647 w 142"/>
                <a:gd name="T69" fmla="*/ 2147483647 h 80"/>
                <a:gd name="T70" fmla="*/ 2147483647 w 142"/>
                <a:gd name="T71" fmla="*/ 2147483647 h 80"/>
                <a:gd name="T72" fmla="*/ 2147483647 w 142"/>
                <a:gd name="T73" fmla="*/ 2147483647 h 80"/>
                <a:gd name="T74" fmla="*/ 2147483647 w 142"/>
                <a:gd name="T75" fmla="*/ 2147483647 h 80"/>
                <a:gd name="T76" fmla="*/ 2147483647 w 142"/>
                <a:gd name="T77" fmla="*/ 2147483647 h 80"/>
                <a:gd name="T78" fmla="*/ 2147483647 w 142"/>
                <a:gd name="T79" fmla="*/ 2147483647 h 80"/>
                <a:gd name="T80" fmla="*/ 2147483647 w 142"/>
                <a:gd name="T81" fmla="*/ 2147483647 h 80"/>
                <a:gd name="T82" fmla="*/ 2147483647 w 142"/>
                <a:gd name="T83" fmla="*/ 2147483647 h 80"/>
                <a:gd name="T84" fmla="*/ 2147483647 w 142"/>
                <a:gd name="T85" fmla="*/ 2147483647 h 80"/>
                <a:gd name="T86" fmla="*/ 2147483647 w 142"/>
                <a:gd name="T87" fmla="*/ 2147483647 h 80"/>
                <a:gd name="T88" fmla="*/ 2147483647 w 142"/>
                <a:gd name="T89" fmla="*/ 2147483647 h 80"/>
                <a:gd name="T90" fmla="*/ 2147483647 w 142"/>
                <a:gd name="T91" fmla="*/ 2147483647 h 80"/>
                <a:gd name="T92" fmla="*/ 2147483647 w 142"/>
                <a:gd name="T93" fmla="*/ 2147483647 h 80"/>
                <a:gd name="T94" fmla="*/ 2147483647 w 142"/>
                <a:gd name="T95" fmla="*/ 2147483647 h 80"/>
                <a:gd name="T96" fmla="*/ 2147483647 w 142"/>
                <a:gd name="T97" fmla="*/ 2147483647 h 80"/>
                <a:gd name="T98" fmla="*/ 2147483647 w 142"/>
                <a:gd name="T99" fmla="*/ 2147483647 h 80"/>
                <a:gd name="T100" fmla="*/ 2147483647 w 142"/>
                <a:gd name="T101" fmla="*/ 2147483647 h 80"/>
                <a:gd name="T102" fmla="*/ 2147483647 w 142"/>
                <a:gd name="T103" fmla="*/ 2147483647 h 80"/>
                <a:gd name="T104" fmla="*/ 2147483647 w 142"/>
                <a:gd name="T105" fmla="*/ 2147483647 h 80"/>
                <a:gd name="T106" fmla="*/ 2147483647 w 142"/>
                <a:gd name="T107" fmla="*/ 2147483647 h 80"/>
                <a:gd name="T108" fmla="*/ 2147483647 w 142"/>
                <a:gd name="T109" fmla="*/ 2147483647 h 80"/>
                <a:gd name="T110" fmla="*/ 2147483647 w 142"/>
                <a:gd name="T111" fmla="*/ 2147483647 h 80"/>
                <a:gd name="T112" fmla="*/ 2147483647 w 142"/>
                <a:gd name="T113" fmla="*/ 2147483647 h 80"/>
                <a:gd name="T114" fmla="*/ 2147483647 w 142"/>
                <a:gd name="T115" fmla="*/ 2147483647 h 80"/>
                <a:gd name="T116" fmla="*/ 2147483647 w 142"/>
                <a:gd name="T117" fmla="*/ 2147483647 h 80"/>
                <a:gd name="T118" fmla="*/ 2147483647 w 142"/>
                <a:gd name="T119" fmla="*/ 2147483647 h 80"/>
                <a:gd name="T120" fmla="*/ 2147483647 w 142"/>
                <a:gd name="T121" fmla="*/ 2147483647 h 80"/>
                <a:gd name="T122" fmla="*/ 2147483647 w 142"/>
                <a:gd name="T123" fmla="*/ 2147483647 h 8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2"/>
                <a:gd name="T187" fmla="*/ 0 h 80"/>
                <a:gd name="T188" fmla="*/ 142 w 142"/>
                <a:gd name="T189" fmla="*/ 80 h 8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2" h="80">
                  <a:moveTo>
                    <a:pt x="36" y="68"/>
                  </a:moveTo>
                  <a:lnTo>
                    <a:pt x="28" y="64"/>
                  </a:lnTo>
                  <a:lnTo>
                    <a:pt x="26" y="64"/>
                  </a:lnTo>
                  <a:lnTo>
                    <a:pt x="24" y="62"/>
                  </a:lnTo>
                  <a:lnTo>
                    <a:pt x="22" y="58"/>
                  </a:lnTo>
                  <a:lnTo>
                    <a:pt x="20" y="54"/>
                  </a:lnTo>
                  <a:lnTo>
                    <a:pt x="16" y="52"/>
                  </a:lnTo>
                  <a:lnTo>
                    <a:pt x="14" y="52"/>
                  </a:lnTo>
                  <a:lnTo>
                    <a:pt x="14" y="48"/>
                  </a:lnTo>
                  <a:lnTo>
                    <a:pt x="10" y="46"/>
                  </a:lnTo>
                  <a:lnTo>
                    <a:pt x="8" y="40"/>
                  </a:lnTo>
                  <a:lnTo>
                    <a:pt x="0" y="40"/>
                  </a:lnTo>
                  <a:lnTo>
                    <a:pt x="4" y="36"/>
                  </a:lnTo>
                  <a:lnTo>
                    <a:pt x="10" y="36"/>
                  </a:lnTo>
                  <a:lnTo>
                    <a:pt x="16" y="36"/>
                  </a:lnTo>
                  <a:lnTo>
                    <a:pt x="20" y="32"/>
                  </a:lnTo>
                  <a:lnTo>
                    <a:pt x="22" y="30"/>
                  </a:lnTo>
                  <a:lnTo>
                    <a:pt x="24" y="24"/>
                  </a:lnTo>
                  <a:lnTo>
                    <a:pt x="24" y="16"/>
                  </a:lnTo>
                  <a:lnTo>
                    <a:pt x="28" y="12"/>
                  </a:lnTo>
                  <a:lnTo>
                    <a:pt x="32" y="10"/>
                  </a:lnTo>
                  <a:lnTo>
                    <a:pt x="36" y="8"/>
                  </a:lnTo>
                  <a:lnTo>
                    <a:pt x="38" y="2"/>
                  </a:lnTo>
                  <a:lnTo>
                    <a:pt x="56" y="6"/>
                  </a:lnTo>
                  <a:lnTo>
                    <a:pt x="70" y="10"/>
                  </a:lnTo>
                  <a:lnTo>
                    <a:pt x="76" y="8"/>
                  </a:lnTo>
                  <a:lnTo>
                    <a:pt x="80" y="6"/>
                  </a:lnTo>
                  <a:lnTo>
                    <a:pt x="86" y="2"/>
                  </a:lnTo>
                  <a:lnTo>
                    <a:pt x="92" y="0"/>
                  </a:lnTo>
                  <a:lnTo>
                    <a:pt x="100" y="2"/>
                  </a:lnTo>
                  <a:lnTo>
                    <a:pt x="106" y="8"/>
                  </a:lnTo>
                  <a:lnTo>
                    <a:pt x="108" y="12"/>
                  </a:lnTo>
                  <a:lnTo>
                    <a:pt x="112" y="20"/>
                  </a:lnTo>
                  <a:lnTo>
                    <a:pt x="116" y="36"/>
                  </a:lnTo>
                  <a:lnTo>
                    <a:pt x="118" y="44"/>
                  </a:lnTo>
                  <a:lnTo>
                    <a:pt x="120" y="50"/>
                  </a:lnTo>
                  <a:lnTo>
                    <a:pt x="128" y="46"/>
                  </a:lnTo>
                  <a:lnTo>
                    <a:pt x="136" y="44"/>
                  </a:lnTo>
                  <a:lnTo>
                    <a:pt x="140" y="46"/>
                  </a:lnTo>
                  <a:lnTo>
                    <a:pt x="142" y="50"/>
                  </a:lnTo>
                  <a:lnTo>
                    <a:pt x="142" y="54"/>
                  </a:lnTo>
                  <a:lnTo>
                    <a:pt x="140" y="56"/>
                  </a:lnTo>
                  <a:lnTo>
                    <a:pt x="138" y="56"/>
                  </a:lnTo>
                  <a:lnTo>
                    <a:pt x="132" y="56"/>
                  </a:lnTo>
                  <a:lnTo>
                    <a:pt x="130" y="68"/>
                  </a:lnTo>
                  <a:lnTo>
                    <a:pt x="126" y="80"/>
                  </a:lnTo>
                  <a:lnTo>
                    <a:pt x="116" y="74"/>
                  </a:lnTo>
                  <a:lnTo>
                    <a:pt x="110" y="72"/>
                  </a:lnTo>
                  <a:lnTo>
                    <a:pt x="106" y="72"/>
                  </a:lnTo>
                  <a:lnTo>
                    <a:pt x="100" y="74"/>
                  </a:lnTo>
                  <a:lnTo>
                    <a:pt x="96" y="76"/>
                  </a:lnTo>
                  <a:lnTo>
                    <a:pt x="92" y="80"/>
                  </a:lnTo>
                  <a:lnTo>
                    <a:pt x="86" y="80"/>
                  </a:lnTo>
                  <a:lnTo>
                    <a:pt x="64" y="80"/>
                  </a:lnTo>
                  <a:lnTo>
                    <a:pt x="60" y="78"/>
                  </a:lnTo>
                  <a:lnTo>
                    <a:pt x="54" y="78"/>
                  </a:lnTo>
                  <a:lnTo>
                    <a:pt x="50" y="78"/>
                  </a:lnTo>
                  <a:lnTo>
                    <a:pt x="46" y="76"/>
                  </a:lnTo>
                  <a:lnTo>
                    <a:pt x="44" y="76"/>
                  </a:lnTo>
                  <a:lnTo>
                    <a:pt x="42" y="74"/>
                  </a:lnTo>
                  <a:lnTo>
                    <a:pt x="42" y="72"/>
                  </a:lnTo>
                  <a:lnTo>
                    <a:pt x="36"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91" name="Freeform 200"/>
            <p:cNvSpPr>
              <a:spLocks/>
            </p:cNvSpPr>
            <p:nvPr/>
          </p:nvSpPr>
          <p:spPr bwMode="auto">
            <a:xfrm>
              <a:off x="5016043" y="3232233"/>
              <a:ext cx="99168" cy="122125"/>
            </a:xfrm>
            <a:custGeom>
              <a:avLst/>
              <a:gdLst>
                <a:gd name="T0" fmla="*/ 2147483647 w 68"/>
                <a:gd name="T1" fmla="*/ 2147483647 h 76"/>
                <a:gd name="T2" fmla="*/ 2147483647 w 68"/>
                <a:gd name="T3" fmla="*/ 2147483647 h 76"/>
                <a:gd name="T4" fmla="*/ 2147483647 w 68"/>
                <a:gd name="T5" fmla="*/ 0 h 76"/>
                <a:gd name="T6" fmla="*/ 2147483647 w 68"/>
                <a:gd name="T7" fmla="*/ 2147483647 h 76"/>
                <a:gd name="T8" fmla="*/ 2147483647 w 68"/>
                <a:gd name="T9" fmla="*/ 2147483647 h 76"/>
                <a:gd name="T10" fmla="*/ 2147483647 w 68"/>
                <a:gd name="T11" fmla="*/ 2147483647 h 76"/>
                <a:gd name="T12" fmla="*/ 2147483647 w 68"/>
                <a:gd name="T13" fmla="*/ 2147483647 h 76"/>
                <a:gd name="T14" fmla="*/ 2147483647 w 68"/>
                <a:gd name="T15" fmla="*/ 2147483647 h 76"/>
                <a:gd name="T16" fmla="*/ 2147483647 w 68"/>
                <a:gd name="T17" fmla="*/ 2147483647 h 76"/>
                <a:gd name="T18" fmla="*/ 2147483647 w 68"/>
                <a:gd name="T19" fmla="*/ 2147483647 h 76"/>
                <a:gd name="T20" fmla="*/ 2147483647 w 68"/>
                <a:gd name="T21" fmla="*/ 2147483647 h 76"/>
                <a:gd name="T22" fmla="*/ 2147483647 w 68"/>
                <a:gd name="T23" fmla="*/ 2147483647 h 76"/>
                <a:gd name="T24" fmla="*/ 2147483647 w 68"/>
                <a:gd name="T25" fmla="*/ 2147483647 h 76"/>
                <a:gd name="T26" fmla="*/ 2147483647 w 68"/>
                <a:gd name="T27" fmla="*/ 2147483647 h 76"/>
                <a:gd name="T28" fmla="*/ 2147483647 w 68"/>
                <a:gd name="T29" fmla="*/ 2147483647 h 76"/>
                <a:gd name="T30" fmla="*/ 2147483647 w 68"/>
                <a:gd name="T31" fmla="*/ 2147483647 h 76"/>
                <a:gd name="T32" fmla="*/ 2147483647 w 68"/>
                <a:gd name="T33" fmla="*/ 2147483647 h 76"/>
                <a:gd name="T34" fmla="*/ 2147483647 w 68"/>
                <a:gd name="T35" fmla="*/ 2147483647 h 76"/>
                <a:gd name="T36" fmla="*/ 2147483647 w 68"/>
                <a:gd name="T37" fmla="*/ 2147483647 h 76"/>
                <a:gd name="T38" fmla="*/ 2147483647 w 68"/>
                <a:gd name="T39" fmla="*/ 2147483647 h 76"/>
                <a:gd name="T40" fmla="*/ 2147483647 w 68"/>
                <a:gd name="T41" fmla="*/ 2147483647 h 76"/>
                <a:gd name="T42" fmla="*/ 2147483647 w 68"/>
                <a:gd name="T43" fmla="*/ 2147483647 h 76"/>
                <a:gd name="T44" fmla="*/ 2147483647 w 68"/>
                <a:gd name="T45" fmla="*/ 2147483647 h 76"/>
                <a:gd name="T46" fmla="*/ 2147483647 w 68"/>
                <a:gd name="T47" fmla="*/ 2147483647 h 76"/>
                <a:gd name="T48" fmla="*/ 2147483647 w 68"/>
                <a:gd name="T49" fmla="*/ 2147483647 h 76"/>
                <a:gd name="T50" fmla="*/ 2147483647 w 68"/>
                <a:gd name="T51" fmla="*/ 2147483647 h 76"/>
                <a:gd name="T52" fmla="*/ 2147483647 w 68"/>
                <a:gd name="T53" fmla="*/ 2147483647 h 76"/>
                <a:gd name="T54" fmla="*/ 2147483647 w 68"/>
                <a:gd name="T55" fmla="*/ 2147483647 h 76"/>
                <a:gd name="T56" fmla="*/ 2147483647 w 68"/>
                <a:gd name="T57" fmla="*/ 2147483647 h 76"/>
                <a:gd name="T58" fmla="*/ 0 w 68"/>
                <a:gd name="T59" fmla="*/ 2147483647 h 76"/>
                <a:gd name="T60" fmla="*/ 2147483647 w 68"/>
                <a:gd name="T61" fmla="*/ 2147483647 h 76"/>
                <a:gd name="T62" fmla="*/ 2147483647 w 68"/>
                <a:gd name="T63" fmla="*/ 2147483647 h 76"/>
                <a:gd name="T64" fmla="*/ 2147483647 w 68"/>
                <a:gd name="T65" fmla="*/ 2147483647 h 76"/>
                <a:gd name="T66" fmla="*/ 2147483647 w 68"/>
                <a:gd name="T67" fmla="*/ 2147483647 h 76"/>
                <a:gd name="T68" fmla="*/ 2147483647 w 68"/>
                <a:gd name="T69" fmla="*/ 2147483647 h 76"/>
                <a:gd name="T70" fmla="*/ 2147483647 w 68"/>
                <a:gd name="T71" fmla="*/ 2147483647 h 76"/>
                <a:gd name="T72" fmla="*/ 2147483647 w 68"/>
                <a:gd name="T73" fmla="*/ 2147483647 h 7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8"/>
                <a:gd name="T112" fmla="*/ 0 h 76"/>
                <a:gd name="T113" fmla="*/ 68 w 68"/>
                <a:gd name="T114" fmla="*/ 76 h 7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8" h="76">
                  <a:moveTo>
                    <a:pt x="2" y="8"/>
                  </a:moveTo>
                  <a:lnTo>
                    <a:pt x="6" y="6"/>
                  </a:lnTo>
                  <a:lnTo>
                    <a:pt x="16" y="0"/>
                  </a:lnTo>
                  <a:lnTo>
                    <a:pt x="20" y="6"/>
                  </a:lnTo>
                  <a:lnTo>
                    <a:pt x="28" y="6"/>
                  </a:lnTo>
                  <a:lnTo>
                    <a:pt x="30" y="12"/>
                  </a:lnTo>
                  <a:lnTo>
                    <a:pt x="34" y="14"/>
                  </a:lnTo>
                  <a:lnTo>
                    <a:pt x="34" y="18"/>
                  </a:lnTo>
                  <a:lnTo>
                    <a:pt x="36" y="18"/>
                  </a:lnTo>
                  <a:lnTo>
                    <a:pt x="40" y="20"/>
                  </a:lnTo>
                  <a:lnTo>
                    <a:pt x="42" y="28"/>
                  </a:lnTo>
                  <a:lnTo>
                    <a:pt x="48" y="30"/>
                  </a:lnTo>
                  <a:lnTo>
                    <a:pt x="56" y="34"/>
                  </a:lnTo>
                  <a:lnTo>
                    <a:pt x="62" y="38"/>
                  </a:lnTo>
                  <a:lnTo>
                    <a:pt x="62" y="44"/>
                  </a:lnTo>
                  <a:lnTo>
                    <a:pt x="64" y="48"/>
                  </a:lnTo>
                  <a:lnTo>
                    <a:pt x="68" y="56"/>
                  </a:lnTo>
                  <a:lnTo>
                    <a:pt x="64" y="62"/>
                  </a:lnTo>
                  <a:lnTo>
                    <a:pt x="60" y="70"/>
                  </a:lnTo>
                  <a:lnTo>
                    <a:pt x="60" y="74"/>
                  </a:lnTo>
                  <a:lnTo>
                    <a:pt x="46" y="74"/>
                  </a:lnTo>
                  <a:lnTo>
                    <a:pt x="42" y="76"/>
                  </a:lnTo>
                  <a:lnTo>
                    <a:pt x="34" y="76"/>
                  </a:lnTo>
                  <a:lnTo>
                    <a:pt x="26" y="68"/>
                  </a:lnTo>
                  <a:lnTo>
                    <a:pt x="18" y="68"/>
                  </a:lnTo>
                  <a:lnTo>
                    <a:pt x="18" y="70"/>
                  </a:lnTo>
                  <a:lnTo>
                    <a:pt x="16" y="74"/>
                  </a:lnTo>
                  <a:lnTo>
                    <a:pt x="16" y="76"/>
                  </a:lnTo>
                  <a:lnTo>
                    <a:pt x="10" y="66"/>
                  </a:lnTo>
                  <a:lnTo>
                    <a:pt x="0" y="60"/>
                  </a:lnTo>
                  <a:lnTo>
                    <a:pt x="4" y="52"/>
                  </a:lnTo>
                  <a:lnTo>
                    <a:pt x="12" y="50"/>
                  </a:lnTo>
                  <a:lnTo>
                    <a:pt x="14" y="44"/>
                  </a:lnTo>
                  <a:lnTo>
                    <a:pt x="8" y="38"/>
                  </a:lnTo>
                  <a:lnTo>
                    <a:pt x="6" y="28"/>
                  </a:lnTo>
                  <a:lnTo>
                    <a:pt x="8" y="22"/>
                  </a:ln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92" name="Freeform 201"/>
            <p:cNvSpPr>
              <a:spLocks/>
            </p:cNvSpPr>
            <p:nvPr/>
          </p:nvSpPr>
          <p:spPr bwMode="auto">
            <a:xfrm>
              <a:off x="5103679" y="3291968"/>
              <a:ext cx="127995" cy="80974"/>
            </a:xfrm>
            <a:custGeom>
              <a:avLst/>
              <a:gdLst>
                <a:gd name="T0" fmla="*/ 2147483647 w 88"/>
                <a:gd name="T1" fmla="*/ 2147483647 h 52"/>
                <a:gd name="T2" fmla="*/ 2147483647 w 88"/>
                <a:gd name="T3" fmla="*/ 2147483647 h 52"/>
                <a:gd name="T4" fmla="*/ 2147483647 w 88"/>
                <a:gd name="T5" fmla="*/ 2147483647 h 52"/>
                <a:gd name="T6" fmla="*/ 0 w 88"/>
                <a:gd name="T7" fmla="*/ 2147483647 h 52"/>
                <a:gd name="T8" fmla="*/ 2147483647 w 88"/>
                <a:gd name="T9" fmla="*/ 2147483647 h 52"/>
                <a:gd name="T10" fmla="*/ 2147483647 w 88"/>
                <a:gd name="T11" fmla="*/ 2147483647 h 52"/>
                <a:gd name="T12" fmla="*/ 2147483647 w 88"/>
                <a:gd name="T13" fmla="*/ 2147483647 h 52"/>
                <a:gd name="T14" fmla="*/ 2147483647 w 88"/>
                <a:gd name="T15" fmla="*/ 2147483647 h 52"/>
                <a:gd name="T16" fmla="*/ 2147483647 w 88"/>
                <a:gd name="T17" fmla="*/ 2147483647 h 52"/>
                <a:gd name="T18" fmla="*/ 2147483647 w 88"/>
                <a:gd name="T19" fmla="*/ 2147483647 h 52"/>
                <a:gd name="T20" fmla="*/ 2147483647 w 88"/>
                <a:gd name="T21" fmla="*/ 2147483647 h 52"/>
                <a:gd name="T22" fmla="*/ 2147483647 w 88"/>
                <a:gd name="T23" fmla="*/ 2147483647 h 52"/>
                <a:gd name="T24" fmla="*/ 2147483647 w 88"/>
                <a:gd name="T25" fmla="*/ 2147483647 h 52"/>
                <a:gd name="T26" fmla="*/ 2147483647 w 88"/>
                <a:gd name="T27" fmla="*/ 2147483647 h 52"/>
                <a:gd name="T28" fmla="*/ 2147483647 w 88"/>
                <a:gd name="T29" fmla="*/ 2147483647 h 52"/>
                <a:gd name="T30" fmla="*/ 2147483647 w 88"/>
                <a:gd name="T31" fmla="*/ 2147483647 h 52"/>
                <a:gd name="T32" fmla="*/ 2147483647 w 88"/>
                <a:gd name="T33" fmla="*/ 2147483647 h 52"/>
                <a:gd name="T34" fmla="*/ 2147483647 w 88"/>
                <a:gd name="T35" fmla="*/ 2147483647 h 52"/>
                <a:gd name="T36" fmla="*/ 2147483647 w 88"/>
                <a:gd name="T37" fmla="*/ 2147483647 h 52"/>
                <a:gd name="T38" fmla="*/ 2147483647 w 88"/>
                <a:gd name="T39" fmla="*/ 2147483647 h 52"/>
                <a:gd name="T40" fmla="*/ 2147483647 w 88"/>
                <a:gd name="T41" fmla="*/ 2147483647 h 52"/>
                <a:gd name="T42" fmla="*/ 2147483647 w 88"/>
                <a:gd name="T43" fmla="*/ 0 h 52"/>
                <a:gd name="T44" fmla="*/ 2147483647 w 88"/>
                <a:gd name="T45" fmla="*/ 0 h 52"/>
                <a:gd name="T46" fmla="*/ 2147483647 w 88"/>
                <a:gd name="T47" fmla="*/ 2147483647 h 52"/>
                <a:gd name="T48" fmla="*/ 2147483647 w 88"/>
                <a:gd name="T49" fmla="*/ 2147483647 h 52"/>
                <a:gd name="T50" fmla="*/ 2147483647 w 88"/>
                <a:gd name="T51" fmla="*/ 2147483647 h 52"/>
                <a:gd name="T52" fmla="*/ 2147483647 w 88"/>
                <a:gd name="T53" fmla="*/ 2147483647 h 52"/>
                <a:gd name="T54" fmla="*/ 2147483647 w 88"/>
                <a:gd name="T55" fmla="*/ 2147483647 h 52"/>
                <a:gd name="T56" fmla="*/ 2147483647 w 88"/>
                <a:gd name="T57" fmla="*/ 2147483647 h 52"/>
                <a:gd name="T58" fmla="*/ 2147483647 w 88"/>
                <a:gd name="T59" fmla="*/ 2147483647 h 52"/>
                <a:gd name="T60" fmla="*/ 2147483647 w 88"/>
                <a:gd name="T61" fmla="*/ 2147483647 h 52"/>
                <a:gd name="T62" fmla="*/ 2147483647 w 88"/>
                <a:gd name="T63" fmla="*/ 2147483647 h 52"/>
                <a:gd name="T64" fmla="*/ 2147483647 w 88"/>
                <a:gd name="T65" fmla="*/ 2147483647 h 52"/>
                <a:gd name="T66" fmla="*/ 2147483647 w 88"/>
                <a:gd name="T67" fmla="*/ 2147483647 h 52"/>
                <a:gd name="T68" fmla="*/ 2147483647 w 88"/>
                <a:gd name="T69" fmla="*/ 2147483647 h 52"/>
                <a:gd name="T70" fmla="*/ 2147483647 w 88"/>
                <a:gd name="T71" fmla="*/ 2147483647 h 52"/>
                <a:gd name="T72" fmla="*/ 2147483647 w 88"/>
                <a:gd name="T73" fmla="*/ 2147483647 h 52"/>
                <a:gd name="T74" fmla="*/ 2147483647 w 88"/>
                <a:gd name="T75" fmla="*/ 2147483647 h 52"/>
                <a:gd name="T76" fmla="*/ 2147483647 w 88"/>
                <a:gd name="T77" fmla="*/ 2147483647 h 52"/>
                <a:gd name="T78" fmla="*/ 2147483647 w 88"/>
                <a:gd name="T79" fmla="*/ 2147483647 h 52"/>
                <a:gd name="T80" fmla="*/ 2147483647 w 88"/>
                <a:gd name="T81" fmla="*/ 2147483647 h 52"/>
                <a:gd name="T82" fmla="*/ 2147483647 w 88"/>
                <a:gd name="T83" fmla="*/ 2147483647 h 52"/>
                <a:gd name="T84" fmla="*/ 2147483647 w 88"/>
                <a:gd name="T85" fmla="*/ 2147483647 h 52"/>
                <a:gd name="T86" fmla="*/ 2147483647 w 88"/>
                <a:gd name="T87" fmla="*/ 2147483647 h 52"/>
                <a:gd name="T88" fmla="*/ 2147483647 w 88"/>
                <a:gd name="T89" fmla="*/ 2147483647 h 52"/>
                <a:gd name="T90" fmla="*/ 2147483647 w 88"/>
                <a:gd name="T91" fmla="*/ 2147483647 h 52"/>
                <a:gd name="T92" fmla="*/ 2147483647 w 88"/>
                <a:gd name="T93" fmla="*/ 2147483647 h 5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8"/>
                <a:gd name="T142" fmla="*/ 0 h 52"/>
                <a:gd name="T143" fmla="*/ 88 w 88"/>
                <a:gd name="T144" fmla="*/ 52 h 5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8" h="52">
                  <a:moveTo>
                    <a:pt x="10" y="48"/>
                  </a:moveTo>
                  <a:lnTo>
                    <a:pt x="8" y="40"/>
                  </a:lnTo>
                  <a:lnTo>
                    <a:pt x="6" y="38"/>
                  </a:lnTo>
                  <a:lnTo>
                    <a:pt x="0" y="36"/>
                  </a:lnTo>
                  <a:lnTo>
                    <a:pt x="2" y="32"/>
                  </a:lnTo>
                  <a:lnTo>
                    <a:pt x="4" y="24"/>
                  </a:lnTo>
                  <a:lnTo>
                    <a:pt x="8" y="18"/>
                  </a:lnTo>
                  <a:lnTo>
                    <a:pt x="4" y="12"/>
                  </a:lnTo>
                  <a:lnTo>
                    <a:pt x="2" y="6"/>
                  </a:lnTo>
                  <a:lnTo>
                    <a:pt x="2" y="4"/>
                  </a:lnTo>
                  <a:lnTo>
                    <a:pt x="2" y="2"/>
                  </a:lnTo>
                  <a:lnTo>
                    <a:pt x="4" y="4"/>
                  </a:lnTo>
                  <a:lnTo>
                    <a:pt x="6" y="4"/>
                  </a:lnTo>
                  <a:lnTo>
                    <a:pt x="10" y="6"/>
                  </a:lnTo>
                  <a:lnTo>
                    <a:pt x="14" y="6"/>
                  </a:lnTo>
                  <a:lnTo>
                    <a:pt x="20" y="6"/>
                  </a:lnTo>
                  <a:lnTo>
                    <a:pt x="24" y="8"/>
                  </a:lnTo>
                  <a:lnTo>
                    <a:pt x="46" y="8"/>
                  </a:lnTo>
                  <a:lnTo>
                    <a:pt x="52" y="8"/>
                  </a:lnTo>
                  <a:lnTo>
                    <a:pt x="56" y="4"/>
                  </a:lnTo>
                  <a:lnTo>
                    <a:pt x="60" y="2"/>
                  </a:lnTo>
                  <a:lnTo>
                    <a:pt x="66" y="0"/>
                  </a:lnTo>
                  <a:lnTo>
                    <a:pt x="70" y="0"/>
                  </a:lnTo>
                  <a:lnTo>
                    <a:pt x="76" y="2"/>
                  </a:lnTo>
                  <a:lnTo>
                    <a:pt x="86" y="8"/>
                  </a:lnTo>
                  <a:lnTo>
                    <a:pt x="84" y="14"/>
                  </a:lnTo>
                  <a:lnTo>
                    <a:pt x="84" y="22"/>
                  </a:lnTo>
                  <a:lnTo>
                    <a:pt x="84" y="30"/>
                  </a:lnTo>
                  <a:lnTo>
                    <a:pt x="88" y="38"/>
                  </a:lnTo>
                  <a:lnTo>
                    <a:pt x="70" y="40"/>
                  </a:lnTo>
                  <a:lnTo>
                    <a:pt x="64" y="42"/>
                  </a:lnTo>
                  <a:lnTo>
                    <a:pt x="62" y="44"/>
                  </a:lnTo>
                  <a:lnTo>
                    <a:pt x="60" y="46"/>
                  </a:lnTo>
                  <a:lnTo>
                    <a:pt x="58" y="46"/>
                  </a:lnTo>
                  <a:lnTo>
                    <a:pt x="56" y="50"/>
                  </a:lnTo>
                  <a:lnTo>
                    <a:pt x="52" y="50"/>
                  </a:lnTo>
                  <a:lnTo>
                    <a:pt x="50" y="52"/>
                  </a:lnTo>
                  <a:lnTo>
                    <a:pt x="48" y="52"/>
                  </a:lnTo>
                  <a:lnTo>
                    <a:pt x="42" y="52"/>
                  </a:lnTo>
                  <a:lnTo>
                    <a:pt x="38" y="50"/>
                  </a:lnTo>
                  <a:lnTo>
                    <a:pt x="36" y="48"/>
                  </a:lnTo>
                  <a:lnTo>
                    <a:pt x="32" y="46"/>
                  </a:lnTo>
                  <a:lnTo>
                    <a:pt x="26" y="48"/>
                  </a:lnTo>
                  <a:lnTo>
                    <a:pt x="20" y="50"/>
                  </a:lnTo>
                  <a:lnTo>
                    <a:pt x="14" y="50"/>
                  </a:lnTo>
                  <a:lnTo>
                    <a:pt x="10" y="50"/>
                  </a:lnTo>
                  <a:lnTo>
                    <a:pt x="1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93" name="Freeform 202"/>
            <p:cNvSpPr>
              <a:spLocks/>
            </p:cNvSpPr>
            <p:nvPr/>
          </p:nvSpPr>
          <p:spPr bwMode="auto">
            <a:xfrm>
              <a:off x="4828085" y="2986656"/>
              <a:ext cx="18450" cy="5310"/>
            </a:xfrm>
            <a:custGeom>
              <a:avLst/>
              <a:gdLst>
                <a:gd name="T0" fmla="*/ 0 w 14"/>
                <a:gd name="T1" fmla="*/ 2147483647 h 4"/>
                <a:gd name="T2" fmla="*/ 2147483647 w 14"/>
                <a:gd name="T3" fmla="*/ 2147483647 h 4"/>
                <a:gd name="T4" fmla="*/ 2147483647 w 14"/>
                <a:gd name="T5" fmla="*/ 2147483647 h 4"/>
                <a:gd name="T6" fmla="*/ 2147483647 w 14"/>
                <a:gd name="T7" fmla="*/ 2147483647 h 4"/>
                <a:gd name="T8" fmla="*/ 2147483647 w 14"/>
                <a:gd name="T9" fmla="*/ 0 h 4"/>
                <a:gd name="T10" fmla="*/ 2147483647 w 14"/>
                <a:gd name="T11" fmla="*/ 0 h 4"/>
                <a:gd name="T12" fmla="*/ 0 w 14"/>
                <a:gd name="T13" fmla="*/ 2147483647 h 4"/>
                <a:gd name="T14" fmla="*/ 0 60000 65536"/>
                <a:gd name="T15" fmla="*/ 0 60000 65536"/>
                <a:gd name="T16" fmla="*/ 0 60000 65536"/>
                <a:gd name="T17" fmla="*/ 0 60000 65536"/>
                <a:gd name="T18" fmla="*/ 0 60000 65536"/>
                <a:gd name="T19" fmla="*/ 0 60000 65536"/>
                <a:gd name="T20" fmla="*/ 0 60000 65536"/>
                <a:gd name="T21" fmla="*/ 0 w 14"/>
                <a:gd name="T22" fmla="*/ 0 h 4"/>
                <a:gd name="T23" fmla="*/ 14 w 14"/>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4">
                  <a:moveTo>
                    <a:pt x="0" y="2"/>
                  </a:moveTo>
                  <a:lnTo>
                    <a:pt x="6" y="4"/>
                  </a:lnTo>
                  <a:lnTo>
                    <a:pt x="8" y="4"/>
                  </a:lnTo>
                  <a:lnTo>
                    <a:pt x="14" y="2"/>
                  </a:lnTo>
                  <a:lnTo>
                    <a:pt x="8" y="0"/>
                  </a:lnTo>
                  <a:lnTo>
                    <a:pt x="4"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94" name="Freeform 203"/>
            <p:cNvSpPr>
              <a:spLocks/>
            </p:cNvSpPr>
            <p:nvPr/>
          </p:nvSpPr>
          <p:spPr bwMode="auto">
            <a:xfrm>
              <a:off x="4649354" y="3337101"/>
              <a:ext cx="21909" cy="11947"/>
            </a:xfrm>
            <a:custGeom>
              <a:avLst/>
              <a:gdLst>
                <a:gd name="T0" fmla="*/ 2147483647 w 16"/>
                <a:gd name="T1" fmla="*/ 2147483647 h 8"/>
                <a:gd name="T2" fmla="*/ 2147483647 w 16"/>
                <a:gd name="T3" fmla="*/ 2147483647 h 8"/>
                <a:gd name="T4" fmla="*/ 2147483647 w 16"/>
                <a:gd name="T5" fmla="*/ 2147483647 h 8"/>
                <a:gd name="T6" fmla="*/ 2147483647 w 16"/>
                <a:gd name="T7" fmla="*/ 2147483647 h 8"/>
                <a:gd name="T8" fmla="*/ 0 w 16"/>
                <a:gd name="T9" fmla="*/ 2147483647 h 8"/>
                <a:gd name="T10" fmla="*/ 0 w 16"/>
                <a:gd name="T11" fmla="*/ 2147483647 h 8"/>
                <a:gd name="T12" fmla="*/ 2147483647 w 16"/>
                <a:gd name="T13" fmla="*/ 0 h 8"/>
                <a:gd name="T14" fmla="*/ 2147483647 w 16"/>
                <a:gd name="T15" fmla="*/ 0 h 8"/>
                <a:gd name="T16" fmla="*/ 2147483647 w 16"/>
                <a:gd name="T17" fmla="*/ 0 h 8"/>
                <a:gd name="T18" fmla="*/ 2147483647 w 16"/>
                <a:gd name="T19" fmla="*/ 2147483647 h 8"/>
                <a:gd name="T20" fmla="*/ 2147483647 w 16"/>
                <a:gd name="T21" fmla="*/ 2147483647 h 8"/>
                <a:gd name="T22" fmla="*/ 2147483647 w 16"/>
                <a:gd name="T23" fmla="*/ 2147483647 h 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
                <a:gd name="T37" fmla="*/ 0 h 8"/>
                <a:gd name="T38" fmla="*/ 16 w 16"/>
                <a:gd name="T39" fmla="*/ 8 h 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 h="8">
                  <a:moveTo>
                    <a:pt x="14" y="4"/>
                  </a:moveTo>
                  <a:lnTo>
                    <a:pt x="12" y="6"/>
                  </a:lnTo>
                  <a:lnTo>
                    <a:pt x="6" y="8"/>
                  </a:lnTo>
                  <a:lnTo>
                    <a:pt x="2" y="8"/>
                  </a:lnTo>
                  <a:lnTo>
                    <a:pt x="0" y="6"/>
                  </a:lnTo>
                  <a:lnTo>
                    <a:pt x="0" y="4"/>
                  </a:lnTo>
                  <a:lnTo>
                    <a:pt x="2" y="0"/>
                  </a:lnTo>
                  <a:lnTo>
                    <a:pt x="6" y="0"/>
                  </a:lnTo>
                  <a:lnTo>
                    <a:pt x="8" y="0"/>
                  </a:lnTo>
                  <a:lnTo>
                    <a:pt x="10" y="2"/>
                  </a:lnTo>
                  <a:lnTo>
                    <a:pt x="16" y="6"/>
                  </a:lnTo>
                  <a:lnTo>
                    <a:pt x="1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95" name="Freeform 204"/>
            <p:cNvSpPr>
              <a:spLocks/>
            </p:cNvSpPr>
            <p:nvPr/>
          </p:nvSpPr>
          <p:spPr bwMode="auto">
            <a:xfrm>
              <a:off x="4739296" y="3122056"/>
              <a:ext cx="17296" cy="25221"/>
            </a:xfrm>
            <a:custGeom>
              <a:avLst/>
              <a:gdLst>
                <a:gd name="T0" fmla="*/ 2147483647 w 12"/>
                <a:gd name="T1" fmla="*/ 0 h 16"/>
                <a:gd name="T2" fmla="*/ 2147483647 w 12"/>
                <a:gd name="T3" fmla="*/ 2147483647 h 16"/>
                <a:gd name="T4" fmla="*/ 2147483647 w 12"/>
                <a:gd name="T5" fmla="*/ 2147483647 h 16"/>
                <a:gd name="T6" fmla="*/ 2147483647 w 12"/>
                <a:gd name="T7" fmla="*/ 2147483647 h 16"/>
                <a:gd name="T8" fmla="*/ 0 w 12"/>
                <a:gd name="T9" fmla="*/ 2147483647 h 16"/>
                <a:gd name="T10" fmla="*/ 2147483647 w 12"/>
                <a:gd name="T11" fmla="*/ 2147483647 h 16"/>
                <a:gd name="T12" fmla="*/ 2147483647 w 12"/>
                <a:gd name="T13" fmla="*/ 2147483647 h 16"/>
                <a:gd name="T14" fmla="*/ 2147483647 w 12"/>
                <a:gd name="T15" fmla="*/ 2147483647 h 16"/>
                <a:gd name="T16" fmla="*/ 2147483647 w 12"/>
                <a:gd name="T17" fmla="*/ 2147483647 h 16"/>
                <a:gd name="T18" fmla="*/ 2147483647 w 12"/>
                <a:gd name="T19" fmla="*/ 2147483647 h 16"/>
                <a:gd name="T20" fmla="*/ 2147483647 w 12"/>
                <a:gd name="T21" fmla="*/ 2147483647 h 16"/>
                <a:gd name="T22" fmla="*/ 2147483647 w 12"/>
                <a:gd name="T23" fmla="*/ 0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
                <a:gd name="T37" fmla="*/ 0 h 16"/>
                <a:gd name="T38" fmla="*/ 12 w 12"/>
                <a:gd name="T39" fmla="*/ 16 h 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 h="16">
                  <a:moveTo>
                    <a:pt x="8" y="0"/>
                  </a:moveTo>
                  <a:lnTo>
                    <a:pt x="6" y="2"/>
                  </a:lnTo>
                  <a:lnTo>
                    <a:pt x="4" y="4"/>
                  </a:lnTo>
                  <a:lnTo>
                    <a:pt x="2" y="6"/>
                  </a:lnTo>
                  <a:lnTo>
                    <a:pt x="0" y="8"/>
                  </a:lnTo>
                  <a:lnTo>
                    <a:pt x="2" y="12"/>
                  </a:lnTo>
                  <a:lnTo>
                    <a:pt x="2" y="14"/>
                  </a:lnTo>
                  <a:lnTo>
                    <a:pt x="8" y="14"/>
                  </a:lnTo>
                  <a:lnTo>
                    <a:pt x="12" y="16"/>
                  </a:lnTo>
                  <a:lnTo>
                    <a:pt x="12" y="12"/>
                  </a:lnTo>
                  <a:lnTo>
                    <a:pt x="12" y="8"/>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96" name="Freeform 206"/>
            <p:cNvSpPr>
              <a:spLocks/>
            </p:cNvSpPr>
            <p:nvPr/>
          </p:nvSpPr>
          <p:spPr bwMode="auto">
            <a:xfrm>
              <a:off x="5416170" y="3641085"/>
              <a:ext cx="485460" cy="471243"/>
            </a:xfrm>
            <a:custGeom>
              <a:avLst/>
              <a:gdLst>
                <a:gd name="T0" fmla="*/ 2147483647 w 332"/>
                <a:gd name="T1" fmla="*/ 2147483647 h 298"/>
                <a:gd name="T2" fmla="*/ 2147483647 w 332"/>
                <a:gd name="T3" fmla="*/ 2147483647 h 298"/>
                <a:gd name="T4" fmla="*/ 2147483647 w 332"/>
                <a:gd name="T5" fmla="*/ 2147483647 h 298"/>
                <a:gd name="T6" fmla="*/ 2147483647 w 332"/>
                <a:gd name="T7" fmla="*/ 2147483647 h 298"/>
                <a:gd name="T8" fmla="*/ 2147483647 w 332"/>
                <a:gd name="T9" fmla="*/ 2147483647 h 298"/>
                <a:gd name="T10" fmla="*/ 2147483647 w 332"/>
                <a:gd name="T11" fmla="*/ 2147483647 h 298"/>
                <a:gd name="T12" fmla="*/ 2147483647 w 332"/>
                <a:gd name="T13" fmla="*/ 2147483647 h 298"/>
                <a:gd name="T14" fmla="*/ 2147483647 w 332"/>
                <a:gd name="T15" fmla="*/ 2147483647 h 298"/>
                <a:gd name="T16" fmla="*/ 2147483647 w 332"/>
                <a:gd name="T17" fmla="*/ 2147483647 h 298"/>
                <a:gd name="T18" fmla="*/ 2147483647 w 332"/>
                <a:gd name="T19" fmla="*/ 2147483647 h 298"/>
                <a:gd name="T20" fmla="*/ 2147483647 w 332"/>
                <a:gd name="T21" fmla="*/ 2147483647 h 298"/>
                <a:gd name="T22" fmla="*/ 2147483647 w 332"/>
                <a:gd name="T23" fmla="*/ 2147483647 h 298"/>
                <a:gd name="T24" fmla="*/ 2147483647 w 332"/>
                <a:gd name="T25" fmla="*/ 2147483647 h 298"/>
                <a:gd name="T26" fmla="*/ 2147483647 w 332"/>
                <a:gd name="T27" fmla="*/ 2147483647 h 298"/>
                <a:gd name="T28" fmla="*/ 2147483647 w 332"/>
                <a:gd name="T29" fmla="*/ 2147483647 h 298"/>
                <a:gd name="T30" fmla="*/ 2147483647 w 332"/>
                <a:gd name="T31" fmla="*/ 2147483647 h 298"/>
                <a:gd name="T32" fmla="*/ 2147483647 w 332"/>
                <a:gd name="T33" fmla="*/ 2147483647 h 298"/>
                <a:gd name="T34" fmla="*/ 2147483647 w 332"/>
                <a:gd name="T35" fmla="*/ 2147483647 h 298"/>
                <a:gd name="T36" fmla="*/ 2147483647 w 332"/>
                <a:gd name="T37" fmla="*/ 2147483647 h 298"/>
                <a:gd name="T38" fmla="*/ 2147483647 w 332"/>
                <a:gd name="T39" fmla="*/ 2147483647 h 298"/>
                <a:gd name="T40" fmla="*/ 2147483647 w 332"/>
                <a:gd name="T41" fmla="*/ 2147483647 h 298"/>
                <a:gd name="T42" fmla="*/ 2147483647 w 332"/>
                <a:gd name="T43" fmla="*/ 2147483647 h 298"/>
                <a:gd name="T44" fmla="*/ 2147483647 w 332"/>
                <a:gd name="T45" fmla="*/ 2147483647 h 298"/>
                <a:gd name="T46" fmla="*/ 2147483647 w 332"/>
                <a:gd name="T47" fmla="*/ 2147483647 h 298"/>
                <a:gd name="T48" fmla="*/ 2147483647 w 332"/>
                <a:gd name="T49" fmla="*/ 2147483647 h 298"/>
                <a:gd name="T50" fmla="*/ 2147483647 w 332"/>
                <a:gd name="T51" fmla="*/ 2147483647 h 298"/>
                <a:gd name="T52" fmla="*/ 2147483647 w 332"/>
                <a:gd name="T53" fmla="*/ 2147483647 h 298"/>
                <a:gd name="T54" fmla="*/ 2147483647 w 332"/>
                <a:gd name="T55" fmla="*/ 2147483647 h 298"/>
                <a:gd name="T56" fmla="*/ 2147483647 w 332"/>
                <a:gd name="T57" fmla="*/ 2147483647 h 298"/>
                <a:gd name="T58" fmla="*/ 2147483647 w 332"/>
                <a:gd name="T59" fmla="*/ 2147483647 h 298"/>
                <a:gd name="T60" fmla="*/ 2147483647 w 332"/>
                <a:gd name="T61" fmla="*/ 2147483647 h 298"/>
                <a:gd name="T62" fmla="*/ 2147483647 w 332"/>
                <a:gd name="T63" fmla="*/ 0 h 298"/>
                <a:gd name="T64" fmla="*/ 2147483647 w 332"/>
                <a:gd name="T65" fmla="*/ 2147483647 h 298"/>
                <a:gd name="T66" fmla="*/ 2147483647 w 332"/>
                <a:gd name="T67" fmla="*/ 2147483647 h 298"/>
                <a:gd name="T68" fmla="*/ 2147483647 w 332"/>
                <a:gd name="T69" fmla="*/ 2147483647 h 298"/>
                <a:gd name="T70" fmla="*/ 2147483647 w 332"/>
                <a:gd name="T71" fmla="*/ 2147483647 h 298"/>
                <a:gd name="T72" fmla="*/ 2147483647 w 332"/>
                <a:gd name="T73" fmla="*/ 2147483647 h 298"/>
                <a:gd name="T74" fmla="*/ 2147483647 w 332"/>
                <a:gd name="T75" fmla="*/ 2147483647 h 29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2"/>
                <a:gd name="T115" fmla="*/ 0 h 298"/>
                <a:gd name="T116" fmla="*/ 332 w 332"/>
                <a:gd name="T117" fmla="*/ 298 h 29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2" h="298">
                  <a:moveTo>
                    <a:pt x="222" y="62"/>
                  </a:moveTo>
                  <a:lnTo>
                    <a:pt x="224" y="72"/>
                  </a:lnTo>
                  <a:lnTo>
                    <a:pt x="226" y="78"/>
                  </a:lnTo>
                  <a:lnTo>
                    <a:pt x="230" y="80"/>
                  </a:lnTo>
                  <a:lnTo>
                    <a:pt x="234" y="84"/>
                  </a:lnTo>
                  <a:lnTo>
                    <a:pt x="236" y="88"/>
                  </a:lnTo>
                  <a:lnTo>
                    <a:pt x="242" y="96"/>
                  </a:lnTo>
                  <a:lnTo>
                    <a:pt x="244" y="102"/>
                  </a:lnTo>
                  <a:lnTo>
                    <a:pt x="248" y="110"/>
                  </a:lnTo>
                  <a:lnTo>
                    <a:pt x="254" y="118"/>
                  </a:lnTo>
                  <a:lnTo>
                    <a:pt x="258" y="126"/>
                  </a:lnTo>
                  <a:lnTo>
                    <a:pt x="260" y="130"/>
                  </a:lnTo>
                  <a:lnTo>
                    <a:pt x="258" y="136"/>
                  </a:lnTo>
                  <a:lnTo>
                    <a:pt x="268" y="144"/>
                  </a:lnTo>
                  <a:lnTo>
                    <a:pt x="280" y="148"/>
                  </a:lnTo>
                  <a:lnTo>
                    <a:pt x="280" y="156"/>
                  </a:lnTo>
                  <a:lnTo>
                    <a:pt x="324" y="158"/>
                  </a:lnTo>
                  <a:lnTo>
                    <a:pt x="332" y="164"/>
                  </a:lnTo>
                  <a:lnTo>
                    <a:pt x="332" y="198"/>
                  </a:lnTo>
                  <a:lnTo>
                    <a:pt x="282" y="242"/>
                  </a:lnTo>
                  <a:lnTo>
                    <a:pt x="234" y="254"/>
                  </a:lnTo>
                  <a:lnTo>
                    <a:pt x="190" y="298"/>
                  </a:lnTo>
                  <a:lnTo>
                    <a:pt x="188" y="276"/>
                  </a:lnTo>
                  <a:lnTo>
                    <a:pt x="168" y="270"/>
                  </a:lnTo>
                  <a:lnTo>
                    <a:pt x="164" y="268"/>
                  </a:lnTo>
                  <a:lnTo>
                    <a:pt x="162" y="270"/>
                  </a:lnTo>
                  <a:lnTo>
                    <a:pt x="156" y="268"/>
                  </a:lnTo>
                  <a:lnTo>
                    <a:pt x="152" y="264"/>
                  </a:lnTo>
                  <a:lnTo>
                    <a:pt x="150" y="266"/>
                  </a:lnTo>
                  <a:lnTo>
                    <a:pt x="148" y="270"/>
                  </a:lnTo>
                  <a:lnTo>
                    <a:pt x="146" y="276"/>
                  </a:lnTo>
                  <a:lnTo>
                    <a:pt x="144" y="280"/>
                  </a:lnTo>
                  <a:lnTo>
                    <a:pt x="142" y="274"/>
                  </a:lnTo>
                  <a:lnTo>
                    <a:pt x="134" y="264"/>
                  </a:lnTo>
                  <a:lnTo>
                    <a:pt x="124" y="254"/>
                  </a:lnTo>
                  <a:lnTo>
                    <a:pt x="118" y="248"/>
                  </a:lnTo>
                  <a:lnTo>
                    <a:pt x="116" y="240"/>
                  </a:lnTo>
                  <a:lnTo>
                    <a:pt x="108" y="228"/>
                  </a:lnTo>
                  <a:lnTo>
                    <a:pt x="102" y="220"/>
                  </a:lnTo>
                  <a:lnTo>
                    <a:pt x="98" y="214"/>
                  </a:lnTo>
                  <a:lnTo>
                    <a:pt x="90" y="210"/>
                  </a:lnTo>
                  <a:lnTo>
                    <a:pt x="82" y="200"/>
                  </a:lnTo>
                  <a:lnTo>
                    <a:pt x="84" y="200"/>
                  </a:lnTo>
                  <a:lnTo>
                    <a:pt x="82" y="200"/>
                  </a:lnTo>
                  <a:lnTo>
                    <a:pt x="76" y="200"/>
                  </a:lnTo>
                  <a:lnTo>
                    <a:pt x="76" y="162"/>
                  </a:lnTo>
                  <a:lnTo>
                    <a:pt x="68" y="152"/>
                  </a:lnTo>
                  <a:lnTo>
                    <a:pt x="58" y="142"/>
                  </a:lnTo>
                  <a:lnTo>
                    <a:pt x="48" y="134"/>
                  </a:lnTo>
                  <a:lnTo>
                    <a:pt x="42" y="124"/>
                  </a:lnTo>
                  <a:lnTo>
                    <a:pt x="24" y="92"/>
                  </a:lnTo>
                  <a:lnTo>
                    <a:pt x="16" y="76"/>
                  </a:lnTo>
                  <a:lnTo>
                    <a:pt x="10" y="72"/>
                  </a:lnTo>
                  <a:lnTo>
                    <a:pt x="4" y="66"/>
                  </a:lnTo>
                  <a:lnTo>
                    <a:pt x="0" y="54"/>
                  </a:lnTo>
                  <a:lnTo>
                    <a:pt x="16" y="56"/>
                  </a:lnTo>
                  <a:lnTo>
                    <a:pt x="20" y="52"/>
                  </a:lnTo>
                  <a:lnTo>
                    <a:pt x="24" y="46"/>
                  </a:lnTo>
                  <a:lnTo>
                    <a:pt x="30" y="42"/>
                  </a:lnTo>
                  <a:lnTo>
                    <a:pt x="34" y="42"/>
                  </a:lnTo>
                  <a:lnTo>
                    <a:pt x="38" y="36"/>
                  </a:lnTo>
                  <a:lnTo>
                    <a:pt x="44" y="36"/>
                  </a:lnTo>
                  <a:lnTo>
                    <a:pt x="32" y="10"/>
                  </a:lnTo>
                  <a:lnTo>
                    <a:pt x="62" y="0"/>
                  </a:lnTo>
                  <a:lnTo>
                    <a:pt x="118" y="24"/>
                  </a:lnTo>
                  <a:lnTo>
                    <a:pt x="122" y="26"/>
                  </a:lnTo>
                  <a:lnTo>
                    <a:pt x="124" y="30"/>
                  </a:lnTo>
                  <a:lnTo>
                    <a:pt x="128" y="32"/>
                  </a:lnTo>
                  <a:lnTo>
                    <a:pt x="134" y="34"/>
                  </a:lnTo>
                  <a:lnTo>
                    <a:pt x="134" y="44"/>
                  </a:lnTo>
                  <a:lnTo>
                    <a:pt x="152" y="54"/>
                  </a:lnTo>
                  <a:lnTo>
                    <a:pt x="180" y="54"/>
                  </a:lnTo>
                  <a:lnTo>
                    <a:pt x="196" y="58"/>
                  </a:lnTo>
                  <a:lnTo>
                    <a:pt x="200" y="60"/>
                  </a:lnTo>
                  <a:lnTo>
                    <a:pt x="204" y="64"/>
                  </a:lnTo>
                  <a:lnTo>
                    <a:pt x="222" y="64"/>
                  </a:lnTo>
                  <a:lnTo>
                    <a:pt x="222"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97" name="Freeform 207"/>
            <p:cNvSpPr>
              <a:spLocks/>
            </p:cNvSpPr>
            <p:nvPr/>
          </p:nvSpPr>
          <p:spPr bwMode="auto">
            <a:xfrm>
              <a:off x="5351596" y="3533563"/>
              <a:ext cx="29981" cy="18584"/>
            </a:xfrm>
            <a:custGeom>
              <a:avLst/>
              <a:gdLst>
                <a:gd name="T0" fmla="*/ 2147483647 w 20"/>
                <a:gd name="T1" fmla="*/ 2147483647 h 12"/>
                <a:gd name="T2" fmla="*/ 0 w 20"/>
                <a:gd name="T3" fmla="*/ 2147483647 h 12"/>
                <a:gd name="T4" fmla="*/ 0 w 20"/>
                <a:gd name="T5" fmla="*/ 2147483647 h 12"/>
                <a:gd name="T6" fmla="*/ 2147483647 w 20"/>
                <a:gd name="T7" fmla="*/ 2147483647 h 12"/>
                <a:gd name="T8" fmla="*/ 2147483647 w 20"/>
                <a:gd name="T9" fmla="*/ 2147483647 h 12"/>
                <a:gd name="T10" fmla="*/ 2147483647 w 20"/>
                <a:gd name="T11" fmla="*/ 0 h 12"/>
                <a:gd name="T12" fmla="*/ 2147483647 w 20"/>
                <a:gd name="T13" fmla="*/ 2147483647 h 12"/>
                <a:gd name="T14" fmla="*/ 2147483647 w 20"/>
                <a:gd name="T15" fmla="*/ 2147483647 h 12"/>
                <a:gd name="T16" fmla="*/ 2147483647 w 20"/>
                <a:gd name="T17" fmla="*/ 0 h 12"/>
                <a:gd name="T18" fmla="*/ 2147483647 w 20"/>
                <a:gd name="T19" fmla="*/ 2147483647 h 12"/>
                <a:gd name="T20" fmla="*/ 2147483647 w 20"/>
                <a:gd name="T21" fmla="*/ 2147483647 h 12"/>
                <a:gd name="T22" fmla="*/ 2147483647 w 20"/>
                <a:gd name="T23" fmla="*/ 2147483647 h 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
                <a:gd name="T37" fmla="*/ 0 h 12"/>
                <a:gd name="T38" fmla="*/ 20 w 20"/>
                <a:gd name="T39" fmla="*/ 12 h 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 h="12">
                  <a:moveTo>
                    <a:pt x="8" y="12"/>
                  </a:moveTo>
                  <a:lnTo>
                    <a:pt x="0" y="12"/>
                  </a:lnTo>
                  <a:lnTo>
                    <a:pt x="0" y="8"/>
                  </a:lnTo>
                  <a:lnTo>
                    <a:pt x="2" y="6"/>
                  </a:lnTo>
                  <a:lnTo>
                    <a:pt x="4" y="4"/>
                  </a:lnTo>
                  <a:lnTo>
                    <a:pt x="6" y="0"/>
                  </a:lnTo>
                  <a:lnTo>
                    <a:pt x="8" y="4"/>
                  </a:lnTo>
                  <a:lnTo>
                    <a:pt x="12" y="4"/>
                  </a:lnTo>
                  <a:lnTo>
                    <a:pt x="20" y="0"/>
                  </a:lnTo>
                  <a:lnTo>
                    <a:pt x="20" y="4"/>
                  </a:lnTo>
                  <a:lnTo>
                    <a:pt x="16" y="8"/>
                  </a:lnTo>
                  <a:lnTo>
                    <a:pt x="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98" name="Freeform 208"/>
            <p:cNvSpPr>
              <a:spLocks/>
            </p:cNvSpPr>
            <p:nvPr/>
          </p:nvSpPr>
          <p:spPr bwMode="auto">
            <a:xfrm>
              <a:off x="5191314" y="3354358"/>
              <a:ext cx="47278" cy="37169"/>
            </a:xfrm>
            <a:custGeom>
              <a:avLst/>
              <a:gdLst>
                <a:gd name="T0" fmla="*/ 2147483647 w 32"/>
                <a:gd name="T1" fmla="*/ 0 h 24"/>
                <a:gd name="T2" fmla="*/ 2147483647 w 32"/>
                <a:gd name="T3" fmla="*/ 2147483647 h 24"/>
                <a:gd name="T4" fmla="*/ 2147483647 w 32"/>
                <a:gd name="T5" fmla="*/ 2147483647 h 24"/>
                <a:gd name="T6" fmla="*/ 2147483647 w 32"/>
                <a:gd name="T7" fmla="*/ 2147483647 h 24"/>
                <a:gd name="T8" fmla="*/ 0 w 32"/>
                <a:gd name="T9" fmla="*/ 2147483647 h 24"/>
                <a:gd name="T10" fmla="*/ 2147483647 w 32"/>
                <a:gd name="T11" fmla="*/ 2147483647 h 24"/>
                <a:gd name="T12" fmla="*/ 2147483647 w 32"/>
                <a:gd name="T13" fmla="*/ 2147483647 h 24"/>
                <a:gd name="T14" fmla="*/ 2147483647 w 32"/>
                <a:gd name="T15" fmla="*/ 2147483647 h 24"/>
                <a:gd name="T16" fmla="*/ 2147483647 w 32"/>
                <a:gd name="T17" fmla="*/ 2147483647 h 24"/>
                <a:gd name="T18" fmla="*/ 2147483647 w 32"/>
                <a:gd name="T19" fmla="*/ 2147483647 h 24"/>
                <a:gd name="T20" fmla="*/ 2147483647 w 32"/>
                <a:gd name="T21" fmla="*/ 2147483647 h 24"/>
                <a:gd name="T22" fmla="*/ 2147483647 w 32"/>
                <a:gd name="T23" fmla="*/ 2147483647 h 24"/>
                <a:gd name="T24" fmla="*/ 2147483647 w 32"/>
                <a:gd name="T25" fmla="*/ 2147483647 h 24"/>
                <a:gd name="T26" fmla="*/ 2147483647 w 32"/>
                <a:gd name="T27" fmla="*/ 0 h 24"/>
                <a:gd name="T28" fmla="*/ 2147483647 w 32"/>
                <a:gd name="T29" fmla="*/ 0 h 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
                <a:gd name="T46" fmla="*/ 0 h 24"/>
                <a:gd name="T47" fmla="*/ 32 w 32"/>
                <a:gd name="T48" fmla="*/ 24 h 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 h="24">
                  <a:moveTo>
                    <a:pt x="28" y="0"/>
                  </a:moveTo>
                  <a:lnTo>
                    <a:pt x="10" y="2"/>
                  </a:lnTo>
                  <a:lnTo>
                    <a:pt x="4" y="4"/>
                  </a:lnTo>
                  <a:lnTo>
                    <a:pt x="2" y="6"/>
                  </a:lnTo>
                  <a:lnTo>
                    <a:pt x="0" y="8"/>
                  </a:lnTo>
                  <a:lnTo>
                    <a:pt x="2" y="10"/>
                  </a:lnTo>
                  <a:lnTo>
                    <a:pt x="2" y="12"/>
                  </a:lnTo>
                  <a:lnTo>
                    <a:pt x="6" y="14"/>
                  </a:lnTo>
                  <a:lnTo>
                    <a:pt x="6" y="24"/>
                  </a:lnTo>
                  <a:lnTo>
                    <a:pt x="12" y="22"/>
                  </a:lnTo>
                  <a:lnTo>
                    <a:pt x="20" y="18"/>
                  </a:lnTo>
                  <a:lnTo>
                    <a:pt x="32" y="8"/>
                  </a:lnTo>
                  <a:lnTo>
                    <a:pt x="30" y="6"/>
                  </a:lnTo>
                  <a:lnTo>
                    <a:pt x="26" y="0"/>
                  </a:lnTo>
                  <a:lnTo>
                    <a:pt x="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199" name="Freeform 209"/>
            <p:cNvSpPr>
              <a:spLocks/>
            </p:cNvSpPr>
            <p:nvPr/>
          </p:nvSpPr>
          <p:spPr bwMode="auto">
            <a:xfrm>
              <a:off x="5393108" y="3611882"/>
              <a:ext cx="32287" cy="100886"/>
            </a:xfrm>
            <a:custGeom>
              <a:avLst/>
              <a:gdLst>
                <a:gd name="T0" fmla="*/ 2147483647 w 22"/>
                <a:gd name="T1" fmla="*/ 0 h 64"/>
                <a:gd name="T2" fmla="*/ 2147483647 w 22"/>
                <a:gd name="T3" fmla="*/ 0 h 64"/>
                <a:gd name="T4" fmla="*/ 2147483647 w 22"/>
                <a:gd name="T5" fmla="*/ 2147483647 h 64"/>
                <a:gd name="T6" fmla="*/ 2147483647 w 22"/>
                <a:gd name="T7" fmla="*/ 2147483647 h 64"/>
                <a:gd name="T8" fmla="*/ 2147483647 w 22"/>
                <a:gd name="T9" fmla="*/ 2147483647 h 64"/>
                <a:gd name="T10" fmla="*/ 2147483647 w 22"/>
                <a:gd name="T11" fmla="*/ 2147483647 h 64"/>
                <a:gd name="T12" fmla="*/ 2147483647 w 22"/>
                <a:gd name="T13" fmla="*/ 2147483647 h 64"/>
                <a:gd name="T14" fmla="*/ 2147483647 w 22"/>
                <a:gd name="T15" fmla="*/ 2147483647 h 64"/>
                <a:gd name="T16" fmla="*/ 2147483647 w 22"/>
                <a:gd name="T17" fmla="*/ 2147483647 h 64"/>
                <a:gd name="T18" fmla="*/ 2147483647 w 22"/>
                <a:gd name="T19" fmla="*/ 2147483647 h 64"/>
                <a:gd name="T20" fmla="*/ 0 w 22"/>
                <a:gd name="T21" fmla="*/ 2147483647 h 64"/>
                <a:gd name="T22" fmla="*/ 2147483647 w 22"/>
                <a:gd name="T23" fmla="*/ 2147483647 h 64"/>
                <a:gd name="T24" fmla="*/ 2147483647 w 22"/>
                <a:gd name="T25" fmla="*/ 2147483647 h 64"/>
                <a:gd name="T26" fmla="*/ 2147483647 w 22"/>
                <a:gd name="T27" fmla="*/ 2147483647 h 64"/>
                <a:gd name="T28" fmla="*/ 2147483647 w 22"/>
                <a:gd name="T29" fmla="*/ 0 h 6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2"/>
                <a:gd name="T46" fmla="*/ 0 h 64"/>
                <a:gd name="T47" fmla="*/ 22 w 22"/>
                <a:gd name="T48" fmla="*/ 64 h 6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2" h="64">
                  <a:moveTo>
                    <a:pt x="14" y="0"/>
                  </a:moveTo>
                  <a:lnTo>
                    <a:pt x="20" y="0"/>
                  </a:lnTo>
                  <a:lnTo>
                    <a:pt x="20" y="8"/>
                  </a:lnTo>
                  <a:lnTo>
                    <a:pt x="16" y="8"/>
                  </a:lnTo>
                  <a:lnTo>
                    <a:pt x="12" y="28"/>
                  </a:lnTo>
                  <a:lnTo>
                    <a:pt x="22" y="28"/>
                  </a:lnTo>
                  <a:lnTo>
                    <a:pt x="16" y="64"/>
                  </a:lnTo>
                  <a:lnTo>
                    <a:pt x="10" y="48"/>
                  </a:lnTo>
                  <a:lnTo>
                    <a:pt x="4" y="40"/>
                  </a:lnTo>
                  <a:lnTo>
                    <a:pt x="2" y="36"/>
                  </a:lnTo>
                  <a:lnTo>
                    <a:pt x="0" y="30"/>
                  </a:lnTo>
                  <a:lnTo>
                    <a:pt x="2" y="26"/>
                  </a:lnTo>
                  <a:lnTo>
                    <a:pt x="4" y="20"/>
                  </a:lnTo>
                  <a:lnTo>
                    <a:pt x="10" y="12"/>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00" name="Freeform 210"/>
            <p:cNvSpPr>
              <a:spLocks/>
            </p:cNvSpPr>
            <p:nvPr/>
          </p:nvSpPr>
          <p:spPr bwMode="auto">
            <a:xfrm>
              <a:off x="5421936" y="3491085"/>
              <a:ext cx="138373" cy="140709"/>
            </a:xfrm>
            <a:custGeom>
              <a:avLst/>
              <a:gdLst>
                <a:gd name="T0" fmla="*/ 0 w 94"/>
                <a:gd name="T1" fmla="*/ 2147483647 h 88"/>
                <a:gd name="T2" fmla="*/ 2147483647 w 94"/>
                <a:gd name="T3" fmla="*/ 2147483647 h 88"/>
                <a:gd name="T4" fmla="*/ 2147483647 w 94"/>
                <a:gd name="T5" fmla="*/ 2147483647 h 88"/>
                <a:gd name="T6" fmla="*/ 2147483647 w 94"/>
                <a:gd name="T7" fmla="*/ 2147483647 h 88"/>
                <a:gd name="T8" fmla="*/ 2147483647 w 94"/>
                <a:gd name="T9" fmla="*/ 2147483647 h 88"/>
                <a:gd name="T10" fmla="*/ 2147483647 w 94"/>
                <a:gd name="T11" fmla="*/ 2147483647 h 88"/>
                <a:gd name="T12" fmla="*/ 2147483647 w 94"/>
                <a:gd name="T13" fmla="*/ 2147483647 h 88"/>
                <a:gd name="T14" fmla="*/ 2147483647 w 94"/>
                <a:gd name="T15" fmla="*/ 2147483647 h 88"/>
                <a:gd name="T16" fmla="*/ 2147483647 w 94"/>
                <a:gd name="T17" fmla="*/ 2147483647 h 88"/>
                <a:gd name="T18" fmla="*/ 2147483647 w 94"/>
                <a:gd name="T19" fmla="*/ 2147483647 h 88"/>
                <a:gd name="T20" fmla="*/ 2147483647 w 94"/>
                <a:gd name="T21" fmla="*/ 2147483647 h 88"/>
                <a:gd name="T22" fmla="*/ 2147483647 w 94"/>
                <a:gd name="T23" fmla="*/ 2147483647 h 88"/>
                <a:gd name="T24" fmla="*/ 2147483647 w 94"/>
                <a:gd name="T25" fmla="*/ 2147483647 h 88"/>
                <a:gd name="T26" fmla="*/ 2147483647 w 94"/>
                <a:gd name="T27" fmla="*/ 2147483647 h 88"/>
                <a:gd name="T28" fmla="*/ 2147483647 w 94"/>
                <a:gd name="T29" fmla="*/ 2147483647 h 88"/>
                <a:gd name="T30" fmla="*/ 2147483647 w 94"/>
                <a:gd name="T31" fmla="*/ 2147483647 h 88"/>
                <a:gd name="T32" fmla="*/ 2147483647 w 94"/>
                <a:gd name="T33" fmla="*/ 0 h 88"/>
                <a:gd name="T34" fmla="*/ 2147483647 w 94"/>
                <a:gd name="T35" fmla="*/ 2147483647 h 88"/>
                <a:gd name="T36" fmla="*/ 2147483647 w 94"/>
                <a:gd name="T37" fmla="*/ 2147483647 h 88"/>
                <a:gd name="T38" fmla="*/ 2147483647 w 94"/>
                <a:gd name="T39" fmla="*/ 2147483647 h 88"/>
                <a:gd name="T40" fmla="*/ 2147483647 w 94"/>
                <a:gd name="T41" fmla="*/ 2147483647 h 88"/>
                <a:gd name="T42" fmla="*/ 2147483647 w 94"/>
                <a:gd name="T43" fmla="*/ 2147483647 h 88"/>
                <a:gd name="T44" fmla="*/ 2147483647 w 94"/>
                <a:gd name="T45" fmla="*/ 2147483647 h 88"/>
                <a:gd name="T46" fmla="*/ 2147483647 w 94"/>
                <a:gd name="T47" fmla="*/ 2147483647 h 88"/>
                <a:gd name="T48" fmla="*/ 2147483647 w 94"/>
                <a:gd name="T49" fmla="*/ 2147483647 h 88"/>
                <a:gd name="T50" fmla="*/ 2147483647 w 94"/>
                <a:gd name="T51" fmla="*/ 2147483647 h 88"/>
                <a:gd name="T52" fmla="*/ 2147483647 w 94"/>
                <a:gd name="T53" fmla="*/ 2147483647 h 88"/>
                <a:gd name="T54" fmla="*/ 2147483647 w 94"/>
                <a:gd name="T55" fmla="*/ 2147483647 h 88"/>
                <a:gd name="T56" fmla="*/ 2147483647 w 94"/>
                <a:gd name="T57" fmla="*/ 2147483647 h 88"/>
                <a:gd name="T58" fmla="*/ 2147483647 w 94"/>
                <a:gd name="T59" fmla="*/ 2147483647 h 88"/>
                <a:gd name="T60" fmla="*/ 2147483647 w 94"/>
                <a:gd name="T61" fmla="*/ 2147483647 h 88"/>
                <a:gd name="T62" fmla="*/ 2147483647 w 94"/>
                <a:gd name="T63" fmla="*/ 2147483647 h 88"/>
                <a:gd name="T64" fmla="*/ 2147483647 w 94"/>
                <a:gd name="T65" fmla="*/ 2147483647 h 88"/>
                <a:gd name="T66" fmla="*/ 2147483647 w 94"/>
                <a:gd name="T67" fmla="*/ 2147483647 h 88"/>
                <a:gd name="T68" fmla="*/ 2147483647 w 94"/>
                <a:gd name="T69" fmla="*/ 2147483647 h 88"/>
                <a:gd name="T70" fmla="*/ 2147483647 w 94"/>
                <a:gd name="T71" fmla="*/ 2147483647 h 88"/>
                <a:gd name="T72" fmla="*/ 2147483647 w 94"/>
                <a:gd name="T73" fmla="*/ 2147483647 h 88"/>
                <a:gd name="T74" fmla="*/ 2147483647 w 94"/>
                <a:gd name="T75" fmla="*/ 2147483647 h 88"/>
                <a:gd name="T76" fmla="*/ 2147483647 w 94"/>
                <a:gd name="T77" fmla="*/ 2147483647 h 88"/>
                <a:gd name="T78" fmla="*/ 2147483647 w 94"/>
                <a:gd name="T79" fmla="*/ 2147483647 h 88"/>
                <a:gd name="T80" fmla="*/ 2147483647 w 94"/>
                <a:gd name="T81" fmla="*/ 2147483647 h 88"/>
                <a:gd name="T82" fmla="*/ 2147483647 w 94"/>
                <a:gd name="T83" fmla="*/ 2147483647 h 88"/>
                <a:gd name="T84" fmla="*/ 2147483647 w 94"/>
                <a:gd name="T85" fmla="*/ 2147483647 h 88"/>
                <a:gd name="T86" fmla="*/ 2147483647 w 94"/>
                <a:gd name="T87" fmla="*/ 2147483647 h 88"/>
                <a:gd name="T88" fmla="*/ 0 w 94"/>
                <a:gd name="T89" fmla="*/ 2147483647 h 88"/>
                <a:gd name="T90" fmla="*/ 0 w 94"/>
                <a:gd name="T91" fmla="*/ 2147483647 h 8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4"/>
                <a:gd name="T139" fmla="*/ 0 h 88"/>
                <a:gd name="T140" fmla="*/ 94 w 94"/>
                <a:gd name="T141" fmla="*/ 88 h 8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4" h="88">
                  <a:moveTo>
                    <a:pt x="0" y="82"/>
                  </a:moveTo>
                  <a:lnTo>
                    <a:pt x="10" y="84"/>
                  </a:lnTo>
                  <a:lnTo>
                    <a:pt x="14" y="88"/>
                  </a:lnTo>
                  <a:lnTo>
                    <a:pt x="18" y="88"/>
                  </a:lnTo>
                  <a:lnTo>
                    <a:pt x="20" y="88"/>
                  </a:lnTo>
                  <a:lnTo>
                    <a:pt x="80" y="54"/>
                  </a:lnTo>
                  <a:lnTo>
                    <a:pt x="80" y="46"/>
                  </a:lnTo>
                  <a:lnTo>
                    <a:pt x="80" y="40"/>
                  </a:lnTo>
                  <a:lnTo>
                    <a:pt x="82" y="34"/>
                  </a:lnTo>
                  <a:lnTo>
                    <a:pt x="84" y="28"/>
                  </a:lnTo>
                  <a:lnTo>
                    <a:pt x="82" y="26"/>
                  </a:lnTo>
                  <a:lnTo>
                    <a:pt x="80" y="22"/>
                  </a:lnTo>
                  <a:lnTo>
                    <a:pt x="82" y="16"/>
                  </a:lnTo>
                  <a:lnTo>
                    <a:pt x="84" y="14"/>
                  </a:lnTo>
                  <a:lnTo>
                    <a:pt x="88" y="14"/>
                  </a:lnTo>
                  <a:lnTo>
                    <a:pt x="94" y="4"/>
                  </a:lnTo>
                  <a:lnTo>
                    <a:pt x="94" y="0"/>
                  </a:lnTo>
                  <a:lnTo>
                    <a:pt x="86" y="2"/>
                  </a:lnTo>
                  <a:lnTo>
                    <a:pt x="74" y="4"/>
                  </a:lnTo>
                  <a:lnTo>
                    <a:pt x="68" y="2"/>
                  </a:lnTo>
                  <a:lnTo>
                    <a:pt x="66" y="2"/>
                  </a:lnTo>
                  <a:lnTo>
                    <a:pt x="62" y="4"/>
                  </a:lnTo>
                  <a:lnTo>
                    <a:pt x="56" y="8"/>
                  </a:lnTo>
                  <a:lnTo>
                    <a:pt x="52" y="10"/>
                  </a:lnTo>
                  <a:lnTo>
                    <a:pt x="46" y="10"/>
                  </a:lnTo>
                  <a:lnTo>
                    <a:pt x="40" y="8"/>
                  </a:lnTo>
                  <a:lnTo>
                    <a:pt x="36" y="6"/>
                  </a:lnTo>
                  <a:lnTo>
                    <a:pt x="30" y="8"/>
                  </a:lnTo>
                  <a:lnTo>
                    <a:pt x="24" y="10"/>
                  </a:lnTo>
                  <a:lnTo>
                    <a:pt x="16" y="8"/>
                  </a:lnTo>
                  <a:lnTo>
                    <a:pt x="12" y="8"/>
                  </a:lnTo>
                  <a:lnTo>
                    <a:pt x="12" y="4"/>
                  </a:lnTo>
                  <a:lnTo>
                    <a:pt x="8" y="4"/>
                  </a:lnTo>
                  <a:lnTo>
                    <a:pt x="8" y="22"/>
                  </a:lnTo>
                  <a:lnTo>
                    <a:pt x="4" y="24"/>
                  </a:lnTo>
                  <a:lnTo>
                    <a:pt x="4" y="30"/>
                  </a:lnTo>
                  <a:lnTo>
                    <a:pt x="2" y="46"/>
                  </a:lnTo>
                  <a:lnTo>
                    <a:pt x="12" y="50"/>
                  </a:lnTo>
                  <a:lnTo>
                    <a:pt x="10" y="58"/>
                  </a:lnTo>
                  <a:lnTo>
                    <a:pt x="6" y="60"/>
                  </a:lnTo>
                  <a:lnTo>
                    <a:pt x="2" y="60"/>
                  </a:lnTo>
                  <a:lnTo>
                    <a:pt x="4" y="64"/>
                  </a:lnTo>
                  <a:lnTo>
                    <a:pt x="6" y="66"/>
                  </a:lnTo>
                  <a:lnTo>
                    <a:pt x="4" y="72"/>
                  </a:lnTo>
                  <a:lnTo>
                    <a:pt x="0" y="76"/>
                  </a:lnTo>
                  <a:lnTo>
                    <a:pt x="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01" name="Freeform 211"/>
            <p:cNvSpPr>
              <a:spLocks/>
            </p:cNvSpPr>
            <p:nvPr/>
          </p:nvSpPr>
          <p:spPr bwMode="auto">
            <a:xfrm>
              <a:off x="5495735" y="3489757"/>
              <a:ext cx="224857" cy="234958"/>
            </a:xfrm>
            <a:custGeom>
              <a:avLst/>
              <a:gdLst>
                <a:gd name="T0" fmla="*/ 2147483647 w 154"/>
                <a:gd name="T1" fmla="*/ 2147483647 h 150"/>
                <a:gd name="T2" fmla="*/ 2147483647 w 154"/>
                <a:gd name="T3" fmla="*/ 2147483647 h 150"/>
                <a:gd name="T4" fmla="*/ 2147483647 w 154"/>
                <a:gd name="T5" fmla="*/ 0 h 150"/>
                <a:gd name="T6" fmla="*/ 2147483647 w 154"/>
                <a:gd name="T7" fmla="*/ 2147483647 h 150"/>
                <a:gd name="T8" fmla="*/ 2147483647 w 154"/>
                <a:gd name="T9" fmla="*/ 2147483647 h 150"/>
                <a:gd name="T10" fmla="*/ 2147483647 w 154"/>
                <a:gd name="T11" fmla="*/ 2147483647 h 150"/>
                <a:gd name="T12" fmla="*/ 2147483647 w 154"/>
                <a:gd name="T13" fmla="*/ 2147483647 h 150"/>
                <a:gd name="T14" fmla="*/ 2147483647 w 154"/>
                <a:gd name="T15" fmla="*/ 2147483647 h 150"/>
                <a:gd name="T16" fmla="*/ 2147483647 w 154"/>
                <a:gd name="T17" fmla="*/ 2147483647 h 150"/>
                <a:gd name="T18" fmla="*/ 2147483647 w 154"/>
                <a:gd name="T19" fmla="*/ 2147483647 h 150"/>
                <a:gd name="T20" fmla="*/ 2147483647 w 154"/>
                <a:gd name="T21" fmla="*/ 2147483647 h 150"/>
                <a:gd name="T22" fmla="*/ 2147483647 w 154"/>
                <a:gd name="T23" fmla="*/ 2147483647 h 150"/>
                <a:gd name="T24" fmla="*/ 2147483647 w 154"/>
                <a:gd name="T25" fmla="*/ 2147483647 h 150"/>
                <a:gd name="T26" fmla="*/ 2147483647 w 154"/>
                <a:gd name="T27" fmla="*/ 2147483647 h 150"/>
                <a:gd name="T28" fmla="*/ 2147483647 w 154"/>
                <a:gd name="T29" fmla="*/ 2147483647 h 150"/>
                <a:gd name="T30" fmla="*/ 2147483647 w 154"/>
                <a:gd name="T31" fmla="*/ 2147483647 h 150"/>
                <a:gd name="T32" fmla="*/ 2147483647 w 154"/>
                <a:gd name="T33" fmla="*/ 2147483647 h 150"/>
                <a:gd name="T34" fmla="*/ 2147483647 w 154"/>
                <a:gd name="T35" fmla="*/ 2147483647 h 150"/>
                <a:gd name="T36" fmla="*/ 2147483647 w 154"/>
                <a:gd name="T37" fmla="*/ 2147483647 h 150"/>
                <a:gd name="T38" fmla="*/ 2147483647 w 154"/>
                <a:gd name="T39" fmla="*/ 2147483647 h 150"/>
                <a:gd name="T40" fmla="*/ 2147483647 w 154"/>
                <a:gd name="T41" fmla="*/ 2147483647 h 150"/>
                <a:gd name="T42" fmla="*/ 2147483647 w 154"/>
                <a:gd name="T43" fmla="*/ 2147483647 h 150"/>
                <a:gd name="T44" fmla="*/ 2147483647 w 154"/>
                <a:gd name="T45" fmla="*/ 2147483647 h 150"/>
                <a:gd name="T46" fmla="*/ 2147483647 w 154"/>
                <a:gd name="T47" fmla="*/ 2147483647 h 150"/>
                <a:gd name="T48" fmla="*/ 2147483647 w 154"/>
                <a:gd name="T49" fmla="*/ 2147483647 h 150"/>
                <a:gd name="T50" fmla="*/ 2147483647 w 154"/>
                <a:gd name="T51" fmla="*/ 2147483647 h 150"/>
                <a:gd name="T52" fmla="*/ 2147483647 w 154"/>
                <a:gd name="T53" fmla="*/ 2147483647 h 150"/>
                <a:gd name="T54" fmla="*/ 2147483647 w 154"/>
                <a:gd name="T55" fmla="*/ 2147483647 h 150"/>
                <a:gd name="T56" fmla="*/ 2147483647 w 154"/>
                <a:gd name="T57" fmla="*/ 2147483647 h 150"/>
                <a:gd name="T58" fmla="*/ 2147483647 w 154"/>
                <a:gd name="T59" fmla="*/ 2147483647 h 150"/>
                <a:gd name="T60" fmla="*/ 2147483647 w 154"/>
                <a:gd name="T61" fmla="*/ 2147483647 h 150"/>
                <a:gd name="T62" fmla="*/ 2147483647 w 154"/>
                <a:gd name="T63" fmla="*/ 2147483647 h 150"/>
                <a:gd name="T64" fmla="*/ 2147483647 w 154"/>
                <a:gd name="T65" fmla="*/ 2147483647 h 150"/>
                <a:gd name="T66" fmla="*/ 2147483647 w 154"/>
                <a:gd name="T67" fmla="*/ 2147483647 h 150"/>
                <a:gd name="T68" fmla="*/ 2147483647 w 154"/>
                <a:gd name="T69" fmla="*/ 2147483647 h 150"/>
                <a:gd name="T70" fmla="*/ 2147483647 w 154"/>
                <a:gd name="T71" fmla="*/ 2147483647 h 150"/>
                <a:gd name="T72" fmla="*/ 2147483647 w 154"/>
                <a:gd name="T73" fmla="*/ 2147483647 h 150"/>
                <a:gd name="T74" fmla="*/ 2147483647 w 154"/>
                <a:gd name="T75" fmla="*/ 2147483647 h 150"/>
                <a:gd name="T76" fmla="*/ 2147483647 w 154"/>
                <a:gd name="T77" fmla="*/ 2147483647 h 150"/>
                <a:gd name="T78" fmla="*/ 2147483647 w 154"/>
                <a:gd name="T79" fmla="*/ 2147483647 h 150"/>
                <a:gd name="T80" fmla="*/ 0 w 154"/>
                <a:gd name="T81" fmla="*/ 2147483647 h 150"/>
                <a:gd name="T82" fmla="*/ 2147483647 w 154"/>
                <a:gd name="T83" fmla="*/ 2147483647 h 150"/>
                <a:gd name="T84" fmla="*/ 2147483647 w 154"/>
                <a:gd name="T85" fmla="*/ 2147483647 h 150"/>
                <a:gd name="T86" fmla="*/ 2147483647 w 154"/>
                <a:gd name="T87" fmla="*/ 2147483647 h 150"/>
                <a:gd name="T88" fmla="*/ 2147483647 w 154"/>
                <a:gd name="T89" fmla="*/ 2147483647 h 150"/>
                <a:gd name="T90" fmla="*/ 2147483647 w 154"/>
                <a:gd name="T91" fmla="*/ 2147483647 h 150"/>
                <a:gd name="T92" fmla="*/ 2147483647 w 154"/>
                <a:gd name="T93" fmla="*/ 2147483647 h 150"/>
                <a:gd name="T94" fmla="*/ 2147483647 w 154"/>
                <a:gd name="T95" fmla="*/ 2147483647 h 150"/>
                <a:gd name="T96" fmla="*/ 2147483647 w 154"/>
                <a:gd name="T97" fmla="*/ 2147483647 h 150"/>
                <a:gd name="T98" fmla="*/ 2147483647 w 154"/>
                <a:gd name="T99" fmla="*/ 2147483647 h 150"/>
                <a:gd name="T100" fmla="*/ 2147483647 w 154"/>
                <a:gd name="T101" fmla="*/ 2147483647 h 150"/>
                <a:gd name="T102" fmla="*/ 2147483647 w 154"/>
                <a:gd name="T103" fmla="*/ 2147483647 h 150"/>
                <a:gd name="T104" fmla="*/ 2147483647 w 154"/>
                <a:gd name="T105" fmla="*/ 2147483647 h 150"/>
                <a:gd name="T106" fmla="*/ 2147483647 w 154"/>
                <a:gd name="T107" fmla="*/ 2147483647 h 15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54"/>
                <a:gd name="T163" fmla="*/ 0 h 150"/>
                <a:gd name="T164" fmla="*/ 154 w 154"/>
                <a:gd name="T165" fmla="*/ 150 h 15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54" h="150">
                  <a:moveTo>
                    <a:pt x="48" y="2"/>
                  </a:moveTo>
                  <a:lnTo>
                    <a:pt x="62" y="2"/>
                  </a:lnTo>
                  <a:lnTo>
                    <a:pt x="66" y="0"/>
                  </a:lnTo>
                  <a:lnTo>
                    <a:pt x="70" y="2"/>
                  </a:lnTo>
                  <a:lnTo>
                    <a:pt x="76" y="2"/>
                  </a:lnTo>
                  <a:lnTo>
                    <a:pt x="80" y="12"/>
                  </a:lnTo>
                  <a:lnTo>
                    <a:pt x="88" y="20"/>
                  </a:lnTo>
                  <a:lnTo>
                    <a:pt x="98" y="24"/>
                  </a:lnTo>
                  <a:lnTo>
                    <a:pt x="108" y="28"/>
                  </a:lnTo>
                  <a:lnTo>
                    <a:pt x="102" y="40"/>
                  </a:lnTo>
                  <a:lnTo>
                    <a:pt x="100" y="48"/>
                  </a:lnTo>
                  <a:lnTo>
                    <a:pt x="98" y="56"/>
                  </a:lnTo>
                  <a:lnTo>
                    <a:pt x="100" y="62"/>
                  </a:lnTo>
                  <a:lnTo>
                    <a:pt x="102" y="68"/>
                  </a:lnTo>
                  <a:lnTo>
                    <a:pt x="108" y="74"/>
                  </a:lnTo>
                  <a:lnTo>
                    <a:pt x="112" y="78"/>
                  </a:lnTo>
                  <a:lnTo>
                    <a:pt x="124" y="86"/>
                  </a:lnTo>
                  <a:lnTo>
                    <a:pt x="132" y="92"/>
                  </a:lnTo>
                  <a:lnTo>
                    <a:pt x="136" y="96"/>
                  </a:lnTo>
                  <a:lnTo>
                    <a:pt x="136" y="102"/>
                  </a:lnTo>
                  <a:lnTo>
                    <a:pt x="138" y="112"/>
                  </a:lnTo>
                  <a:lnTo>
                    <a:pt x="142" y="116"/>
                  </a:lnTo>
                  <a:lnTo>
                    <a:pt x="148" y="122"/>
                  </a:lnTo>
                  <a:lnTo>
                    <a:pt x="152" y="126"/>
                  </a:lnTo>
                  <a:lnTo>
                    <a:pt x="154" y="132"/>
                  </a:lnTo>
                  <a:lnTo>
                    <a:pt x="152" y="134"/>
                  </a:lnTo>
                  <a:lnTo>
                    <a:pt x="148" y="132"/>
                  </a:lnTo>
                  <a:lnTo>
                    <a:pt x="142" y="132"/>
                  </a:lnTo>
                  <a:lnTo>
                    <a:pt x="138" y="132"/>
                  </a:lnTo>
                  <a:lnTo>
                    <a:pt x="134" y="136"/>
                  </a:lnTo>
                  <a:lnTo>
                    <a:pt x="130" y="142"/>
                  </a:lnTo>
                  <a:lnTo>
                    <a:pt x="126" y="150"/>
                  </a:lnTo>
                  <a:lnTo>
                    <a:pt x="98" y="150"/>
                  </a:lnTo>
                  <a:lnTo>
                    <a:pt x="80" y="140"/>
                  </a:lnTo>
                  <a:lnTo>
                    <a:pt x="80" y="130"/>
                  </a:lnTo>
                  <a:lnTo>
                    <a:pt x="74" y="128"/>
                  </a:lnTo>
                  <a:lnTo>
                    <a:pt x="70" y="126"/>
                  </a:lnTo>
                  <a:lnTo>
                    <a:pt x="68" y="122"/>
                  </a:lnTo>
                  <a:lnTo>
                    <a:pt x="64" y="120"/>
                  </a:lnTo>
                  <a:lnTo>
                    <a:pt x="8" y="96"/>
                  </a:lnTo>
                  <a:lnTo>
                    <a:pt x="0" y="74"/>
                  </a:lnTo>
                  <a:lnTo>
                    <a:pt x="30" y="56"/>
                  </a:lnTo>
                  <a:lnTo>
                    <a:pt x="30" y="48"/>
                  </a:lnTo>
                  <a:lnTo>
                    <a:pt x="30" y="42"/>
                  </a:lnTo>
                  <a:lnTo>
                    <a:pt x="32" y="36"/>
                  </a:lnTo>
                  <a:lnTo>
                    <a:pt x="34" y="30"/>
                  </a:lnTo>
                  <a:lnTo>
                    <a:pt x="32" y="28"/>
                  </a:lnTo>
                  <a:lnTo>
                    <a:pt x="30" y="24"/>
                  </a:lnTo>
                  <a:lnTo>
                    <a:pt x="32" y="18"/>
                  </a:lnTo>
                  <a:lnTo>
                    <a:pt x="34" y="16"/>
                  </a:lnTo>
                  <a:lnTo>
                    <a:pt x="38" y="16"/>
                  </a:lnTo>
                  <a:lnTo>
                    <a:pt x="44" y="6"/>
                  </a:lnTo>
                  <a:lnTo>
                    <a:pt x="44" y="2"/>
                  </a:lnTo>
                  <a:lnTo>
                    <a:pt x="48"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02" name="Freeform 212"/>
            <p:cNvSpPr>
              <a:spLocks/>
            </p:cNvSpPr>
            <p:nvPr/>
          </p:nvSpPr>
          <p:spPr bwMode="auto">
            <a:xfrm>
              <a:off x="5191314" y="3346394"/>
              <a:ext cx="407047" cy="183187"/>
            </a:xfrm>
            <a:custGeom>
              <a:avLst/>
              <a:gdLst>
                <a:gd name="T0" fmla="*/ 2147483647 w 278"/>
                <a:gd name="T1" fmla="*/ 2147483647 h 116"/>
                <a:gd name="T2" fmla="*/ 2147483647 w 278"/>
                <a:gd name="T3" fmla="*/ 2147483647 h 116"/>
                <a:gd name="T4" fmla="*/ 2147483647 w 278"/>
                <a:gd name="T5" fmla="*/ 2147483647 h 116"/>
                <a:gd name="T6" fmla="*/ 2147483647 w 278"/>
                <a:gd name="T7" fmla="*/ 2147483647 h 116"/>
                <a:gd name="T8" fmla="*/ 2147483647 w 278"/>
                <a:gd name="T9" fmla="*/ 2147483647 h 116"/>
                <a:gd name="T10" fmla="*/ 2147483647 w 278"/>
                <a:gd name="T11" fmla="*/ 2147483647 h 116"/>
                <a:gd name="T12" fmla="*/ 2147483647 w 278"/>
                <a:gd name="T13" fmla="*/ 2147483647 h 116"/>
                <a:gd name="T14" fmla="*/ 2147483647 w 278"/>
                <a:gd name="T15" fmla="*/ 2147483647 h 116"/>
                <a:gd name="T16" fmla="*/ 2147483647 w 278"/>
                <a:gd name="T17" fmla="*/ 2147483647 h 116"/>
                <a:gd name="T18" fmla="*/ 2147483647 w 278"/>
                <a:gd name="T19" fmla="*/ 2147483647 h 116"/>
                <a:gd name="T20" fmla="*/ 2147483647 w 278"/>
                <a:gd name="T21" fmla="*/ 2147483647 h 116"/>
                <a:gd name="T22" fmla="*/ 2147483647 w 278"/>
                <a:gd name="T23" fmla="*/ 2147483647 h 116"/>
                <a:gd name="T24" fmla="*/ 2147483647 w 278"/>
                <a:gd name="T25" fmla="*/ 2147483647 h 116"/>
                <a:gd name="T26" fmla="*/ 2147483647 w 278"/>
                <a:gd name="T27" fmla="*/ 2147483647 h 116"/>
                <a:gd name="T28" fmla="*/ 2147483647 w 278"/>
                <a:gd name="T29" fmla="*/ 2147483647 h 116"/>
                <a:gd name="T30" fmla="*/ 2147483647 w 278"/>
                <a:gd name="T31" fmla="*/ 2147483647 h 116"/>
                <a:gd name="T32" fmla="*/ 2147483647 w 278"/>
                <a:gd name="T33" fmla="*/ 2147483647 h 116"/>
                <a:gd name="T34" fmla="*/ 2147483647 w 278"/>
                <a:gd name="T35" fmla="*/ 2147483647 h 116"/>
                <a:gd name="T36" fmla="*/ 2147483647 w 278"/>
                <a:gd name="T37" fmla="*/ 2147483647 h 116"/>
                <a:gd name="T38" fmla="*/ 2147483647 w 278"/>
                <a:gd name="T39" fmla="*/ 2147483647 h 116"/>
                <a:gd name="T40" fmla="*/ 2147483647 w 278"/>
                <a:gd name="T41" fmla="*/ 2147483647 h 116"/>
                <a:gd name="T42" fmla="*/ 2147483647 w 278"/>
                <a:gd name="T43" fmla="*/ 2147483647 h 116"/>
                <a:gd name="T44" fmla="*/ 2147483647 w 278"/>
                <a:gd name="T45" fmla="*/ 0 h 116"/>
                <a:gd name="T46" fmla="*/ 2147483647 w 278"/>
                <a:gd name="T47" fmla="*/ 2147483647 h 116"/>
                <a:gd name="T48" fmla="*/ 2147483647 w 278"/>
                <a:gd name="T49" fmla="*/ 2147483647 h 116"/>
                <a:gd name="T50" fmla="*/ 2147483647 w 278"/>
                <a:gd name="T51" fmla="*/ 2147483647 h 116"/>
                <a:gd name="T52" fmla="*/ 2147483647 w 278"/>
                <a:gd name="T53" fmla="*/ 2147483647 h 116"/>
                <a:gd name="T54" fmla="*/ 2147483647 w 278"/>
                <a:gd name="T55" fmla="*/ 2147483647 h 116"/>
                <a:gd name="T56" fmla="*/ 2147483647 w 278"/>
                <a:gd name="T57" fmla="*/ 2147483647 h 116"/>
                <a:gd name="T58" fmla="*/ 2147483647 w 278"/>
                <a:gd name="T59" fmla="*/ 2147483647 h 116"/>
                <a:gd name="T60" fmla="*/ 2147483647 w 278"/>
                <a:gd name="T61" fmla="*/ 2147483647 h 116"/>
                <a:gd name="T62" fmla="*/ 0 w 278"/>
                <a:gd name="T63" fmla="*/ 2147483647 h 116"/>
                <a:gd name="T64" fmla="*/ 2147483647 w 278"/>
                <a:gd name="T65" fmla="*/ 2147483647 h 116"/>
                <a:gd name="T66" fmla="*/ 2147483647 w 278"/>
                <a:gd name="T67" fmla="*/ 2147483647 h 116"/>
                <a:gd name="T68" fmla="*/ 2147483647 w 278"/>
                <a:gd name="T69" fmla="*/ 2147483647 h 116"/>
                <a:gd name="T70" fmla="*/ 2147483647 w 278"/>
                <a:gd name="T71" fmla="*/ 2147483647 h 116"/>
                <a:gd name="T72" fmla="*/ 2147483647 w 278"/>
                <a:gd name="T73" fmla="*/ 2147483647 h 116"/>
                <a:gd name="T74" fmla="*/ 2147483647 w 278"/>
                <a:gd name="T75" fmla="*/ 2147483647 h 116"/>
                <a:gd name="T76" fmla="*/ 2147483647 w 278"/>
                <a:gd name="T77" fmla="*/ 2147483647 h 116"/>
                <a:gd name="T78" fmla="*/ 2147483647 w 278"/>
                <a:gd name="T79" fmla="*/ 2147483647 h 116"/>
                <a:gd name="T80" fmla="*/ 2147483647 w 278"/>
                <a:gd name="T81" fmla="*/ 2147483647 h 116"/>
                <a:gd name="T82" fmla="*/ 2147483647 w 278"/>
                <a:gd name="T83" fmla="*/ 2147483647 h 116"/>
                <a:gd name="T84" fmla="*/ 2147483647 w 278"/>
                <a:gd name="T85" fmla="*/ 2147483647 h 116"/>
                <a:gd name="T86" fmla="*/ 2147483647 w 278"/>
                <a:gd name="T87" fmla="*/ 2147483647 h 116"/>
                <a:gd name="T88" fmla="*/ 2147483647 w 278"/>
                <a:gd name="T89" fmla="*/ 2147483647 h 116"/>
                <a:gd name="T90" fmla="*/ 2147483647 w 278"/>
                <a:gd name="T91" fmla="*/ 2147483647 h 116"/>
                <a:gd name="T92" fmla="*/ 2147483647 w 278"/>
                <a:gd name="T93" fmla="*/ 2147483647 h 116"/>
                <a:gd name="T94" fmla="*/ 2147483647 w 278"/>
                <a:gd name="T95" fmla="*/ 2147483647 h 116"/>
                <a:gd name="T96" fmla="*/ 2147483647 w 278"/>
                <a:gd name="T97" fmla="*/ 2147483647 h 116"/>
                <a:gd name="T98" fmla="*/ 2147483647 w 278"/>
                <a:gd name="T99" fmla="*/ 2147483647 h 116"/>
                <a:gd name="T100" fmla="*/ 2147483647 w 278"/>
                <a:gd name="T101" fmla="*/ 2147483647 h 116"/>
                <a:gd name="T102" fmla="*/ 2147483647 w 278"/>
                <a:gd name="T103" fmla="*/ 2147483647 h 116"/>
                <a:gd name="T104" fmla="*/ 2147483647 w 278"/>
                <a:gd name="T105" fmla="*/ 2147483647 h 116"/>
                <a:gd name="T106" fmla="*/ 2147483647 w 278"/>
                <a:gd name="T107" fmla="*/ 2147483647 h 116"/>
                <a:gd name="T108" fmla="*/ 2147483647 w 278"/>
                <a:gd name="T109" fmla="*/ 2147483647 h 116"/>
                <a:gd name="T110" fmla="*/ 2147483647 w 278"/>
                <a:gd name="T111" fmla="*/ 2147483647 h 11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78"/>
                <a:gd name="T169" fmla="*/ 0 h 116"/>
                <a:gd name="T170" fmla="*/ 278 w 278"/>
                <a:gd name="T171" fmla="*/ 116 h 11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78" h="116">
                  <a:moveTo>
                    <a:pt x="166" y="114"/>
                  </a:moveTo>
                  <a:lnTo>
                    <a:pt x="166" y="96"/>
                  </a:lnTo>
                  <a:lnTo>
                    <a:pt x="170" y="96"/>
                  </a:lnTo>
                  <a:lnTo>
                    <a:pt x="170" y="100"/>
                  </a:lnTo>
                  <a:lnTo>
                    <a:pt x="174" y="100"/>
                  </a:lnTo>
                  <a:lnTo>
                    <a:pt x="182" y="102"/>
                  </a:lnTo>
                  <a:lnTo>
                    <a:pt x="188" y="100"/>
                  </a:lnTo>
                  <a:lnTo>
                    <a:pt x="194" y="98"/>
                  </a:lnTo>
                  <a:lnTo>
                    <a:pt x="198" y="100"/>
                  </a:lnTo>
                  <a:lnTo>
                    <a:pt x="204" y="102"/>
                  </a:lnTo>
                  <a:lnTo>
                    <a:pt x="210" y="102"/>
                  </a:lnTo>
                  <a:lnTo>
                    <a:pt x="214" y="100"/>
                  </a:lnTo>
                  <a:lnTo>
                    <a:pt x="220" y="96"/>
                  </a:lnTo>
                  <a:lnTo>
                    <a:pt x="224" y="94"/>
                  </a:lnTo>
                  <a:lnTo>
                    <a:pt x="226" y="94"/>
                  </a:lnTo>
                  <a:lnTo>
                    <a:pt x="232" y="96"/>
                  </a:lnTo>
                  <a:lnTo>
                    <a:pt x="244" y="94"/>
                  </a:lnTo>
                  <a:lnTo>
                    <a:pt x="252" y="92"/>
                  </a:lnTo>
                  <a:lnTo>
                    <a:pt x="256" y="92"/>
                  </a:lnTo>
                  <a:lnTo>
                    <a:pt x="270" y="92"/>
                  </a:lnTo>
                  <a:lnTo>
                    <a:pt x="274" y="90"/>
                  </a:lnTo>
                  <a:lnTo>
                    <a:pt x="278" y="90"/>
                  </a:lnTo>
                  <a:lnTo>
                    <a:pt x="276" y="80"/>
                  </a:lnTo>
                  <a:lnTo>
                    <a:pt x="274" y="70"/>
                  </a:lnTo>
                  <a:lnTo>
                    <a:pt x="272" y="62"/>
                  </a:lnTo>
                  <a:lnTo>
                    <a:pt x="270" y="52"/>
                  </a:lnTo>
                  <a:lnTo>
                    <a:pt x="272" y="52"/>
                  </a:lnTo>
                  <a:lnTo>
                    <a:pt x="274" y="44"/>
                  </a:lnTo>
                  <a:lnTo>
                    <a:pt x="274" y="40"/>
                  </a:lnTo>
                  <a:lnTo>
                    <a:pt x="268" y="36"/>
                  </a:lnTo>
                  <a:lnTo>
                    <a:pt x="260" y="36"/>
                  </a:lnTo>
                  <a:lnTo>
                    <a:pt x="260" y="32"/>
                  </a:lnTo>
                  <a:lnTo>
                    <a:pt x="260" y="28"/>
                  </a:lnTo>
                  <a:lnTo>
                    <a:pt x="258" y="20"/>
                  </a:lnTo>
                  <a:lnTo>
                    <a:pt x="256" y="14"/>
                  </a:lnTo>
                  <a:lnTo>
                    <a:pt x="252" y="10"/>
                  </a:lnTo>
                  <a:lnTo>
                    <a:pt x="242" y="8"/>
                  </a:lnTo>
                  <a:lnTo>
                    <a:pt x="226" y="10"/>
                  </a:lnTo>
                  <a:lnTo>
                    <a:pt x="210" y="12"/>
                  </a:lnTo>
                  <a:lnTo>
                    <a:pt x="194" y="16"/>
                  </a:lnTo>
                  <a:lnTo>
                    <a:pt x="176" y="18"/>
                  </a:lnTo>
                  <a:lnTo>
                    <a:pt x="170" y="18"/>
                  </a:lnTo>
                  <a:lnTo>
                    <a:pt x="162" y="14"/>
                  </a:lnTo>
                  <a:lnTo>
                    <a:pt x="148" y="10"/>
                  </a:lnTo>
                  <a:lnTo>
                    <a:pt x="134" y="2"/>
                  </a:lnTo>
                  <a:lnTo>
                    <a:pt x="124" y="0"/>
                  </a:lnTo>
                  <a:lnTo>
                    <a:pt x="114" y="0"/>
                  </a:lnTo>
                  <a:lnTo>
                    <a:pt x="102" y="2"/>
                  </a:lnTo>
                  <a:lnTo>
                    <a:pt x="92" y="6"/>
                  </a:lnTo>
                  <a:lnTo>
                    <a:pt x="84" y="12"/>
                  </a:lnTo>
                  <a:lnTo>
                    <a:pt x="76" y="14"/>
                  </a:lnTo>
                  <a:lnTo>
                    <a:pt x="64" y="14"/>
                  </a:lnTo>
                  <a:lnTo>
                    <a:pt x="60" y="14"/>
                  </a:lnTo>
                  <a:lnTo>
                    <a:pt x="60" y="12"/>
                  </a:lnTo>
                  <a:lnTo>
                    <a:pt x="52" y="12"/>
                  </a:lnTo>
                  <a:lnTo>
                    <a:pt x="46" y="12"/>
                  </a:lnTo>
                  <a:lnTo>
                    <a:pt x="34" y="12"/>
                  </a:lnTo>
                  <a:lnTo>
                    <a:pt x="34" y="14"/>
                  </a:lnTo>
                  <a:lnTo>
                    <a:pt x="38" y="18"/>
                  </a:lnTo>
                  <a:lnTo>
                    <a:pt x="44" y="24"/>
                  </a:lnTo>
                  <a:lnTo>
                    <a:pt x="32" y="26"/>
                  </a:lnTo>
                  <a:lnTo>
                    <a:pt x="12" y="28"/>
                  </a:lnTo>
                  <a:lnTo>
                    <a:pt x="6" y="34"/>
                  </a:lnTo>
                  <a:lnTo>
                    <a:pt x="0" y="40"/>
                  </a:lnTo>
                  <a:lnTo>
                    <a:pt x="2" y="40"/>
                  </a:lnTo>
                  <a:lnTo>
                    <a:pt x="4" y="42"/>
                  </a:lnTo>
                  <a:lnTo>
                    <a:pt x="8" y="44"/>
                  </a:lnTo>
                  <a:lnTo>
                    <a:pt x="8" y="46"/>
                  </a:lnTo>
                  <a:lnTo>
                    <a:pt x="10" y="50"/>
                  </a:lnTo>
                  <a:lnTo>
                    <a:pt x="14" y="54"/>
                  </a:lnTo>
                  <a:lnTo>
                    <a:pt x="12" y="58"/>
                  </a:lnTo>
                  <a:lnTo>
                    <a:pt x="10" y="60"/>
                  </a:lnTo>
                  <a:lnTo>
                    <a:pt x="10" y="66"/>
                  </a:lnTo>
                  <a:lnTo>
                    <a:pt x="18" y="66"/>
                  </a:lnTo>
                  <a:lnTo>
                    <a:pt x="18" y="70"/>
                  </a:lnTo>
                  <a:lnTo>
                    <a:pt x="22" y="76"/>
                  </a:lnTo>
                  <a:lnTo>
                    <a:pt x="30" y="84"/>
                  </a:lnTo>
                  <a:lnTo>
                    <a:pt x="30" y="86"/>
                  </a:lnTo>
                  <a:lnTo>
                    <a:pt x="32" y="90"/>
                  </a:lnTo>
                  <a:lnTo>
                    <a:pt x="46" y="96"/>
                  </a:lnTo>
                  <a:lnTo>
                    <a:pt x="60" y="100"/>
                  </a:lnTo>
                  <a:lnTo>
                    <a:pt x="76" y="104"/>
                  </a:lnTo>
                  <a:lnTo>
                    <a:pt x="78" y="100"/>
                  </a:lnTo>
                  <a:lnTo>
                    <a:pt x="78" y="96"/>
                  </a:lnTo>
                  <a:lnTo>
                    <a:pt x="76" y="94"/>
                  </a:lnTo>
                  <a:lnTo>
                    <a:pt x="74" y="94"/>
                  </a:lnTo>
                  <a:lnTo>
                    <a:pt x="78" y="94"/>
                  </a:lnTo>
                  <a:lnTo>
                    <a:pt x="82" y="92"/>
                  </a:lnTo>
                  <a:lnTo>
                    <a:pt x="88" y="92"/>
                  </a:lnTo>
                  <a:lnTo>
                    <a:pt x="90" y="94"/>
                  </a:lnTo>
                  <a:lnTo>
                    <a:pt x="98" y="98"/>
                  </a:lnTo>
                  <a:lnTo>
                    <a:pt x="104" y="106"/>
                  </a:lnTo>
                  <a:lnTo>
                    <a:pt x="108" y="108"/>
                  </a:lnTo>
                  <a:lnTo>
                    <a:pt x="114" y="108"/>
                  </a:lnTo>
                  <a:lnTo>
                    <a:pt x="116" y="108"/>
                  </a:lnTo>
                  <a:lnTo>
                    <a:pt x="120" y="106"/>
                  </a:lnTo>
                  <a:lnTo>
                    <a:pt x="126" y="98"/>
                  </a:lnTo>
                  <a:lnTo>
                    <a:pt x="132" y="94"/>
                  </a:lnTo>
                  <a:lnTo>
                    <a:pt x="134" y="92"/>
                  </a:lnTo>
                  <a:lnTo>
                    <a:pt x="138" y="92"/>
                  </a:lnTo>
                  <a:lnTo>
                    <a:pt x="142" y="92"/>
                  </a:lnTo>
                  <a:lnTo>
                    <a:pt x="142" y="94"/>
                  </a:lnTo>
                  <a:lnTo>
                    <a:pt x="146" y="94"/>
                  </a:lnTo>
                  <a:lnTo>
                    <a:pt x="148" y="96"/>
                  </a:lnTo>
                  <a:lnTo>
                    <a:pt x="152" y="94"/>
                  </a:lnTo>
                  <a:lnTo>
                    <a:pt x="154" y="94"/>
                  </a:lnTo>
                  <a:lnTo>
                    <a:pt x="164" y="94"/>
                  </a:lnTo>
                  <a:lnTo>
                    <a:pt x="162" y="96"/>
                  </a:lnTo>
                  <a:lnTo>
                    <a:pt x="160" y="98"/>
                  </a:lnTo>
                  <a:lnTo>
                    <a:pt x="156" y="98"/>
                  </a:lnTo>
                  <a:lnTo>
                    <a:pt x="158" y="108"/>
                  </a:lnTo>
                  <a:lnTo>
                    <a:pt x="162" y="116"/>
                  </a:lnTo>
                  <a:lnTo>
                    <a:pt x="166"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03" name="Freeform 213"/>
            <p:cNvSpPr>
              <a:spLocks/>
            </p:cNvSpPr>
            <p:nvPr/>
          </p:nvSpPr>
          <p:spPr bwMode="auto">
            <a:xfrm>
              <a:off x="5788625" y="3809671"/>
              <a:ext cx="21909" cy="37169"/>
            </a:xfrm>
            <a:custGeom>
              <a:avLst/>
              <a:gdLst>
                <a:gd name="T0" fmla="*/ 0 w 16"/>
                <a:gd name="T1" fmla="*/ 2147483647 h 24"/>
                <a:gd name="T2" fmla="*/ 2147483647 w 16"/>
                <a:gd name="T3" fmla="*/ 2147483647 h 24"/>
                <a:gd name="T4" fmla="*/ 2147483647 w 16"/>
                <a:gd name="T5" fmla="*/ 2147483647 h 24"/>
                <a:gd name="T6" fmla="*/ 2147483647 w 16"/>
                <a:gd name="T7" fmla="*/ 0 h 24"/>
                <a:gd name="T8" fmla="*/ 2147483647 w 16"/>
                <a:gd name="T9" fmla="*/ 0 h 24"/>
                <a:gd name="T10" fmla="*/ 2147483647 w 16"/>
                <a:gd name="T11" fmla="*/ 2147483647 h 24"/>
                <a:gd name="T12" fmla="*/ 2147483647 w 16"/>
                <a:gd name="T13" fmla="*/ 2147483647 h 24"/>
                <a:gd name="T14" fmla="*/ 2147483647 w 16"/>
                <a:gd name="T15" fmla="*/ 2147483647 h 24"/>
                <a:gd name="T16" fmla="*/ 2147483647 w 16"/>
                <a:gd name="T17" fmla="*/ 2147483647 h 24"/>
                <a:gd name="T18" fmla="*/ 2147483647 w 16"/>
                <a:gd name="T19" fmla="*/ 2147483647 h 24"/>
                <a:gd name="T20" fmla="*/ 2147483647 w 16"/>
                <a:gd name="T21" fmla="*/ 2147483647 h 24"/>
                <a:gd name="T22" fmla="*/ 2147483647 w 16"/>
                <a:gd name="T23" fmla="*/ 2147483647 h 24"/>
                <a:gd name="T24" fmla="*/ 0 w 16"/>
                <a:gd name="T25" fmla="*/ 2147483647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24"/>
                <a:gd name="T41" fmla="*/ 16 w 16"/>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24">
                  <a:moveTo>
                    <a:pt x="0" y="12"/>
                  </a:moveTo>
                  <a:lnTo>
                    <a:pt x="2" y="10"/>
                  </a:lnTo>
                  <a:lnTo>
                    <a:pt x="4" y="8"/>
                  </a:lnTo>
                  <a:lnTo>
                    <a:pt x="2" y="0"/>
                  </a:lnTo>
                  <a:lnTo>
                    <a:pt x="10" y="0"/>
                  </a:lnTo>
                  <a:lnTo>
                    <a:pt x="12" y="6"/>
                  </a:lnTo>
                  <a:lnTo>
                    <a:pt x="14" y="10"/>
                  </a:lnTo>
                  <a:lnTo>
                    <a:pt x="16" y="12"/>
                  </a:lnTo>
                  <a:lnTo>
                    <a:pt x="14" y="16"/>
                  </a:lnTo>
                  <a:lnTo>
                    <a:pt x="10" y="20"/>
                  </a:lnTo>
                  <a:lnTo>
                    <a:pt x="6" y="24"/>
                  </a:lnTo>
                  <a:lnTo>
                    <a:pt x="4" y="20"/>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04" name="Freeform 214"/>
            <p:cNvSpPr>
              <a:spLocks/>
            </p:cNvSpPr>
            <p:nvPr/>
          </p:nvSpPr>
          <p:spPr bwMode="auto">
            <a:xfrm>
              <a:off x="5828984" y="3836220"/>
              <a:ext cx="175272" cy="237612"/>
            </a:xfrm>
            <a:custGeom>
              <a:avLst/>
              <a:gdLst>
                <a:gd name="T0" fmla="*/ 2147483647 w 120"/>
                <a:gd name="T1" fmla="*/ 2147483647 h 150"/>
                <a:gd name="T2" fmla="*/ 2147483647 w 120"/>
                <a:gd name="T3" fmla="*/ 2147483647 h 150"/>
                <a:gd name="T4" fmla="*/ 2147483647 w 120"/>
                <a:gd name="T5" fmla="*/ 2147483647 h 150"/>
                <a:gd name="T6" fmla="*/ 2147483647 w 120"/>
                <a:gd name="T7" fmla="*/ 2147483647 h 150"/>
                <a:gd name="T8" fmla="*/ 2147483647 w 120"/>
                <a:gd name="T9" fmla="*/ 2147483647 h 150"/>
                <a:gd name="T10" fmla="*/ 2147483647 w 120"/>
                <a:gd name="T11" fmla="*/ 2147483647 h 150"/>
                <a:gd name="T12" fmla="*/ 2147483647 w 120"/>
                <a:gd name="T13" fmla="*/ 2147483647 h 150"/>
                <a:gd name="T14" fmla="*/ 2147483647 w 120"/>
                <a:gd name="T15" fmla="*/ 2147483647 h 150"/>
                <a:gd name="T16" fmla="*/ 2147483647 w 120"/>
                <a:gd name="T17" fmla="*/ 2147483647 h 150"/>
                <a:gd name="T18" fmla="*/ 2147483647 w 120"/>
                <a:gd name="T19" fmla="*/ 2147483647 h 150"/>
                <a:gd name="T20" fmla="*/ 2147483647 w 120"/>
                <a:gd name="T21" fmla="*/ 2147483647 h 150"/>
                <a:gd name="T22" fmla="*/ 2147483647 w 120"/>
                <a:gd name="T23" fmla="*/ 2147483647 h 150"/>
                <a:gd name="T24" fmla="*/ 2147483647 w 120"/>
                <a:gd name="T25" fmla="*/ 2147483647 h 150"/>
                <a:gd name="T26" fmla="*/ 2147483647 w 120"/>
                <a:gd name="T27" fmla="*/ 2147483647 h 150"/>
                <a:gd name="T28" fmla="*/ 2147483647 w 120"/>
                <a:gd name="T29" fmla="*/ 2147483647 h 150"/>
                <a:gd name="T30" fmla="*/ 2147483647 w 120"/>
                <a:gd name="T31" fmla="*/ 2147483647 h 150"/>
                <a:gd name="T32" fmla="*/ 2147483647 w 120"/>
                <a:gd name="T33" fmla="*/ 2147483647 h 150"/>
                <a:gd name="T34" fmla="*/ 2147483647 w 120"/>
                <a:gd name="T35" fmla="*/ 2147483647 h 150"/>
                <a:gd name="T36" fmla="*/ 2147483647 w 120"/>
                <a:gd name="T37" fmla="*/ 2147483647 h 150"/>
                <a:gd name="T38" fmla="*/ 2147483647 w 120"/>
                <a:gd name="T39" fmla="*/ 2147483647 h 150"/>
                <a:gd name="T40" fmla="*/ 2147483647 w 120"/>
                <a:gd name="T41" fmla="*/ 2147483647 h 150"/>
                <a:gd name="T42" fmla="*/ 2147483647 w 120"/>
                <a:gd name="T43" fmla="*/ 2147483647 h 150"/>
                <a:gd name="T44" fmla="*/ 2147483647 w 120"/>
                <a:gd name="T45" fmla="*/ 2147483647 h 150"/>
                <a:gd name="T46" fmla="*/ 2147483647 w 120"/>
                <a:gd name="T47" fmla="*/ 2147483647 h 150"/>
                <a:gd name="T48" fmla="*/ 2147483647 w 120"/>
                <a:gd name="T49" fmla="*/ 2147483647 h 150"/>
                <a:gd name="T50" fmla="*/ 2147483647 w 120"/>
                <a:gd name="T51" fmla="*/ 2147483647 h 150"/>
                <a:gd name="T52" fmla="*/ 2147483647 w 120"/>
                <a:gd name="T53" fmla="*/ 2147483647 h 150"/>
                <a:gd name="T54" fmla="*/ 2147483647 w 120"/>
                <a:gd name="T55" fmla="*/ 2147483647 h 150"/>
                <a:gd name="T56" fmla="*/ 2147483647 w 120"/>
                <a:gd name="T57" fmla="*/ 2147483647 h 150"/>
                <a:gd name="T58" fmla="*/ 2147483647 w 120"/>
                <a:gd name="T59" fmla="*/ 2147483647 h 150"/>
                <a:gd name="T60" fmla="*/ 2147483647 w 120"/>
                <a:gd name="T61" fmla="*/ 2147483647 h 150"/>
                <a:gd name="T62" fmla="*/ 2147483647 w 120"/>
                <a:gd name="T63" fmla="*/ 2147483647 h 150"/>
                <a:gd name="T64" fmla="*/ 2147483647 w 120"/>
                <a:gd name="T65" fmla="*/ 2147483647 h 150"/>
                <a:gd name="T66" fmla="*/ 0 w 120"/>
                <a:gd name="T67" fmla="*/ 2147483647 h 150"/>
                <a:gd name="T68" fmla="*/ 0 w 120"/>
                <a:gd name="T69" fmla="*/ 2147483647 h 150"/>
                <a:gd name="T70" fmla="*/ 2147483647 w 120"/>
                <a:gd name="T71" fmla="*/ 2147483647 h 150"/>
                <a:gd name="T72" fmla="*/ 2147483647 w 120"/>
                <a:gd name="T73" fmla="*/ 2147483647 h 150"/>
                <a:gd name="T74" fmla="*/ 2147483647 w 120"/>
                <a:gd name="T75" fmla="*/ 2147483647 h 150"/>
                <a:gd name="T76" fmla="*/ 2147483647 w 120"/>
                <a:gd name="T77" fmla="*/ 0 h 150"/>
                <a:gd name="T78" fmla="*/ 2147483647 w 120"/>
                <a:gd name="T79" fmla="*/ 2147483647 h 15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0"/>
                <a:gd name="T121" fmla="*/ 0 h 150"/>
                <a:gd name="T122" fmla="*/ 120 w 120"/>
                <a:gd name="T123" fmla="*/ 150 h 15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0" h="150">
                  <a:moveTo>
                    <a:pt x="66" y="4"/>
                  </a:moveTo>
                  <a:lnTo>
                    <a:pt x="72" y="12"/>
                  </a:lnTo>
                  <a:lnTo>
                    <a:pt x="76" y="22"/>
                  </a:lnTo>
                  <a:lnTo>
                    <a:pt x="82" y="26"/>
                  </a:lnTo>
                  <a:lnTo>
                    <a:pt x="88" y="28"/>
                  </a:lnTo>
                  <a:lnTo>
                    <a:pt x="102" y="30"/>
                  </a:lnTo>
                  <a:lnTo>
                    <a:pt x="110" y="34"/>
                  </a:lnTo>
                  <a:lnTo>
                    <a:pt x="116" y="38"/>
                  </a:lnTo>
                  <a:lnTo>
                    <a:pt x="118" y="42"/>
                  </a:lnTo>
                  <a:lnTo>
                    <a:pt x="120" y="50"/>
                  </a:lnTo>
                  <a:lnTo>
                    <a:pt x="118" y="58"/>
                  </a:lnTo>
                  <a:lnTo>
                    <a:pt x="116" y="64"/>
                  </a:lnTo>
                  <a:lnTo>
                    <a:pt x="104" y="76"/>
                  </a:lnTo>
                  <a:lnTo>
                    <a:pt x="98" y="82"/>
                  </a:lnTo>
                  <a:lnTo>
                    <a:pt x="94" y="86"/>
                  </a:lnTo>
                  <a:lnTo>
                    <a:pt x="92" y="90"/>
                  </a:lnTo>
                  <a:lnTo>
                    <a:pt x="92" y="98"/>
                  </a:lnTo>
                  <a:lnTo>
                    <a:pt x="92" y="110"/>
                  </a:lnTo>
                  <a:lnTo>
                    <a:pt x="84" y="112"/>
                  </a:lnTo>
                  <a:lnTo>
                    <a:pt x="78" y="110"/>
                  </a:lnTo>
                  <a:lnTo>
                    <a:pt x="78" y="120"/>
                  </a:lnTo>
                  <a:lnTo>
                    <a:pt x="78" y="122"/>
                  </a:lnTo>
                  <a:lnTo>
                    <a:pt x="78" y="126"/>
                  </a:lnTo>
                  <a:lnTo>
                    <a:pt x="72" y="128"/>
                  </a:lnTo>
                  <a:lnTo>
                    <a:pt x="66" y="130"/>
                  </a:lnTo>
                  <a:lnTo>
                    <a:pt x="64" y="132"/>
                  </a:lnTo>
                  <a:lnTo>
                    <a:pt x="62" y="136"/>
                  </a:lnTo>
                  <a:lnTo>
                    <a:pt x="58" y="140"/>
                  </a:lnTo>
                  <a:lnTo>
                    <a:pt x="56" y="144"/>
                  </a:lnTo>
                  <a:lnTo>
                    <a:pt x="44" y="146"/>
                  </a:lnTo>
                  <a:lnTo>
                    <a:pt x="36" y="148"/>
                  </a:lnTo>
                  <a:lnTo>
                    <a:pt x="30" y="148"/>
                  </a:lnTo>
                  <a:lnTo>
                    <a:pt x="20" y="150"/>
                  </a:lnTo>
                  <a:lnTo>
                    <a:pt x="0" y="126"/>
                  </a:lnTo>
                  <a:lnTo>
                    <a:pt x="0" y="118"/>
                  </a:lnTo>
                  <a:lnTo>
                    <a:pt x="50" y="74"/>
                  </a:lnTo>
                  <a:lnTo>
                    <a:pt x="50" y="40"/>
                  </a:lnTo>
                  <a:lnTo>
                    <a:pt x="42" y="34"/>
                  </a:lnTo>
                  <a:lnTo>
                    <a:pt x="66" y="0"/>
                  </a:lnTo>
                  <a:lnTo>
                    <a:pt x="6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05" name="Freeform 215"/>
            <p:cNvSpPr>
              <a:spLocks/>
            </p:cNvSpPr>
            <p:nvPr/>
          </p:nvSpPr>
          <p:spPr bwMode="auto">
            <a:xfrm>
              <a:off x="5905089" y="3799051"/>
              <a:ext cx="13837" cy="27876"/>
            </a:xfrm>
            <a:custGeom>
              <a:avLst/>
              <a:gdLst>
                <a:gd name="T0" fmla="*/ 0 w 10"/>
                <a:gd name="T1" fmla="*/ 2147483647 h 18"/>
                <a:gd name="T2" fmla="*/ 2147483647 w 10"/>
                <a:gd name="T3" fmla="*/ 0 h 18"/>
                <a:gd name="T4" fmla="*/ 2147483647 w 10"/>
                <a:gd name="T5" fmla="*/ 2147483647 h 18"/>
                <a:gd name="T6" fmla="*/ 2147483647 w 10"/>
                <a:gd name="T7" fmla="*/ 2147483647 h 18"/>
                <a:gd name="T8" fmla="*/ 2147483647 w 10"/>
                <a:gd name="T9" fmla="*/ 2147483647 h 18"/>
                <a:gd name="T10" fmla="*/ 2147483647 w 10"/>
                <a:gd name="T11" fmla="*/ 2147483647 h 18"/>
                <a:gd name="T12" fmla="*/ 2147483647 w 10"/>
                <a:gd name="T13" fmla="*/ 2147483647 h 18"/>
                <a:gd name="T14" fmla="*/ 0 w 10"/>
                <a:gd name="T15" fmla="*/ 2147483647 h 18"/>
                <a:gd name="T16" fmla="*/ 0 60000 65536"/>
                <a:gd name="T17" fmla="*/ 0 60000 65536"/>
                <a:gd name="T18" fmla="*/ 0 60000 65536"/>
                <a:gd name="T19" fmla="*/ 0 60000 65536"/>
                <a:gd name="T20" fmla="*/ 0 60000 65536"/>
                <a:gd name="T21" fmla="*/ 0 60000 65536"/>
                <a:gd name="T22" fmla="*/ 0 60000 65536"/>
                <a:gd name="T23" fmla="*/ 0 60000 65536"/>
                <a:gd name="T24" fmla="*/ 0 w 10"/>
                <a:gd name="T25" fmla="*/ 0 h 18"/>
                <a:gd name="T26" fmla="*/ 10 w 10"/>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 h="18">
                  <a:moveTo>
                    <a:pt x="0" y="8"/>
                  </a:moveTo>
                  <a:lnTo>
                    <a:pt x="6" y="0"/>
                  </a:lnTo>
                  <a:lnTo>
                    <a:pt x="10" y="6"/>
                  </a:lnTo>
                  <a:lnTo>
                    <a:pt x="10" y="14"/>
                  </a:lnTo>
                  <a:lnTo>
                    <a:pt x="6" y="18"/>
                  </a:lnTo>
                  <a:lnTo>
                    <a:pt x="4" y="16"/>
                  </a:lnTo>
                  <a:lnTo>
                    <a:pt x="2" y="12"/>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06" name="Freeform 216"/>
            <p:cNvSpPr>
              <a:spLocks/>
            </p:cNvSpPr>
            <p:nvPr/>
          </p:nvSpPr>
          <p:spPr bwMode="auto">
            <a:xfrm>
              <a:off x="5794390" y="3812326"/>
              <a:ext cx="130301" cy="76991"/>
            </a:xfrm>
            <a:custGeom>
              <a:avLst/>
              <a:gdLst>
                <a:gd name="T0" fmla="*/ 2147483647 w 90"/>
                <a:gd name="T1" fmla="*/ 2147483647 h 50"/>
                <a:gd name="T2" fmla="*/ 2147483647 w 90"/>
                <a:gd name="T3" fmla="*/ 2147483647 h 50"/>
                <a:gd name="T4" fmla="*/ 2147483647 w 90"/>
                <a:gd name="T5" fmla="*/ 2147483647 h 50"/>
                <a:gd name="T6" fmla="*/ 2147483647 w 90"/>
                <a:gd name="T7" fmla="*/ 2147483647 h 50"/>
                <a:gd name="T8" fmla="*/ 2147483647 w 90"/>
                <a:gd name="T9" fmla="*/ 2147483647 h 50"/>
                <a:gd name="T10" fmla="*/ 2147483647 w 90"/>
                <a:gd name="T11" fmla="*/ 2147483647 h 50"/>
                <a:gd name="T12" fmla="*/ 2147483647 w 90"/>
                <a:gd name="T13" fmla="*/ 0 h 50"/>
                <a:gd name="T14" fmla="*/ 2147483647 w 90"/>
                <a:gd name="T15" fmla="*/ 2147483647 h 50"/>
                <a:gd name="T16" fmla="*/ 2147483647 w 90"/>
                <a:gd name="T17" fmla="*/ 2147483647 h 50"/>
                <a:gd name="T18" fmla="*/ 2147483647 w 90"/>
                <a:gd name="T19" fmla="*/ 2147483647 h 50"/>
                <a:gd name="T20" fmla="*/ 2147483647 w 90"/>
                <a:gd name="T21" fmla="*/ 2147483647 h 50"/>
                <a:gd name="T22" fmla="*/ 2147483647 w 90"/>
                <a:gd name="T23" fmla="*/ 2147483647 h 50"/>
                <a:gd name="T24" fmla="*/ 2147483647 w 90"/>
                <a:gd name="T25" fmla="*/ 2147483647 h 50"/>
                <a:gd name="T26" fmla="*/ 2147483647 w 90"/>
                <a:gd name="T27" fmla="*/ 2147483647 h 50"/>
                <a:gd name="T28" fmla="*/ 2147483647 w 90"/>
                <a:gd name="T29" fmla="*/ 2147483647 h 50"/>
                <a:gd name="T30" fmla="*/ 2147483647 w 90"/>
                <a:gd name="T31" fmla="*/ 2147483647 h 50"/>
                <a:gd name="T32" fmla="*/ 0 w 90"/>
                <a:gd name="T33" fmla="*/ 2147483647 h 50"/>
                <a:gd name="T34" fmla="*/ 2147483647 w 90"/>
                <a:gd name="T35" fmla="*/ 2147483647 h 50"/>
                <a:gd name="T36" fmla="*/ 2147483647 w 90"/>
                <a:gd name="T37" fmla="*/ 2147483647 h 50"/>
                <a:gd name="T38" fmla="*/ 2147483647 w 90"/>
                <a:gd name="T39" fmla="*/ 2147483647 h 50"/>
                <a:gd name="T40" fmla="*/ 2147483647 w 90"/>
                <a:gd name="T41" fmla="*/ 2147483647 h 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0"/>
                <a:gd name="T64" fmla="*/ 0 h 50"/>
                <a:gd name="T65" fmla="*/ 90 w 90"/>
                <a:gd name="T66" fmla="*/ 50 h 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0" h="50">
                  <a:moveTo>
                    <a:pt x="66" y="50"/>
                  </a:moveTo>
                  <a:lnTo>
                    <a:pt x="90" y="16"/>
                  </a:lnTo>
                  <a:lnTo>
                    <a:pt x="86" y="6"/>
                  </a:lnTo>
                  <a:lnTo>
                    <a:pt x="82" y="10"/>
                  </a:lnTo>
                  <a:lnTo>
                    <a:pt x="80" y="8"/>
                  </a:lnTo>
                  <a:lnTo>
                    <a:pt x="78" y="4"/>
                  </a:lnTo>
                  <a:lnTo>
                    <a:pt x="76" y="0"/>
                  </a:lnTo>
                  <a:lnTo>
                    <a:pt x="66" y="12"/>
                  </a:lnTo>
                  <a:lnTo>
                    <a:pt x="58" y="22"/>
                  </a:lnTo>
                  <a:lnTo>
                    <a:pt x="52" y="28"/>
                  </a:lnTo>
                  <a:lnTo>
                    <a:pt x="44" y="30"/>
                  </a:lnTo>
                  <a:lnTo>
                    <a:pt x="36" y="34"/>
                  </a:lnTo>
                  <a:lnTo>
                    <a:pt x="26" y="34"/>
                  </a:lnTo>
                  <a:lnTo>
                    <a:pt x="20" y="34"/>
                  </a:lnTo>
                  <a:lnTo>
                    <a:pt x="12" y="30"/>
                  </a:lnTo>
                  <a:lnTo>
                    <a:pt x="2" y="22"/>
                  </a:lnTo>
                  <a:lnTo>
                    <a:pt x="0" y="28"/>
                  </a:lnTo>
                  <a:lnTo>
                    <a:pt x="10" y="36"/>
                  </a:lnTo>
                  <a:lnTo>
                    <a:pt x="22" y="40"/>
                  </a:lnTo>
                  <a:lnTo>
                    <a:pt x="22" y="48"/>
                  </a:lnTo>
                  <a:lnTo>
                    <a:pt x="66"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07" name="Freeform 217"/>
            <p:cNvSpPr>
              <a:spLocks/>
            </p:cNvSpPr>
            <p:nvPr/>
          </p:nvSpPr>
          <p:spPr bwMode="auto">
            <a:xfrm>
              <a:off x="5619118" y="4023389"/>
              <a:ext cx="239846" cy="167258"/>
            </a:xfrm>
            <a:custGeom>
              <a:avLst/>
              <a:gdLst>
                <a:gd name="T0" fmla="*/ 2147483647 w 164"/>
                <a:gd name="T1" fmla="*/ 2147483647 h 106"/>
                <a:gd name="T2" fmla="*/ 2147483647 w 164"/>
                <a:gd name="T3" fmla="*/ 2147483647 h 106"/>
                <a:gd name="T4" fmla="*/ 2147483647 w 164"/>
                <a:gd name="T5" fmla="*/ 0 h 106"/>
                <a:gd name="T6" fmla="*/ 2147483647 w 164"/>
                <a:gd name="T7" fmla="*/ 2147483647 h 106"/>
                <a:gd name="T8" fmla="*/ 2147483647 w 164"/>
                <a:gd name="T9" fmla="*/ 2147483647 h 106"/>
                <a:gd name="T10" fmla="*/ 2147483647 w 164"/>
                <a:gd name="T11" fmla="*/ 2147483647 h 106"/>
                <a:gd name="T12" fmla="*/ 2147483647 w 164"/>
                <a:gd name="T13" fmla="*/ 2147483647 h 106"/>
                <a:gd name="T14" fmla="*/ 2147483647 w 164"/>
                <a:gd name="T15" fmla="*/ 2147483647 h 106"/>
                <a:gd name="T16" fmla="*/ 2147483647 w 164"/>
                <a:gd name="T17" fmla="*/ 2147483647 h 106"/>
                <a:gd name="T18" fmla="*/ 2147483647 w 164"/>
                <a:gd name="T19" fmla="*/ 2147483647 h 106"/>
                <a:gd name="T20" fmla="*/ 2147483647 w 164"/>
                <a:gd name="T21" fmla="*/ 2147483647 h 106"/>
                <a:gd name="T22" fmla="*/ 2147483647 w 164"/>
                <a:gd name="T23" fmla="*/ 2147483647 h 106"/>
                <a:gd name="T24" fmla="*/ 2147483647 w 164"/>
                <a:gd name="T25" fmla="*/ 2147483647 h 106"/>
                <a:gd name="T26" fmla="*/ 2147483647 w 164"/>
                <a:gd name="T27" fmla="*/ 2147483647 h 106"/>
                <a:gd name="T28" fmla="*/ 2147483647 w 164"/>
                <a:gd name="T29" fmla="*/ 2147483647 h 106"/>
                <a:gd name="T30" fmla="*/ 2147483647 w 164"/>
                <a:gd name="T31" fmla="*/ 2147483647 h 106"/>
                <a:gd name="T32" fmla="*/ 0 w 164"/>
                <a:gd name="T33" fmla="*/ 2147483647 h 106"/>
                <a:gd name="T34" fmla="*/ 2147483647 w 164"/>
                <a:gd name="T35" fmla="*/ 2147483647 h 106"/>
                <a:gd name="T36" fmla="*/ 2147483647 w 164"/>
                <a:gd name="T37" fmla="*/ 2147483647 h 106"/>
                <a:gd name="T38" fmla="*/ 2147483647 w 164"/>
                <a:gd name="T39" fmla="*/ 2147483647 h 106"/>
                <a:gd name="T40" fmla="*/ 2147483647 w 164"/>
                <a:gd name="T41" fmla="*/ 2147483647 h 106"/>
                <a:gd name="T42" fmla="*/ 2147483647 w 164"/>
                <a:gd name="T43" fmla="*/ 2147483647 h 106"/>
                <a:gd name="T44" fmla="*/ 2147483647 w 164"/>
                <a:gd name="T45" fmla="*/ 2147483647 h 106"/>
                <a:gd name="T46" fmla="*/ 2147483647 w 164"/>
                <a:gd name="T47" fmla="*/ 2147483647 h 106"/>
                <a:gd name="T48" fmla="*/ 2147483647 w 164"/>
                <a:gd name="T49" fmla="*/ 2147483647 h 106"/>
                <a:gd name="T50" fmla="*/ 2147483647 w 164"/>
                <a:gd name="T51" fmla="*/ 2147483647 h 106"/>
                <a:gd name="T52" fmla="*/ 2147483647 w 164"/>
                <a:gd name="T53" fmla="*/ 2147483647 h 106"/>
                <a:gd name="T54" fmla="*/ 2147483647 w 164"/>
                <a:gd name="T55" fmla="*/ 2147483647 h 106"/>
                <a:gd name="T56" fmla="*/ 2147483647 w 164"/>
                <a:gd name="T57" fmla="*/ 2147483647 h 106"/>
                <a:gd name="T58" fmla="*/ 2147483647 w 164"/>
                <a:gd name="T59" fmla="*/ 2147483647 h 106"/>
                <a:gd name="T60" fmla="*/ 2147483647 w 164"/>
                <a:gd name="T61" fmla="*/ 2147483647 h 106"/>
                <a:gd name="T62" fmla="*/ 2147483647 w 164"/>
                <a:gd name="T63" fmla="*/ 2147483647 h 106"/>
                <a:gd name="T64" fmla="*/ 2147483647 w 164"/>
                <a:gd name="T65" fmla="*/ 2147483647 h 106"/>
                <a:gd name="T66" fmla="*/ 2147483647 w 164"/>
                <a:gd name="T67" fmla="*/ 2147483647 h 106"/>
                <a:gd name="T68" fmla="*/ 2147483647 w 164"/>
                <a:gd name="T69" fmla="*/ 2147483647 h 106"/>
                <a:gd name="T70" fmla="*/ 2147483647 w 164"/>
                <a:gd name="T71" fmla="*/ 2147483647 h 106"/>
                <a:gd name="T72" fmla="*/ 2147483647 w 164"/>
                <a:gd name="T73" fmla="*/ 2147483647 h 106"/>
                <a:gd name="T74" fmla="*/ 2147483647 w 164"/>
                <a:gd name="T75" fmla="*/ 2147483647 h 106"/>
                <a:gd name="T76" fmla="*/ 2147483647 w 164"/>
                <a:gd name="T77" fmla="*/ 2147483647 h 106"/>
                <a:gd name="T78" fmla="*/ 2147483647 w 164"/>
                <a:gd name="T79" fmla="*/ 2147483647 h 106"/>
                <a:gd name="T80" fmla="*/ 2147483647 w 164"/>
                <a:gd name="T81" fmla="*/ 2147483647 h 10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64"/>
                <a:gd name="T124" fmla="*/ 0 h 106"/>
                <a:gd name="T125" fmla="*/ 164 w 164"/>
                <a:gd name="T126" fmla="*/ 106 h 10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64" h="106">
                  <a:moveTo>
                    <a:pt x="164" y="32"/>
                  </a:moveTo>
                  <a:lnTo>
                    <a:pt x="144" y="8"/>
                  </a:lnTo>
                  <a:lnTo>
                    <a:pt x="144" y="0"/>
                  </a:lnTo>
                  <a:lnTo>
                    <a:pt x="96" y="12"/>
                  </a:lnTo>
                  <a:lnTo>
                    <a:pt x="52" y="56"/>
                  </a:lnTo>
                  <a:lnTo>
                    <a:pt x="50" y="34"/>
                  </a:lnTo>
                  <a:lnTo>
                    <a:pt x="30" y="28"/>
                  </a:lnTo>
                  <a:lnTo>
                    <a:pt x="26" y="26"/>
                  </a:lnTo>
                  <a:lnTo>
                    <a:pt x="24" y="28"/>
                  </a:lnTo>
                  <a:lnTo>
                    <a:pt x="18" y="26"/>
                  </a:lnTo>
                  <a:lnTo>
                    <a:pt x="14" y="22"/>
                  </a:lnTo>
                  <a:lnTo>
                    <a:pt x="12" y="24"/>
                  </a:lnTo>
                  <a:lnTo>
                    <a:pt x="10" y="28"/>
                  </a:lnTo>
                  <a:lnTo>
                    <a:pt x="8" y="34"/>
                  </a:lnTo>
                  <a:lnTo>
                    <a:pt x="6" y="38"/>
                  </a:lnTo>
                  <a:lnTo>
                    <a:pt x="4" y="46"/>
                  </a:lnTo>
                  <a:lnTo>
                    <a:pt x="0" y="54"/>
                  </a:lnTo>
                  <a:lnTo>
                    <a:pt x="10" y="78"/>
                  </a:lnTo>
                  <a:lnTo>
                    <a:pt x="14" y="92"/>
                  </a:lnTo>
                  <a:lnTo>
                    <a:pt x="14" y="106"/>
                  </a:lnTo>
                  <a:lnTo>
                    <a:pt x="20" y="106"/>
                  </a:lnTo>
                  <a:lnTo>
                    <a:pt x="30" y="106"/>
                  </a:lnTo>
                  <a:lnTo>
                    <a:pt x="40" y="102"/>
                  </a:lnTo>
                  <a:lnTo>
                    <a:pt x="44" y="98"/>
                  </a:lnTo>
                  <a:lnTo>
                    <a:pt x="52" y="94"/>
                  </a:lnTo>
                  <a:lnTo>
                    <a:pt x="66" y="90"/>
                  </a:lnTo>
                  <a:lnTo>
                    <a:pt x="76" y="88"/>
                  </a:lnTo>
                  <a:lnTo>
                    <a:pt x="86" y="84"/>
                  </a:lnTo>
                  <a:lnTo>
                    <a:pt x="96" y="82"/>
                  </a:lnTo>
                  <a:lnTo>
                    <a:pt x="100" y="78"/>
                  </a:lnTo>
                  <a:lnTo>
                    <a:pt x="104" y="76"/>
                  </a:lnTo>
                  <a:lnTo>
                    <a:pt x="106" y="70"/>
                  </a:lnTo>
                  <a:lnTo>
                    <a:pt x="112" y="68"/>
                  </a:lnTo>
                  <a:lnTo>
                    <a:pt x="130" y="64"/>
                  </a:lnTo>
                  <a:lnTo>
                    <a:pt x="140" y="60"/>
                  </a:lnTo>
                  <a:lnTo>
                    <a:pt x="150" y="54"/>
                  </a:lnTo>
                  <a:lnTo>
                    <a:pt x="152" y="50"/>
                  </a:lnTo>
                  <a:lnTo>
                    <a:pt x="154" y="44"/>
                  </a:lnTo>
                  <a:lnTo>
                    <a:pt x="158" y="36"/>
                  </a:lnTo>
                  <a:lnTo>
                    <a:pt x="160" y="34"/>
                  </a:lnTo>
                  <a:lnTo>
                    <a:pt x="164"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08" name="Freeform 218"/>
            <p:cNvSpPr>
              <a:spLocks/>
            </p:cNvSpPr>
            <p:nvPr/>
          </p:nvSpPr>
          <p:spPr bwMode="auto">
            <a:xfrm>
              <a:off x="5679080" y="3696838"/>
              <a:ext cx="61115" cy="43805"/>
            </a:xfrm>
            <a:custGeom>
              <a:avLst/>
              <a:gdLst>
                <a:gd name="T0" fmla="*/ 2147483647 w 42"/>
                <a:gd name="T1" fmla="*/ 2147483647 h 28"/>
                <a:gd name="T2" fmla="*/ 2147483647 w 42"/>
                <a:gd name="T3" fmla="*/ 2147483647 h 28"/>
                <a:gd name="T4" fmla="*/ 2147483647 w 42"/>
                <a:gd name="T5" fmla="*/ 2147483647 h 28"/>
                <a:gd name="T6" fmla="*/ 2147483647 w 42"/>
                <a:gd name="T7" fmla="*/ 2147483647 h 28"/>
                <a:gd name="T8" fmla="*/ 0 w 42"/>
                <a:gd name="T9" fmla="*/ 2147483647 h 28"/>
                <a:gd name="T10" fmla="*/ 2147483647 w 42"/>
                <a:gd name="T11" fmla="*/ 2147483647 h 28"/>
                <a:gd name="T12" fmla="*/ 2147483647 w 42"/>
                <a:gd name="T13" fmla="*/ 2147483647 h 28"/>
                <a:gd name="T14" fmla="*/ 2147483647 w 42"/>
                <a:gd name="T15" fmla="*/ 0 h 28"/>
                <a:gd name="T16" fmla="*/ 2147483647 w 42"/>
                <a:gd name="T17" fmla="*/ 0 h 28"/>
                <a:gd name="T18" fmla="*/ 2147483647 w 42"/>
                <a:gd name="T19" fmla="*/ 0 h 28"/>
                <a:gd name="T20" fmla="*/ 2147483647 w 42"/>
                <a:gd name="T21" fmla="*/ 2147483647 h 28"/>
                <a:gd name="T22" fmla="*/ 2147483647 w 42"/>
                <a:gd name="T23" fmla="*/ 0 h 28"/>
                <a:gd name="T24" fmla="*/ 2147483647 w 42"/>
                <a:gd name="T25" fmla="*/ 2147483647 h 28"/>
                <a:gd name="T26" fmla="*/ 2147483647 w 42"/>
                <a:gd name="T27" fmla="*/ 2147483647 h 28"/>
                <a:gd name="T28" fmla="*/ 2147483647 w 42"/>
                <a:gd name="T29" fmla="*/ 2147483647 h 28"/>
                <a:gd name="T30" fmla="*/ 2147483647 w 42"/>
                <a:gd name="T31" fmla="*/ 2147483647 h 28"/>
                <a:gd name="T32" fmla="*/ 2147483647 w 42"/>
                <a:gd name="T33" fmla="*/ 2147483647 h 28"/>
                <a:gd name="T34" fmla="*/ 2147483647 w 42"/>
                <a:gd name="T35" fmla="*/ 2147483647 h 28"/>
                <a:gd name="T36" fmla="*/ 2147483647 w 42"/>
                <a:gd name="T37" fmla="*/ 2147483647 h 28"/>
                <a:gd name="T38" fmla="*/ 2147483647 w 42"/>
                <a:gd name="T39" fmla="*/ 2147483647 h 2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2"/>
                <a:gd name="T61" fmla="*/ 0 h 28"/>
                <a:gd name="T62" fmla="*/ 42 w 42"/>
                <a:gd name="T63" fmla="*/ 28 h 2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2" h="28">
                  <a:moveTo>
                    <a:pt x="42" y="28"/>
                  </a:moveTo>
                  <a:lnTo>
                    <a:pt x="24" y="28"/>
                  </a:lnTo>
                  <a:lnTo>
                    <a:pt x="20" y="24"/>
                  </a:lnTo>
                  <a:lnTo>
                    <a:pt x="16" y="22"/>
                  </a:lnTo>
                  <a:lnTo>
                    <a:pt x="0" y="18"/>
                  </a:lnTo>
                  <a:lnTo>
                    <a:pt x="4" y="10"/>
                  </a:lnTo>
                  <a:lnTo>
                    <a:pt x="8" y="4"/>
                  </a:lnTo>
                  <a:lnTo>
                    <a:pt x="12" y="0"/>
                  </a:lnTo>
                  <a:lnTo>
                    <a:pt x="18" y="0"/>
                  </a:lnTo>
                  <a:lnTo>
                    <a:pt x="22" y="0"/>
                  </a:lnTo>
                  <a:lnTo>
                    <a:pt x="26" y="2"/>
                  </a:lnTo>
                  <a:lnTo>
                    <a:pt x="28" y="0"/>
                  </a:lnTo>
                  <a:lnTo>
                    <a:pt x="30" y="2"/>
                  </a:lnTo>
                  <a:lnTo>
                    <a:pt x="24" y="4"/>
                  </a:lnTo>
                  <a:lnTo>
                    <a:pt x="26" y="10"/>
                  </a:lnTo>
                  <a:lnTo>
                    <a:pt x="28" y="14"/>
                  </a:lnTo>
                  <a:lnTo>
                    <a:pt x="38" y="20"/>
                  </a:lnTo>
                  <a:lnTo>
                    <a:pt x="40" y="24"/>
                  </a:lnTo>
                  <a:lnTo>
                    <a:pt x="42" y="26"/>
                  </a:lnTo>
                  <a:lnTo>
                    <a:pt x="4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09" name="Freeform 219"/>
            <p:cNvSpPr>
              <a:spLocks/>
            </p:cNvSpPr>
            <p:nvPr/>
          </p:nvSpPr>
          <p:spPr bwMode="auto">
            <a:xfrm>
              <a:off x="5586831" y="3410111"/>
              <a:ext cx="485460" cy="418144"/>
            </a:xfrm>
            <a:custGeom>
              <a:avLst/>
              <a:gdLst>
                <a:gd name="T0" fmla="*/ 2147483647 w 332"/>
                <a:gd name="T1" fmla="*/ 2147483647 h 266"/>
                <a:gd name="T2" fmla="*/ 2147483647 w 332"/>
                <a:gd name="T3" fmla="*/ 2147483647 h 266"/>
                <a:gd name="T4" fmla="*/ 2147483647 w 332"/>
                <a:gd name="T5" fmla="*/ 2147483647 h 266"/>
                <a:gd name="T6" fmla="*/ 2147483647 w 332"/>
                <a:gd name="T7" fmla="*/ 2147483647 h 266"/>
                <a:gd name="T8" fmla="*/ 2147483647 w 332"/>
                <a:gd name="T9" fmla="*/ 2147483647 h 266"/>
                <a:gd name="T10" fmla="*/ 2147483647 w 332"/>
                <a:gd name="T11" fmla="*/ 2147483647 h 266"/>
                <a:gd name="T12" fmla="*/ 2147483647 w 332"/>
                <a:gd name="T13" fmla="*/ 2147483647 h 266"/>
                <a:gd name="T14" fmla="*/ 2147483647 w 332"/>
                <a:gd name="T15" fmla="*/ 2147483647 h 266"/>
                <a:gd name="T16" fmla="*/ 2147483647 w 332"/>
                <a:gd name="T17" fmla="*/ 2147483647 h 266"/>
                <a:gd name="T18" fmla="*/ 2147483647 w 332"/>
                <a:gd name="T19" fmla="*/ 2147483647 h 266"/>
                <a:gd name="T20" fmla="*/ 2147483647 w 332"/>
                <a:gd name="T21" fmla="*/ 2147483647 h 266"/>
                <a:gd name="T22" fmla="*/ 2147483647 w 332"/>
                <a:gd name="T23" fmla="*/ 2147483647 h 266"/>
                <a:gd name="T24" fmla="*/ 2147483647 w 332"/>
                <a:gd name="T25" fmla="*/ 2147483647 h 266"/>
                <a:gd name="T26" fmla="*/ 2147483647 w 332"/>
                <a:gd name="T27" fmla="*/ 2147483647 h 266"/>
                <a:gd name="T28" fmla="*/ 2147483647 w 332"/>
                <a:gd name="T29" fmla="*/ 2147483647 h 266"/>
                <a:gd name="T30" fmla="*/ 2147483647 w 332"/>
                <a:gd name="T31" fmla="*/ 2147483647 h 266"/>
                <a:gd name="T32" fmla="*/ 2147483647 w 332"/>
                <a:gd name="T33" fmla="*/ 2147483647 h 266"/>
                <a:gd name="T34" fmla="*/ 2147483647 w 332"/>
                <a:gd name="T35" fmla="*/ 2147483647 h 266"/>
                <a:gd name="T36" fmla="*/ 2147483647 w 332"/>
                <a:gd name="T37" fmla="*/ 2147483647 h 266"/>
                <a:gd name="T38" fmla="*/ 2147483647 w 332"/>
                <a:gd name="T39" fmla="*/ 2147483647 h 266"/>
                <a:gd name="T40" fmla="*/ 2147483647 w 332"/>
                <a:gd name="T41" fmla="*/ 2147483647 h 266"/>
                <a:gd name="T42" fmla="*/ 2147483647 w 332"/>
                <a:gd name="T43" fmla="*/ 2147483647 h 266"/>
                <a:gd name="T44" fmla="*/ 2147483647 w 332"/>
                <a:gd name="T45" fmla="*/ 2147483647 h 266"/>
                <a:gd name="T46" fmla="*/ 2147483647 w 332"/>
                <a:gd name="T47" fmla="*/ 2147483647 h 266"/>
                <a:gd name="T48" fmla="*/ 2147483647 w 332"/>
                <a:gd name="T49" fmla="*/ 2147483647 h 266"/>
                <a:gd name="T50" fmla="*/ 2147483647 w 332"/>
                <a:gd name="T51" fmla="*/ 2147483647 h 266"/>
                <a:gd name="T52" fmla="*/ 2147483647 w 332"/>
                <a:gd name="T53" fmla="*/ 2147483647 h 266"/>
                <a:gd name="T54" fmla="*/ 2147483647 w 332"/>
                <a:gd name="T55" fmla="*/ 2147483647 h 266"/>
                <a:gd name="T56" fmla="*/ 2147483647 w 332"/>
                <a:gd name="T57" fmla="*/ 2147483647 h 266"/>
                <a:gd name="T58" fmla="*/ 2147483647 w 332"/>
                <a:gd name="T59" fmla="*/ 2147483647 h 266"/>
                <a:gd name="T60" fmla="*/ 2147483647 w 332"/>
                <a:gd name="T61" fmla="*/ 2147483647 h 266"/>
                <a:gd name="T62" fmla="*/ 2147483647 w 332"/>
                <a:gd name="T63" fmla="*/ 2147483647 h 266"/>
                <a:gd name="T64" fmla="*/ 2147483647 w 332"/>
                <a:gd name="T65" fmla="*/ 0 h 266"/>
                <a:gd name="T66" fmla="*/ 0 w 332"/>
                <a:gd name="T67" fmla="*/ 2147483647 h 266"/>
                <a:gd name="T68" fmla="*/ 2147483647 w 332"/>
                <a:gd name="T69" fmla="*/ 2147483647 h 266"/>
                <a:gd name="T70" fmla="*/ 2147483647 w 332"/>
                <a:gd name="T71" fmla="*/ 2147483647 h 266"/>
                <a:gd name="T72" fmla="*/ 2147483647 w 332"/>
                <a:gd name="T73" fmla="*/ 2147483647 h 266"/>
                <a:gd name="T74" fmla="*/ 2147483647 w 332"/>
                <a:gd name="T75" fmla="*/ 2147483647 h 266"/>
                <a:gd name="T76" fmla="*/ 2147483647 w 332"/>
                <a:gd name="T77" fmla="*/ 2147483647 h 266"/>
                <a:gd name="T78" fmla="*/ 2147483647 w 332"/>
                <a:gd name="T79" fmla="*/ 2147483647 h 266"/>
                <a:gd name="T80" fmla="*/ 2147483647 w 332"/>
                <a:gd name="T81" fmla="*/ 2147483647 h 266"/>
                <a:gd name="T82" fmla="*/ 2147483647 w 332"/>
                <a:gd name="T83" fmla="*/ 2147483647 h 26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2"/>
                <a:gd name="T127" fmla="*/ 0 h 266"/>
                <a:gd name="T128" fmla="*/ 332 w 332"/>
                <a:gd name="T129" fmla="*/ 266 h 26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2" h="266">
                  <a:moveTo>
                    <a:pt x="94" y="184"/>
                  </a:moveTo>
                  <a:lnTo>
                    <a:pt x="98" y="180"/>
                  </a:lnTo>
                  <a:lnTo>
                    <a:pt x="100" y="172"/>
                  </a:lnTo>
                  <a:lnTo>
                    <a:pt x="112" y="180"/>
                  </a:lnTo>
                  <a:lnTo>
                    <a:pt x="122" y="190"/>
                  </a:lnTo>
                  <a:lnTo>
                    <a:pt x="144" y="212"/>
                  </a:lnTo>
                  <a:lnTo>
                    <a:pt x="154" y="222"/>
                  </a:lnTo>
                  <a:lnTo>
                    <a:pt x="166" y="230"/>
                  </a:lnTo>
                  <a:lnTo>
                    <a:pt x="180" y="238"/>
                  </a:lnTo>
                  <a:lnTo>
                    <a:pt x="188" y="238"/>
                  </a:lnTo>
                  <a:lnTo>
                    <a:pt x="198" y="240"/>
                  </a:lnTo>
                  <a:lnTo>
                    <a:pt x="206" y="238"/>
                  </a:lnTo>
                  <a:lnTo>
                    <a:pt x="214" y="234"/>
                  </a:lnTo>
                  <a:lnTo>
                    <a:pt x="222" y="230"/>
                  </a:lnTo>
                  <a:lnTo>
                    <a:pt x="228" y="228"/>
                  </a:lnTo>
                  <a:lnTo>
                    <a:pt x="234" y="228"/>
                  </a:lnTo>
                  <a:lnTo>
                    <a:pt x="236" y="230"/>
                  </a:lnTo>
                  <a:lnTo>
                    <a:pt x="236" y="234"/>
                  </a:lnTo>
                  <a:lnTo>
                    <a:pt x="238" y="240"/>
                  </a:lnTo>
                  <a:lnTo>
                    <a:pt x="236" y="246"/>
                  </a:lnTo>
                  <a:lnTo>
                    <a:pt x="240" y="248"/>
                  </a:lnTo>
                  <a:lnTo>
                    <a:pt x="246" y="252"/>
                  </a:lnTo>
                  <a:lnTo>
                    <a:pt x="262" y="258"/>
                  </a:lnTo>
                  <a:lnTo>
                    <a:pt x="282" y="264"/>
                  </a:lnTo>
                  <a:lnTo>
                    <a:pt x="294" y="266"/>
                  </a:lnTo>
                  <a:lnTo>
                    <a:pt x="302" y="266"/>
                  </a:lnTo>
                  <a:lnTo>
                    <a:pt x="308" y="266"/>
                  </a:lnTo>
                  <a:lnTo>
                    <a:pt x="308" y="258"/>
                  </a:lnTo>
                  <a:lnTo>
                    <a:pt x="310" y="254"/>
                  </a:lnTo>
                  <a:lnTo>
                    <a:pt x="312" y="248"/>
                  </a:lnTo>
                  <a:lnTo>
                    <a:pt x="316" y="246"/>
                  </a:lnTo>
                  <a:lnTo>
                    <a:pt x="326" y="240"/>
                  </a:lnTo>
                  <a:lnTo>
                    <a:pt x="330" y="238"/>
                  </a:lnTo>
                  <a:lnTo>
                    <a:pt x="332" y="234"/>
                  </a:lnTo>
                  <a:lnTo>
                    <a:pt x="328" y="230"/>
                  </a:lnTo>
                  <a:lnTo>
                    <a:pt x="322" y="226"/>
                  </a:lnTo>
                  <a:lnTo>
                    <a:pt x="320" y="218"/>
                  </a:lnTo>
                  <a:lnTo>
                    <a:pt x="318" y="212"/>
                  </a:lnTo>
                  <a:lnTo>
                    <a:pt x="314" y="210"/>
                  </a:lnTo>
                  <a:lnTo>
                    <a:pt x="310" y="210"/>
                  </a:lnTo>
                  <a:lnTo>
                    <a:pt x="304" y="204"/>
                  </a:lnTo>
                  <a:lnTo>
                    <a:pt x="298" y="196"/>
                  </a:lnTo>
                  <a:lnTo>
                    <a:pt x="292" y="192"/>
                  </a:lnTo>
                  <a:lnTo>
                    <a:pt x="286" y="190"/>
                  </a:lnTo>
                  <a:lnTo>
                    <a:pt x="282" y="186"/>
                  </a:lnTo>
                  <a:lnTo>
                    <a:pt x="282" y="182"/>
                  </a:lnTo>
                  <a:lnTo>
                    <a:pt x="284" y="178"/>
                  </a:lnTo>
                  <a:lnTo>
                    <a:pt x="288" y="172"/>
                  </a:lnTo>
                  <a:lnTo>
                    <a:pt x="294" y="164"/>
                  </a:lnTo>
                  <a:lnTo>
                    <a:pt x="296" y="162"/>
                  </a:lnTo>
                  <a:lnTo>
                    <a:pt x="296" y="158"/>
                  </a:lnTo>
                  <a:lnTo>
                    <a:pt x="288" y="156"/>
                  </a:lnTo>
                  <a:lnTo>
                    <a:pt x="282" y="152"/>
                  </a:lnTo>
                  <a:lnTo>
                    <a:pt x="280" y="148"/>
                  </a:lnTo>
                  <a:lnTo>
                    <a:pt x="278" y="142"/>
                  </a:lnTo>
                  <a:lnTo>
                    <a:pt x="274" y="130"/>
                  </a:lnTo>
                  <a:lnTo>
                    <a:pt x="270" y="118"/>
                  </a:lnTo>
                  <a:lnTo>
                    <a:pt x="270" y="110"/>
                  </a:lnTo>
                  <a:lnTo>
                    <a:pt x="270" y="104"/>
                  </a:lnTo>
                  <a:lnTo>
                    <a:pt x="272" y="94"/>
                  </a:lnTo>
                  <a:lnTo>
                    <a:pt x="274" y="84"/>
                  </a:lnTo>
                  <a:lnTo>
                    <a:pt x="274" y="76"/>
                  </a:lnTo>
                  <a:lnTo>
                    <a:pt x="274" y="72"/>
                  </a:lnTo>
                  <a:lnTo>
                    <a:pt x="272" y="68"/>
                  </a:lnTo>
                  <a:lnTo>
                    <a:pt x="268" y="64"/>
                  </a:lnTo>
                  <a:lnTo>
                    <a:pt x="264" y="62"/>
                  </a:lnTo>
                  <a:lnTo>
                    <a:pt x="256" y="60"/>
                  </a:lnTo>
                  <a:lnTo>
                    <a:pt x="250" y="56"/>
                  </a:lnTo>
                  <a:lnTo>
                    <a:pt x="226" y="40"/>
                  </a:lnTo>
                  <a:lnTo>
                    <a:pt x="210" y="32"/>
                  </a:lnTo>
                  <a:lnTo>
                    <a:pt x="200" y="28"/>
                  </a:lnTo>
                  <a:lnTo>
                    <a:pt x="194" y="28"/>
                  </a:lnTo>
                  <a:lnTo>
                    <a:pt x="184" y="30"/>
                  </a:lnTo>
                  <a:lnTo>
                    <a:pt x="174" y="32"/>
                  </a:lnTo>
                  <a:lnTo>
                    <a:pt x="162" y="42"/>
                  </a:lnTo>
                  <a:lnTo>
                    <a:pt x="156" y="46"/>
                  </a:lnTo>
                  <a:lnTo>
                    <a:pt x="148" y="50"/>
                  </a:lnTo>
                  <a:lnTo>
                    <a:pt x="140" y="54"/>
                  </a:lnTo>
                  <a:lnTo>
                    <a:pt x="126" y="54"/>
                  </a:lnTo>
                  <a:lnTo>
                    <a:pt x="112" y="52"/>
                  </a:lnTo>
                  <a:lnTo>
                    <a:pt x="94" y="46"/>
                  </a:lnTo>
                  <a:lnTo>
                    <a:pt x="88" y="40"/>
                  </a:lnTo>
                  <a:lnTo>
                    <a:pt x="82" y="34"/>
                  </a:lnTo>
                  <a:lnTo>
                    <a:pt x="78" y="30"/>
                  </a:lnTo>
                  <a:lnTo>
                    <a:pt x="76" y="26"/>
                  </a:lnTo>
                  <a:lnTo>
                    <a:pt x="68" y="22"/>
                  </a:lnTo>
                  <a:lnTo>
                    <a:pt x="64" y="18"/>
                  </a:lnTo>
                  <a:lnTo>
                    <a:pt x="64" y="12"/>
                  </a:lnTo>
                  <a:lnTo>
                    <a:pt x="62" y="4"/>
                  </a:lnTo>
                  <a:lnTo>
                    <a:pt x="54" y="4"/>
                  </a:lnTo>
                  <a:lnTo>
                    <a:pt x="44" y="14"/>
                  </a:lnTo>
                  <a:lnTo>
                    <a:pt x="36" y="20"/>
                  </a:lnTo>
                  <a:lnTo>
                    <a:pt x="32" y="20"/>
                  </a:lnTo>
                  <a:lnTo>
                    <a:pt x="28" y="22"/>
                  </a:lnTo>
                  <a:lnTo>
                    <a:pt x="24" y="22"/>
                  </a:lnTo>
                  <a:lnTo>
                    <a:pt x="18" y="18"/>
                  </a:lnTo>
                  <a:lnTo>
                    <a:pt x="14" y="12"/>
                  </a:lnTo>
                  <a:lnTo>
                    <a:pt x="8" y="4"/>
                  </a:lnTo>
                  <a:lnTo>
                    <a:pt x="4" y="0"/>
                  </a:lnTo>
                  <a:lnTo>
                    <a:pt x="4" y="4"/>
                  </a:lnTo>
                  <a:lnTo>
                    <a:pt x="2" y="12"/>
                  </a:lnTo>
                  <a:lnTo>
                    <a:pt x="0" y="12"/>
                  </a:lnTo>
                  <a:lnTo>
                    <a:pt x="2" y="22"/>
                  </a:lnTo>
                  <a:lnTo>
                    <a:pt x="4" y="30"/>
                  </a:lnTo>
                  <a:lnTo>
                    <a:pt x="6" y="40"/>
                  </a:lnTo>
                  <a:lnTo>
                    <a:pt x="8" y="52"/>
                  </a:lnTo>
                  <a:lnTo>
                    <a:pt x="14" y="52"/>
                  </a:lnTo>
                  <a:lnTo>
                    <a:pt x="18" y="62"/>
                  </a:lnTo>
                  <a:lnTo>
                    <a:pt x="26" y="70"/>
                  </a:lnTo>
                  <a:lnTo>
                    <a:pt x="36" y="74"/>
                  </a:lnTo>
                  <a:lnTo>
                    <a:pt x="46" y="78"/>
                  </a:lnTo>
                  <a:lnTo>
                    <a:pt x="40" y="90"/>
                  </a:lnTo>
                  <a:lnTo>
                    <a:pt x="38" y="98"/>
                  </a:lnTo>
                  <a:lnTo>
                    <a:pt x="36" y="106"/>
                  </a:lnTo>
                  <a:lnTo>
                    <a:pt x="38" y="112"/>
                  </a:lnTo>
                  <a:lnTo>
                    <a:pt x="40" y="118"/>
                  </a:lnTo>
                  <a:lnTo>
                    <a:pt x="46" y="124"/>
                  </a:lnTo>
                  <a:lnTo>
                    <a:pt x="50" y="128"/>
                  </a:lnTo>
                  <a:lnTo>
                    <a:pt x="62" y="136"/>
                  </a:lnTo>
                  <a:lnTo>
                    <a:pt x="70" y="142"/>
                  </a:lnTo>
                  <a:lnTo>
                    <a:pt x="74" y="146"/>
                  </a:lnTo>
                  <a:lnTo>
                    <a:pt x="74" y="152"/>
                  </a:lnTo>
                  <a:lnTo>
                    <a:pt x="76" y="162"/>
                  </a:lnTo>
                  <a:lnTo>
                    <a:pt x="80" y="166"/>
                  </a:lnTo>
                  <a:lnTo>
                    <a:pt x="86" y="172"/>
                  </a:lnTo>
                  <a:lnTo>
                    <a:pt x="90" y="176"/>
                  </a:lnTo>
                  <a:lnTo>
                    <a:pt x="92" y="182"/>
                  </a:lnTo>
                  <a:lnTo>
                    <a:pt x="94" y="1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10" name="Freeform 220"/>
            <p:cNvSpPr>
              <a:spLocks/>
            </p:cNvSpPr>
            <p:nvPr/>
          </p:nvSpPr>
          <p:spPr bwMode="auto">
            <a:xfrm>
              <a:off x="5416170" y="3605245"/>
              <a:ext cx="89943" cy="124780"/>
            </a:xfrm>
            <a:custGeom>
              <a:avLst/>
              <a:gdLst>
                <a:gd name="T0" fmla="*/ 0 w 62"/>
                <a:gd name="T1" fmla="*/ 2147483647 h 78"/>
                <a:gd name="T2" fmla="*/ 2147483647 w 62"/>
                <a:gd name="T3" fmla="*/ 2147483647 h 78"/>
                <a:gd name="T4" fmla="*/ 2147483647 w 62"/>
                <a:gd name="T5" fmla="*/ 2147483647 h 78"/>
                <a:gd name="T6" fmla="*/ 2147483647 w 62"/>
                <a:gd name="T7" fmla="*/ 2147483647 h 78"/>
                <a:gd name="T8" fmla="*/ 2147483647 w 62"/>
                <a:gd name="T9" fmla="*/ 2147483647 h 78"/>
                <a:gd name="T10" fmla="*/ 2147483647 w 62"/>
                <a:gd name="T11" fmla="*/ 2147483647 h 78"/>
                <a:gd name="T12" fmla="*/ 2147483647 w 62"/>
                <a:gd name="T13" fmla="*/ 2147483647 h 78"/>
                <a:gd name="T14" fmla="*/ 2147483647 w 62"/>
                <a:gd name="T15" fmla="*/ 2147483647 h 78"/>
                <a:gd name="T16" fmla="*/ 2147483647 w 62"/>
                <a:gd name="T17" fmla="*/ 2147483647 h 78"/>
                <a:gd name="T18" fmla="*/ 2147483647 w 62"/>
                <a:gd name="T19" fmla="*/ 2147483647 h 78"/>
                <a:gd name="T20" fmla="*/ 2147483647 w 62"/>
                <a:gd name="T21" fmla="*/ 0 h 78"/>
                <a:gd name="T22" fmla="*/ 2147483647 w 62"/>
                <a:gd name="T23" fmla="*/ 2147483647 h 78"/>
                <a:gd name="T24" fmla="*/ 2147483647 w 62"/>
                <a:gd name="T25" fmla="*/ 2147483647 h 78"/>
                <a:gd name="T26" fmla="*/ 2147483647 w 62"/>
                <a:gd name="T27" fmla="*/ 2147483647 h 78"/>
                <a:gd name="T28" fmla="*/ 2147483647 w 62"/>
                <a:gd name="T29" fmla="*/ 2147483647 h 78"/>
                <a:gd name="T30" fmla="*/ 2147483647 w 62"/>
                <a:gd name="T31" fmla="*/ 2147483647 h 78"/>
                <a:gd name="T32" fmla="*/ 2147483647 w 62"/>
                <a:gd name="T33" fmla="*/ 2147483647 h 78"/>
                <a:gd name="T34" fmla="*/ 2147483647 w 62"/>
                <a:gd name="T35" fmla="*/ 2147483647 h 78"/>
                <a:gd name="T36" fmla="*/ 2147483647 w 62"/>
                <a:gd name="T37" fmla="*/ 2147483647 h 78"/>
                <a:gd name="T38" fmla="*/ 0 w 62"/>
                <a:gd name="T39" fmla="*/ 2147483647 h 78"/>
                <a:gd name="T40" fmla="*/ 0 w 62"/>
                <a:gd name="T41" fmla="*/ 2147483647 h 78"/>
                <a:gd name="T42" fmla="*/ 0 w 62"/>
                <a:gd name="T43" fmla="*/ 2147483647 h 7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2"/>
                <a:gd name="T67" fmla="*/ 0 h 78"/>
                <a:gd name="T68" fmla="*/ 62 w 62"/>
                <a:gd name="T69" fmla="*/ 78 h 7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2" h="78">
                  <a:moveTo>
                    <a:pt x="0" y="76"/>
                  </a:moveTo>
                  <a:lnTo>
                    <a:pt x="16" y="78"/>
                  </a:lnTo>
                  <a:lnTo>
                    <a:pt x="20" y="74"/>
                  </a:lnTo>
                  <a:lnTo>
                    <a:pt x="24" y="68"/>
                  </a:lnTo>
                  <a:lnTo>
                    <a:pt x="30" y="64"/>
                  </a:lnTo>
                  <a:lnTo>
                    <a:pt x="34" y="64"/>
                  </a:lnTo>
                  <a:lnTo>
                    <a:pt x="38" y="58"/>
                  </a:lnTo>
                  <a:lnTo>
                    <a:pt x="44" y="58"/>
                  </a:lnTo>
                  <a:lnTo>
                    <a:pt x="32" y="32"/>
                  </a:lnTo>
                  <a:lnTo>
                    <a:pt x="62" y="22"/>
                  </a:lnTo>
                  <a:lnTo>
                    <a:pt x="54" y="0"/>
                  </a:lnTo>
                  <a:lnTo>
                    <a:pt x="24" y="16"/>
                  </a:lnTo>
                  <a:lnTo>
                    <a:pt x="22" y="16"/>
                  </a:lnTo>
                  <a:lnTo>
                    <a:pt x="18" y="16"/>
                  </a:lnTo>
                  <a:lnTo>
                    <a:pt x="14" y="12"/>
                  </a:lnTo>
                  <a:lnTo>
                    <a:pt x="4" y="10"/>
                  </a:lnTo>
                  <a:lnTo>
                    <a:pt x="4" y="12"/>
                  </a:lnTo>
                  <a:lnTo>
                    <a:pt x="4" y="32"/>
                  </a:lnTo>
                  <a:lnTo>
                    <a:pt x="6" y="32"/>
                  </a:lnTo>
                  <a:lnTo>
                    <a:pt x="0" y="68"/>
                  </a:lnTo>
                  <a:lnTo>
                    <a:pt x="0" y="72"/>
                  </a:lnTo>
                  <a:lnTo>
                    <a:pt x="0"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11" name="Freeform 221"/>
            <p:cNvSpPr>
              <a:spLocks/>
            </p:cNvSpPr>
            <p:nvPr/>
          </p:nvSpPr>
          <p:spPr bwMode="auto">
            <a:xfrm>
              <a:off x="5413864" y="3564094"/>
              <a:ext cx="25369" cy="47788"/>
            </a:xfrm>
            <a:custGeom>
              <a:avLst/>
              <a:gdLst>
                <a:gd name="T0" fmla="*/ 0 w 18"/>
                <a:gd name="T1" fmla="*/ 2147483647 h 30"/>
                <a:gd name="T2" fmla="*/ 2147483647 w 18"/>
                <a:gd name="T3" fmla="*/ 0 h 30"/>
                <a:gd name="T4" fmla="*/ 2147483647 w 18"/>
                <a:gd name="T5" fmla="*/ 2147483647 h 30"/>
                <a:gd name="T6" fmla="*/ 2147483647 w 18"/>
                <a:gd name="T7" fmla="*/ 2147483647 h 30"/>
                <a:gd name="T8" fmla="*/ 2147483647 w 18"/>
                <a:gd name="T9" fmla="*/ 2147483647 h 30"/>
                <a:gd name="T10" fmla="*/ 2147483647 w 18"/>
                <a:gd name="T11" fmla="*/ 2147483647 h 30"/>
                <a:gd name="T12" fmla="*/ 2147483647 w 18"/>
                <a:gd name="T13" fmla="*/ 2147483647 h 30"/>
                <a:gd name="T14" fmla="*/ 2147483647 w 18"/>
                <a:gd name="T15" fmla="*/ 2147483647 h 30"/>
                <a:gd name="T16" fmla="*/ 2147483647 w 18"/>
                <a:gd name="T17" fmla="*/ 2147483647 h 30"/>
                <a:gd name="T18" fmla="*/ 2147483647 w 18"/>
                <a:gd name="T19" fmla="*/ 2147483647 h 30"/>
                <a:gd name="T20" fmla="*/ 0 w 18"/>
                <a:gd name="T21" fmla="*/ 2147483647 h 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30"/>
                <a:gd name="T35" fmla="*/ 18 w 18"/>
                <a:gd name="T36" fmla="*/ 30 h 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30">
                  <a:moveTo>
                    <a:pt x="0" y="30"/>
                  </a:moveTo>
                  <a:lnTo>
                    <a:pt x="8" y="0"/>
                  </a:lnTo>
                  <a:lnTo>
                    <a:pt x="18" y="4"/>
                  </a:lnTo>
                  <a:lnTo>
                    <a:pt x="16" y="12"/>
                  </a:lnTo>
                  <a:lnTo>
                    <a:pt x="12" y="14"/>
                  </a:lnTo>
                  <a:lnTo>
                    <a:pt x="8" y="14"/>
                  </a:lnTo>
                  <a:lnTo>
                    <a:pt x="10" y="18"/>
                  </a:lnTo>
                  <a:lnTo>
                    <a:pt x="12" y="20"/>
                  </a:lnTo>
                  <a:lnTo>
                    <a:pt x="10" y="26"/>
                  </a:lnTo>
                  <a:lnTo>
                    <a:pt x="6" y="30"/>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12" name="Freeform 222"/>
            <p:cNvSpPr>
              <a:spLocks/>
            </p:cNvSpPr>
            <p:nvPr/>
          </p:nvSpPr>
          <p:spPr bwMode="auto">
            <a:xfrm>
              <a:off x="5411558" y="3625157"/>
              <a:ext cx="13837" cy="31859"/>
            </a:xfrm>
            <a:custGeom>
              <a:avLst/>
              <a:gdLst>
                <a:gd name="T0" fmla="*/ 2147483647 w 10"/>
                <a:gd name="T1" fmla="*/ 2147483647 h 20"/>
                <a:gd name="T2" fmla="*/ 2147483647 w 10"/>
                <a:gd name="T3" fmla="*/ 0 h 20"/>
                <a:gd name="T4" fmla="*/ 2147483647 w 10"/>
                <a:gd name="T5" fmla="*/ 0 h 20"/>
                <a:gd name="T6" fmla="*/ 0 w 10"/>
                <a:gd name="T7" fmla="*/ 2147483647 h 20"/>
                <a:gd name="T8" fmla="*/ 2147483647 w 10"/>
                <a:gd name="T9" fmla="*/ 2147483647 h 20"/>
                <a:gd name="T10" fmla="*/ 2147483647 w 10"/>
                <a:gd name="T11" fmla="*/ 2147483647 h 20"/>
                <a:gd name="T12" fmla="*/ 0 60000 65536"/>
                <a:gd name="T13" fmla="*/ 0 60000 65536"/>
                <a:gd name="T14" fmla="*/ 0 60000 65536"/>
                <a:gd name="T15" fmla="*/ 0 60000 65536"/>
                <a:gd name="T16" fmla="*/ 0 60000 65536"/>
                <a:gd name="T17" fmla="*/ 0 60000 65536"/>
                <a:gd name="T18" fmla="*/ 0 w 10"/>
                <a:gd name="T19" fmla="*/ 0 h 20"/>
                <a:gd name="T20" fmla="*/ 10 w 10"/>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10" h="20">
                  <a:moveTo>
                    <a:pt x="8" y="20"/>
                  </a:moveTo>
                  <a:lnTo>
                    <a:pt x="8" y="0"/>
                  </a:lnTo>
                  <a:lnTo>
                    <a:pt x="4" y="0"/>
                  </a:lnTo>
                  <a:lnTo>
                    <a:pt x="0" y="20"/>
                  </a:lnTo>
                  <a:lnTo>
                    <a:pt x="10" y="20"/>
                  </a:lnTo>
                  <a:lnTo>
                    <a:pt x="8"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13" name="Freeform 224"/>
            <p:cNvSpPr>
              <a:spLocks/>
            </p:cNvSpPr>
            <p:nvPr/>
          </p:nvSpPr>
          <p:spPr bwMode="auto">
            <a:xfrm>
              <a:off x="5448458" y="2604352"/>
              <a:ext cx="39206" cy="23894"/>
            </a:xfrm>
            <a:custGeom>
              <a:avLst/>
              <a:gdLst>
                <a:gd name="T0" fmla="*/ 2147483647 w 26"/>
                <a:gd name="T1" fmla="*/ 2147483647 h 16"/>
                <a:gd name="T2" fmla="*/ 2147483647 w 26"/>
                <a:gd name="T3" fmla="*/ 2147483647 h 16"/>
                <a:gd name="T4" fmla="*/ 2147483647 w 26"/>
                <a:gd name="T5" fmla="*/ 2147483647 h 16"/>
                <a:gd name="T6" fmla="*/ 2147483647 w 26"/>
                <a:gd name="T7" fmla="*/ 2147483647 h 16"/>
                <a:gd name="T8" fmla="*/ 2147483647 w 26"/>
                <a:gd name="T9" fmla="*/ 2147483647 h 16"/>
                <a:gd name="T10" fmla="*/ 2147483647 w 26"/>
                <a:gd name="T11" fmla="*/ 2147483647 h 16"/>
                <a:gd name="T12" fmla="*/ 0 w 26"/>
                <a:gd name="T13" fmla="*/ 2147483647 h 16"/>
                <a:gd name="T14" fmla="*/ 2147483647 w 26"/>
                <a:gd name="T15" fmla="*/ 0 h 16"/>
                <a:gd name="T16" fmla="*/ 2147483647 w 26"/>
                <a:gd name="T17" fmla="*/ 2147483647 h 16"/>
                <a:gd name="T18" fmla="*/ 2147483647 w 26"/>
                <a:gd name="T19" fmla="*/ 2147483647 h 16"/>
                <a:gd name="T20" fmla="*/ 2147483647 w 26"/>
                <a:gd name="T21" fmla="*/ 2147483647 h 16"/>
                <a:gd name="T22" fmla="*/ 2147483647 w 26"/>
                <a:gd name="T23" fmla="*/ 2147483647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
                <a:gd name="T37" fmla="*/ 0 h 16"/>
                <a:gd name="T38" fmla="*/ 26 w 26"/>
                <a:gd name="T39" fmla="*/ 16 h 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 h="16">
                  <a:moveTo>
                    <a:pt x="26" y="10"/>
                  </a:moveTo>
                  <a:lnTo>
                    <a:pt x="20" y="14"/>
                  </a:lnTo>
                  <a:lnTo>
                    <a:pt x="14" y="16"/>
                  </a:lnTo>
                  <a:lnTo>
                    <a:pt x="8" y="16"/>
                  </a:lnTo>
                  <a:lnTo>
                    <a:pt x="4" y="12"/>
                  </a:lnTo>
                  <a:lnTo>
                    <a:pt x="2" y="8"/>
                  </a:lnTo>
                  <a:lnTo>
                    <a:pt x="0" y="2"/>
                  </a:lnTo>
                  <a:lnTo>
                    <a:pt x="8" y="0"/>
                  </a:lnTo>
                  <a:lnTo>
                    <a:pt x="12" y="2"/>
                  </a:lnTo>
                  <a:lnTo>
                    <a:pt x="16" y="2"/>
                  </a:lnTo>
                  <a:lnTo>
                    <a:pt x="20" y="4"/>
                  </a:lnTo>
                  <a:lnTo>
                    <a:pt x="26"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14" name="Freeform 225"/>
            <p:cNvSpPr>
              <a:spLocks/>
            </p:cNvSpPr>
            <p:nvPr/>
          </p:nvSpPr>
          <p:spPr bwMode="auto">
            <a:xfrm>
              <a:off x="5478438" y="2433112"/>
              <a:ext cx="213325" cy="147346"/>
            </a:xfrm>
            <a:custGeom>
              <a:avLst/>
              <a:gdLst>
                <a:gd name="T0" fmla="*/ 2147483647 w 146"/>
                <a:gd name="T1" fmla="*/ 2147483647 h 94"/>
                <a:gd name="T2" fmla="*/ 2147483647 w 146"/>
                <a:gd name="T3" fmla="*/ 2147483647 h 94"/>
                <a:gd name="T4" fmla="*/ 2147483647 w 146"/>
                <a:gd name="T5" fmla="*/ 2147483647 h 94"/>
                <a:gd name="T6" fmla="*/ 2147483647 w 146"/>
                <a:gd name="T7" fmla="*/ 2147483647 h 94"/>
                <a:gd name="T8" fmla="*/ 2147483647 w 146"/>
                <a:gd name="T9" fmla="*/ 2147483647 h 94"/>
                <a:gd name="T10" fmla="*/ 2147483647 w 146"/>
                <a:gd name="T11" fmla="*/ 2147483647 h 94"/>
                <a:gd name="T12" fmla="*/ 2147483647 w 146"/>
                <a:gd name="T13" fmla="*/ 2147483647 h 94"/>
                <a:gd name="T14" fmla="*/ 0 w 146"/>
                <a:gd name="T15" fmla="*/ 2147483647 h 94"/>
                <a:gd name="T16" fmla="*/ 0 w 146"/>
                <a:gd name="T17" fmla="*/ 2147483647 h 94"/>
                <a:gd name="T18" fmla="*/ 2147483647 w 146"/>
                <a:gd name="T19" fmla="*/ 2147483647 h 94"/>
                <a:gd name="T20" fmla="*/ 2147483647 w 146"/>
                <a:gd name="T21" fmla="*/ 2147483647 h 94"/>
                <a:gd name="T22" fmla="*/ 2147483647 w 146"/>
                <a:gd name="T23" fmla="*/ 2147483647 h 94"/>
                <a:gd name="T24" fmla="*/ 2147483647 w 146"/>
                <a:gd name="T25" fmla="*/ 2147483647 h 94"/>
                <a:gd name="T26" fmla="*/ 2147483647 w 146"/>
                <a:gd name="T27" fmla="*/ 2147483647 h 94"/>
                <a:gd name="T28" fmla="*/ 2147483647 w 146"/>
                <a:gd name="T29" fmla="*/ 2147483647 h 94"/>
                <a:gd name="T30" fmla="*/ 2147483647 w 146"/>
                <a:gd name="T31" fmla="*/ 2147483647 h 94"/>
                <a:gd name="T32" fmla="*/ 2147483647 w 146"/>
                <a:gd name="T33" fmla="*/ 2147483647 h 94"/>
                <a:gd name="T34" fmla="*/ 2147483647 w 146"/>
                <a:gd name="T35" fmla="*/ 2147483647 h 94"/>
                <a:gd name="T36" fmla="*/ 2147483647 w 146"/>
                <a:gd name="T37" fmla="*/ 2147483647 h 94"/>
                <a:gd name="T38" fmla="*/ 2147483647 w 146"/>
                <a:gd name="T39" fmla="*/ 2147483647 h 94"/>
                <a:gd name="T40" fmla="*/ 2147483647 w 146"/>
                <a:gd name="T41" fmla="*/ 2147483647 h 94"/>
                <a:gd name="T42" fmla="*/ 2147483647 w 146"/>
                <a:gd name="T43" fmla="*/ 2147483647 h 94"/>
                <a:gd name="T44" fmla="*/ 2147483647 w 146"/>
                <a:gd name="T45" fmla="*/ 2147483647 h 94"/>
                <a:gd name="T46" fmla="*/ 2147483647 w 146"/>
                <a:gd name="T47" fmla="*/ 0 h 94"/>
                <a:gd name="T48" fmla="*/ 2147483647 w 146"/>
                <a:gd name="T49" fmla="*/ 0 h 94"/>
                <a:gd name="T50" fmla="*/ 2147483647 w 146"/>
                <a:gd name="T51" fmla="*/ 0 h 94"/>
                <a:gd name="T52" fmla="*/ 2147483647 w 146"/>
                <a:gd name="T53" fmla="*/ 2147483647 h 94"/>
                <a:gd name="T54" fmla="*/ 2147483647 w 146"/>
                <a:gd name="T55" fmla="*/ 2147483647 h 94"/>
                <a:gd name="T56" fmla="*/ 2147483647 w 146"/>
                <a:gd name="T57" fmla="*/ 2147483647 h 94"/>
                <a:gd name="T58" fmla="*/ 2147483647 w 146"/>
                <a:gd name="T59" fmla="*/ 2147483647 h 94"/>
                <a:gd name="T60" fmla="*/ 2147483647 w 146"/>
                <a:gd name="T61" fmla="*/ 2147483647 h 94"/>
                <a:gd name="T62" fmla="*/ 2147483647 w 146"/>
                <a:gd name="T63" fmla="*/ 2147483647 h 94"/>
                <a:gd name="T64" fmla="*/ 2147483647 w 146"/>
                <a:gd name="T65" fmla="*/ 2147483647 h 94"/>
                <a:gd name="T66" fmla="*/ 2147483647 w 146"/>
                <a:gd name="T67" fmla="*/ 2147483647 h 94"/>
                <a:gd name="T68" fmla="*/ 2147483647 w 146"/>
                <a:gd name="T69" fmla="*/ 2147483647 h 94"/>
                <a:gd name="T70" fmla="*/ 2147483647 w 146"/>
                <a:gd name="T71" fmla="*/ 2147483647 h 94"/>
                <a:gd name="T72" fmla="*/ 2147483647 w 146"/>
                <a:gd name="T73" fmla="*/ 2147483647 h 94"/>
                <a:gd name="T74" fmla="*/ 2147483647 w 146"/>
                <a:gd name="T75" fmla="*/ 2147483647 h 94"/>
                <a:gd name="T76" fmla="*/ 2147483647 w 146"/>
                <a:gd name="T77" fmla="*/ 2147483647 h 94"/>
                <a:gd name="T78" fmla="*/ 2147483647 w 146"/>
                <a:gd name="T79" fmla="*/ 2147483647 h 94"/>
                <a:gd name="T80" fmla="*/ 2147483647 w 146"/>
                <a:gd name="T81" fmla="*/ 2147483647 h 94"/>
                <a:gd name="T82" fmla="*/ 2147483647 w 146"/>
                <a:gd name="T83" fmla="*/ 2147483647 h 94"/>
                <a:gd name="T84" fmla="*/ 2147483647 w 146"/>
                <a:gd name="T85" fmla="*/ 2147483647 h 94"/>
                <a:gd name="T86" fmla="*/ 2147483647 w 146"/>
                <a:gd name="T87" fmla="*/ 2147483647 h 94"/>
                <a:gd name="T88" fmla="*/ 2147483647 w 146"/>
                <a:gd name="T89" fmla="*/ 2147483647 h 94"/>
                <a:gd name="T90" fmla="*/ 2147483647 w 146"/>
                <a:gd name="T91" fmla="*/ 2147483647 h 94"/>
                <a:gd name="T92" fmla="*/ 2147483647 w 146"/>
                <a:gd name="T93" fmla="*/ 2147483647 h 94"/>
                <a:gd name="T94" fmla="*/ 2147483647 w 146"/>
                <a:gd name="T95" fmla="*/ 2147483647 h 9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46"/>
                <a:gd name="T145" fmla="*/ 0 h 94"/>
                <a:gd name="T146" fmla="*/ 146 w 146"/>
                <a:gd name="T147" fmla="*/ 94 h 9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46" h="94">
                  <a:moveTo>
                    <a:pt x="38" y="94"/>
                  </a:moveTo>
                  <a:lnTo>
                    <a:pt x="34" y="92"/>
                  </a:lnTo>
                  <a:lnTo>
                    <a:pt x="30" y="86"/>
                  </a:lnTo>
                  <a:lnTo>
                    <a:pt x="24" y="76"/>
                  </a:lnTo>
                  <a:lnTo>
                    <a:pt x="16" y="76"/>
                  </a:lnTo>
                  <a:lnTo>
                    <a:pt x="8" y="76"/>
                  </a:lnTo>
                  <a:lnTo>
                    <a:pt x="4" y="74"/>
                  </a:lnTo>
                  <a:lnTo>
                    <a:pt x="0" y="72"/>
                  </a:lnTo>
                  <a:lnTo>
                    <a:pt x="0" y="70"/>
                  </a:lnTo>
                  <a:lnTo>
                    <a:pt x="4" y="68"/>
                  </a:lnTo>
                  <a:lnTo>
                    <a:pt x="6" y="66"/>
                  </a:lnTo>
                  <a:lnTo>
                    <a:pt x="10" y="60"/>
                  </a:lnTo>
                  <a:lnTo>
                    <a:pt x="12" y="54"/>
                  </a:lnTo>
                  <a:lnTo>
                    <a:pt x="16" y="54"/>
                  </a:lnTo>
                  <a:lnTo>
                    <a:pt x="22" y="52"/>
                  </a:lnTo>
                  <a:lnTo>
                    <a:pt x="24" y="42"/>
                  </a:lnTo>
                  <a:lnTo>
                    <a:pt x="26" y="34"/>
                  </a:lnTo>
                  <a:lnTo>
                    <a:pt x="30" y="28"/>
                  </a:lnTo>
                  <a:lnTo>
                    <a:pt x="36" y="22"/>
                  </a:lnTo>
                  <a:lnTo>
                    <a:pt x="52" y="16"/>
                  </a:lnTo>
                  <a:lnTo>
                    <a:pt x="68" y="10"/>
                  </a:lnTo>
                  <a:lnTo>
                    <a:pt x="100" y="10"/>
                  </a:lnTo>
                  <a:lnTo>
                    <a:pt x="114" y="2"/>
                  </a:lnTo>
                  <a:lnTo>
                    <a:pt x="122" y="0"/>
                  </a:lnTo>
                  <a:lnTo>
                    <a:pt x="132" y="0"/>
                  </a:lnTo>
                  <a:lnTo>
                    <a:pt x="140" y="0"/>
                  </a:lnTo>
                  <a:lnTo>
                    <a:pt x="146" y="2"/>
                  </a:lnTo>
                  <a:lnTo>
                    <a:pt x="146" y="6"/>
                  </a:lnTo>
                  <a:lnTo>
                    <a:pt x="144" y="10"/>
                  </a:lnTo>
                  <a:lnTo>
                    <a:pt x="138" y="12"/>
                  </a:lnTo>
                  <a:lnTo>
                    <a:pt x="124" y="16"/>
                  </a:lnTo>
                  <a:lnTo>
                    <a:pt x="86" y="26"/>
                  </a:lnTo>
                  <a:lnTo>
                    <a:pt x="70" y="32"/>
                  </a:lnTo>
                  <a:lnTo>
                    <a:pt x="56" y="40"/>
                  </a:lnTo>
                  <a:lnTo>
                    <a:pt x="52" y="44"/>
                  </a:lnTo>
                  <a:lnTo>
                    <a:pt x="46" y="50"/>
                  </a:lnTo>
                  <a:lnTo>
                    <a:pt x="42" y="56"/>
                  </a:lnTo>
                  <a:lnTo>
                    <a:pt x="40" y="62"/>
                  </a:lnTo>
                  <a:lnTo>
                    <a:pt x="42" y="70"/>
                  </a:lnTo>
                  <a:lnTo>
                    <a:pt x="46" y="74"/>
                  </a:lnTo>
                  <a:lnTo>
                    <a:pt x="50" y="78"/>
                  </a:lnTo>
                  <a:lnTo>
                    <a:pt x="56" y="80"/>
                  </a:lnTo>
                  <a:lnTo>
                    <a:pt x="68" y="86"/>
                  </a:lnTo>
                  <a:lnTo>
                    <a:pt x="74" y="88"/>
                  </a:lnTo>
                  <a:lnTo>
                    <a:pt x="78" y="92"/>
                  </a:lnTo>
                  <a:lnTo>
                    <a:pt x="68" y="92"/>
                  </a:lnTo>
                  <a:lnTo>
                    <a:pt x="58" y="92"/>
                  </a:lnTo>
                  <a:lnTo>
                    <a:pt x="38" y="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15" name="Freeform 226"/>
            <p:cNvSpPr>
              <a:spLocks/>
            </p:cNvSpPr>
            <p:nvPr/>
          </p:nvSpPr>
          <p:spPr bwMode="auto">
            <a:xfrm>
              <a:off x="5963898" y="2350811"/>
              <a:ext cx="154517" cy="46460"/>
            </a:xfrm>
            <a:custGeom>
              <a:avLst/>
              <a:gdLst>
                <a:gd name="T0" fmla="*/ 2147483647 w 106"/>
                <a:gd name="T1" fmla="*/ 2147483647 h 30"/>
                <a:gd name="T2" fmla="*/ 2147483647 w 106"/>
                <a:gd name="T3" fmla="*/ 2147483647 h 30"/>
                <a:gd name="T4" fmla="*/ 2147483647 w 106"/>
                <a:gd name="T5" fmla="*/ 2147483647 h 30"/>
                <a:gd name="T6" fmla="*/ 2147483647 w 106"/>
                <a:gd name="T7" fmla="*/ 2147483647 h 30"/>
                <a:gd name="T8" fmla="*/ 2147483647 w 106"/>
                <a:gd name="T9" fmla="*/ 2147483647 h 30"/>
                <a:gd name="T10" fmla="*/ 2147483647 w 106"/>
                <a:gd name="T11" fmla="*/ 2147483647 h 30"/>
                <a:gd name="T12" fmla="*/ 2147483647 w 106"/>
                <a:gd name="T13" fmla="*/ 2147483647 h 30"/>
                <a:gd name="T14" fmla="*/ 2147483647 w 106"/>
                <a:gd name="T15" fmla="*/ 2147483647 h 30"/>
                <a:gd name="T16" fmla="*/ 2147483647 w 106"/>
                <a:gd name="T17" fmla="*/ 2147483647 h 30"/>
                <a:gd name="T18" fmla="*/ 2147483647 w 106"/>
                <a:gd name="T19" fmla="*/ 2147483647 h 30"/>
                <a:gd name="T20" fmla="*/ 2147483647 w 106"/>
                <a:gd name="T21" fmla="*/ 2147483647 h 30"/>
                <a:gd name="T22" fmla="*/ 2147483647 w 106"/>
                <a:gd name="T23" fmla="*/ 2147483647 h 30"/>
                <a:gd name="T24" fmla="*/ 2147483647 w 106"/>
                <a:gd name="T25" fmla="*/ 2147483647 h 30"/>
                <a:gd name="T26" fmla="*/ 2147483647 w 106"/>
                <a:gd name="T27" fmla="*/ 2147483647 h 30"/>
                <a:gd name="T28" fmla="*/ 2147483647 w 106"/>
                <a:gd name="T29" fmla="*/ 2147483647 h 30"/>
                <a:gd name="T30" fmla="*/ 2147483647 w 106"/>
                <a:gd name="T31" fmla="*/ 2147483647 h 30"/>
                <a:gd name="T32" fmla="*/ 0 w 106"/>
                <a:gd name="T33" fmla="*/ 2147483647 h 30"/>
                <a:gd name="T34" fmla="*/ 2147483647 w 106"/>
                <a:gd name="T35" fmla="*/ 2147483647 h 30"/>
                <a:gd name="T36" fmla="*/ 2147483647 w 106"/>
                <a:gd name="T37" fmla="*/ 2147483647 h 30"/>
                <a:gd name="T38" fmla="*/ 2147483647 w 106"/>
                <a:gd name="T39" fmla="*/ 0 h 30"/>
                <a:gd name="T40" fmla="*/ 2147483647 w 106"/>
                <a:gd name="T41" fmla="*/ 0 h 30"/>
                <a:gd name="T42" fmla="*/ 2147483647 w 106"/>
                <a:gd name="T43" fmla="*/ 0 h 30"/>
                <a:gd name="T44" fmla="*/ 2147483647 w 106"/>
                <a:gd name="T45" fmla="*/ 2147483647 h 30"/>
                <a:gd name="T46" fmla="*/ 2147483647 w 106"/>
                <a:gd name="T47" fmla="*/ 2147483647 h 30"/>
                <a:gd name="T48" fmla="*/ 2147483647 w 106"/>
                <a:gd name="T49" fmla="*/ 2147483647 h 30"/>
                <a:gd name="T50" fmla="*/ 2147483647 w 106"/>
                <a:gd name="T51" fmla="*/ 2147483647 h 30"/>
                <a:gd name="T52" fmla="*/ 2147483647 w 106"/>
                <a:gd name="T53" fmla="*/ 2147483647 h 30"/>
                <a:gd name="T54" fmla="*/ 2147483647 w 106"/>
                <a:gd name="T55" fmla="*/ 2147483647 h 30"/>
                <a:gd name="T56" fmla="*/ 2147483647 w 106"/>
                <a:gd name="T57" fmla="*/ 2147483647 h 30"/>
                <a:gd name="T58" fmla="*/ 2147483647 w 106"/>
                <a:gd name="T59" fmla="*/ 2147483647 h 30"/>
                <a:gd name="T60" fmla="*/ 2147483647 w 106"/>
                <a:gd name="T61" fmla="*/ 2147483647 h 30"/>
                <a:gd name="T62" fmla="*/ 2147483647 w 106"/>
                <a:gd name="T63" fmla="*/ 2147483647 h 30"/>
                <a:gd name="T64" fmla="*/ 2147483647 w 106"/>
                <a:gd name="T65" fmla="*/ 2147483647 h 30"/>
                <a:gd name="T66" fmla="*/ 2147483647 w 106"/>
                <a:gd name="T67" fmla="*/ 2147483647 h 30"/>
                <a:gd name="T68" fmla="*/ 2147483647 w 106"/>
                <a:gd name="T69" fmla="*/ 2147483647 h 30"/>
                <a:gd name="T70" fmla="*/ 2147483647 w 106"/>
                <a:gd name="T71" fmla="*/ 214748364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06"/>
                <a:gd name="T109" fmla="*/ 0 h 30"/>
                <a:gd name="T110" fmla="*/ 106 w 106"/>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06" h="30">
                  <a:moveTo>
                    <a:pt x="106" y="26"/>
                  </a:moveTo>
                  <a:lnTo>
                    <a:pt x="98" y="28"/>
                  </a:lnTo>
                  <a:lnTo>
                    <a:pt x="92" y="28"/>
                  </a:lnTo>
                  <a:lnTo>
                    <a:pt x="82" y="26"/>
                  </a:lnTo>
                  <a:lnTo>
                    <a:pt x="80" y="28"/>
                  </a:lnTo>
                  <a:lnTo>
                    <a:pt x="78" y="30"/>
                  </a:lnTo>
                  <a:lnTo>
                    <a:pt x="64" y="28"/>
                  </a:lnTo>
                  <a:lnTo>
                    <a:pt x="50" y="24"/>
                  </a:lnTo>
                  <a:lnTo>
                    <a:pt x="44" y="22"/>
                  </a:lnTo>
                  <a:lnTo>
                    <a:pt x="38" y="18"/>
                  </a:lnTo>
                  <a:lnTo>
                    <a:pt x="36" y="14"/>
                  </a:lnTo>
                  <a:lnTo>
                    <a:pt x="36" y="10"/>
                  </a:lnTo>
                  <a:lnTo>
                    <a:pt x="20" y="10"/>
                  </a:lnTo>
                  <a:lnTo>
                    <a:pt x="10" y="10"/>
                  </a:lnTo>
                  <a:lnTo>
                    <a:pt x="4" y="8"/>
                  </a:lnTo>
                  <a:lnTo>
                    <a:pt x="2" y="6"/>
                  </a:lnTo>
                  <a:lnTo>
                    <a:pt x="0" y="4"/>
                  </a:lnTo>
                  <a:lnTo>
                    <a:pt x="2" y="2"/>
                  </a:lnTo>
                  <a:lnTo>
                    <a:pt x="4" y="2"/>
                  </a:lnTo>
                  <a:lnTo>
                    <a:pt x="12" y="0"/>
                  </a:lnTo>
                  <a:lnTo>
                    <a:pt x="24" y="0"/>
                  </a:lnTo>
                  <a:lnTo>
                    <a:pt x="34" y="0"/>
                  </a:lnTo>
                  <a:lnTo>
                    <a:pt x="44" y="2"/>
                  </a:lnTo>
                  <a:lnTo>
                    <a:pt x="52" y="4"/>
                  </a:lnTo>
                  <a:lnTo>
                    <a:pt x="54" y="8"/>
                  </a:lnTo>
                  <a:lnTo>
                    <a:pt x="54" y="10"/>
                  </a:lnTo>
                  <a:lnTo>
                    <a:pt x="48" y="10"/>
                  </a:lnTo>
                  <a:lnTo>
                    <a:pt x="60" y="12"/>
                  </a:lnTo>
                  <a:lnTo>
                    <a:pt x="66" y="14"/>
                  </a:lnTo>
                  <a:lnTo>
                    <a:pt x="70" y="14"/>
                  </a:lnTo>
                  <a:lnTo>
                    <a:pt x="74" y="14"/>
                  </a:lnTo>
                  <a:lnTo>
                    <a:pt x="78" y="12"/>
                  </a:lnTo>
                  <a:lnTo>
                    <a:pt x="86" y="14"/>
                  </a:lnTo>
                  <a:lnTo>
                    <a:pt x="92" y="16"/>
                  </a:lnTo>
                  <a:lnTo>
                    <a:pt x="102" y="26"/>
                  </a:lnTo>
                  <a:lnTo>
                    <a:pt x="106"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16" name="Freeform 227"/>
            <p:cNvSpPr>
              <a:spLocks/>
            </p:cNvSpPr>
            <p:nvPr/>
          </p:nvSpPr>
          <p:spPr bwMode="auto">
            <a:xfrm>
              <a:off x="6132251" y="2382670"/>
              <a:ext cx="77258" cy="34513"/>
            </a:xfrm>
            <a:custGeom>
              <a:avLst/>
              <a:gdLst>
                <a:gd name="T0" fmla="*/ 2147483647 w 52"/>
                <a:gd name="T1" fmla="*/ 2147483647 h 22"/>
                <a:gd name="T2" fmla="*/ 2147483647 w 52"/>
                <a:gd name="T3" fmla="*/ 2147483647 h 22"/>
                <a:gd name="T4" fmla="*/ 2147483647 w 52"/>
                <a:gd name="T5" fmla="*/ 2147483647 h 22"/>
                <a:gd name="T6" fmla="*/ 0 w 52"/>
                <a:gd name="T7" fmla="*/ 2147483647 h 22"/>
                <a:gd name="T8" fmla="*/ 0 w 52"/>
                <a:gd name="T9" fmla="*/ 2147483647 h 22"/>
                <a:gd name="T10" fmla="*/ 2147483647 w 52"/>
                <a:gd name="T11" fmla="*/ 2147483647 h 22"/>
                <a:gd name="T12" fmla="*/ 2147483647 w 52"/>
                <a:gd name="T13" fmla="*/ 0 h 22"/>
                <a:gd name="T14" fmla="*/ 2147483647 w 52"/>
                <a:gd name="T15" fmla="*/ 0 h 22"/>
                <a:gd name="T16" fmla="*/ 2147483647 w 52"/>
                <a:gd name="T17" fmla="*/ 2147483647 h 22"/>
                <a:gd name="T18" fmla="*/ 2147483647 w 52"/>
                <a:gd name="T19" fmla="*/ 2147483647 h 22"/>
                <a:gd name="T20" fmla="*/ 2147483647 w 52"/>
                <a:gd name="T21" fmla="*/ 2147483647 h 22"/>
                <a:gd name="T22" fmla="*/ 2147483647 w 52"/>
                <a:gd name="T23" fmla="*/ 2147483647 h 22"/>
                <a:gd name="T24" fmla="*/ 2147483647 w 52"/>
                <a:gd name="T25" fmla="*/ 2147483647 h 22"/>
                <a:gd name="T26" fmla="*/ 2147483647 w 52"/>
                <a:gd name="T27" fmla="*/ 2147483647 h 22"/>
                <a:gd name="T28" fmla="*/ 2147483647 w 52"/>
                <a:gd name="T29" fmla="*/ 2147483647 h 22"/>
                <a:gd name="T30" fmla="*/ 2147483647 w 52"/>
                <a:gd name="T31" fmla="*/ 2147483647 h 22"/>
                <a:gd name="T32" fmla="*/ 2147483647 w 52"/>
                <a:gd name="T33" fmla="*/ 2147483647 h 22"/>
                <a:gd name="T34" fmla="*/ 2147483647 w 52"/>
                <a:gd name="T35" fmla="*/ 2147483647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2"/>
                <a:gd name="T55" fmla="*/ 0 h 22"/>
                <a:gd name="T56" fmla="*/ 52 w 52"/>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2" h="22">
                  <a:moveTo>
                    <a:pt x="6" y="22"/>
                  </a:moveTo>
                  <a:lnTo>
                    <a:pt x="4" y="22"/>
                  </a:lnTo>
                  <a:lnTo>
                    <a:pt x="2" y="20"/>
                  </a:lnTo>
                  <a:lnTo>
                    <a:pt x="0" y="18"/>
                  </a:lnTo>
                  <a:lnTo>
                    <a:pt x="0" y="6"/>
                  </a:lnTo>
                  <a:lnTo>
                    <a:pt x="4" y="2"/>
                  </a:lnTo>
                  <a:lnTo>
                    <a:pt x="6" y="0"/>
                  </a:lnTo>
                  <a:lnTo>
                    <a:pt x="14" y="0"/>
                  </a:lnTo>
                  <a:lnTo>
                    <a:pt x="20" y="4"/>
                  </a:lnTo>
                  <a:lnTo>
                    <a:pt x="32" y="6"/>
                  </a:lnTo>
                  <a:lnTo>
                    <a:pt x="52" y="10"/>
                  </a:lnTo>
                  <a:lnTo>
                    <a:pt x="50" y="14"/>
                  </a:lnTo>
                  <a:lnTo>
                    <a:pt x="46" y="16"/>
                  </a:lnTo>
                  <a:lnTo>
                    <a:pt x="40" y="18"/>
                  </a:lnTo>
                  <a:lnTo>
                    <a:pt x="28" y="18"/>
                  </a:lnTo>
                  <a:lnTo>
                    <a:pt x="20" y="20"/>
                  </a:lnTo>
                  <a:lnTo>
                    <a:pt x="14" y="22"/>
                  </a:lnTo>
                  <a:lnTo>
                    <a:pt x="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17" name="Freeform 228"/>
            <p:cNvSpPr>
              <a:spLocks/>
            </p:cNvSpPr>
            <p:nvPr/>
          </p:nvSpPr>
          <p:spPr bwMode="auto">
            <a:xfrm>
              <a:off x="6781453" y="2449043"/>
              <a:ext cx="136067" cy="26549"/>
            </a:xfrm>
            <a:custGeom>
              <a:avLst/>
              <a:gdLst>
                <a:gd name="T0" fmla="*/ 2147483647 w 92"/>
                <a:gd name="T1" fmla="*/ 2147483647 h 18"/>
                <a:gd name="T2" fmla="*/ 2147483647 w 92"/>
                <a:gd name="T3" fmla="*/ 2147483647 h 18"/>
                <a:gd name="T4" fmla="*/ 2147483647 w 92"/>
                <a:gd name="T5" fmla="*/ 2147483647 h 18"/>
                <a:gd name="T6" fmla="*/ 2147483647 w 92"/>
                <a:gd name="T7" fmla="*/ 2147483647 h 18"/>
                <a:gd name="T8" fmla="*/ 2147483647 w 92"/>
                <a:gd name="T9" fmla="*/ 2147483647 h 18"/>
                <a:gd name="T10" fmla="*/ 2147483647 w 92"/>
                <a:gd name="T11" fmla="*/ 2147483647 h 18"/>
                <a:gd name="T12" fmla="*/ 2147483647 w 92"/>
                <a:gd name="T13" fmla="*/ 2147483647 h 18"/>
                <a:gd name="T14" fmla="*/ 0 w 92"/>
                <a:gd name="T15" fmla="*/ 2147483647 h 18"/>
                <a:gd name="T16" fmla="*/ 0 w 92"/>
                <a:gd name="T17" fmla="*/ 2147483647 h 18"/>
                <a:gd name="T18" fmla="*/ 0 w 92"/>
                <a:gd name="T19" fmla="*/ 2147483647 h 18"/>
                <a:gd name="T20" fmla="*/ 2147483647 w 92"/>
                <a:gd name="T21" fmla="*/ 2147483647 h 18"/>
                <a:gd name="T22" fmla="*/ 2147483647 w 92"/>
                <a:gd name="T23" fmla="*/ 0 h 18"/>
                <a:gd name="T24" fmla="*/ 2147483647 w 92"/>
                <a:gd name="T25" fmla="*/ 0 h 18"/>
                <a:gd name="T26" fmla="*/ 2147483647 w 92"/>
                <a:gd name="T27" fmla="*/ 2147483647 h 18"/>
                <a:gd name="T28" fmla="*/ 2147483647 w 92"/>
                <a:gd name="T29" fmla="*/ 2147483647 h 18"/>
                <a:gd name="T30" fmla="*/ 2147483647 w 92"/>
                <a:gd name="T31" fmla="*/ 2147483647 h 18"/>
                <a:gd name="T32" fmla="*/ 2147483647 w 92"/>
                <a:gd name="T33" fmla="*/ 2147483647 h 18"/>
                <a:gd name="T34" fmla="*/ 2147483647 w 92"/>
                <a:gd name="T35" fmla="*/ 2147483647 h 18"/>
                <a:gd name="T36" fmla="*/ 2147483647 w 92"/>
                <a:gd name="T37" fmla="*/ 2147483647 h 18"/>
                <a:gd name="T38" fmla="*/ 2147483647 w 92"/>
                <a:gd name="T39" fmla="*/ 2147483647 h 18"/>
                <a:gd name="T40" fmla="*/ 2147483647 w 92"/>
                <a:gd name="T41" fmla="*/ 2147483647 h 18"/>
                <a:gd name="T42" fmla="*/ 2147483647 w 92"/>
                <a:gd name="T43" fmla="*/ 2147483647 h 18"/>
                <a:gd name="T44" fmla="*/ 2147483647 w 92"/>
                <a:gd name="T45" fmla="*/ 2147483647 h 18"/>
                <a:gd name="T46" fmla="*/ 2147483647 w 92"/>
                <a:gd name="T47" fmla="*/ 2147483647 h 18"/>
                <a:gd name="T48" fmla="*/ 2147483647 w 92"/>
                <a:gd name="T49" fmla="*/ 2147483647 h 18"/>
                <a:gd name="T50" fmla="*/ 2147483647 w 92"/>
                <a:gd name="T51" fmla="*/ 2147483647 h 18"/>
                <a:gd name="T52" fmla="*/ 2147483647 w 92"/>
                <a:gd name="T53" fmla="*/ 2147483647 h 18"/>
                <a:gd name="T54" fmla="*/ 2147483647 w 92"/>
                <a:gd name="T55" fmla="*/ 2147483647 h 1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2"/>
                <a:gd name="T85" fmla="*/ 0 h 18"/>
                <a:gd name="T86" fmla="*/ 92 w 92"/>
                <a:gd name="T87" fmla="*/ 18 h 1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2" h="18">
                  <a:moveTo>
                    <a:pt x="72" y="12"/>
                  </a:moveTo>
                  <a:lnTo>
                    <a:pt x="72" y="18"/>
                  </a:lnTo>
                  <a:lnTo>
                    <a:pt x="38" y="18"/>
                  </a:lnTo>
                  <a:lnTo>
                    <a:pt x="28" y="18"/>
                  </a:lnTo>
                  <a:lnTo>
                    <a:pt x="14" y="18"/>
                  </a:lnTo>
                  <a:lnTo>
                    <a:pt x="10" y="16"/>
                  </a:lnTo>
                  <a:lnTo>
                    <a:pt x="4" y="12"/>
                  </a:lnTo>
                  <a:lnTo>
                    <a:pt x="0" y="10"/>
                  </a:lnTo>
                  <a:lnTo>
                    <a:pt x="0" y="6"/>
                  </a:lnTo>
                  <a:lnTo>
                    <a:pt x="0" y="4"/>
                  </a:lnTo>
                  <a:lnTo>
                    <a:pt x="4" y="2"/>
                  </a:lnTo>
                  <a:lnTo>
                    <a:pt x="10" y="0"/>
                  </a:lnTo>
                  <a:lnTo>
                    <a:pt x="14" y="0"/>
                  </a:lnTo>
                  <a:lnTo>
                    <a:pt x="20" y="4"/>
                  </a:lnTo>
                  <a:lnTo>
                    <a:pt x="26" y="6"/>
                  </a:lnTo>
                  <a:lnTo>
                    <a:pt x="32" y="6"/>
                  </a:lnTo>
                  <a:lnTo>
                    <a:pt x="36" y="6"/>
                  </a:lnTo>
                  <a:lnTo>
                    <a:pt x="36" y="4"/>
                  </a:lnTo>
                  <a:lnTo>
                    <a:pt x="38" y="2"/>
                  </a:lnTo>
                  <a:lnTo>
                    <a:pt x="40" y="2"/>
                  </a:lnTo>
                  <a:lnTo>
                    <a:pt x="54" y="2"/>
                  </a:lnTo>
                  <a:lnTo>
                    <a:pt x="68" y="4"/>
                  </a:lnTo>
                  <a:lnTo>
                    <a:pt x="84" y="6"/>
                  </a:lnTo>
                  <a:lnTo>
                    <a:pt x="90" y="8"/>
                  </a:lnTo>
                  <a:lnTo>
                    <a:pt x="92" y="12"/>
                  </a:lnTo>
                  <a:lnTo>
                    <a:pt x="82" y="16"/>
                  </a:lnTo>
                  <a:lnTo>
                    <a:pt x="76" y="16"/>
                  </a:lnTo>
                  <a:lnTo>
                    <a:pt x="7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18" name="Freeform 229"/>
            <p:cNvSpPr>
              <a:spLocks/>
            </p:cNvSpPr>
            <p:nvPr/>
          </p:nvSpPr>
          <p:spPr bwMode="auto">
            <a:xfrm>
              <a:off x="6938275" y="2459662"/>
              <a:ext cx="76106" cy="23894"/>
            </a:xfrm>
            <a:custGeom>
              <a:avLst/>
              <a:gdLst>
                <a:gd name="T0" fmla="*/ 2147483647 w 52"/>
                <a:gd name="T1" fmla="*/ 2147483647 h 16"/>
                <a:gd name="T2" fmla="*/ 2147483647 w 52"/>
                <a:gd name="T3" fmla="*/ 2147483647 h 16"/>
                <a:gd name="T4" fmla="*/ 2147483647 w 52"/>
                <a:gd name="T5" fmla="*/ 2147483647 h 16"/>
                <a:gd name="T6" fmla="*/ 2147483647 w 52"/>
                <a:gd name="T7" fmla="*/ 2147483647 h 16"/>
                <a:gd name="T8" fmla="*/ 2147483647 w 52"/>
                <a:gd name="T9" fmla="*/ 2147483647 h 16"/>
                <a:gd name="T10" fmla="*/ 0 w 52"/>
                <a:gd name="T11" fmla="*/ 0 h 16"/>
                <a:gd name="T12" fmla="*/ 2147483647 w 52"/>
                <a:gd name="T13" fmla="*/ 0 h 16"/>
                <a:gd name="T14" fmla="*/ 2147483647 w 52"/>
                <a:gd name="T15" fmla="*/ 2147483647 h 16"/>
                <a:gd name="T16" fmla="*/ 2147483647 w 52"/>
                <a:gd name="T17" fmla="*/ 2147483647 h 16"/>
                <a:gd name="T18" fmla="*/ 2147483647 w 52"/>
                <a:gd name="T19" fmla="*/ 2147483647 h 16"/>
                <a:gd name="T20" fmla="*/ 2147483647 w 52"/>
                <a:gd name="T21" fmla="*/ 2147483647 h 16"/>
                <a:gd name="T22" fmla="*/ 2147483647 w 52"/>
                <a:gd name="T23" fmla="*/ 2147483647 h 16"/>
                <a:gd name="T24" fmla="*/ 2147483647 w 52"/>
                <a:gd name="T25" fmla="*/ 2147483647 h 16"/>
                <a:gd name="T26" fmla="*/ 2147483647 w 52"/>
                <a:gd name="T27" fmla="*/ 2147483647 h 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2"/>
                <a:gd name="T43" fmla="*/ 0 h 16"/>
                <a:gd name="T44" fmla="*/ 52 w 52"/>
                <a:gd name="T45" fmla="*/ 16 h 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2" h="16">
                  <a:moveTo>
                    <a:pt x="42" y="16"/>
                  </a:moveTo>
                  <a:lnTo>
                    <a:pt x="32" y="16"/>
                  </a:lnTo>
                  <a:lnTo>
                    <a:pt x="18" y="12"/>
                  </a:lnTo>
                  <a:lnTo>
                    <a:pt x="6" y="8"/>
                  </a:lnTo>
                  <a:lnTo>
                    <a:pt x="2" y="4"/>
                  </a:lnTo>
                  <a:lnTo>
                    <a:pt x="0" y="0"/>
                  </a:lnTo>
                  <a:lnTo>
                    <a:pt x="8" y="0"/>
                  </a:lnTo>
                  <a:lnTo>
                    <a:pt x="18" y="4"/>
                  </a:lnTo>
                  <a:lnTo>
                    <a:pt x="30" y="4"/>
                  </a:lnTo>
                  <a:lnTo>
                    <a:pt x="42" y="6"/>
                  </a:lnTo>
                  <a:lnTo>
                    <a:pt x="46" y="6"/>
                  </a:lnTo>
                  <a:lnTo>
                    <a:pt x="52" y="8"/>
                  </a:lnTo>
                  <a:lnTo>
                    <a:pt x="48" y="14"/>
                  </a:ln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19" name="Freeform 230"/>
            <p:cNvSpPr>
              <a:spLocks/>
            </p:cNvSpPr>
            <p:nvPr/>
          </p:nvSpPr>
          <p:spPr bwMode="auto">
            <a:xfrm>
              <a:off x="7615150" y="2551255"/>
              <a:ext cx="55349" cy="23894"/>
            </a:xfrm>
            <a:custGeom>
              <a:avLst/>
              <a:gdLst>
                <a:gd name="T0" fmla="*/ 2147483647 w 38"/>
                <a:gd name="T1" fmla="*/ 2147483647 h 14"/>
                <a:gd name="T2" fmla="*/ 2147483647 w 38"/>
                <a:gd name="T3" fmla="*/ 2147483647 h 14"/>
                <a:gd name="T4" fmla="*/ 2147483647 w 38"/>
                <a:gd name="T5" fmla="*/ 2147483647 h 14"/>
                <a:gd name="T6" fmla="*/ 2147483647 w 38"/>
                <a:gd name="T7" fmla="*/ 2147483647 h 14"/>
                <a:gd name="T8" fmla="*/ 2147483647 w 38"/>
                <a:gd name="T9" fmla="*/ 2147483647 h 14"/>
                <a:gd name="T10" fmla="*/ 0 w 38"/>
                <a:gd name="T11" fmla="*/ 2147483647 h 14"/>
                <a:gd name="T12" fmla="*/ 2147483647 w 38"/>
                <a:gd name="T13" fmla="*/ 2147483647 h 14"/>
                <a:gd name="T14" fmla="*/ 2147483647 w 38"/>
                <a:gd name="T15" fmla="*/ 2147483647 h 14"/>
                <a:gd name="T16" fmla="*/ 2147483647 w 38"/>
                <a:gd name="T17" fmla="*/ 0 h 14"/>
                <a:gd name="T18" fmla="*/ 2147483647 w 38"/>
                <a:gd name="T19" fmla="*/ 0 h 14"/>
                <a:gd name="T20" fmla="*/ 2147483647 w 38"/>
                <a:gd name="T21" fmla="*/ 2147483647 h 14"/>
                <a:gd name="T22" fmla="*/ 2147483647 w 38"/>
                <a:gd name="T23" fmla="*/ 2147483647 h 14"/>
                <a:gd name="T24" fmla="*/ 2147483647 w 38"/>
                <a:gd name="T25" fmla="*/ 2147483647 h 14"/>
                <a:gd name="T26" fmla="*/ 2147483647 w 38"/>
                <a:gd name="T27" fmla="*/ 2147483647 h 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8"/>
                <a:gd name="T43" fmla="*/ 0 h 14"/>
                <a:gd name="T44" fmla="*/ 38 w 38"/>
                <a:gd name="T45" fmla="*/ 14 h 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8" h="14">
                  <a:moveTo>
                    <a:pt x="18" y="10"/>
                  </a:moveTo>
                  <a:lnTo>
                    <a:pt x="14" y="12"/>
                  </a:lnTo>
                  <a:lnTo>
                    <a:pt x="10" y="14"/>
                  </a:lnTo>
                  <a:lnTo>
                    <a:pt x="6" y="14"/>
                  </a:lnTo>
                  <a:lnTo>
                    <a:pt x="2" y="12"/>
                  </a:lnTo>
                  <a:lnTo>
                    <a:pt x="0" y="8"/>
                  </a:lnTo>
                  <a:lnTo>
                    <a:pt x="2" y="6"/>
                  </a:lnTo>
                  <a:lnTo>
                    <a:pt x="8" y="2"/>
                  </a:lnTo>
                  <a:lnTo>
                    <a:pt x="14" y="0"/>
                  </a:lnTo>
                  <a:lnTo>
                    <a:pt x="22" y="0"/>
                  </a:lnTo>
                  <a:lnTo>
                    <a:pt x="28" y="4"/>
                  </a:lnTo>
                  <a:lnTo>
                    <a:pt x="38" y="10"/>
                  </a:lnTo>
                  <a:lnTo>
                    <a:pt x="28" y="12"/>
                  </a:lnTo>
                  <a:lnTo>
                    <a:pt x="18"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20" name="Freeform 231"/>
            <p:cNvSpPr>
              <a:spLocks/>
            </p:cNvSpPr>
            <p:nvPr/>
          </p:nvSpPr>
          <p:spPr bwMode="auto">
            <a:xfrm>
              <a:off x="7460634" y="3007896"/>
              <a:ext cx="175272" cy="232302"/>
            </a:xfrm>
            <a:custGeom>
              <a:avLst/>
              <a:gdLst>
                <a:gd name="T0" fmla="*/ 0 w 120"/>
                <a:gd name="T1" fmla="*/ 0 h 146"/>
                <a:gd name="T2" fmla="*/ 2147483647 w 120"/>
                <a:gd name="T3" fmla="*/ 2147483647 h 146"/>
                <a:gd name="T4" fmla="*/ 2147483647 w 120"/>
                <a:gd name="T5" fmla="*/ 2147483647 h 146"/>
                <a:gd name="T6" fmla="*/ 2147483647 w 120"/>
                <a:gd name="T7" fmla="*/ 2147483647 h 146"/>
                <a:gd name="T8" fmla="*/ 2147483647 w 120"/>
                <a:gd name="T9" fmla="*/ 2147483647 h 146"/>
                <a:gd name="T10" fmla="*/ 2147483647 w 120"/>
                <a:gd name="T11" fmla="*/ 2147483647 h 146"/>
                <a:gd name="T12" fmla="*/ 2147483647 w 120"/>
                <a:gd name="T13" fmla="*/ 2147483647 h 146"/>
                <a:gd name="T14" fmla="*/ 2147483647 w 120"/>
                <a:gd name="T15" fmla="*/ 2147483647 h 146"/>
                <a:gd name="T16" fmla="*/ 2147483647 w 120"/>
                <a:gd name="T17" fmla="*/ 2147483647 h 146"/>
                <a:gd name="T18" fmla="*/ 2147483647 w 120"/>
                <a:gd name="T19" fmla="*/ 2147483647 h 146"/>
                <a:gd name="T20" fmla="*/ 2147483647 w 120"/>
                <a:gd name="T21" fmla="*/ 2147483647 h 146"/>
                <a:gd name="T22" fmla="*/ 2147483647 w 120"/>
                <a:gd name="T23" fmla="*/ 2147483647 h 146"/>
                <a:gd name="T24" fmla="*/ 2147483647 w 120"/>
                <a:gd name="T25" fmla="*/ 2147483647 h 146"/>
                <a:gd name="T26" fmla="*/ 2147483647 w 120"/>
                <a:gd name="T27" fmla="*/ 2147483647 h 146"/>
                <a:gd name="T28" fmla="*/ 2147483647 w 120"/>
                <a:gd name="T29" fmla="*/ 2147483647 h 146"/>
                <a:gd name="T30" fmla="*/ 2147483647 w 120"/>
                <a:gd name="T31" fmla="*/ 2147483647 h 146"/>
                <a:gd name="T32" fmla="*/ 2147483647 w 120"/>
                <a:gd name="T33" fmla="*/ 2147483647 h 146"/>
                <a:gd name="T34" fmla="*/ 2147483647 w 120"/>
                <a:gd name="T35" fmla="*/ 2147483647 h 146"/>
                <a:gd name="T36" fmla="*/ 2147483647 w 120"/>
                <a:gd name="T37" fmla="*/ 2147483647 h 146"/>
                <a:gd name="T38" fmla="*/ 2147483647 w 120"/>
                <a:gd name="T39" fmla="*/ 2147483647 h 146"/>
                <a:gd name="T40" fmla="*/ 2147483647 w 120"/>
                <a:gd name="T41" fmla="*/ 2147483647 h 146"/>
                <a:gd name="T42" fmla="*/ 2147483647 w 120"/>
                <a:gd name="T43" fmla="*/ 2147483647 h 146"/>
                <a:gd name="T44" fmla="*/ 2147483647 w 120"/>
                <a:gd name="T45" fmla="*/ 2147483647 h 146"/>
                <a:gd name="T46" fmla="*/ 2147483647 w 120"/>
                <a:gd name="T47" fmla="*/ 2147483647 h 146"/>
                <a:gd name="T48" fmla="*/ 2147483647 w 120"/>
                <a:gd name="T49" fmla="*/ 2147483647 h 146"/>
                <a:gd name="T50" fmla="*/ 2147483647 w 120"/>
                <a:gd name="T51" fmla="*/ 2147483647 h 146"/>
                <a:gd name="T52" fmla="*/ 2147483647 w 120"/>
                <a:gd name="T53" fmla="*/ 2147483647 h 146"/>
                <a:gd name="T54" fmla="*/ 2147483647 w 120"/>
                <a:gd name="T55" fmla="*/ 2147483647 h 146"/>
                <a:gd name="T56" fmla="*/ 2147483647 w 120"/>
                <a:gd name="T57" fmla="*/ 2147483647 h 146"/>
                <a:gd name="T58" fmla="*/ 2147483647 w 120"/>
                <a:gd name="T59" fmla="*/ 2147483647 h 146"/>
                <a:gd name="T60" fmla="*/ 2147483647 w 120"/>
                <a:gd name="T61" fmla="*/ 2147483647 h 146"/>
                <a:gd name="T62" fmla="*/ 0 w 120"/>
                <a:gd name="T63" fmla="*/ 0 h 14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0"/>
                <a:gd name="T97" fmla="*/ 0 h 146"/>
                <a:gd name="T98" fmla="*/ 120 w 120"/>
                <a:gd name="T99" fmla="*/ 146 h 14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0" h="146">
                  <a:moveTo>
                    <a:pt x="0" y="0"/>
                  </a:moveTo>
                  <a:lnTo>
                    <a:pt x="98" y="90"/>
                  </a:lnTo>
                  <a:lnTo>
                    <a:pt x="94" y="90"/>
                  </a:lnTo>
                  <a:lnTo>
                    <a:pt x="92" y="90"/>
                  </a:lnTo>
                  <a:lnTo>
                    <a:pt x="88" y="88"/>
                  </a:lnTo>
                  <a:lnTo>
                    <a:pt x="82" y="86"/>
                  </a:lnTo>
                  <a:lnTo>
                    <a:pt x="78" y="88"/>
                  </a:lnTo>
                  <a:lnTo>
                    <a:pt x="76" y="90"/>
                  </a:lnTo>
                  <a:lnTo>
                    <a:pt x="78" y="98"/>
                  </a:lnTo>
                  <a:lnTo>
                    <a:pt x="82" y="106"/>
                  </a:lnTo>
                  <a:lnTo>
                    <a:pt x="88" y="114"/>
                  </a:lnTo>
                  <a:lnTo>
                    <a:pt x="92" y="118"/>
                  </a:lnTo>
                  <a:lnTo>
                    <a:pt x="108" y="130"/>
                  </a:lnTo>
                  <a:lnTo>
                    <a:pt x="120" y="138"/>
                  </a:lnTo>
                  <a:lnTo>
                    <a:pt x="112" y="138"/>
                  </a:lnTo>
                  <a:lnTo>
                    <a:pt x="108" y="136"/>
                  </a:lnTo>
                  <a:lnTo>
                    <a:pt x="102" y="134"/>
                  </a:lnTo>
                  <a:lnTo>
                    <a:pt x="102" y="146"/>
                  </a:lnTo>
                  <a:lnTo>
                    <a:pt x="94" y="140"/>
                  </a:lnTo>
                  <a:lnTo>
                    <a:pt x="88" y="130"/>
                  </a:lnTo>
                  <a:lnTo>
                    <a:pt x="76" y="114"/>
                  </a:lnTo>
                  <a:lnTo>
                    <a:pt x="66" y="94"/>
                  </a:lnTo>
                  <a:lnTo>
                    <a:pt x="54" y="76"/>
                  </a:lnTo>
                  <a:lnTo>
                    <a:pt x="44" y="62"/>
                  </a:lnTo>
                  <a:lnTo>
                    <a:pt x="34" y="50"/>
                  </a:lnTo>
                  <a:lnTo>
                    <a:pt x="24" y="42"/>
                  </a:lnTo>
                  <a:lnTo>
                    <a:pt x="12" y="36"/>
                  </a:lnTo>
                  <a:lnTo>
                    <a:pt x="10" y="32"/>
                  </a:lnTo>
                  <a:lnTo>
                    <a:pt x="6" y="28"/>
                  </a:lnTo>
                  <a:lnTo>
                    <a:pt x="4" y="22"/>
                  </a:lnTo>
                  <a:lnTo>
                    <a:pt x="2" y="16"/>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21" name="Freeform 232"/>
            <p:cNvSpPr>
              <a:spLocks/>
            </p:cNvSpPr>
            <p:nvPr/>
          </p:nvSpPr>
          <p:spPr bwMode="auto">
            <a:xfrm>
              <a:off x="5767869" y="3337101"/>
              <a:ext cx="336708" cy="204426"/>
            </a:xfrm>
            <a:custGeom>
              <a:avLst/>
              <a:gdLst>
                <a:gd name="T0" fmla="*/ 2147483647 w 230"/>
                <a:gd name="T1" fmla="*/ 2147483647 h 130"/>
                <a:gd name="T2" fmla="*/ 2147483647 w 230"/>
                <a:gd name="T3" fmla="*/ 2147483647 h 130"/>
                <a:gd name="T4" fmla="*/ 2147483647 w 230"/>
                <a:gd name="T5" fmla="*/ 2147483647 h 130"/>
                <a:gd name="T6" fmla="*/ 2147483647 w 230"/>
                <a:gd name="T7" fmla="*/ 2147483647 h 130"/>
                <a:gd name="T8" fmla="*/ 2147483647 w 230"/>
                <a:gd name="T9" fmla="*/ 2147483647 h 130"/>
                <a:gd name="T10" fmla="*/ 2147483647 w 230"/>
                <a:gd name="T11" fmla="*/ 2147483647 h 130"/>
                <a:gd name="T12" fmla="*/ 2147483647 w 230"/>
                <a:gd name="T13" fmla="*/ 2147483647 h 130"/>
                <a:gd name="T14" fmla="*/ 2147483647 w 230"/>
                <a:gd name="T15" fmla="*/ 2147483647 h 130"/>
                <a:gd name="T16" fmla="*/ 2147483647 w 230"/>
                <a:gd name="T17" fmla="*/ 2147483647 h 130"/>
                <a:gd name="T18" fmla="*/ 2147483647 w 230"/>
                <a:gd name="T19" fmla="*/ 2147483647 h 130"/>
                <a:gd name="T20" fmla="*/ 2147483647 w 230"/>
                <a:gd name="T21" fmla="*/ 2147483647 h 130"/>
                <a:gd name="T22" fmla="*/ 2147483647 w 230"/>
                <a:gd name="T23" fmla="*/ 2147483647 h 130"/>
                <a:gd name="T24" fmla="*/ 2147483647 w 230"/>
                <a:gd name="T25" fmla="*/ 2147483647 h 130"/>
                <a:gd name="T26" fmla="*/ 2147483647 w 230"/>
                <a:gd name="T27" fmla="*/ 2147483647 h 130"/>
                <a:gd name="T28" fmla="*/ 2147483647 w 230"/>
                <a:gd name="T29" fmla="*/ 2147483647 h 130"/>
                <a:gd name="T30" fmla="*/ 2147483647 w 230"/>
                <a:gd name="T31" fmla="*/ 2147483647 h 130"/>
                <a:gd name="T32" fmla="*/ 2147483647 w 230"/>
                <a:gd name="T33" fmla="*/ 2147483647 h 130"/>
                <a:gd name="T34" fmla="*/ 2147483647 w 230"/>
                <a:gd name="T35" fmla="*/ 2147483647 h 130"/>
                <a:gd name="T36" fmla="*/ 2147483647 w 230"/>
                <a:gd name="T37" fmla="*/ 2147483647 h 130"/>
                <a:gd name="T38" fmla="*/ 2147483647 w 230"/>
                <a:gd name="T39" fmla="*/ 2147483647 h 130"/>
                <a:gd name="T40" fmla="*/ 2147483647 w 230"/>
                <a:gd name="T41" fmla="*/ 2147483647 h 130"/>
                <a:gd name="T42" fmla="*/ 2147483647 w 230"/>
                <a:gd name="T43" fmla="*/ 2147483647 h 130"/>
                <a:gd name="T44" fmla="*/ 2147483647 w 230"/>
                <a:gd name="T45" fmla="*/ 2147483647 h 130"/>
                <a:gd name="T46" fmla="*/ 2147483647 w 230"/>
                <a:gd name="T47" fmla="*/ 2147483647 h 130"/>
                <a:gd name="T48" fmla="*/ 2147483647 w 230"/>
                <a:gd name="T49" fmla="*/ 2147483647 h 130"/>
                <a:gd name="T50" fmla="*/ 2147483647 w 230"/>
                <a:gd name="T51" fmla="*/ 2147483647 h 130"/>
                <a:gd name="T52" fmla="*/ 2147483647 w 230"/>
                <a:gd name="T53" fmla="*/ 2147483647 h 130"/>
                <a:gd name="T54" fmla="*/ 0 w 230"/>
                <a:gd name="T55" fmla="*/ 2147483647 h 130"/>
                <a:gd name="T56" fmla="*/ 2147483647 w 230"/>
                <a:gd name="T57" fmla="*/ 2147483647 h 130"/>
                <a:gd name="T58" fmla="*/ 2147483647 w 230"/>
                <a:gd name="T59" fmla="*/ 2147483647 h 130"/>
                <a:gd name="T60" fmla="*/ 2147483647 w 230"/>
                <a:gd name="T61" fmla="*/ 2147483647 h 130"/>
                <a:gd name="T62" fmla="*/ 2147483647 w 230"/>
                <a:gd name="T63" fmla="*/ 2147483647 h 1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30"/>
                <a:gd name="T97" fmla="*/ 0 h 130"/>
                <a:gd name="T98" fmla="*/ 230 w 230"/>
                <a:gd name="T99" fmla="*/ 130 h 1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30" h="130">
                  <a:moveTo>
                    <a:pt x="6" y="6"/>
                  </a:moveTo>
                  <a:lnTo>
                    <a:pt x="18" y="6"/>
                  </a:lnTo>
                  <a:lnTo>
                    <a:pt x="28" y="10"/>
                  </a:lnTo>
                  <a:lnTo>
                    <a:pt x="42" y="22"/>
                  </a:lnTo>
                  <a:lnTo>
                    <a:pt x="50" y="22"/>
                  </a:lnTo>
                  <a:lnTo>
                    <a:pt x="66" y="24"/>
                  </a:lnTo>
                  <a:lnTo>
                    <a:pt x="66" y="14"/>
                  </a:lnTo>
                  <a:lnTo>
                    <a:pt x="78" y="4"/>
                  </a:lnTo>
                  <a:lnTo>
                    <a:pt x="88" y="0"/>
                  </a:lnTo>
                  <a:lnTo>
                    <a:pt x="104" y="6"/>
                  </a:lnTo>
                  <a:lnTo>
                    <a:pt x="110" y="12"/>
                  </a:lnTo>
                  <a:lnTo>
                    <a:pt x="112" y="18"/>
                  </a:lnTo>
                  <a:lnTo>
                    <a:pt x="114" y="22"/>
                  </a:lnTo>
                  <a:lnTo>
                    <a:pt x="114" y="26"/>
                  </a:lnTo>
                  <a:lnTo>
                    <a:pt x="120" y="28"/>
                  </a:lnTo>
                  <a:lnTo>
                    <a:pt x="130" y="28"/>
                  </a:lnTo>
                  <a:lnTo>
                    <a:pt x="140" y="28"/>
                  </a:lnTo>
                  <a:lnTo>
                    <a:pt x="146" y="38"/>
                  </a:lnTo>
                  <a:lnTo>
                    <a:pt x="158" y="52"/>
                  </a:lnTo>
                  <a:lnTo>
                    <a:pt x="170" y="60"/>
                  </a:lnTo>
                  <a:lnTo>
                    <a:pt x="180" y="68"/>
                  </a:lnTo>
                  <a:lnTo>
                    <a:pt x="192" y="70"/>
                  </a:lnTo>
                  <a:lnTo>
                    <a:pt x="204" y="80"/>
                  </a:lnTo>
                  <a:lnTo>
                    <a:pt x="216" y="84"/>
                  </a:lnTo>
                  <a:lnTo>
                    <a:pt x="222" y="86"/>
                  </a:lnTo>
                  <a:lnTo>
                    <a:pt x="226" y="86"/>
                  </a:lnTo>
                  <a:lnTo>
                    <a:pt x="228" y="88"/>
                  </a:lnTo>
                  <a:lnTo>
                    <a:pt x="230" y="96"/>
                  </a:lnTo>
                  <a:lnTo>
                    <a:pt x="230" y="100"/>
                  </a:lnTo>
                  <a:lnTo>
                    <a:pt x="220" y="100"/>
                  </a:lnTo>
                  <a:lnTo>
                    <a:pt x="212" y="96"/>
                  </a:lnTo>
                  <a:lnTo>
                    <a:pt x="206" y="92"/>
                  </a:lnTo>
                  <a:lnTo>
                    <a:pt x="196" y="108"/>
                  </a:lnTo>
                  <a:lnTo>
                    <a:pt x="186" y="122"/>
                  </a:lnTo>
                  <a:lnTo>
                    <a:pt x="178" y="128"/>
                  </a:lnTo>
                  <a:lnTo>
                    <a:pt x="170" y="130"/>
                  </a:lnTo>
                  <a:lnTo>
                    <a:pt x="160" y="128"/>
                  </a:lnTo>
                  <a:lnTo>
                    <a:pt x="150" y="128"/>
                  </a:lnTo>
                  <a:lnTo>
                    <a:pt x="150" y="120"/>
                  </a:lnTo>
                  <a:lnTo>
                    <a:pt x="148" y="112"/>
                  </a:lnTo>
                  <a:lnTo>
                    <a:pt x="140" y="108"/>
                  </a:lnTo>
                  <a:lnTo>
                    <a:pt x="132" y="106"/>
                  </a:lnTo>
                  <a:lnTo>
                    <a:pt x="122" y="100"/>
                  </a:lnTo>
                  <a:lnTo>
                    <a:pt x="108" y="92"/>
                  </a:lnTo>
                  <a:lnTo>
                    <a:pt x="92" y="80"/>
                  </a:lnTo>
                  <a:lnTo>
                    <a:pt x="78" y="74"/>
                  </a:lnTo>
                  <a:lnTo>
                    <a:pt x="66" y="76"/>
                  </a:lnTo>
                  <a:lnTo>
                    <a:pt x="54" y="76"/>
                  </a:lnTo>
                  <a:lnTo>
                    <a:pt x="46" y="82"/>
                  </a:lnTo>
                  <a:lnTo>
                    <a:pt x="30" y="92"/>
                  </a:lnTo>
                  <a:lnTo>
                    <a:pt x="28" y="80"/>
                  </a:lnTo>
                  <a:lnTo>
                    <a:pt x="24" y="68"/>
                  </a:lnTo>
                  <a:lnTo>
                    <a:pt x="18" y="62"/>
                  </a:lnTo>
                  <a:lnTo>
                    <a:pt x="8" y="52"/>
                  </a:lnTo>
                  <a:lnTo>
                    <a:pt x="0" y="42"/>
                  </a:lnTo>
                  <a:lnTo>
                    <a:pt x="0" y="36"/>
                  </a:lnTo>
                  <a:lnTo>
                    <a:pt x="2" y="28"/>
                  </a:lnTo>
                  <a:lnTo>
                    <a:pt x="8" y="30"/>
                  </a:lnTo>
                  <a:lnTo>
                    <a:pt x="12" y="36"/>
                  </a:lnTo>
                  <a:lnTo>
                    <a:pt x="22" y="36"/>
                  </a:lnTo>
                  <a:lnTo>
                    <a:pt x="24" y="32"/>
                  </a:lnTo>
                  <a:lnTo>
                    <a:pt x="22" y="22"/>
                  </a:lnTo>
                  <a:lnTo>
                    <a:pt x="18" y="16"/>
                  </a:lnTo>
                  <a:lnTo>
                    <a:pt x="10" y="10"/>
                  </a:lnTo>
                  <a:lnTo>
                    <a:pt x="6"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22" name="Freeform 233"/>
            <p:cNvSpPr>
              <a:spLocks/>
            </p:cNvSpPr>
            <p:nvPr/>
          </p:nvSpPr>
          <p:spPr bwMode="auto">
            <a:xfrm>
              <a:off x="6158773" y="3321172"/>
              <a:ext cx="185651" cy="114160"/>
            </a:xfrm>
            <a:custGeom>
              <a:avLst/>
              <a:gdLst>
                <a:gd name="T0" fmla="*/ 2147483647 w 126"/>
                <a:gd name="T1" fmla="*/ 2147483647 h 72"/>
                <a:gd name="T2" fmla="*/ 2147483647 w 126"/>
                <a:gd name="T3" fmla="*/ 2147483647 h 72"/>
                <a:gd name="T4" fmla="*/ 2147483647 w 126"/>
                <a:gd name="T5" fmla="*/ 2147483647 h 72"/>
                <a:gd name="T6" fmla="*/ 2147483647 w 126"/>
                <a:gd name="T7" fmla="*/ 2147483647 h 72"/>
                <a:gd name="T8" fmla="*/ 2147483647 w 126"/>
                <a:gd name="T9" fmla="*/ 2147483647 h 72"/>
                <a:gd name="T10" fmla="*/ 2147483647 w 126"/>
                <a:gd name="T11" fmla="*/ 2147483647 h 72"/>
                <a:gd name="T12" fmla="*/ 2147483647 w 126"/>
                <a:gd name="T13" fmla="*/ 2147483647 h 72"/>
                <a:gd name="T14" fmla="*/ 2147483647 w 126"/>
                <a:gd name="T15" fmla="*/ 2147483647 h 72"/>
                <a:gd name="T16" fmla="*/ 2147483647 w 126"/>
                <a:gd name="T17" fmla="*/ 2147483647 h 72"/>
                <a:gd name="T18" fmla="*/ 0 w 126"/>
                <a:gd name="T19" fmla="*/ 2147483647 h 72"/>
                <a:gd name="T20" fmla="*/ 2147483647 w 126"/>
                <a:gd name="T21" fmla="*/ 2147483647 h 72"/>
                <a:gd name="T22" fmla="*/ 2147483647 w 126"/>
                <a:gd name="T23" fmla="*/ 2147483647 h 72"/>
                <a:gd name="T24" fmla="*/ 2147483647 w 126"/>
                <a:gd name="T25" fmla="*/ 2147483647 h 72"/>
                <a:gd name="T26" fmla="*/ 2147483647 w 126"/>
                <a:gd name="T27" fmla="*/ 2147483647 h 72"/>
                <a:gd name="T28" fmla="*/ 2147483647 w 126"/>
                <a:gd name="T29" fmla="*/ 2147483647 h 72"/>
                <a:gd name="T30" fmla="*/ 2147483647 w 126"/>
                <a:gd name="T31" fmla="*/ 2147483647 h 72"/>
                <a:gd name="T32" fmla="*/ 2147483647 w 126"/>
                <a:gd name="T33" fmla="*/ 2147483647 h 72"/>
                <a:gd name="T34" fmla="*/ 2147483647 w 126"/>
                <a:gd name="T35" fmla="*/ 2147483647 h 72"/>
                <a:gd name="T36" fmla="*/ 2147483647 w 126"/>
                <a:gd name="T37" fmla="*/ 0 h 72"/>
                <a:gd name="T38" fmla="*/ 2147483647 w 126"/>
                <a:gd name="T39" fmla="*/ 2147483647 h 72"/>
                <a:gd name="T40" fmla="*/ 2147483647 w 126"/>
                <a:gd name="T41" fmla="*/ 2147483647 h 72"/>
                <a:gd name="T42" fmla="*/ 2147483647 w 126"/>
                <a:gd name="T43" fmla="*/ 2147483647 h 72"/>
                <a:gd name="T44" fmla="*/ 2147483647 w 126"/>
                <a:gd name="T45" fmla="*/ 2147483647 h 72"/>
                <a:gd name="T46" fmla="*/ 2147483647 w 126"/>
                <a:gd name="T47" fmla="*/ 2147483647 h 72"/>
                <a:gd name="T48" fmla="*/ 2147483647 w 126"/>
                <a:gd name="T49" fmla="*/ 2147483647 h 72"/>
                <a:gd name="T50" fmla="*/ 2147483647 w 126"/>
                <a:gd name="T51" fmla="*/ 2147483647 h 72"/>
                <a:gd name="T52" fmla="*/ 2147483647 w 126"/>
                <a:gd name="T53" fmla="*/ 2147483647 h 72"/>
                <a:gd name="T54" fmla="*/ 2147483647 w 126"/>
                <a:gd name="T55" fmla="*/ 2147483647 h 72"/>
                <a:gd name="T56" fmla="*/ 2147483647 w 126"/>
                <a:gd name="T57" fmla="*/ 2147483647 h 72"/>
                <a:gd name="T58" fmla="*/ 2147483647 w 126"/>
                <a:gd name="T59" fmla="*/ 2147483647 h 72"/>
                <a:gd name="T60" fmla="*/ 2147483647 w 126"/>
                <a:gd name="T61" fmla="*/ 2147483647 h 72"/>
                <a:gd name="T62" fmla="*/ 2147483647 w 126"/>
                <a:gd name="T63" fmla="*/ 2147483647 h 72"/>
                <a:gd name="T64" fmla="*/ 2147483647 w 126"/>
                <a:gd name="T65" fmla="*/ 2147483647 h 72"/>
                <a:gd name="T66" fmla="*/ 2147483647 w 126"/>
                <a:gd name="T67" fmla="*/ 2147483647 h 72"/>
                <a:gd name="T68" fmla="*/ 2147483647 w 126"/>
                <a:gd name="T69" fmla="*/ 2147483647 h 72"/>
                <a:gd name="T70" fmla="*/ 2147483647 w 126"/>
                <a:gd name="T71" fmla="*/ 2147483647 h 72"/>
                <a:gd name="T72" fmla="*/ 2147483647 w 126"/>
                <a:gd name="T73" fmla="*/ 2147483647 h 72"/>
                <a:gd name="T74" fmla="*/ 2147483647 w 126"/>
                <a:gd name="T75" fmla="*/ 2147483647 h 72"/>
                <a:gd name="T76" fmla="*/ 2147483647 w 126"/>
                <a:gd name="T77" fmla="*/ 2147483647 h 72"/>
                <a:gd name="T78" fmla="*/ 2147483647 w 126"/>
                <a:gd name="T79" fmla="*/ 2147483647 h 72"/>
                <a:gd name="T80" fmla="*/ 2147483647 w 126"/>
                <a:gd name="T81" fmla="*/ 2147483647 h 72"/>
                <a:gd name="T82" fmla="*/ 2147483647 w 126"/>
                <a:gd name="T83" fmla="*/ 2147483647 h 72"/>
                <a:gd name="T84" fmla="*/ 2147483647 w 126"/>
                <a:gd name="T85" fmla="*/ 2147483647 h 72"/>
                <a:gd name="T86" fmla="*/ 2147483647 w 126"/>
                <a:gd name="T87" fmla="*/ 2147483647 h 72"/>
                <a:gd name="T88" fmla="*/ 2147483647 w 126"/>
                <a:gd name="T89" fmla="*/ 2147483647 h 7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6"/>
                <a:gd name="T136" fmla="*/ 0 h 72"/>
                <a:gd name="T137" fmla="*/ 126 w 126"/>
                <a:gd name="T138" fmla="*/ 72 h 7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6" h="72">
                  <a:moveTo>
                    <a:pt x="12" y="60"/>
                  </a:moveTo>
                  <a:lnTo>
                    <a:pt x="20" y="58"/>
                  </a:lnTo>
                  <a:lnTo>
                    <a:pt x="28" y="56"/>
                  </a:lnTo>
                  <a:lnTo>
                    <a:pt x="36" y="52"/>
                  </a:lnTo>
                  <a:lnTo>
                    <a:pt x="42" y="44"/>
                  </a:lnTo>
                  <a:lnTo>
                    <a:pt x="32" y="40"/>
                  </a:lnTo>
                  <a:lnTo>
                    <a:pt x="20" y="32"/>
                  </a:lnTo>
                  <a:lnTo>
                    <a:pt x="16" y="36"/>
                  </a:lnTo>
                  <a:lnTo>
                    <a:pt x="6" y="34"/>
                  </a:lnTo>
                  <a:lnTo>
                    <a:pt x="0" y="32"/>
                  </a:lnTo>
                  <a:lnTo>
                    <a:pt x="2" y="28"/>
                  </a:lnTo>
                  <a:lnTo>
                    <a:pt x="6" y="20"/>
                  </a:lnTo>
                  <a:lnTo>
                    <a:pt x="6" y="8"/>
                  </a:lnTo>
                  <a:lnTo>
                    <a:pt x="18" y="6"/>
                  </a:lnTo>
                  <a:lnTo>
                    <a:pt x="24" y="8"/>
                  </a:lnTo>
                  <a:lnTo>
                    <a:pt x="30" y="10"/>
                  </a:lnTo>
                  <a:lnTo>
                    <a:pt x="38" y="12"/>
                  </a:lnTo>
                  <a:lnTo>
                    <a:pt x="38" y="4"/>
                  </a:lnTo>
                  <a:lnTo>
                    <a:pt x="48" y="0"/>
                  </a:lnTo>
                  <a:lnTo>
                    <a:pt x="56" y="2"/>
                  </a:lnTo>
                  <a:lnTo>
                    <a:pt x="62" y="4"/>
                  </a:lnTo>
                  <a:lnTo>
                    <a:pt x="68" y="6"/>
                  </a:lnTo>
                  <a:lnTo>
                    <a:pt x="86" y="6"/>
                  </a:lnTo>
                  <a:lnTo>
                    <a:pt x="100" y="6"/>
                  </a:lnTo>
                  <a:lnTo>
                    <a:pt x="112" y="6"/>
                  </a:lnTo>
                  <a:lnTo>
                    <a:pt x="126" y="12"/>
                  </a:lnTo>
                  <a:lnTo>
                    <a:pt x="122" y="18"/>
                  </a:lnTo>
                  <a:lnTo>
                    <a:pt x="118" y="24"/>
                  </a:lnTo>
                  <a:lnTo>
                    <a:pt x="114" y="30"/>
                  </a:lnTo>
                  <a:lnTo>
                    <a:pt x="106" y="36"/>
                  </a:lnTo>
                  <a:lnTo>
                    <a:pt x="100" y="42"/>
                  </a:lnTo>
                  <a:lnTo>
                    <a:pt x="88" y="50"/>
                  </a:lnTo>
                  <a:lnTo>
                    <a:pt x="76" y="52"/>
                  </a:lnTo>
                  <a:lnTo>
                    <a:pt x="68" y="52"/>
                  </a:lnTo>
                  <a:lnTo>
                    <a:pt x="60" y="56"/>
                  </a:lnTo>
                  <a:lnTo>
                    <a:pt x="56" y="58"/>
                  </a:lnTo>
                  <a:lnTo>
                    <a:pt x="50" y="64"/>
                  </a:lnTo>
                  <a:lnTo>
                    <a:pt x="50" y="68"/>
                  </a:lnTo>
                  <a:lnTo>
                    <a:pt x="44" y="72"/>
                  </a:lnTo>
                  <a:lnTo>
                    <a:pt x="38" y="72"/>
                  </a:lnTo>
                  <a:lnTo>
                    <a:pt x="30" y="72"/>
                  </a:lnTo>
                  <a:lnTo>
                    <a:pt x="24" y="70"/>
                  </a:lnTo>
                  <a:lnTo>
                    <a:pt x="18" y="70"/>
                  </a:lnTo>
                  <a:lnTo>
                    <a:pt x="10" y="70"/>
                  </a:ln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23" name="Freeform 234"/>
            <p:cNvSpPr>
              <a:spLocks/>
            </p:cNvSpPr>
            <p:nvPr/>
          </p:nvSpPr>
          <p:spPr bwMode="auto">
            <a:xfrm>
              <a:off x="5825524" y="3252145"/>
              <a:ext cx="394363" cy="244249"/>
            </a:xfrm>
            <a:custGeom>
              <a:avLst/>
              <a:gdLst>
                <a:gd name="T0" fmla="*/ 0 w 270"/>
                <a:gd name="T1" fmla="*/ 2147483647 h 154"/>
                <a:gd name="T2" fmla="*/ 2147483647 w 270"/>
                <a:gd name="T3" fmla="*/ 2147483647 h 154"/>
                <a:gd name="T4" fmla="*/ 2147483647 w 270"/>
                <a:gd name="T5" fmla="*/ 2147483647 h 154"/>
                <a:gd name="T6" fmla="*/ 2147483647 w 270"/>
                <a:gd name="T7" fmla="*/ 2147483647 h 154"/>
                <a:gd name="T8" fmla="*/ 2147483647 w 270"/>
                <a:gd name="T9" fmla="*/ 2147483647 h 154"/>
                <a:gd name="T10" fmla="*/ 2147483647 w 270"/>
                <a:gd name="T11" fmla="*/ 2147483647 h 154"/>
                <a:gd name="T12" fmla="*/ 2147483647 w 270"/>
                <a:gd name="T13" fmla="*/ 2147483647 h 154"/>
                <a:gd name="T14" fmla="*/ 2147483647 w 270"/>
                <a:gd name="T15" fmla="*/ 2147483647 h 154"/>
                <a:gd name="T16" fmla="*/ 2147483647 w 270"/>
                <a:gd name="T17" fmla="*/ 2147483647 h 154"/>
                <a:gd name="T18" fmla="*/ 2147483647 w 270"/>
                <a:gd name="T19" fmla="*/ 2147483647 h 154"/>
                <a:gd name="T20" fmla="*/ 2147483647 w 270"/>
                <a:gd name="T21" fmla="*/ 2147483647 h 154"/>
                <a:gd name="T22" fmla="*/ 2147483647 w 270"/>
                <a:gd name="T23" fmla="*/ 2147483647 h 154"/>
                <a:gd name="T24" fmla="*/ 2147483647 w 270"/>
                <a:gd name="T25" fmla="*/ 2147483647 h 154"/>
                <a:gd name="T26" fmla="*/ 2147483647 w 270"/>
                <a:gd name="T27" fmla="*/ 2147483647 h 154"/>
                <a:gd name="T28" fmla="*/ 2147483647 w 270"/>
                <a:gd name="T29" fmla="*/ 2147483647 h 154"/>
                <a:gd name="T30" fmla="*/ 2147483647 w 270"/>
                <a:gd name="T31" fmla="*/ 2147483647 h 154"/>
                <a:gd name="T32" fmla="*/ 2147483647 w 270"/>
                <a:gd name="T33" fmla="*/ 2147483647 h 154"/>
                <a:gd name="T34" fmla="*/ 2147483647 w 270"/>
                <a:gd name="T35" fmla="*/ 2147483647 h 154"/>
                <a:gd name="T36" fmla="*/ 2147483647 w 270"/>
                <a:gd name="T37" fmla="*/ 2147483647 h 154"/>
                <a:gd name="T38" fmla="*/ 2147483647 w 270"/>
                <a:gd name="T39" fmla="*/ 2147483647 h 154"/>
                <a:gd name="T40" fmla="*/ 2147483647 w 270"/>
                <a:gd name="T41" fmla="*/ 2147483647 h 154"/>
                <a:gd name="T42" fmla="*/ 2147483647 w 270"/>
                <a:gd name="T43" fmla="*/ 2147483647 h 154"/>
                <a:gd name="T44" fmla="*/ 2147483647 w 270"/>
                <a:gd name="T45" fmla="*/ 2147483647 h 154"/>
                <a:gd name="T46" fmla="*/ 2147483647 w 270"/>
                <a:gd name="T47" fmla="*/ 2147483647 h 154"/>
                <a:gd name="T48" fmla="*/ 2147483647 w 270"/>
                <a:gd name="T49" fmla="*/ 2147483647 h 154"/>
                <a:gd name="T50" fmla="*/ 2147483647 w 270"/>
                <a:gd name="T51" fmla="*/ 2147483647 h 154"/>
                <a:gd name="T52" fmla="*/ 2147483647 w 270"/>
                <a:gd name="T53" fmla="*/ 2147483647 h 154"/>
                <a:gd name="T54" fmla="*/ 2147483647 w 270"/>
                <a:gd name="T55" fmla="*/ 2147483647 h 154"/>
                <a:gd name="T56" fmla="*/ 2147483647 w 270"/>
                <a:gd name="T57" fmla="*/ 2147483647 h 154"/>
                <a:gd name="T58" fmla="*/ 2147483647 w 270"/>
                <a:gd name="T59" fmla="*/ 2147483647 h 154"/>
                <a:gd name="T60" fmla="*/ 2147483647 w 270"/>
                <a:gd name="T61" fmla="*/ 2147483647 h 154"/>
                <a:gd name="T62" fmla="*/ 2147483647 w 270"/>
                <a:gd name="T63" fmla="*/ 2147483647 h 154"/>
                <a:gd name="T64" fmla="*/ 2147483647 w 270"/>
                <a:gd name="T65" fmla="*/ 2147483647 h 154"/>
                <a:gd name="T66" fmla="*/ 2147483647 w 270"/>
                <a:gd name="T67" fmla="*/ 2147483647 h 154"/>
                <a:gd name="T68" fmla="*/ 2147483647 w 270"/>
                <a:gd name="T69" fmla="*/ 2147483647 h 154"/>
                <a:gd name="T70" fmla="*/ 2147483647 w 270"/>
                <a:gd name="T71" fmla="*/ 2147483647 h 154"/>
                <a:gd name="T72" fmla="*/ 2147483647 w 270"/>
                <a:gd name="T73" fmla="*/ 2147483647 h 154"/>
                <a:gd name="T74" fmla="*/ 2147483647 w 270"/>
                <a:gd name="T75" fmla="*/ 2147483647 h 1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70"/>
                <a:gd name="T115" fmla="*/ 0 h 154"/>
                <a:gd name="T116" fmla="*/ 270 w 270"/>
                <a:gd name="T117" fmla="*/ 154 h 1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70" h="154">
                  <a:moveTo>
                    <a:pt x="10" y="76"/>
                  </a:moveTo>
                  <a:lnTo>
                    <a:pt x="0" y="10"/>
                  </a:lnTo>
                  <a:lnTo>
                    <a:pt x="34" y="0"/>
                  </a:lnTo>
                  <a:lnTo>
                    <a:pt x="74" y="18"/>
                  </a:lnTo>
                  <a:lnTo>
                    <a:pt x="92" y="40"/>
                  </a:lnTo>
                  <a:lnTo>
                    <a:pt x="110" y="38"/>
                  </a:lnTo>
                  <a:lnTo>
                    <a:pt x="124" y="36"/>
                  </a:lnTo>
                  <a:lnTo>
                    <a:pt x="136" y="36"/>
                  </a:lnTo>
                  <a:lnTo>
                    <a:pt x="146" y="44"/>
                  </a:lnTo>
                  <a:lnTo>
                    <a:pt x="152" y="50"/>
                  </a:lnTo>
                  <a:lnTo>
                    <a:pt x="158" y="56"/>
                  </a:lnTo>
                  <a:lnTo>
                    <a:pt x="160" y="62"/>
                  </a:lnTo>
                  <a:lnTo>
                    <a:pt x="162" y="66"/>
                  </a:lnTo>
                  <a:lnTo>
                    <a:pt x="170" y="68"/>
                  </a:lnTo>
                  <a:lnTo>
                    <a:pt x="174" y="82"/>
                  </a:lnTo>
                  <a:lnTo>
                    <a:pt x="194" y="82"/>
                  </a:lnTo>
                  <a:lnTo>
                    <a:pt x="196" y="90"/>
                  </a:lnTo>
                  <a:lnTo>
                    <a:pt x="202" y="92"/>
                  </a:lnTo>
                  <a:lnTo>
                    <a:pt x="208" y="82"/>
                  </a:lnTo>
                  <a:lnTo>
                    <a:pt x="214" y="74"/>
                  </a:lnTo>
                  <a:lnTo>
                    <a:pt x="218" y="72"/>
                  </a:lnTo>
                  <a:lnTo>
                    <a:pt x="228" y="64"/>
                  </a:lnTo>
                  <a:lnTo>
                    <a:pt x="234" y="64"/>
                  </a:lnTo>
                  <a:lnTo>
                    <a:pt x="230" y="72"/>
                  </a:lnTo>
                  <a:lnTo>
                    <a:pt x="228" y="76"/>
                  </a:lnTo>
                  <a:lnTo>
                    <a:pt x="232" y="78"/>
                  </a:lnTo>
                  <a:lnTo>
                    <a:pt x="234" y="78"/>
                  </a:lnTo>
                  <a:lnTo>
                    <a:pt x="244" y="80"/>
                  </a:lnTo>
                  <a:lnTo>
                    <a:pt x="248" y="76"/>
                  </a:lnTo>
                  <a:lnTo>
                    <a:pt x="260" y="84"/>
                  </a:lnTo>
                  <a:lnTo>
                    <a:pt x="270" y="88"/>
                  </a:lnTo>
                  <a:lnTo>
                    <a:pt x="264" y="96"/>
                  </a:lnTo>
                  <a:lnTo>
                    <a:pt x="254" y="100"/>
                  </a:lnTo>
                  <a:lnTo>
                    <a:pt x="240" y="104"/>
                  </a:lnTo>
                  <a:lnTo>
                    <a:pt x="234" y="102"/>
                  </a:lnTo>
                  <a:lnTo>
                    <a:pt x="226" y="102"/>
                  </a:lnTo>
                  <a:lnTo>
                    <a:pt x="238" y="96"/>
                  </a:lnTo>
                  <a:lnTo>
                    <a:pt x="238" y="92"/>
                  </a:lnTo>
                  <a:lnTo>
                    <a:pt x="230" y="86"/>
                  </a:lnTo>
                  <a:lnTo>
                    <a:pt x="226" y="92"/>
                  </a:lnTo>
                  <a:lnTo>
                    <a:pt x="216" y="90"/>
                  </a:lnTo>
                  <a:lnTo>
                    <a:pt x="216" y="100"/>
                  </a:lnTo>
                  <a:lnTo>
                    <a:pt x="210" y="102"/>
                  </a:lnTo>
                  <a:lnTo>
                    <a:pt x="208" y="112"/>
                  </a:lnTo>
                  <a:lnTo>
                    <a:pt x="194" y="112"/>
                  </a:lnTo>
                  <a:lnTo>
                    <a:pt x="194" y="118"/>
                  </a:lnTo>
                  <a:lnTo>
                    <a:pt x="196" y="120"/>
                  </a:lnTo>
                  <a:lnTo>
                    <a:pt x="200" y="124"/>
                  </a:lnTo>
                  <a:lnTo>
                    <a:pt x="206" y="128"/>
                  </a:lnTo>
                  <a:lnTo>
                    <a:pt x="210" y="132"/>
                  </a:lnTo>
                  <a:lnTo>
                    <a:pt x="210" y="142"/>
                  </a:lnTo>
                  <a:lnTo>
                    <a:pt x="206" y="152"/>
                  </a:lnTo>
                  <a:lnTo>
                    <a:pt x="200" y="154"/>
                  </a:lnTo>
                  <a:lnTo>
                    <a:pt x="190" y="152"/>
                  </a:lnTo>
                  <a:lnTo>
                    <a:pt x="188" y="142"/>
                  </a:lnTo>
                  <a:lnTo>
                    <a:pt x="182" y="138"/>
                  </a:lnTo>
                  <a:lnTo>
                    <a:pt x="176" y="138"/>
                  </a:lnTo>
                  <a:lnTo>
                    <a:pt x="164" y="134"/>
                  </a:lnTo>
                  <a:lnTo>
                    <a:pt x="152" y="124"/>
                  </a:lnTo>
                  <a:lnTo>
                    <a:pt x="140" y="122"/>
                  </a:lnTo>
                  <a:lnTo>
                    <a:pt x="130" y="114"/>
                  </a:lnTo>
                  <a:lnTo>
                    <a:pt x="118" y="106"/>
                  </a:lnTo>
                  <a:lnTo>
                    <a:pt x="110" y="96"/>
                  </a:lnTo>
                  <a:lnTo>
                    <a:pt x="104" y="88"/>
                  </a:lnTo>
                  <a:lnTo>
                    <a:pt x="100" y="82"/>
                  </a:lnTo>
                  <a:lnTo>
                    <a:pt x="80" y="82"/>
                  </a:lnTo>
                  <a:lnTo>
                    <a:pt x="74" y="80"/>
                  </a:lnTo>
                  <a:lnTo>
                    <a:pt x="72" y="72"/>
                  </a:lnTo>
                  <a:lnTo>
                    <a:pt x="70" y="66"/>
                  </a:lnTo>
                  <a:lnTo>
                    <a:pt x="64" y="60"/>
                  </a:lnTo>
                  <a:lnTo>
                    <a:pt x="48" y="54"/>
                  </a:lnTo>
                  <a:lnTo>
                    <a:pt x="38" y="58"/>
                  </a:lnTo>
                  <a:lnTo>
                    <a:pt x="26" y="68"/>
                  </a:lnTo>
                  <a:lnTo>
                    <a:pt x="26" y="74"/>
                  </a:lnTo>
                  <a:lnTo>
                    <a:pt x="26" y="78"/>
                  </a:lnTo>
                  <a:lnTo>
                    <a:pt x="10"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24" name="Freeform 235"/>
            <p:cNvSpPr>
              <a:spLocks/>
            </p:cNvSpPr>
            <p:nvPr/>
          </p:nvSpPr>
          <p:spPr bwMode="auto">
            <a:xfrm>
              <a:off x="5602974" y="2970727"/>
              <a:ext cx="834851" cy="426109"/>
            </a:xfrm>
            <a:custGeom>
              <a:avLst/>
              <a:gdLst>
                <a:gd name="T0" fmla="*/ 2147483647 w 570"/>
                <a:gd name="T1" fmla="*/ 2147483647 h 270"/>
                <a:gd name="T2" fmla="*/ 2147483647 w 570"/>
                <a:gd name="T3" fmla="*/ 2147483647 h 270"/>
                <a:gd name="T4" fmla="*/ 2147483647 w 570"/>
                <a:gd name="T5" fmla="*/ 2147483647 h 270"/>
                <a:gd name="T6" fmla="*/ 2147483647 w 570"/>
                <a:gd name="T7" fmla="*/ 2147483647 h 270"/>
                <a:gd name="T8" fmla="*/ 2147483647 w 570"/>
                <a:gd name="T9" fmla="*/ 2147483647 h 270"/>
                <a:gd name="T10" fmla="*/ 2147483647 w 570"/>
                <a:gd name="T11" fmla="*/ 2147483647 h 270"/>
                <a:gd name="T12" fmla="*/ 2147483647 w 570"/>
                <a:gd name="T13" fmla="*/ 2147483647 h 270"/>
                <a:gd name="T14" fmla="*/ 2147483647 w 570"/>
                <a:gd name="T15" fmla="*/ 2147483647 h 270"/>
                <a:gd name="T16" fmla="*/ 2147483647 w 570"/>
                <a:gd name="T17" fmla="*/ 2147483647 h 270"/>
                <a:gd name="T18" fmla="*/ 2147483647 w 570"/>
                <a:gd name="T19" fmla="*/ 2147483647 h 270"/>
                <a:gd name="T20" fmla="*/ 0 w 570"/>
                <a:gd name="T21" fmla="*/ 2147483647 h 270"/>
                <a:gd name="T22" fmla="*/ 2147483647 w 570"/>
                <a:gd name="T23" fmla="*/ 2147483647 h 270"/>
                <a:gd name="T24" fmla="*/ 2147483647 w 570"/>
                <a:gd name="T25" fmla="*/ 2147483647 h 270"/>
                <a:gd name="T26" fmla="*/ 2147483647 w 570"/>
                <a:gd name="T27" fmla="*/ 2147483647 h 270"/>
                <a:gd name="T28" fmla="*/ 2147483647 w 570"/>
                <a:gd name="T29" fmla="*/ 2147483647 h 270"/>
                <a:gd name="T30" fmla="*/ 2147483647 w 570"/>
                <a:gd name="T31" fmla="*/ 2147483647 h 270"/>
                <a:gd name="T32" fmla="*/ 2147483647 w 570"/>
                <a:gd name="T33" fmla="*/ 2147483647 h 270"/>
                <a:gd name="T34" fmla="*/ 2147483647 w 570"/>
                <a:gd name="T35" fmla="*/ 2147483647 h 270"/>
                <a:gd name="T36" fmla="*/ 2147483647 w 570"/>
                <a:gd name="T37" fmla="*/ 2147483647 h 270"/>
                <a:gd name="T38" fmla="*/ 2147483647 w 570"/>
                <a:gd name="T39" fmla="*/ 2147483647 h 270"/>
                <a:gd name="T40" fmla="*/ 2147483647 w 570"/>
                <a:gd name="T41" fmla="*/ 2147483647 h 270"/>
                <a:gd name="T42" fmla="*/ 2147483647 w 570"/>
                <a:gd name="T43" fmla="*/ 2147483647 h 270"/>
                <a:gd name="T44" fmla="*/ 2147483647 w 570"/>
                <a:gd name="T45" fmla="*/ 2147483647 h 270"/>
                <a:gd name="T46" fmla="*/ 2147483647 w 570"/>
                <a:gd name="T47" fmla="*/ 2147483647 h 270"/>
                <a:gd name="T48" fmla="*/ 2147483647 w 570"/>
                <a:gd name="T49" fmla="*/ 2147483647 h 270"/>
                <a:gd name="T50" fmla="*/ 2147483647 w 570"/>
                <a:gd name="T51" fmla="*/ 2147483647 h 270"/>
                <a:gd name="T52" fmla="*/ 2147483647 w 570"/>
                <a:gd name="T53" fmla="*/ 2147483647 h 270"/>
                <a:gd name="T54" fmla="*/ 2147483647 w 570"/>
                <a:gd name="T55" fmla="*/ 2147483647 h 270"/>
                <a:gd name="T56" fmla="*/ 2147483647 w 570"/>
                <a:gd name="T57" fmla="*/ 2147483647 h 270"/>
                <a:gd name="T58" fmla="*/ 2147483647 w 570"/>
                <a:gd name="T59" fmla="*/ 2147483647 h 270"/>
                <a:gd name="T60" fmla="*/ 2147483647 w 570"/>
                <a:gd name="T61" fmla="*/ 2147483647 h 270"/>
                <a:gd name="T62" fmla="*/ 2147483647 w 570"/>
                <a:gd name="T63" fmla="*/ 2147483647 h 270"/>
                <a:gd name="T64" fmla="*/ 2147483647 w 570"/>
                <a:gd name="T65" fmla="*/ 2147483647 h 270"/>
                <a:gd name="T66" fmla="*/ 2147483647 w 570"/>
                <a:gd name="T67" fmla="*/ 2147483647 h 270"/>
                <a:gd name="T68" fmla="*/ 2147483647 w 570"/>
                <a:gd name="T69" fmla="*/ 2147483647 h 270"/>
                <a:gd name="T70" fmla="*/ 2147483647 w 570"/>
                <a:gd name="T71" fmla="*/ 2147483647 h 270"/>
                <a:gd name="T72" fmla="*/ 2147483647 w 570"/>
                <a:gd name="T73" fmla="*/ 2147483647 h 270"/>
                <a:gd name="T74" fmla="*/ 2147483647 w 570"/>
                <a:gd name="T75" fmla="*/ 2147483647 h 270"/>
                <a:gd name="T76" fmla="*/ 2147483647 w 570"/>
                <a:gd name="T77" fmla="*/ 2147483647 h 270"/>
                <a:gd name="T78" fmla="*/ 2147483647 w 570"/>
                <a:gd name="T79" fmla="*/ 2147483647 h 270"/>
                <a:gd name="T80" fmla="*/ 2147483647 w 570"/>
                <a:gd name="T81" fmla="*/ 2147483647 h 270"/>
                <a:gd name="T82" fmla="*/ 2147483647 w 570"/>
                <a:gd name="T83" fmla="*/ 2147483647 h 27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0"/>
                <a:gd name="T127" fmla="*/ 0 h 270"/>
                <a:gd name="T128" fmla="*/ 570 w 570"/>
                <a:gd name="T129" fmla="*/ 270 h 27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0" h="270">
                  <a:moveTo>
                    <a:pt x="118" y="238"/>
                  </a:moveTo>
                  <a:lnTo>
                    <a:pt x="110" y="240"/>
                  </a:lnTo>
                  <a:lnTo>
                    <a:pt x="108" y="248"/>
                  </a:lnTo>
                  <a:lnTo>
                    <a:pt x="108" y="252"/>
                  </a:lnTo>
                  <a:lnTo>
                    <a:pt x="104" y="248"/>
                  </a:lnTo>
                  <a:lnTo>
                    <a:pt x="102" y="236"/>
                  </a:lnTo>
                  <a:lnTo>
                    <a:pt x="102" y="230"/>
                  </a:lnTo>
                  <a:lnTo>
                    <a:pt x="92" y="224"/>
                  </a:lnTo>
                  <a:lnTo>
                    <a:pt x="84" y="222"/>
                  </a:lnTo>
                  <a:lnTo>
                    <a:pt x="72" y="210"/>
                  </a:lnTo>
                  <a:lnTo>
                    <a:pt x="62" y="200"/>
                  </a:lnTo>
                  <a:lnTo>
                    <a:pt x="58" y="194"/>
                  </a:lnTo>
                  <a:lnTo>
                    <a:pt x="64" y="194"/>
                  </a:lnTo>
                  <a:lnTo>
                    <a:pt x="76" y="196"/>
                  </a:lnTo>
                  <a:lnTo>
                    <a:pt x="70" y="184"/>
                  </a:lnTo>
                  <a:lnTo>
                    <a:pt x="82" y="182"/>
                  </a:lnTo>
                  <a:lnTo>
                    <a:pt x="94" y="182"/>
                  </a:lnTo>
                  <a:lnTo>
                    <a:pt x="92" y="168"/>
                  </a:lnTo>
                  <a:lnTo>
                    <a:pt x="92" y="158"/>
                  </a:lnTo>
                  <a:lnTo>
                    <a:pt x="88" y="152"/>
                  </a:lnTo>
                  <a:lnTo>
                    <a:pt x="80" y="152"/>
                  </a:lnTo>
                  <a:lnTo>
                    <a:pt x="74" y="156"/>
                  </a:lnTo>
                  <a:lnTo>
                    <a:pt x="70" y="154"/>
                  </a:lnTo>
                  <a:lnTo>
                    <a:pt x="64" y="152"/>
                  </a:lnTo>
                  <a:lnTo>
                    <a:pt x="52" y="152"/>
                  </a:lnTo>
                  <a:lnTo>
                    <a:pt x="42" y="162"/>
                  </a:lnTo>
                  <a:lnTo>
                    <a:pt x="36" y="152"/>
                  </a:lnTo>
                  <a:lnTo>
                    <a:pt x="24" y="136"/>
                  </a:lnTo>
                  <a:lnTo>
                    <a:pt x="10" y="136"/>
                  </a:lnTo>
                  <a:lnTo>
                    <a:pt x="10" y="126"/>
                  </a:lnTo>
                  <a:lnTo>
                    <a:pt x="4" y="128"/>
                  </a:lnTo>
                  <a:lnTo>
                    <a:pt x="0" y="128"/>
                  </a:lnTo>
                  <a:lnTo>
                    <a:pt x="0" y="126"/>
                  </a:lnTo>
                  <a:lnTo>
                    <a:pt x="0" y="110"/>
                  </a:lnTo>
                  <a:lnTo>
                    <a:pt x="0" y="96"/>
                  </a:lnTo>
                  <a:lnTo>
                    <a:pt x="10" y="88"/>
                  </a:lnTo>
                  <a:lnTo>
                    <a:pt x="18" y="98"/>
                  </a:lnTo>
                  <a:lnTo>
                    <a:pt x="26" y="94"/>
                  </a:lnTo>
                  <a:lnTo>
                    <a:pt x="24" y="82"/>
                  </a:lnTo>
                  <a:lnTo>
                    <a:pt x="48" y="62"/>
                  </a:lnTo>
                  <a:lnTo>
                    <a:pt x="68" y="66"/>
                  </a:lnTo>
                  <a:lnTo>
                    <a:pt x="86" y="72"/>
                  </a:lnTo>
                  <a:lnTo>
                    <a:pt x="102" y="84"/>
                  </a:lnTo>
                  <a:lnTo>
                    <a:pt x="110" y="82"/>
                  </a:lnTo>
                  <a:lnTo>
                    <a:pt x="122" y="86"/>
                  </a:lnTo>
                  <a:lnTo>
                    <a:pt x="128" y="78"/>
                  </a:lnTo>
                  <a:lnTo>
                    <a:pt x="160" y="78"/>
                  </a:lnTo>
                  <a:lnTo>
                    <a:pt x="170" y="86"/>
                  </a:lnTo>
                  <a:lnTo>
                    <a:pt x="176" y="86"/>
                  </a:lnTo>
                  <a:lnTo>
                    <a:pt x="186" y="84"/>
                  </a:lnTo>
                  <a:lnTo>
                    <a:pt x="202" y="84"/>
                  </a:lnTo>
                  <a:lnTo>
                    <a:pt x="204" y="70"/>
                  </a:lnTo>
                  <a:lnTo>
                    <a:pt x="180" y="62"/>
                  </a:lnTo>
                  <a:lnTo>
                    <a:pt x="184" y="56"/>
                  </a:lnTo>
                  <a:lnTo>
                    <a:pt x="186" y="44"/>
                  </a:lnTo>
                  <a:lnTo>
                    <a:pt x="200" y="42"/>
                  </a:lnTo>
                  <a:lnTo>
                    <a:pt x="188" y="36"/>
                  </a:lnTo>
                  <a:lnTo>
                    <a:pt x="182" y="26"/>
                  </a:lnTo>
                  <a:lnTo>
                    <a:pt x="204" y="24"/>
                  </a:lnTo>
                  <a:lnTo>
                    <a:pt x="270" y="10"/>
                  </a:lnTo>
                  <a:lnTo>
                    <a:pt x="280" y="0"/>
                  </a:lnTo>
                  <a:lnTo>
                    <a:pt x="308" y="4"/>
                  </a:lnTo>
                  <a:lnTo>
                    <a:pt x="320" y="22"/>
                  </a:lnTo>
                  <a:lnTo>
                    <a:pt x="354" y="26"/>
                  </a:lnTo>
                  <a:lnTo>
                    <a:pt x="352" y="32"/>
                  </a:lnTo>
                  <a:lnTo>
                    <a:pt x="370" y="32"/>
                  </a:lnTo>
                  <a:lnTo>
                    <a:pt x="388" y="18"/>
                  </a:lnTo>
                  <a:lnTo>
                    <a:pt x="396" y="18"/>
                  </a:lnTo>
                  <a:lnTo>
                    <a:pt x="396" y="28"/>
                  </a:lnTo>
                  <a:lnTo>
                    <a:pt x="412" y="34"/>
                  </a:lnTo>
                  <a:lnTo>
                    <a:pt x="464" y="82"/>
                  </a:lnTo>
                  <a:lnTo>
                    <a:pt x="472" y="84"/>
                  </a:lnTo>
                  <a:lnTo>
                    <a:pt x="472" y="74"/>
                  </a:lnTo>
                  <a:lnTo>
                    <a:pt x="484" y="76"/>
                  </a:lnTo>
                  <a:lnTo>
                    <a:pt x="486" y="84"/>
                  </a:lnTo>
                  <a:lnTo>
                    <a:pt x="506" y="86"/>
                  </a:lnTo>
                  <a:lnTo>
                    <a:pt x="510" y="78"/>
                  </a:lnTo>
                  <a:lnTo>
                    <a:pt x="534" y="94"/>
                  </a:lnTo>
                  <a:lnTo>
                    <a:pt x="550" y="104"/>
                  </a:lnTo>
                  <a:lnTo>
                    <a:pt x="570" y="108"/>
                  </a:lnTo>
                  <a:lnTo>
                    <a:pt x="564" y="112"/>
                  </a:lnTo>
                  <a:lnTo>
                    <a:pt x="562" y="116"/>
                  </a:lnTo>
                  <a:lnTo>
                    <a:pt x="558" y="120"/>
                  </a:lnTo>
                  <a:lnTo>
                    <a:pt x="544" y="130"/>
                  </a:lnTo>
                  <a:lnTo>
                    <a:pt x="556" y="144"/>
                  </a:lnTo>
                  <a:lnTo>
                    <a:pt x="548" y="152"/>
                  </a:lnTo>
                  <a:lnTo>
                    <a:pt x="540" y="154"/>
                  </a:lnTo>
                  <a:lnTo>
                    <a:pt x="532" y="152"/>
                  </a:lnTo>
                  <a:lnTo>
                    <a:pt x="518" y="148"/>
                  </a:lnTo>
                  <a:lnTo>
                    <a:pt x="522" y="160"/>
                  </a:lnTo>
                  <a:lnTo>
                    <a:pt x="522" y="176"/>
                  </a:lnTo>
                  <a:lnTo>
                    <a:pt x="520" y="184"/>
                  </a:lnTo>
                  <a:lnTo>
                    <a:pt x="510" y="186"/>
                  </a:lnTo>
                  <a:lnTo>
                    <a:pt x="498" y="182"/>
                  </a:lnTo>
                  <a:lnTo>
                    <a:pt x="500" y="190"/>
                  </a:lnTo>
                  <a:lnTo>
                    <a:pt x="510" y="210"/>
                  </a:lnTo>
                  <a:lnTo>
                    <a:pt x="512" y="224"/>
                  </a:lnTo>
                  <a:lnTo>
                    <a:pt x="506" y="234"/>
                  </a:lnTo>
                  <a:lnTo>
                    <a:pt x="492" y="228"/>
                  </a:lnTo>
                  <a:lnTo>
                    <a:pt x="480" y="228"/>
                  </a:lnTo>
                  <a:lnTo>
                    <a:pt x="460" y="228"/>
                  </a:lnTo>
                  <a:lnTo>
                    <a:pt x="448" y="228"/>
                  </a:lnTo>
                  <a:lnTo>
                    <a:pt x="428" y="222"/>
                  </a:lnTo>
                  <a:lnTo>
                    <a:pt x="418" y="226"/>
                  </a:lnTo>
                  <a:lnTo>
                    <a:pt x="418" y="234"/>
                  </a:lnTo>
                  <a:lnTo>
                    <a:pt x="398" y="228"/>
                  </a:lnTo>
                  <a:lnTo>
                    <a:pt x="386" y="230"/>
                  </a:lnTo>
                  <a:lnTo>
                    <a:pt x="386" y="242"/>
                  </a:lnTo>
                  <a:lnTo>
                    <a:pt x="380" y="242"/>
                  </a:lnTo>
                  <a:lnTo>
                    <a:pt x="360" y="260"/>
                  </a:lnTo>
                  <a:lnTo>
                    <a:pt x="358" y="264"/>
                  </a:lnTo>
                  <a:lnTo>
                    <a:pt x="354" y="270"/>
                  </a:lnTo>
                  <a:lnTo>
                    <a:pt x="348" y="268"/>
                  </a:lnTo>
                  <a:lnTo>
                    <a:pt x="346" y="260"/>
                  </a:lnTo>
                  <a:lnTo>
                    <a:pt x="326" y="260"/>
                  </a:lnTo>
                  <a:lnTo>
                    <a:pt x="322" y="246"/>
                  </a:lnTo>
                  <a:lnTo>
                    <a:pt x="314" y="244"/>
                  </a:lnTo>
                  <a:lnTo>
                    <a:pt x="310" y="234"/>
                  </a:lnTo>
                  <a:lnTo>
                    <a:pt x="288" y="214"/>
                  </a:lnTo>
                  <a:lnTo>
                    <a:pt x="244" y="218"/>
                  </a:lnTo>
                  <a:lnTo>
                    <a:pt x="226" y="196"/>
                  </a:lnTo>
                  <a:lnTo>
                    <a:pt x="186" y="178"/>
                  </a:lnTo>
                  <a:lnTo>
                    <a:pt x="152" y="188"/>
                  </a:lnTo>
                  <a:lnTo>
                    <a:pt x="162" y="254"/>
                  </a:lnTo>
                  <a:lnTo>
                    <a:pt x="154" y="254"/>
                  </a:lnTo>
                  <a:lnTo>
                    <a:pt x="140" y="242"/>
                  </a:lnTo>
                  <a:lnTo>
                    <a:pt x="130" y="238"/>
                  </a:lnTo>
                  <a:lnTo>
                    <a:pt x="118" y="2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25" name="Freeform 236"/>
            <p:cNvSpPr>
              <a:spLocks/>
            </p:cNvSpPr>
            <p:nvPr/>
          </p:nvSpPr>
          <p:spPr bwMode="auto">
            <a:xfrm>
              <a:off x="5602974" y="3423385"/>
              <a:ext cx="34594" cy="21239"/>
            </a:xfrm>
            <a:custGeom>
              <a:avLst/>
              <a:gdLst>
                <a:gd name="T0" fmla="*/ 0 w 24"/>
                <a:gd name="T1" fmla="*/ 2147483647 h 14"/>
                <a:gd name="T2" fmla="*/ 2147483647 w 24"/>
                <a:gd name="T3" fmla="*/ 0 h 14"/>
                <a:gd name="T4" fmla="*/ 2147483647 w 24"/>
                <a:gd name="T5" fmla="*/ 2147483647 h 14"/>
                <a:gd name="T6" fmla="*/ 2147483647 w 24"/>
                <a:gd name="T7" fmla="*/ 2147483647 h 14"/>
                <a:gd name="T8" fmla="*/ 2147483647 w 24"/>
                <a:gd name="T9" fmla="*/ 2147483647 h 14"/>
                <a:gd name="T10" fmla="*/ 2147483647 w 24"/>
                <a:gd name="T11" fmla="*/ 2147483647 h 14"/>
                <a:gd name="T12" fmla="*/ 2147483647 w 24"/>
                <a:gd name="T13" fmla="*/ 2147483647 h 14"/>
                <a:gd name="T14" fmla="*/ 0 w 24"/>
                <a:gd name="T15" fmla="*/ 2147483647 h 14"/>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14"/>
                <a:gd name="T26" fmla="*/ 24 w 24"/>
                <a:gd name="T27" fmla="*/ 14 h 1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14">
                  <a:moveTo>
                    <a:pt x="0" y="2"/>
                  </a:moveTo>
                  <a:lnTo>
                    <a:pt x="8" y="0"/>
                  </a:lnTo>
                  <a:lnTo>
                    <a:pt x="18" y="8"/>
                  </a:lnTo>
                  <a:lnTo>
                    <a:pt x="24" y="12"/>
                  </a:lnTo>
                  <a:lnTo>
                    <a:pt x="16" y="14"/>
                  </a:lnTo>
                  <a:lnTo>
                    <a:pt x="12" y="14"/>
                  </a:lnTo>
                  <a:lnTo>
                    <a:pt x="6" y="1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26" name="Freeform 237"/>
            <p:cNvSpPr>
              <a:spLocks/>
            </p:cNvSpPr>
            <p:nvPr/>
          </p:nvSpPr>
          <p:spPr bwMode="auto">
            <a:xfrm>
              <a:off x="5117515" y="2417183"/>
              <a:ext cx="2878162" cy="955758"/>
            </a:xfrm>
            <a:custGeom>
              <a:avLst/>
              <a:gdLst>
                <a:gd name="T0" fmla="*/ 2147483647 w 1968"/>
                <a:gd name="T1" fmla="*/ 2147483647 h 606"/>
                <a:gd name="T2" fmla="*/ 2147483647 w 1968"/>
                <a:gd name="T3" fmla="*/ 2147483647 h 606"/>
                <a:gd name="T4" fmla="*/ 2147483647 w 1968"/>
                <a:gd name="T5" fmla="*/ 2147483647 h 606"/>
                <a:gd name="T6" fmla="*/ 2147483647 w 1968"/>
                <a:gd name="T7" fmla="*/ 2147483647 h 606"/>
                <a:gd name="T8" fmla="*/ 2147483647 w 1968"/>
                <a:gd name="T9" fmla="*/ 2147483647 h 606"/>
                <a:gd name="T10" fmla="*/ 2147483647 w 1968"/>
                <a:gd name="T11" fmla="*/ 2147483647 h 606"/>
                <a:gd name="T12" fmla="*/ 2147483647 w 1968"/>
                <a:gd name="T13" fmla="*/ 2147483647 h 606"/>
                <a:gd name="T14" fmla="*/ 2147483647 w 1968"/>
                <a:gd name="T15" fmla="*/ 2147483647 h 606"/>
                <a:gd name="T16" fmla="*/ 2147483647 w 1968"/>
                <a:gd name="T17" fmla="*/ 2147483647 h 606"/>
                <a:gd name="T18" fmla="*/ 2147483647 w 1968"/>
                <a:gd name="T19" fmla="*/ 2147483647 h 606"/>
                <a:gd name="T20" fmla="*/ 2147483647 w 1968"/>
                <a:gd name="T21" fmla="*/ 2147483647 h 606"/>
                <a:gd name="T22" fmla="*/ 2147483647 w 1968"/>
                <a:gd name="T23" fmla="*/ 2147483647 h 606"/>
                <a:gd name="T24" fmla="*/ 2147483647 w 1968"/>
                <a:gd name="T25" fmla="*/ 2147483647 h 606"/>
                <a:gd name="T26" fmla="*/ 2147483647 w 1968"/>
                <a:gd name="T27" fmla="*/ 2147483647 h 606"/>
                <a:gd name="T28" fmla="*/ 2147483647 w 1968"/>
                <a:gd name="T29" fmla="*/ 2147483647 h 606"/>
                <a:gd name="T30" fmla="*/ 2147483647 w 1968"/>
                <a:gd name="T31" fmla="*/ 2147483647 h 606"/>
                <a:gd name="T32" fmla="*/ 2147483647 w 1968"/>
                <a:gd name="T33" fmla="*/ 2147483647 h 606"/>
                <a:gd name="T34" fmla="*/ 2147483647 w 1968"/>
                <a:gd name="T35" fmla="*/ 2147483647 h 606"/>
                <a:gd name="T36" fmla="*/ 2147483647 w 1968"/>
                <a:gd name="T37" fmla="*/ 2147483647 h 606"/>
                <a:gd name="T38" fmla="*/ 2147483647 w 1968"/>
                <a:gd name="T39" fmla="*/ 2147483647 h 606"/>
                <a:gd name="T40" fmla="*/ 2147483647 w 1968"/>
                <a:gd name="T41" fmla="*/ 2147483647 h 606"/>
                <a:gd name="T42" fmla="*/ 2147483647 w 1968"/>
                <a:gd name="T43" fmla="*/ 2147483647 h 606"/>
                <a:gd name="T44" fmla="*/ 2147483647 w 1968"/>
                <a:gd name="T45" fmla="*/ 2147483647 h 606"/>
                <a:gd name="T46" fmla="*/ 2147483647 w 1968"/>
                <a:gd name="T47" fmla="*/ 2147483647 h 606"/>
                <a:gd name="T48" fmla="*/ 2147483647 w 1968"/>
                <a:gd name="T49" fmla="*/ 2147483647 h 606"/>
                <a:gd name="T50" fmla="*/ 2147483647 w 1968"/>
                <a:gd name="T51" fmla="*/ 2147483647 h 606"/>
                <a:gd name="T52" fmla="*/ 2147483647 w 1968"/>
                <a:gd name="T53" fmla="*/ 2147483647 h 606"/>
                <a:gd name="T54" fmla="*/ 2147483647 w 1968"/>
                <a:gd name="T55" fmla="*/ 2147483647 h 606"/>
                <a:gd name="T56" fmla="*/ 2147483647 w 1968"/>
                <a:gd name="T57" fmla="*/ 2147483647 h 606"/>
                <a:gd name="T58" fmla="*/ 2147483647 w 1968"/>
                <a:gd name="T59" fmla="*/ 2147483647 h 606"/>
                <a:gd name="T60" fmla="*/ 2147483647 w 1968"/>
                <a:gd name="T61" fmla="*/ 0 h 606"/>
                <a:gd name="T62" fmla="*/ 2147483647 w 1968"/>
                <a:gd name="T63" fmla="*/ 2147483647 h 606"/>
                <a:gd name="T64" fmla="*/ 2147483647 w 1968"/>
                <a:gd name="T65" fmla="*/ 2147483647 h 606"/>
                <a:gd name="T66" fmla="*/ 2147483647 w 1968"/>
                <a:gd name="T67" fmla="*/ 2147483647 h 606"/>
                <a:gd name="T68" fmla="*/ 2147483647 w 1968"/>
                <a:gd name="T69" fmla="*/ 2147483647 h 606"/>
                <a:gd name="T70" fmla="*/ 2147483647 w 1968"/>
                <a:gd name="T71" fmla="*/ 2147483647 h 606"/>
                <a:gd name="T72" fmla="*/ 2147483647 w 1968"/>
                <a:gd name="T73" fmla="*/ 2147483647 h 606"/>
                <a:gd name="T74" fmla="*/ 2147483647 w 1968"/>
                <a:gd name="T75" fmla="*/ 2147483647 h 606"/>
                <a:gd name="T76" fmla="*/ 2147483647 w 1968"/>
                <a:gd name="T77" fmla="*/ 2147483647 h 606"/>
                <a:gd name="T78" fmla="*/ 2147483647 w 1968"/>
                <a:gd name="T79" fmla="*/ 2147483647 h 606"/>
                <a:gd name="T80" fmla="*/ 2147483647 w 1968"/>
                <a:gd name="T81" fmla="*/ 2147483647 h 606"/>
                <a:gd name="T82" fmla="*/ 2147483647 w 1968"/>
                <a:gd name="T83" fmla="*/ 2147483647 h 606"/>
                <a:gd name="T84" fmla="*/ 2147483647 w 1968"/>
                <a:gd name="T85" fmla="*/ 2147483647 h 606"/>
                <a:gd name="T86" fmla="*/ 2147483647 w 1968"/>
                <a:gd name="T87" fmla="*/ 2147483647 h 606"/>
                <a:gd name="T88" fmla="*/ 2147483647 w 1968"/>
                <a:gd name="T89" fmla="*/ 2147483647 h 606"/>
                <a:gd name="T90" fmla="*/ 2147483647 w 1968"/>
                <a:gd name="T91" fmla="*/ 2147483647 h 606"/>
                <a:gd name="T92" fmla="*/ 2147483647 w 1968"/>
                <a:gd name="T93" fmla="*/ 2147483647 h 606"/>
                <a:gd name="T94" fmla="*/ 2147483647 w 1968"/>
                <a:gd name="T95" fmla="*/ 2147483647 h 606"/>
                <a:gd name="T96" fmla="*/ 2147483647 w 1968"/>
                <a:gd name="T97" fmla="*/ 2147483647 h 606"/>
                <a:gd name="T98" fmla="*/ 2147483647 w 1968"/>
                <a:gd name="T99" fmla="*/ 2147483647 h 606"/>
                <a:gd name="T100" fmla="*/ 2147483647 w 1968"/>
                <a:gd name="T101" fmla="*/ 2147483647 h 606"/>
                <a:gd name="T102" fmla="*/ 2147483647 w 1968"/>
                <a:gd name="T103" fmla="*/ 2147483647 h 606"/>
                <a:gd name="T104" fmla="*/ 2147483647 w 1968"/>
                <a:gd name="T105" fmla="*/ 2147483647 h 606"/>
                <a:gd name="T106" fmla="*/ 2147483647 w 1968"/>
                <a:gd name="T107" fmla="*/ 2147483647 h 606"/>
                <a:gd name="T108" fmla="*/ 2147483647 w 1968"/>
                <a:gd name="T109" fmla="*/ 2147483647 h 606"/>
                <a:gd name="T110" fmla="*/ 2147483647 w 1968"/>
                <a:gd name="T111" fmla="*/ 2147483647 h 606"/>
                <a:gd name="T112" fmla="*/ 2147483647 w 1968"/>
                <a:gd name="T113" fmla="*/ 2147483647 h 606"/>
                <a:gd name="T114" fmla="*/ 2147483647 w 1968"/>
                <a:gd name="T115" fmla="*/ 2147483647 h 606"/>
                <a:gd name="T116" fmla="*/ 2147483647 w 1968"/>
                <a:gd name="T117" fmla="*/ 2147483647 h 606"/>
                <a:gd name="T118" fmla="*/ 2147483647 w 1968"/>
                <a:gd name="T119" fmla="*/ 2147483647 h 60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968"/>
                <a:gd name="T181" fmla="*/ 0 h 606"/>
                <a:gd name="T182" fmla="*/ 1968 w 1968"/>
                <a:gd name="T183" fmla="*/ 606 h 60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968" h="606">
                  <a:moveTo>
                    <a:pt x="902" y="458"/>
                  </a:moveTo>
                  <a:lnTo>
                    <a:pt x="912" y="448"/>
                  </a:lnTo>
                  <a:lnTo>
                    <a:pt x="924" y="440"/>
                  </a:lnTo>
                  <a:lnTo>
                    <a:pt x="936" y="436"/>
                  </a:lnTo>
                  <a:lnTo>
                    <a:pt x="950" y="434"/>
                  </a:lnTo>
                  <a:lnTo>
                    <a:pt x="958" y="436"/>
                  </a:lnTo>
                  <a:lnTo>
                    <a:pt x="964" y="436"/>
                  </a:lnTo>
                  <a:lnTo>
                    <a:pt x="982" y="442"/>
                  </a:lnTo>
                  <a:lnTo>
                    <a:pt x="1000" y="448"/>
                  </a:lnTo>
                  <a:lnTo>
                    <a:pt x="1010" y="450"/>
                  </a:lnTo>
                  <a:lnTo>
                    <a:pt x="1020" y="450"/>
                  </a:lnTo>
                  <a:lnTo>
                    <a:pt x="1026" y="450"/>
                  </a:lnTo>
                  <a:lnTo>
                    <a:pt x="1030" y="448"/>
                  </a:lnTo>
                  <a:lnTo>
                    <a:pt x="1034" y="446"/>
                  </a:lnTo>
                  <a:lnTo>
                    <a:pt x="1036" y="442"/>
                  </a:lnTo>
                  <a:lnTo>
                    <a:pt x="1036" y="438"/>
                  </a:lnTo>
                  <a:lnTo>
                    <a:pt x="1034" y="436"/>
                  </a:lnTo>
                  <a:lnTo>
                    <a:pt x="1028" y="430"/>
                  </a:lnTo>
                  <a:lnTo>
                    <a:pt x="1024" y="424"/>
                  </a:lnTo>
                  <a:lnTo>
                    <a:pt x="1022" y="420"/>
                  </a:lnTo>
                  <a:lnTo>
                    <a:pt x="1020" y="416"/>
                  </a:lnTo>
                  <a:lnTo>
                    <a:pt x="1022" y="414"/>
                  </a:lnTo>
                  <a:lnTo>
                    <a:pt x="1024" y="414"/>
                  </a:lnTo>
                  <a:lnTo>
                    <a:pt x="1030" y="412"/>
                  </a:lnTo>
                  <a:lnTo>
                    <a:pt x="1048" y="412"/>
                  </a:lnTo>
                  <a:lnTo>
                    <a:pt x="1066" y="416"/>
                  </a:lnTo>
                  <a:lnTo>
                    <a:pt x="1076" y="420"/>
                  </a:lnTo>
                  <a:lnTo>
                    <a:pt x="1082" y="426"/>
                  </a:lnTo>
                  <a:lnTo>
                    <a:pt x="1088" y="434"/>
                  </a:lnTo>
                  <a:lnTo>
                    <a:pt x="1092" y="436"/>
                  </a:lnTo>
                  <a:lnTo>
                    <a:pt x="1094" y="438"/>
                  </a:lnTo>
                  <a:lnTo>
                    <a:pt x="1100" y="440"/>
                  </a:lnTo>
                  <a:lnTo>
                    <a:pt x="1108" y="438"/>
                  </a:lnTo>
                  <a:lnTo>
                    <a:pt x="1122" y="436"/>
                  </a:lnTo>
                  <a:lnTo>
                    <a:pt x="1136" y="438"/>
                  </a:lnTo>
                  <a:lnTo>
                    <a:pt x="1148" y="440"/>
                  </a:lnTo>
                  <a:lnTo>
                    <a:pt x="1160" y="446"/>
                  </a:lnTo>
                  <a:lnTo>
                    <a:pt x="1186" y="458"/>
                  </a:lnTo>
                  <a:lnTo>
                    <a:pt x="1200" y="460"/>
                  </a:lnTo>
                  <a:lnTo>
                    <a:pt x="1214" y="462"/>
                  </a:lnTo>
                  <a:lnTo>
                    <a:pt x="1222" y="462"/>
                  </a:lnTo>
                  <a:lnTo>
                    <a:pt x="1230" y="460"/>
                  </a:lnTo>
                  <a:lnTo>
                    <a:pt x="1240" y="452"/>
                  </a:lnTo>
                  <a:lnTo>
                    <a:pt x="1252" y="444"/>
                  </a:lnTo>
                  <a:lnTo>
                    <a:pt x="1258" y="442"/>
                  </a:lnTo>
                  <a:lnTo>
                    <a:pt x="1264" y="442"/>
                  </a:lnTo>
                  <a:lnTo>
                    <a:pt x="1272" y="442"/>
                  </a:lnTo>
                  <a:lnTo>
                    <a:pt x="1284" y="446"/>
                  </a:lnTo>
                  <a:lnTo>
                    <a:pt x="1306" y="454"/>
                  </a:lnTo>
                  <a:lnTo>
                    <a:pt x="1314" y="454"/>
                  </a:lnTo>
                  <a:lnTo>
                    <a:pt x="1324" y="452"/>
                  </a:lnTo>
                  <a:lnTo>
                    <a:pt x="1326" y="450"/>
                  </a:lnTo>
                  <a:lnTo>
                    <a:pt x="1328" y="446"/>
                  </a:lnTo>
                  <a:lnTo>
                    <a:pt x="1328" y="442"/>
                  </a:lnTo>
                  <a:lnTo>
                    <a:pt x="1328" y="436"/>
                  </a:lnTo>
                  <a:lnTo>
                    <a:pt x="1326" y="426"/>
                  </a:lnTo>
                  <a:lnTo>
                    <a:pt x="1324" y="416"/>
                  </a:lnTo>
                  <a:lnTo>
                    <a:pt x="1318" y="410"/>
                  </a:lnTo>
                  <a:lnTo>
                    <a:pt x="1314" y="406"/>
                  </a:lnTo>
                  <a:lnTo>
                    <a:pt x="1312" y="404"/>
                  </a:lnTo>
                  <a:lnTo>
                    <a:pt x="1312" y="398"/>
                  </a:lnTo>
                  <a:lnTo>
                    <a:pt x="1314" y="394"/>
                  </a:lnTo>
                  <a:lnTo>
                    <a:pt x="1318" y="390"/>
                  </a:lnTo>
                  <a:lnTo>
                    <a:pt x="1324" y="388"/>
                  </a:lnTo>
                  <a:lnTo>
                    <a:pt x="1334" y="386"/>
                  </a:lnTo>
                  <a:lnTo>
                    <a:pt x="1346" y="386"/>
                  </a:lnTo>
                  <a:lnTo>
                    <a:pt x="1368" y="388"/>
                  </a:lnTo>
                  <a:lnTo>
                    <a:pt x="1384" y="394"/>
                  </a:lnTo>
                  <a:lnTo>
                    <a:pt x="1396" y="402"/>
                  </a:lnTo>
                  <a:lnTo>
                    <a:pt x="1408" y="410"/>
                  </a:lnTo>
                  <a:lnTo>
                    <a:pt x="1430" y="432"/>
                  </a:lnTo>
                  <a:lnTo>
                    <a:pt x="1442" y="440"/>
                  </a:lnTo>
                  <a:lnTo>
                    <a:pt x="1452" y="448"/>
                  </a:lnTo>
                  <a:lnTo>
                    <a:pt x="1466" y="454"/>
                  </a:lnTo>
                  <a:lnTo>
                    <a:pt x="1480" y="458"/>
                  </a:lnTo>
                  <a:lnTo>
                    <a:pt x="1494" y="462"/>
                  </a:lnTo>
                  <a:lnTo>
                    <a:pt x="1506" y="466"/>
                  </a:lnTo>
                  <a:lnTo>
                    <a:pt x="1512" y="474"/>
                  </a:lnTo>
                  <a:lnTo>
                    <a:pt x="1518" y="482"/>
                  </a:lnTo>
                  <a:lnTo>
                    <a:pt x="1526" y="488"/>
                  </a:lnTo>
                  <a:lnTo>
                    <a:pt x="1532" y="490"/>
                  </a:lnTo>
                  <a:lnTo>
                    <a:pt x="1536" y="490"/>
                  </a:lnTo>
                  <a:lnTo>
                    <a:pt x="1548" y="488"/>
                  </a:lnTo>
                  <a:lnTo>
                    <a:pt x="1554" y="484"/>
                  </a:lnTo>
                  <a:lnTo>
                    <a:pt x="1560" y="478"/>
                  </a:lnTo>
                  <a:lnTo>
                    <a:pt x="1568" y="472"/>
                  </a:lnTo>
                  <a:lnTo>
                    <a:pt x="1576" y="486"/>
                  </a:lnTo>
                  <a:lnTo>
                    <a:pt x="1580" y="496"/>
                  </a:lnTo>
                  <a:lnTo>
                    <a:pt x="1582" y="510"/>
                  </a:lnTo>
                  <a:lnTo>
                    <a:pt x="1582" y="522"/>
                  </a:lnTo>
                  <a:lnTo>
                    <a:pt x="1582" y="528"/>
                  </a:lnTo>
                  <a:lnTo>
                    <a:pt x="1582" y="538"/>
                  </a:lnTo>
                  <a:lnTo>
                    <a:pt x="1574" y="532"/>
                  </a:lnTo>
                  <a:lnTo>
                    <a:pt x="1562" y="528"/>
                  </a:lnTo>
                  <a:lnTo>
                    <a:pt x="1562" y="544"/>
                  </a:lnTo>
                  <a:lnTo>
                    <a:pt x="1570" y="550"/>
                  </a:lnTo>
                  <a:lnTo>
                    <a:pt x="1576" y="558"/>
                  </a:lnTo>
                  <a:lnTo>
                    <a:pt x="1584" y="580"/>
                  </a:lnTo>
                  <a:lnTo>
                    <a:pt x="1590" y="576"/>
                  </a:lnTo>
                  <a:lnTo>
                    <a:pt x="1600" y="574"/>
                  </a:lnTo>
                  <a:lnTo>
                    <a:pt x="1612" y="576"/>
                  </a:lnTo>
                  <a:lnTo>
                    <a:pt x="1618" y="576"/>
                  </a:lnTo>
                  <a:lnTo>
                    <a:pt x="1624" y="574"/>
                  </a:lnTo>
                  <a:lnTo>
                    <a:pt x="1630" y="574"/>
                  </a:lnTo>
                  <a:lnTo>
                    <a:pt x="1634" y="570"/>
                  </a:lnTo>
                  <a:lnTo>
                    <a:pt x="1640" y="558"/>
                  </a:lnTo>
                  <a:lnTo>
                    <a:pt x="1640" y="546"/>
                  </a:lnTo>
                  <a:lnTo>
                    <a:pt x="1642" y="532"/>
                  </a:lnTo>
                  <a:lnTo>
                    <a:pt x="1642" y="518"/>
                  </a:lnTo>
                  <a:lnTo>
                    <a:pt x="1642" y="494"/>
                  </a:lnTo>
                  <a:lnTo>
                    <a:pt x="1640" y="476"/>
                  </a:lnTo>
                  <a:lnTo>
                    <a:pt x="1636" y="458"/>
                  </a:lnTo>
                  <a:lnTo>
                    <a:pt x="1628" y="436"/>
                  </a:lnTo>
                  <a:lnTo>
                    <a:pt x="1616" y="418"/>
                  </a:lnTo>
                  <a:lnTo>
                    <a:pt x="1604" y="402"/>
                  </a:lnTo>
                  <a:lnTo>
                    <a:pt x="1588" y="386"/>
                  </a:lnTo>
                  <a:lnTo>
                    <a:pt x="1580" y="382"/>
                  </a:lnTo>
                  <a:lnTo>
                    <a:pt x="1572" y="380"/>
                  </a:lnTo>
                  <a:lnTo>
                    <a:pt x="1562" y="376"/>
                  </a:lnTo>
                  <a:lnTo>
                    <a:pt x="1554" y="376"/>
                  </a:lnTo>
                  <a:lnTo>
                    <a:pt x="1550" y="376"/>
                  </a:lnTo>
                  <a:lnTo>
                    <a:pt x="1548" y="376"/>
                  </a:lnTo>
                  <a:lnTo>
                    <a:pt x="1544" y="382"/>
                  </a:lnTo>
                  <a:lnTo>
                    <a:pt x="1534" y="378"/>
                  </a:lnTo>
                  <a:lnTo>
                    <a:pt x="1530" y="370"/>
                  </a:lnTo>
                  <a:lnTo>
                    <a:pt x="1524" y="362"/>
                  </a:lnTo>
                  <a:lnTo>
                    <a:pt x="1516" y="354"/>
                  </a:lnTo>
                  <a:lnTo>
                    <a:pt x="1510" y="358"/>
                  </a:lnTo>
                  <a:lnTo>
                    <a:pt x="1502" y="362"/>
                  </a:lnTo>
                  <a:lnTo>
                    <a:pt x="1492" y="366"/>
                  </a:lnTo>
                  <a:lnTo>
                    <a:pt x="1492" y="354"/>
                  </a:lnTo>
                  <a:lnTo>
                    <a:pt x="1494" y="354"/>
                  </a:lnTo>
                  <a:lnTo>
                    <a:pt x="1496" y="350"/>
                  </a:lnTo>
                  <a:lnTo>
                    <a:pt x="1502" y="344"/>
                  </a:lnTo>
                  <a:lnTo>
                    <a:pt x="1504" y="340"/>
                  </a:lnTo>
                  <a:lnTo>
                    <a:pt x="1504" y="334"/>
                  </a:lnTo>
                  <a:lnTo>
                    <a:pt x="1504" y="324"/>
                  </a:lnTo>
                  <a:lnTo>
                    <a:pt x="1506" y="312"/>
                  </a:lnTo>
                  <a:lnTo>
                    <a:pt x="1506" y="308"/>
                  </a:lnTo>
                  <a:lnTo>
                    <a:pt x="1508" y="302"/>
                  </a:lnTo>
                  <a:lnTo>
                    <a:pt x="1516" y="296"/>
                  </a:lnTo>
                  <a:lnTo>
                    <a:pt x="1524" y="290"/>
                  </a:lnTo>
                  <a:lnTo>
                    <a:pt x="1534" y="286"/>
                  </a:lnTo>
                  <a:lnTo>
                    <a:pt x="1546" y="284"/>
                  </a:lnTo>
                  <a:lnTo>
                    <a:pt x="1570" y="286"/>
                  </a:lnTo>
                  <a:lnTo>
                    <a:pt x="1592" y="286"/>
                  </a:lnTo>
                  <a:lnTo>
                    <a:pt x="1610" y="288"/>
                  </a:lnTo>
                  <a:lnTo>
                    <a:pt x="1624" y="292"/>
                  </a:lnTo>
                  <a:lnTo>
                    <a:pt x="1636" y="296"/>
                  </a:lnTo>
                  <a:lnTo>
                    <a:pt x="1648" y="298"/>
                  </a:lnTo>
                  <a:lnTo>
                    <a:pt x="1656" y="296"/>
                  </a:lnTo>
                  <a:lnTo>
                    <a:pt x="1662" y="294"/>
                  </a:lnTo>
                  <a:lnTo>
                    <a:pt x="1668" y="290"/>
                  </a:lnTo>
                  <a:lnTo>
                    <a:pt x="1670" y="286"/>
                  </a:lnTo>
                  <a:lnTo>
                    <a:pt x="1666" y="284"/>
                  </a:lnTo>
                  <a:lnTo>
                    <a:pt x="1660" y="278"/>
                  </a:lnTo>
                  <a:lnTo>
                    <a:pt x="1656" y="272"/>
                  </a:lnTo>
                  <a:lnTo>
                    <a:pt x="1654" y="262"/>
                  </a:lnTo>
                  <a:lnTo>
                    <a:pt x="1654" y="254"/>
                  </a:lnTo>
                  <a:lnTo>
                    <a:pt x="1656" y="252"/>
                  </a:lnTo>
                  <a:lnTo>
                    <a:pt x="1658" y="248"/>
                  </a:lnTo>
                  <a:lnTo>
                    <a:pt x="1662" y="246"/>
                  </a:lnTo>
                  <a:lnTo>
                    <a:pt x="1668" y="246"/>
                  </a:lnTo>
                  <a:lnTo>
                    <a:pt x="1682" y="246"/>
                  </a:lnTo>
                  <a:lnTo>
                    <a:pt x="1694" y="250"/>
                  </a:lnTo>
                  <a:lnTo>
                    <a:pt x="1704" y="256"/>
                  </a:lnTo>
                  <a:lnTo>
                    <a:pt x="1714" y="262"/>
                  </a:lnTo>
                  <a:lnTo>
                    <a:pt x="1722" y="264"/>
                  </a:lnTo>
                  <a:lnTo>
                    <a:pt x="1722" y="256"/>
                  </a:lnTo>
                  <a:lnTo>
                    <a:pt x="1722" y="250"/>
                  </a:lnTo>
                  <a:lnTo>
                    <a:pt x="1724" y="244"/>
                  </a:lnTo>
                  <a:lnTo>
                    <a:pt x="1722" y="230"/>
                  </a:lnTo>
                  <a:lnTo>
                    <a:pt x="1738" y="230"/>
                  </a:lnTo>
                  <a:lnTo>
                    <a:pt x="1740" y="240"/>
                  </a:lnTo>
                  <a:lnTo>
                    <a:pt x="1744" y="246"/>
                  </a:lnTo>
                  <a:lnTo>
                    <a:pt x="1750" y="254"/>
                  </a:lnTo>
                  <a:lnTo>
                    <a:pt x="1754" y="260"/>
                  </a:lnTo>
                  <a:lnTo>
                    <a:pt x="1748" y="270"/>
                  </a:lnTo>
                  <a:lnTo>
                    <a:pt x="1740" y="284"/>
                  </a:lnTo>
                  <a:lnTo>
                    <a:pt x="1734" y="300"/>
                  </a:lnTo>
                  <a:lnTo>
                    <a:pt x="1732" y="314"/>
                  </a:lnTo>
                  <a:lnTo>
                    <a:pt x="1732" y="322"/>
                  </a:lnTo>
                  <a:lnTo>
                    <a:pt x="1736" y="330"/>
                  </a:lnTo>
                  <a:lnTo>
                    <a:pt x="1740" y="338"/>
                  </a:lnTo>
                  <a:lnTo>
                    <a:pt x="1746" y="346"/>
                  </a:lnTo>
                  <a:lnTo>
                    <a:pt x="1760" y="362"/>
                  </a:lnTo>
                  <a:lnTo>
                    <a:pt x="1776" y="378"/>
                  </a:lnTo>
                  <a:lnTo>
                    <a:pt x="1814" y="406"/>
                  </a:lnTo>
                  <a:lnTo>
                    <a:pt x="1830" y="420"/>
                  </a:lnTo>
                  <a:lnTo>
                    <a:pt x="1840" y="434"/>
                  </a:lnTo>
                  <a:lnTo>
                    <a:pt x="1846" y="424"/>
                  </a:lnTo>
                  <a:lnTo>
                    <a:pt x="1848" y="416"/>
                  </a:lnTo>
                  <a:lnTo>
                    <a:pt x="1846" y="410"/>
                  </a:lnTo>
                  <a:lnTo>
                    <a:pt x="1840" y="404"/>
                  </a:lnTo>
                  <a:lnTo>
                    <a:pt x="1838" y="400"/>
                  </a:lnTo>
                  <a:lnTo>
                    <a:pt x="1840" y="398"/>
                  </a:lnTo>
                  <a:lnTo>
                    <a:pt x="1844" y="394"/>
                  </a:lnTo>
                  <a:lnTo>
                    <a:pt x="1850" y="390"/>
                  </a:lnTo>
                  <a:lnTo>
                    <a:pt x="1842" y="384"/>
                  </a:lnTo>
                  <a:lnTo>
                    <a:pt x="1838" y="382"/>
                  </a:lnTo>
                  <a:lnTo>
                    <a:pt x="1838" y="376"/>
                  </a:lnTo>
                  <a:lnTo>
                    <a:pt x="1838" y="372"/>
                  </a:lnTo>
                  <a:lnTo>
                    <a:pt x="1840" y="368"/>
                  </a:lnTo>
                  <a:lnTo>
                    <a:pt x="1850" y="366"/>
                  </a:lnTo>
                  <a:lnTo>
                    <a:pt x="1850" y="364"/>
                  </a:lnTo>
                  <a:lnTo>
                    <a:pt x="1852" y="362"/>
                  </a:lnTo>
                  <a:lnTo>
                    <a:pt x="1852" y="358"/>
                  </a:lnTo>
                  <a:lnTo>
                    <a:pt x="1850" y="356"/>
                  </a:lnTo>
                  <a:lnTo>
                    <a:pt x="1846" y="354"/>
                  </a:lnTo>
                  <a:lnTo>
                    <a:pt x="1838" y="354"/>
                  </a:lnTo>
                  <a:lnTo>
                    <a:pt x="1828" y="354"/>
                  </a:lnTo>
                  <a:lnTo>
                    <a:pt x="1840" y="338"/>
                  </a:lnTo>
                  <a:lnTo>
                    <a:pt x="1828" y="328"/>
                  </a:lnTo>
                  <a:lnTo>
                    <a:pt x="1806" y="316"/>
                  </a:lnTo>
                  <a:lnTo>
                    <a:pt x="1798" y="308"/>
                  </a:lnTo>
                  <a:lnTo>
                    <a:pt x="1790" y="302"/>
                  </a:lnTo>
                  <a:lnTo>
                    <a:pt x="1784" y="296"/>
                  </a:lnTo>
                  <a:lnTo>
                    <a:pt x="1782" y="290"/>
                  </a:lnTo>
                  <a:lnTo>
                    <a:pt x="1784" y="282"/>
                  </a:lnTo>
                  <a:lnTo>
                    <a:pt x="1786" y="274"/>
                  </a:lnTo>
                  <a:lnTo>
                    <a:pt x="1792" y="270"/>
                  </a:lnTo>
                  <a:lnTo>
                    <a:pt x="1796" y="268"/>
                  </a:lnTo>
                  <a:lnTo>
                    <a:pt x="1828" y="268"/>
                  </a:lnTo>
                  <a:lnTo>
                    <a:pt x="1838" y="266"/>
                  </a:lnTo>
                  <a:lnTo>
                    <a:pt x="1850" y="262"/>
                  </a:lnTo>
                  <a:lnTo>
                    <a:pt x="1858" y="258"/>
                  </a:lnTo>
                  <a:lnTo>
                    <a:pt x="1868" y="252"/>
                  </a:lnTo>
                  <a:lnTo>
                    <a:pt x="1888" y="240"/>
                  </a:lnTo>
                  <a:lnTo>
                    <a:pt x="1898" y="234"/>
                  </a:lnTo>
                  <a:lnTo>
                    <a:pt x="1912" y="228"/>
                  </a:lnTo>
                  <a:lnTo>
                    <a:pt x="1906" y="218"/>
                  </a:lnTo>
                  <a:lnTo>
                    <a:pt x="1900" y="214"/>
                  </a:lnTo>
                  <a:lnTo>
                    <a:pt x="1892" y="210"/>
                  </a:lnTo>
                  <a:lnTo>
                    <a:pt x="1884" y="208"/>
                  </a:lnTo>
                  <a:lnTo>
                    <a:pt x="1864" y="206"/>
                  </a:lnTo>
                  <a:lnTo>
                    <a:pt x="1856" y="204"/>
                  </a:lnTo>
                  <a:lnTo>
                    <a:pt x="1846" y="198"/>
                  </a:lnTo>
                  <a:lnTo>
                    <a:pt x="1858" y="194"/>
                  </a:lnTo>
                  <a:lnTo>
                    <a:pt x="1868" y="190"/>
                  </a:lnTo>
                  <a:lnTo>
                    <a:pt x="1862" y="184"/>
                  </a:lnTo>
                  <a:lnTo>
                    <a:pt x="1858" y="178"/>
                  </a:lnTo>
                  <a:lnTo>
                    <a:pt x="1868" y="176"/>
                  </a:lnTo>
                  <a:lnTo>
                    <a:pt x="1882" y="180"/>
                  </a:lnTo>
                  <a:lnTo>
                    <a:pt x="1912" y="188"/>
                  </a:lnTo>
                  <a:lnTo>
                    <a:pt x="1940" y="194"/>
                  </a:lnTo>
                  <a:lnTo>
                    <a:pt x="1950" y="198"/>
                  </a:lnTo>
                  <a:lnTo>
                    <a:pt x="1962" y="198"/>
                  </a:lnTo>
                  <a:lnTo>
                    <a:pt x="1966" y="198"/>
                  </a:lnTo>
                  <a:lnTo>
                    <a:pt x="1968" y="196"/>
                  </a:lnTo>
                  <a:lnTo>
                    <a:pt x="1968" y="194"/>
                  </a:lnTo>
                  <a:lnTo>
                    <a:pt x="1968" y="190"/>
                  </a:lnTo>
                  <a:lnTo>
                    <a:pt x="1968" y="188"/>
                  </a:lnTo>
                  <a:lnTo>
                    <a:pt x="1962" y="182"/>
                  </a:lnTo>
                  <a:lnTo>
                    <a:pt x="1960" y="178"/>
                  </a:lnTo>
                  <a:lnTo>
                    <a:pt x="1956" y="174"/>
                  </a:lnTo>
                  <a:lnTo>
                    <a:pt x="1940" y="166"/>
                  </a:lnTo>
                  <a:lnTo>
                    <a:pt x="1924" y="164"/>
                  </a:lnTo>
                  <a:lnTo>
                    <a:pt x="1906" y="162"/>
                  </a:lnTo>
                  <a:lnTo>
                    <a:pt x="1896" y="162"/>
                  </a:lnTo>
                  <a:lnTo>
                    <a:pt x="1892" y="162"/>
                  </a:lnTo>
                  <a:lnTo>
                    <a:pt x="1888" y="164"/>
                  </a:lnTo>
                  <a:lnTo>
                    <a:pt x="1868" y="152"/>
                  </a:lnTo>
                  <a:lnTo>
                    <a:pt x="1844" y="142"/>
                  </a:lnTo>
                  <a:lnTo>
                    <a:pt x="1818" y="134"/>
                  </a:lnTo>
                  <a:lnTo>
                    <a:pt x="1788" y="126"/>
                  </a:lnTo>
                  <a:lnTo>
                    <a:pt x="1760" y="122"/>
                  </a:lnTo>
                  <a:lnTo>
                    <a:pt x="1730" y="118"/>
                  </a:lnTo>
                  <a:lnTo>
                    <a:pt x="1700" y="114"/>
                  </a:lnTo>
                  <a:lnTo>
                    <a:pt x="1674" y="114"/>
                  </a:lnTo>
                  <a:lnTo>
                    <a:pt x="1668" y="112"/>
                  </a:lnTo>
                  <a:lnTo>
                    <a:pt x="1656" y="110"/>
                  </a:lnTo>
                  <a:lnTo>
                    <a:pt x="1652" y="110"/>
                  </a:lnTo>
                  <a:lnTo>
                    <a:pt x="1650" y="114"/>
                  </a:lnTo>
                  <a:lnTo>
                    <a:pt x="1652" y="120"/>
                  </a:lnTo>
                  <a:lnTo>
                    <a:pt x="1660" y="130"/>
                  </a:lnTo>
                  <a:lnTo>
                    <a:pt x="1644" y="130"/>
                  </a:lnTo>
                  <a:lnTo>
                    <a:pt x="1636" y="124"/>
                  </a:lnTo>
                  <a:lnTo>
                    <a:pt x="1622" y="120"/>
                  </a:lnTo>
                  <a:lnTo>
                    <a:pt x="1610" y="118"/>
                  </a:lnTo>
                  <a:lnTo>
                    <a:pt x="1594" y="118"/>
                  </a:lnTo>
                  <a:lnTo>
                    <a:pt x="1562" y="120"/>
                  </a:lnTo>
                  <a:lnTo>
                    <a:pt x="1548" y="120"/>
                  </a:lnTo>
                  <a:lnTo>
                    <a:pt x="1534" y="118"/>
                  </a:lnTo>
                  <a:lnTo>
                    <a:pt x="1526" y="116"/>
                  </a:lnTo>
                  <a:lnTo>
                    <a:pt x="1520" y="112"/>
                  </a:lnTo>
                  <a:lnTo>
                    <a:pt x="1514" y="108"/>
                  </a:lnTo>
                  <a:lnTo>
                    <a:pt x="1508" y="102"/>
                  </a:lnTo>
                  <a:lnTo>
                    <a:pt x="1500" y="98"/>
                  </a:lnTo>
                  <a:lnTo>
                    <a:pt x="1480" y="96"/>
                  </a:lnTo>
                  <a:lnTo>
                    <a:pt x="1454" y="96"/>
                  </a:lnTo>
                  <a:lnTo>
                    <a:pt x="1418" y="100"/>
                  </a:lnTo>
                  <a:lnTo>
                    <a:pt x="1406" y="100"/>
                  </a:lnTo>
                  <a:lnTo>
                    <a:pt x="1394" y="96"/>
                  </a:lnTo>
                  <a:lnTo>
                    <a:pt x="1388" y="90"/>
                  </a:lnTo>
                  <a:lnTo>
                    <a:pt x="1378" y="84"/>
                  </a:lnTo>
                  <a:lnTo>
                    <a:pt x="1364" y="72"/>
                  </a:lnTo>
                  <a:lnTo>
                    <a:pt x="1354" y="68"/>
                  </a:lnTo>
                  <a:lnTo>
                    <a:pt x="1344" y="66"/>
                  </a:lnTo>
                  <a:lnTo>
                    <a:pt x="1340" y="68"/>
                  </a:lnTo>
                  <a:lnTo>
                    <a:pt x="1336" y="70"/>
                  </a:lnTo>
                  <a:lnTo>
                    <a:pt x="1334" y="78"/>
                  </a:lnTo>
                  <a:lnTo>
                    <a:pt x="1328" y="78"/>
                  </a:lnTo>
                  <a:lnTo>
                    <a:pt x="1312" y="80"/>
                  </a:lnTo>
                  <a:lnTo>
                    <a:pt x="1304" y="78"/>
                  </a:lnTo>
                  <a:lnTo>
                    <a:pt x="1292" y="76"/>
                  </a:lnTo>
                  <a:lnTo>
                    <a:pt x="1280" y="72"/>
                  </a:lnTo>
                  <a:lnTo>
                    <a:pt x="1266" y="66"/>
                  </a:lnTo>
                  <a:lnTo>
                    <a:pt x="1260" y="64"/>
                  </a:lnTo>
                  <a:lnTo>
                    <a:pt x="1256" y="64"/>
                  </a:lnTo>
                  <a:lnTo>
                    <a:pt x="1250" y="68"/>
                  </a:lnTo>
                  <a:lnTo>
                    <a:pt x="1246" y="74"/>
                  </a:lnTo>
                  <a:lnTo>
                    <a:pt x="1240" y="82"/>
                  </a:lnTo>
                  <a:lnTo>
                    <a:pt x="1236" y="88"/>
                  </a:lnTo>
                  <a:lnTo>
                    <a:pt x="1232" y="90"/>
                  </a:lnTo>
                  <a:lnTo>
                    <a:pt x="1224" y="94"/>
                  </a:lnTo>
                  <a:lnTo>
                    <a:pt x="1212" y="96"/>
                  </a:lnTo>
                  <a:lnTo>
                    <a:pt x="1190" y="98"/>
                  </a:lnTo>
                  <a:lnTo>
                    <a:pt x="1148" y="96"/>
                  </a:lnTo>
                  <a:lnTo>
                    <a:pt x="1136" y="94"/>
                  </a:lnTo>
                  <a:lnTo>
                    <a:pt x="1124" y="90"/>
                  </a:lnTo>
                  <a:lnTo>
                    <a:pt x="1114" y="84"/>
                  </a:lnTo>
                  <a:lnTo>
                    <a:pt x="1104" y="80"/>
                  </a:lnTo>
                  <a:lnTo>
                    <a:pt x="1094" y="72"/>
                  </a:lnTo>
                  <a:lnTo>
                    <a:pt x="1082" y="66"/>
                  </a:lnTo>
                  <a:lnTo>
                    <a:pt x="1066" y="62"/>
                  </a:lnTo>
                  <a:lnTo>
                    <a:pt x="1048" y="60"/>
                  </a:lnTo>
                  <a:lnTo>
                    <a:pt x="1038" y="58"/>
                  </a:lnTo>
                  <a:lnTo>
                    <a:pt x="1018" y="56"/>
                  </a:lnTo>
                  <a:lnTo>
                    <a:pt x="980" y="54"/>
                  </a:lnTo>
                  <a:lnTo>
                    <a:pt x="924" y="56"/>
                  </a:lnTo>
                  <a:lnTo>
                    <a:pt x="898" y="54"/>
                  </a:lnTo>
                  <a:lnTo>
                    <a:pt x="868" y="54"/>
                  </a:lnTo>
                  <a:lnTo>
                    <a:pt x="880" y="46"/>
                  </a:lnTo>
                  <a:lnTo>
                    <a:pt x="886" y="40"/>
                  </a:lnTo>
                  <a:lnTo>
                    <a:pt x="890" y="34"/>
                  </a:lnTo>
                  <a:lnTo>
                    <a:pt x="876" y="26"/>
                  </a:lnTo>
                  <a:lnTo>
                    <a:pt x="852" y="20"/>
                  </a:lnTo>
                  <a:lnTo>
                    <a:pt x="828" y="12"/>
                  </a:lnTo>
                  <a:lnTo>
                    <a:pt x="800" y="4"/>
                  </a:lnTo>
                  <a:lnTo>
                    <a:pt x="774" y="2"/>
                  </a:lnTo>
                  <a:lnTo>
                    <a:pt x="764" y="0"/>
                  </a:lnTo>
                  <a:lnTo>
                    <a:pt x="752" y="2"/>
                  </a:lnTo>
                  <a:lnTo>
                    <a:pt x="742" y="4"/>
                  </a:lnTo>
                  <a:lnTo>
                    <a:pt x="736" y="8"/>
                  </a:lnTo>
                  <a:lnTo>
                    <a:pt x="732" y="14"/>
                  </a:lnTo>
                  <a:lnTo>
                    <a:pt x="728" y="22"/>
                  </a:lnTo>
                  <a:lnTo>
                    <a:pt x="712" y="20"/>
                  </a:lnTo>
                  <a:lnTo>
                    <a:pt x="692" y="18"/>
                  </a:lnTo>
                  <a:lnTo>
                    <a:pt x="668" y="20"/>
                  </a:lnTo>
                  <a:lnTo>
                    <a:pt x="642" y="26"/>
                  </a:lnTo>
                  <a:lnTo>
                    <a:pt x="630" y="28"/>
                  </a:lnTo>
                  <a:lnTo>
                    <a:pt x="618" y="32"/>
                  </a:lnTo>
                  <a:lnTo>
                    <a:pt x="608" y="38"/>
                  </a:lnTo>
                  <a:lnTo>
                    <a:pt x="602" y="46"/>
                  </a:lnTo>
                  <a:lnTo>
                    <a:pt x="608" y="46"/>
                  </a:lnTo>
                  <a:lnTo>
                    <a:pt x="618" y="52"/>
                  </a:lnTo>
                  <a:lnTo>
                    <a:pt x="606" y="54"/>
                  </a:lnTo>
                  <a:lnTo>
                    <a:pt x="596" y="54"/>
                  </a:lnTo>
                  <a:lnTo>
                    <a:pt x="578" y="54"/>
                  </a:lnTo>
                  <a:lnTo>
                    <a:pt x="564" y="56"/>
                  </a:lnTo>
                  <a:lnTo>
                    <a:pt x="574" y="74"/>
                  </a:lnTo>
                  <a:lnTo>
                    <a:pt x="562" y="74"/>
                  </a:lnTo>
                  <a:lnTo>
                    <a:pt x="552" y="76"/>
                  </a:lnTo>
                  <a:lnTo>
                    <a:pt x="548" y="80"/>
                  </a:lnTo>
                  <a:lnTo>
                    <a:pt x="548" y="82"/>
                  </a:lnTo>
                  <a:lnTo>
                    <a:pt x="546" y="86"/>
                  </a:lnTo>
                  <a:lnTo>
                    <a:pt x="548" y="90"/>
                  </a:lnTo>
                  <a:lnTo>
                    <a:pt x="548" y="96"/>
                  </a:lnTo>
                  <a:lnTo>
                    <a:pt x="542" y="94"/>
                  </a:lnTo>
                  <a:lnTo>
                    <a:pt x="536" y="90"/>
                  </a:lnTo>
                  <a:lnTo>
                    <a:pt x="524" y="82"/>
                  </a:lnTo>
                  <a:lnTo>
                    <a:pt x="516" y="74"/>
                  </a:lnTo>
                  <a:lnTo>
                    <a:pt x="510" y="72"/>
                  </a:lnTo>
                  <a:lnTo>
                    <a:pt x="502" y="68"/>
                  </a:lnTo>
                  <a:lnTo>
                    <a:pt x="502" y="72"/>
                  </a:lnTo>
                  <a:lnTo>
                    <a:pt x="500" y="80"/>
                  </a:lnTo>
                  <a:lnTo>
                    <a:pt x="502" y="84"/>
                  </a:lnTo>
                  <a:lnTo>
                    <a:pt x="506" y="90"/>
                  </a:lnTo>
                  <a:lnTo>
                    <a:pt x="514" y="96"/>
                  </a:lnTo>
                  <a:lnTo>
                    <a:pt x="522" y="102"/>
                  </a:lnTo>
                  <a:lnTo>
                    <a:pt x="522" y="124"/>
                  </a:lnTo>
                  <a:lnTo>
                    <a:pt x="512" y="116"/>
                  </a:lnTo>
                  <a:lnTo>
                    <a:pt x="504" y="108"/>
                  </a:lnTo>
                  <a:lnTo>
                    <a:pt x="492" y="88"/>
                  </a:lnTo>
                  <a:lnTo>
                    <a:pt x="486" y="82"/>
                  </a:lnTo>
                  <a:lnTo>
                    <a:pt x="478" y="74"/>
                  </a:lnTo>
                  <a:lnTo>
                    <a:pt x="466" y="68"/>
                  </a:lnTo>
                  <a:lnTo>
                    <a:pt x="450" y="66"/>
                  </a:lnTo>
                  <a:lnTo>
                    <a:pt x="442" y="68"/>
                  </a:lnTo>
                  <a:lnTo>
                    <a:pt x="438" y="72"/>
                  </a:lnTo>
                  <a:lnTo>
                    <a:pt x="434" y="80"/>
                  </a:lnTo>
                  <a:lnTo>
                    <a:pt x="434" y="88"/>
                  </a:lnTo>
                  <a:lnTo>
                    <a:pt x="434" y="94"/>
                  </a:lnTo>
                  <a:lnTo>
                    <a:pt x="438" y="102"/>
                  </a:lnTo>
                  <a:lnTo>
                    <a:pt x="440" y="108"/>
                  </a:lnTo>
                  <a:lnTo>
                    <a:pt x="446" y="114"/>
                  </a:lnTo>
                  <a:lnTo>
                    <a:pt x="454" y="120"/>
                  </a:lnTo>
                  <a:lnTo>
                    <a:pt x="462" y="126"/>
                  </a:lnTo>
                  <a:lnTo>
                    <a:pt x="468" y="128"/>
                  </a:lnTo>
                  <a:lnTo>
                    <a:pt x="478" y="130"/>
                  </a:lnTo>
                  <a:lnTo>
                    <a:pt x="468" y="136"/>
                  </a:lnTo>
                  <a:lnTo>
                    <a:pt x="460" y="136"/>
                  </a:lnTo>
                  <a:lnTo>
                    <a:pt x="450" y="134"/>
                  </a:lnTo>
                  <a:lnTo>
                    <a:pt x="440" y="132"/>
                  </a:lnTo>
                  <a:lnTo>
                    <a:pt x="420" y="122"/>
                  </a:lnTo>
                  <a:lnTo>
                    <a:pt x="410" y="118"/>
                  </a:lnTo>
                  <a:lnTo>
                    <a:pt x="400" y="116"/>
                  </a:lnTo>
                  <a:lnTo>
                    <a:pt x="366" y="116"/>
                  </a:lnTo>
                  <a:lnTo>
                    <a:pt x="368" y="120"/>
                  </a:lnTo>
                  <a:lnTo>
                    <a:pt x="370" y="130"/>
                  </a:lnTo>
                  <a:lnTo>
                    <a:pt x="370" y="134"/>
                  </a:lnTo>
                  <a:lnTo>
                    <a:pt x="368" y="134"/>
                  </a:lnTo>
                  <a:lnTo>
                    <a:pt x="362" y="132"/>
                  </a:lnTo>
                  <a:lnTo>
                    <a:pt x="356" y="124"/>
                  </a:lnTo>
                  <a:lnTo>
                    <a:pt x="350" y="122"/>
                  </a:lnTo>
                  <a:lnTo>
                    <a:pt x="346" y="122"/>
                  </a:lnTo>
                  <a:lnTo>
                    <a:pt x="340" y="124"/>
                  </a:lnTo>
                  <a:lnTo>
                    <a:pt x="334" y="128"/>
                  </a:lnTo>
                  <a:lnTo>
                    <a:pt x="322" y="136"/>
                  </a:lnTo>
                  <a:lnTo>
                    <a:pt x="314" y="136"/>
                  </a:lnTo>
                  <a:lnTo>
                    <a:pt x="306" y="138"/>
                  </a:lnTo>
                  <a:lnTo>
                    <a:pt x="302" y="136"/>
                  </a:lnTo>
                  <a:lnTo>
                    <a:pt x="302" y="134"/>
                  </a:lnTo>
                  <a:lnTo>
                    <a:pt x="298" y="132"/>
                  </a:lnTo>
                  <a:lnTo>
                    <a:pt x="290" y="130"/>
                  </a:lnTo>
                  <a:lnTo>
                    <a:pt x="280" y="132"/>
                  </a:lnTo>
                  <a:lnTo>
                    <a:pt x="270" y="134"/>
                  </a:lnTo>
                  <a:lnTo>
                    <a:pt x="260" y="136"/>
                  </a:lnTo>
                  <a:lnTo>
                    <a:pt x="250" y="142"/>
                  </a:lnTo>
                  <a:lnTo>
                    <a:pt x="236" y="152"/>
                  </a:lnTo>
                  <a:lnTo>
                    <a:pt x="222" y="164"/>
                  </a:lnTo>
                  <a:lnTo>
                    <a:pt x="218" y="158"/>
                  </a:lnTo>
                  <a:lnTo>
                    <a:pt x="216" y="152"/>
                  </a:lnTo>
                  <a:lnTo>
                    <a:pt x="214" y="144"/>
                  </a:lnTo>
                  <a:lnTo>
                    <a:pt x="214" y="136"/>
                  </a:lnTo>
                  <a:lnTo>
                    <a:pt x="192" y="136"/>
                  </a:lnTo>
                  <a:lnTo>
                    <a:pt x="192" y="144"/>
                  </a:lnTo>
                  <a:lnTo>
                    <a:pt x="194" y="150"/>
                  </a:lnTo>
                  <a:lnTo>
                    <a:pt x="196" y="158"/>
                  </a:lnTo>
                  <a:lnTo>
                    <a:pt x="198" y="166"/>
                  </a:lnTo>
                  <a:lnTo>
                    <a:pt x="190" y="166"/>
                  </a:lnTo>
                  <a:lnTo>
                    <a:pt x="180" y="168"/>
                  </a:lnTo>
                  <a:lnTo>
                    <a:pt x="172" y="172"/>
                  </a:lnTo>
                  <a:lnTo>
                    <a:pt x="166" y="176"/>
                  </a:lnTo>
                  <a:lnTo>
                    <a:pt x="158" y="186"/>
                  </a:lnTo>
                  <a:lnTo>
                    <a:pt x="148" y="196"/>
                  </a:lnTo>
                  <a:lnTo>
                    <a:pt x="132" y="190"/>
                  </a:lnTo>
                  <a:lnTo>
                    <a:pt x="118" y="190"/>
                  </a:lnTo>
                  <a:lnTo>
                    <a:pt x="126" y="198"/>
                  </a:lnTo>
                  <a:lnTo>
                    <a:pt x="130" y="206"/>
                  </a:lnTo>
                  <a:lnTo>
                    <a:pt x="132" y="210"/>
                  </a:lnTo>
                  <a:lnTo>
                    <a:pt x="118" y="210"/>
                  </a:lnTo>
                  <a:lnTo>
                    <a:pt x="110" y="208"/>
                  </a:lnTo>
                  <a:lnTo>
                    <a:pt x="102" y="202"/>
                  </a:lnTo>
                  <a:lnTo>
                    <a:pt x="94" y="196"/>
                  </a:lnTo>
                  <a:lnTo>
                    <a:pt x="84" y="180"/>
                  </a:lnTo>
                  <a:lnTo>
                    <a:pt x="76" y="166"/>
                  </a:lnTo>
                  <a:lnTo>
                    <a:pt x="84" y="166"/>
                  </a:lnTo>
                  <a:lnTo>
                    <a:pt x="96" y="170"/>
                  </a:lnTo>
                  <a:lnTo>
                    <a:pt x="110" y="172"/>
                  </a:lnTo>
                  <a:lnTo>
                    <a:pt x="124" y="174"/>
                  </a:lnTo>
                  <a:lnTo>
                    <a:pt x="134" y="172"/>
                  </a:lnTo>
                  <a:lnTo>
                    <a:pt x="142" y="170"/>
                  </a:lnTo>
                  <a:lnTo>
                    <a:pt x="158" y="164"/>
                  </a:lnTo>
                  <a:lnTo>
                    <a:pt x="156" y="158"/>
                  </a:lnTo>
                  <a:lnTo>
                    <a:pt x="150" y="152"/>
                  </a:lnTo>
                  <a:lnTo>
                    <a:pt x="144" y="146"/>
                  </a:lnTo>
                  <a:lnTo>
                    <a:pt x="138" y="142"/>
                  </a:lnTo>
                  <a:lnTo>
                    <a:pt x="120" y="136"/>
                  </a:lnTo>
                  <a:lnTo>
                    <a:pt x="100" y="132"/>
                  </a:lnTo>
                  <a:lnTo>
                    <a:pt x="56" y="124"/>
                  </a:lnTo>
                  <a:lnTo>
                    <a:pt x="36" y="118"/>
                  </a:lnTo>
                  <a:lnTo>
                    <a:pt x="28" y="114"/>
                  </a:lnTo>
                  <a:lnTo>
                    <a:pt x="24" y="110"/>
                  </a:lnTo>
                  <a:lnTo>
                    <a:pt x="24" y="122"/>
                  </a:lnTo>
                  <a:lnTo>
                    <a:pt x="8" y="126"/>
                  </a:lnTo>
                  <a:lnTo>
                    <a:pt x="2" y="130"/>
                  </a:lnTo>
                  <a:lnTo>
                    <a:pt x="0" y="134"/>
                  </a:lnTo>
                  <a:lnTo>
                    <a:pt x="0" y="136"/>
                  </a:lnTo>
                  <a:lnTo>
                    <a:pt x="0" y="140"/>
                  </a:lnTo>
                  <a:lnTo>
                    <a:pt x="2" y="142"/>
                  </a:lnTo>
                  <a:lnTo>
                    <a:pt x="10" y="144"/>
                  </a:lnTo>
                  <a:lnTo>
                    <a:pt x="18" y="146"/>
                  </a:lnTo>
                  <a:lnTo>
                    <a:pt x="20" y="148"/>
                  </a:lnTo>
                  <a:lnTo>
                    <a:pt x="20" y="150"/>
                  </a:lnTo>
                  <a:lnTo>
                    <a:pt x="20" y="154"/>
                  </a:lnTo>
                  <a:lnTo>
                    <a:pt x="18" y="158"/>
                  </a:lnTo>
                  <a:lnTo>
                    <a:pt x="14" y="160"/>
                  </a:lnTo>
                  <a:lnTo>
                    <a:pt x="14" y="164"/>
                  </a:lnTo>
                  <a:lnTo>
                    <a:pt x="16" y="166"/>
                  </a:lnTo>
                  <a:lnTo>
                    <a:pt x="18" y="164"/>
                  </a:lnTo>
                  <a:lnTo>
                    <a:pt x="24" y="164"/>
                  </a:lnTo>
                  <a:lnTo>
                    <a:pt x="24" y="174"/>
                  </a:lnTo>
                  <a:lnTo>
                    <a:pt x="28" y="186"/>
                  </a:lnTo>
                  <a:lnTo>
                    <a:pt x="30" y="192"/>
                  </a:lnTo>
                  <a:lnTo>
                    <a:pt x="32" y="196"/>
                  </a:lnTo>
                  <a:lnTo>
                    <a:pt x="36" y="198"/>
                  </a:lnTo>
                  <a:lnTo>
                    <a:pt x="36" y="202"/>
                  </a:lnTo>
                  <a:lnTo>
                    <a:pt x="38" y="208"/>
                  </a:lnTo>
                  <a:lnTo>
                    <a:pt x="40" y="212"/>
                  </a:lnTo>
                  <a:lnTo>
                    <a:pt x="40" y="218"/>
                  </a:lnTo>
                  <a:lnTo>
                    <a:pt x="50" y="222"/>
                  </a:lnTo>
                  <a:lnTo>
                    <a:pt x="56" y="228"/>
                  </a:lnTo>
                  <a:lnTo>
                    <a:pt x="56" y="240"/>
                  </a:lnTo>
                  <a:lnTo>
                    <a:pt x="46" y="242"/>
                  </a:lnTo>
                  <a:lnTo>
                    <a:pt x="38" y="246"/>
                  </a:lnTo>
                  <a:lnTo>
                    <a:pt x="28" y="260"/>
                  </a:lnTo>
                  <a:lnTo>
                    <a:pt x="32" y="266"/>
                  </a:lnTo>
                  <a:lnTo>
                    <a:pt x="36" y="268"/>
                  </a:lnTo>
                  <a:lnTo>
                    <a:pt x="40" y="270"/>
                  </a:lnTo>
                  <a:lnTo>
                    <a:pt x="34" y="276"/>
                  </a:lnTo>
                  <a:lnTo>
                    <a:pt x="26" y="282"/>
                  </a:lnTo>
                  <a:lnTo>
                    <a:pt x="20" y="284"/>
                  </a:lnTo>
                  <a:lnTo>
                    <a:pt x="20" y="294"/>
                  </a:lnTo>
                  <a:lnTo>
                    <a:pt x="18" y="296"/>
                  </a:lnTo>
                  <a:lnTo>
                    <a:pt x="14" y="296"/>
                  </a:lnTo>
                  <a:lnTo>
                    <a:pt x="16" y="300"/>
                  </a:lnTo>
                  <a:lnTo>
                    <a:pt x="24" y="314"/>
                  </a:lnTo>
                  <a:lnTo>
                    <a:pt x="26" y="320"/>
                  </a:lnTo>
                  <a:lnTo>
                    <a:pt x="28" y="330"/>
                  </a:lnTo>
                  <a:lnTo>
                    <a:pt x="30" y="338"/>
                  </a:lnTo>
                  <a:lnTo>
                    <a:pt x="30" y="340"/>
                  </a:lnTo>
                  <a:lnTo>
                    <a:pt x="32" y="340"/>
                  </a:lnTo>
                  <a:lnTo>
                    <a:pt x="34" y="340"/>
                  </a:lnTo>
                  <a:lnTo>
                    <a:pt x="42" y="338"/>
                  </a:lnTo>
                  <a:lnTo>
                    <a:pt x="50" y="334"/>
                  </a:lnTo>
                  <a:lnTo>
                    <a:pt x="58" y="338"/>
                  </a:lnTo>
                  <a:lnTo>
                    <a:pt x="68" y="338"/>
                  </a:lnTo>
                  <a:lnTo>
                    <a:pt x="80" y="338"/>
                  </a:lnTo>
                  <a:lnTo>
                    <a:pt x="88" y="350"/>
                  </a:lnTo>
                  <a:lnTo>
                    <a:pt x="88" y="358"/>
                  </a:lnTo>
                  <a:lnTo>
                    <a:pt x="94" y="362"/>
                  </a:lnTo>
                  <a:lnTo>
                    <a:pt x="100" y="372"/>
                  </a:lnTo>
                  <a:lnTo>
                    <a:pt x="104" y="376"/>
                  </a:lnTo>
                  <a:lnTo>
                    <a:pt x="108" y="376"/>
                  </a:lnTo>
                  <a:lnTo>
                    <a:pt x="112" y="378"/>
                  </a:lnTo>
                  <a:lnTo>
                    <a:pt x="112" y="376"/>
                  </a:lnTo>
                  <a:lnTo>
                    <a:pt x="114" y="384"/>
                  </a:lnTo>
                  <a:lnTo>
                    <a:pt x="110" y="386"/>
                  </a:lnTo>
                  <a:lnTo>
                    <a:pt x="96" y="390"/>
                  </a:lnTo>
                  <a:lnTo>
                    <a:pt x="104" y="406"/>
                  </a:lnTo>
                  <a:lnTo>
                    <a:pt x="112" y="406"/>
                  </a:lnTo>
                  <a:lnTo>
                    <a:pt x="132" y="400"/>
                  </a:lnTo>
                  <a:lnTo>
                    <a:pt x="142" y="408"/>
                  </a:lnTo>
                  <a:lnTo>
                    <a:pt x="142" y="414"/>
                  </a:lnTo>
                  <a:lnTo>
                    <a:pt x="144" y="422"/>
                  </a:lnTo>
                  <a:lnTo>
                    <a:pt x="160" y="424"/>
                  </a:lnTo>
                  <a:lnTo>
                    <a:pt x="164" y="436"/>
                  </a:lnTo>
                  <a:lnTo>
                    <a:pt x="174" y="436"/>
                  </a:lnTo>
                  <a:lnTo>
                    <a:pt x="178" y="440"/>
                  </a:lnTo>
                  <a:lnTo>
                    <a:pt x="192" y="436"/>
                  </a:lnTo>
                  <a:lnTo>
                    <a:pt x="198" y="444"/>
                  </a:lnTo>
                  <a:lnTo>
                    <a:pt x="210" y="448"/>
                  </a:lnTo>
                  <a:lnTo>
                    <a:pt x="214" y="448"/>
                  </a:lnTo>
                  <a:lnTo>
                    <a:pt x="222" y="450"/>
                  </a:lnTo>
                  <a:lnTo>
                    <a:pt x="228" y="452"/>
                  </a:lnTo>
                  <a:lnTo>
                    <a:pt x="234" y="454"/>
                  </a:lnTo>
                  <a:lnTo>
                    <a:pt x="236" y="456"/>
                  </a:lnTo>
                  <a:lnTo>
                    <a:pt x="236" y="458"/>
                  </a:lnTo>
                  <a:lnTo>
                    <a:pt x="234" y="460"/>
                  </a:lnTo>
                  <a:lnTo>
                    <a:pt x="230" y="464"/>
                  </a:lnTo>
                  <a:lnTo>
                    <a:pt x="234" y="472"/>
                  </a:lnTo>
                  <a:lnTo>
                    <a:pt x="236" y="480"/>
                  </a:lnTo>
                  <a:lnTo>
                    <a:pt x="236" y="484"/>
                  </a:lnTo>
                  <a:lnTo>
                    <a:pt x="220" y="484"/>
                  </a:lnTo>
                  <a:lnTo>
                    <a:pt x="212" y="492"/>
                  </a:lnTo>
                  <a:lnTo>
                    <a:pt x="212" y="500"/>
                  </a:lnTo>
                  <a:lnTo>
                    <a:pt x="216" y="500"/>
                  </a:lnTo>
                  <a:lnTo>
                    <a:pt x="224" y="500"/>
                  </a:lnTo>
                  <a:lnTo>
                    <a:pt x="206" y="510"/>
                  </a:lnTo>
                  <a:lnTo>
                    <a:pt x="214" y="518"/>
                  </a:lnTo>
                  <a:lnTo>
                    <a:pt x="206" y="520"/>
                  </a:lnTo>
                  <a:lnTo>
                    <a:pt x="206" y="532"/>
                  </a:lnTo>
                  <a:lnTo>
                    <a:pt x="192" y="534"/>
                  </a:lnTo>
                  <a:lnTo>
                    <a:pt x="198" y="536"/>
                  </a:lnTo>
                  <a:lnTo>
                    <a:pt x="202" y="540"/>
                  </a:lnTo>
                  <a:lnTo>
                    <a:pt x="208" y="544"/>
                  </a:lnTo>
                  <a:lnTo>
                    <a:pt x="216" y="548"/>
                  </a:lnTo>
                  <a:lnTo>
                    <a:pt x="242" y="562"/>
                  </a:lnTo>
                  <a:lnTo>
                    <a:pt x="250" y="564"/>
                  </a:lnTo>
                  <a:lnTo>
                    <a:pt x="260" y="564"/>
                  </a:lnTo>
                  <a:lnTo>
                    <a:pt x="272" y="568"/>
                  </a:lnTo>
                  <a:lnTo>
                    <a:pt x="284" y="570"/>
                  </a:lnTo>
                  <a:lnTo>
                    <a:pt x="294" y="572"/>
                  </a:lnTo>
                  <a:lnTo>
                    <a:pt x="304" y="578"/>
                  </a:lnTo>
                  <a:lnTo>
                    <a:pt x="318" y="578"/>
                  </a:lnTo>
                  <a:lnTo>
                    <a:pt x="334" y="584"/>
                  </a:lnTo>
                  <a:lnTo>
                    <a:pt x="340" y="592"/>
                  </a:lnTo>
                  <a:lnTo>
                    <a:pt x="350" y="594"/>
                  </a:lnTo>
                  <a:lnTo>
                    <a:pt x="354" y="598"/>
                  </a:lnTo>
                  <a:lnTo>
                    <a:pt x="356" y="600"/>
                  </a:lnTo>
                  <a:lnTo>
                    <a:pt x="358" y="602"/>
                  </a:lnTo>
                  <a:lnTo>
                    <a:pt x="362" y="604"/>
                  </a:lnTo>
                  <a:lnTo>
                    <a:pt x="364" y="606"/>
                  </a:lnTo>
                  <a:lnTo>
                    <a:pt x="370" y="606"/>
                  </a:lnTo>
                  <a:lnTo>
                    <a:pt x="376" y="600"/>
                  </a:lnTo>
                  <a:lnTo>
                    <a:pt x="380" y="596"/>
                  </a:lnTo>
                  <a:lnTo>
                    <a:pt x="372" y="582"/>
                  </a:lnTo>
                  <a:lnTo>
                    <a:pt x="362" y="568"/>
                  </a:lnTo>
                  <a:lnTo>
                    <a:pt x="352" y="558"/>
                  </a:lnTo>
                  <a:lnTo>
                    <a:pt x="350" y="556"/>
                  </a:lnTo>
                  <a:lnTo>
                    <a:pt x="342" y="544"/>
                  </a:lnTo>
                  <a:lnTo>
                    <a:pt x="344" y="542"/>
                  </a:lnTo>
                  <a:lnTo>
                    <a:pt x="348" y="530"/>
                  </a:lnTo>
                  <a:lnTo>
                    <a:pt x="350" y="526"/>
                  </a:lnTo>
                  <a:lnTo>
                    <a:pt x="354" y="526"/>
                  </a:lnTo>
                  <a:lnTo>
                    <a:pt x="358" y="524"/>
                  </a:lnTo>
                  <a:lnTo>
                    <a:pt x="366" y="518"/>
                  </a:lnTo>
                  <a:lnTo>
                    <a:pt x="374" y="512"/>
                  </a:lnTo>
                  <a:lnTo>
                    <a:pt x="370" y="506"/>
                  </a:lnTo>
                  <a:lnTo>
                    <a:pt x="366" y="498"/>
                  </a:lnTo>
                  <a:lnTo>
                    <a:pt x="358" y="486"/>
                  </a:lnTo>
                  <a:lnTo>
                    <a:pt x="342" y="486"/>
                  </a:lnTo>
                  <a:lnTo>
                    <a:pt x="342" y="476"/>
                  </a:lnTo>
                  <a:lnTo>
                    <a:pt x="336" y="478"/>
                  </a:lnTo>
                  <a:lnTo>
                    <a:pt x="332" y="478"/>
                  </a:lnTo>
                  <a:lnTo>
                    <a:pt x="332" y="476"/>
                  </a:lnTo>
                  <a:lnTo>
                    <a:pt x="332" y="474"/>
                  </a:lnTo>
                  <a:lnTo>
                    <a:pt x="332" y="464"/>
                  </a:lnTo>
                  <a:lnTo>
                    <a:pt x="332" y="462"/>
                  </a:lnTo>
                  <a:lnTo>
                    <a:pt x="332" y="446"/>
                  </a:lnTo>
                  <a:lnTo>
                    <a:pt x="342" y="436"/>
                  </a:lnTo>
                  <a:lnTo>
                    <a:pt x="350" y="448"/>
                  </a:lnTo>
                  <a:lnTo>
                    <a:pt x="358" y="444"/>
                  </a:lnTo>
                  <a:lnTo>
                    <a:pt x="356" y="432"/>
                  </a:lnTo>
                  <a:lnTo>
                    <a:pt x="380" y="412"/>
                  </a:lnTo>
                  <a:lnTo>
                    <a:pt x="402" y="416"/>
                  </a:lnTo>
                  <a:lnTo>
                    <a:pt x="418" y="422"/>
                  </a:lnTo>
                  <a:lnTo>
                    <a:pt x="434" y="434"/>
                  </a:lnTo>
                  <a:lnTo>
                    <a:pt x="442" y="432"/>
                  </a:lnTo>
                  <a:lnTo>
                    <a:pt x="454" y="436"/>
                  </a:lnTo>
                  <a:lnTo>
                    <a:pt x="460" y="428"/>
                  </a:lnTo>
                  <a:lnTo>
                    <a:pt x="492" y="428"/>
                  </a:lnTo>
                  <a:lnTo>
                    <a:pt x="502" y="436"/>
                  </a:lnTo>
                  <a:lnTo>
                    <a:pt x="534" y="434"/>
                  </a:lnTo>
                  <a:lnTo>
                    <a:pt x="536" y="420"/>
                  </a:lnTo>
                  <a:lnTo>
                    <a:pt x="512" y="412"/>
                  </a:lnTo>
                  <a:lnTo>
                    <a:pt x="516" y="406"/>
                  </a:lnTo>
                  <a:lnTo>
                    <a:pt x="518" y="394"/>
                  </a:lnTo>
                  <a:lnTo>
                    <a:pt x="532" y="392"/>
                  </a:lnTo>
                  <a:lnTo>
                    <a:pt x="520" y="386"/>
                  </a:lnTo>
                  <a:lnTo>
                    <a:pt x="514" y="376"/>
                  </a:lnTo>
                  <a:lnTo>
                    <a:pt x="534" y="376"/>
                  </a:lnTo>
                  <a:lnTo>
                    <a:pt x="602" y="360"/>
                  </a:lnTo>
                  <a:lnTo>
                    <a:pt x="612" y="350"/>
                  </a:lnTo>
                  <a:lnTo>
                    <a:pt x="640" y="354"/>
                  </a:lnTo>
                  <a:lnTo>
                    <a:pt x="652" y="372"/>
                  </a:lnTo>
                  <a:lnTo>
                    <a:pt x="684" y="376"/>
                  </a:lnTo>
                  <a:lnTo>
                    <a:pt x="684" y="382"/>
                  </a:lnTo>
                  <a:lnTo>
                    <a:pt x="702" y="382"/>
                  </a:lnTo>
                  <a:lnTo>
                    <a:pt x="720" y="368"/>
                  </a:lnTo>
                  <a:lnTo>
                    <a:pt x="728" y="368"/>
                  </a:lnTo>
                  <a:lnTo>
                    <a:pt x="728" y="378"/>
                  </a:lnTo>
                  <a:lnTo>
                    <a:pt x="744" y="384"/>
                  </a:lnTo>
                  <a:lnTo>
                    <a:pt x="796" y="432"/>
                  </a:lnTo>
                  <a:lnTo>
                    <a:pt x="804" y="434"/>
                  </a:lnTo>
                  <a:lnTo>
                    <a:pt x="804" y="424"/>
                  </a:lnTo>
                  <a:lnTo>
                    <a:pt x="816" y="426"/>
                  </a:lnTo>
                  <a:lnTo>
                    <a:pt x="818" y="434"/>
                  </a:lnTo>
                  <a:lnTo>
                    <a:pt x="836" y="436"/>
                  </a:lnTo>
                  <a:lnTo>
                    <a:pt x="842" y="428"/>
                  </a:lnTo>
                  <a:lnTo>
                    <a:pt x="866" y="446"/>
                  </a:lnTo>
                  <a:lnTo>
                    <a:pt x="884" y="454"/>
                  </a:lnTo>
                  <a:lnTo>
                    <a:pt x="902" y="4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27" name="Freeform 238"/>
            <p:cNvSpPr>
              <a:spLocks/>
            </p:cNvSpPr>
            <p:nvPr/>
          </p:nvSpPr>
          <p:spPr bwMode="auto">
            <a:xfrm>
              <a:off x="6109189" y="3386217"/>
              <a:ext cx="164895" cy="110178"/>
            </a:xfrm>
            <a:custGeom>
              <a:avLst/>
              <a:gdLst>
                <a:gd name="T0" fmla="*/ 0 w 112"/>
                <a:gd name="T1" fmla="*/ 2147483647 h 68"/>
                <a:gd name="T2" fmla="*/ 2147483647 w 112"/>
                <a:gd name="T3" fmla="*/ 2147483647 h 68"/>
                <a:gd name="T4" fmla="*/ 2147483647 w 112"/>
                <a:gd name="T5" fmla="*/ 2147483647 h 68"/>
                <a:gd name="T6" fmla="*/ 2147483647 w 112"/>
                <a:gd name="T7" fmla="*/ 2147483647 h 68"/>
                <a:gd name="T8" fmla="*/ 2147483647 w 112"/>
                <a:gd name="T9" fmla="*/ 2147483647 h 68"/>
                <a:gd name="T10" fmla="*/ 2147483647 w 112"/>
                <a:gd name="T11" fmla="*/ 2147483647 h 68"/>
                <a:gd name="T12" fmla="*/ 2147483647 w 112"/>
                <a:gd name="T13" fmla="*/ 0 h 68"/>
                <a:gd name="T14" fmla="*/ 2147483647 w 112"/>
                <a:gd name="T15" fmla="*/ 2147483647 h 68"/>
                <a:gd name="T16" fmla="*/ 2147483647 w 112"/>
                <a:gd name="T17" fmla="*/ 2147483647 h 68"/>
                <a:gd name="T18" fmla="*/ 2147483647 w 112"/>
                <a:gd name="T19" fmla="*/ 2147483647 h 68"/>
                <a:gd name="T20" fmla="*/ 2147483647 w 112"/>
                <a:gd name="T21" fmla="*/ 2147483647 h 68"/>
                <a:gd name="T22" fmla="*/ 2147483647 w 112"/>
                <a:gd name="T23" fmla="*/ 2147483647 h 68"/>
                <a:gd name="T24" fmla="*/ 2147483647 w 112"/>
                <a:gd name="T25" fmla="*/ 2147483647 h 68"/>
                <a:gd name="T26" fmla="*/ 2147483647 w 112"/>
                <a:gd name="T27" fmla="*/ 2147483647 h 68"/>
                <a:gd name="T28" fmla="*/ 2147483647 w 112"/>
                <a:gd name="T29" fmla="*/ 2147483647 h 68"/>
                <a:gd name="T30" fmla="*/ 2147483647 w 112"/>
                <a:gd name="T31" fmla="*/ 2147483647 h 68"/>
                <a:gd name="T32" fmla="*/ 2147483647 w 112"/>
                <a:gd name="T33" fmla="*/ 2147483647 h 68"/>
                <a:gd name="T34" fmla="*/ 2147483647 w 112"/>
                <a:gd name="T35" fmla="*/ 2147483647 h 68"/>
                <a:gd name="T36" fmla="*/ 2147483647 w 112"/>
                <a:gd name="T37" fmla="*/ 2147483647 h 68"/>
                <a:gd name="T38" fmla="*/ 2147483647 w 112"/>
                <a:gd name="T39" fmla="*/ 2147483647 h 68"/>
                <a:gd name="T40" fmla="*/ 2147483647 w 112"/>
                <a:gd name="T41" fmla="*/ 2147483647 h 68"/>
                <a:gd name="T42" fmla="*/ 2147483647 w 112"/>
                <a:gd name="T43" fmla="*/ 2147483647 h 68"/>
                <a:gd name="T44" fmla="*/ 2147483647 w 112"/>
                <a:gd name="T45" fmla="*/ 2147483647 h 68"/>
                <a:gd name="T46" fmla="*/ 2147483647 w 112"/>
                <a:gd name="T47" fmla="*/ 2147483647 h 68"/>
                <a:gd name="T48" fmla="*/ 2147483647 w 112"/>
                <a:gd name="T49" fmla="*/ 2147483647 h 68"/>
                <a:gd name="T50" fmla="*/ 2147483647 w 112"/>
                <a:gd name="T51" fmla="*/ 2147483647 h 68"/>
                <a:gd name="T52" fmla="*/ 2147483647 w 112"/>
                <a:gd name="T53" fmla="*/ 2147483647 h 68"/>
                <a:gd name="T54" fmla="*/ 2147483647 w 112"/>
                <a:gd name="T55" fmla="*/ 2147483647 h 68"/>
                <a:gd name="T56" fmla="*/ 2147483647 w 112"/>
                <a:gd name="T57" fmla="*/ 2147483647 h 68"/>
                <a:gd name="T58" fmla="*/ 2147483647 w 112"/>
                <a:gd name="T59" fmla="*/ 2147483647 h 68"/>
                <a:gd name="T60" fmla="*/ 2147483647 w 112"/>
                <a:gd name="T61" fmla="*/ 2147483647 h 68"/>
                <a:gd name="T62" fmla="*/ 2147483647 w 112"/>
                <a:gd name="T63" fmla="*/ 2147483647 h 68"/>
                <a:gd name="T64" fmla="*/ 2147483647 w 112"/>
                <a:gd name="T65" fmla="*/ 2147483647 h 68"/>
                <a:gd name="T66" fmla="*/ 2147483647 w 112"/>
                <a:gd name="T67" fmla="*/ 2147483647 h 68"/>
                <a:gd name="T68" fmla="*/ 2147483647 w 112"/>
                <a:gd name="T69" fmla="*/ 2147483647 h 68"/>
                <a:gd name="T70" fmla="*/ 2147483647 w 112"/>
                <a:gd name="T71" fmla="*/ 2147483647 h 68"/>
                <a:gd name="T72" fmla="*/ 2147483647 w 112"/>
                <a:gd name="T73" fmla="*/ 2147483647 h 68"/>
                <a:gd name="T74" fmla="*/ 2147483647 w 112"/>
                <a:gd name="T75" fmla="*/ 2147483647 h 68"/>
                <a:gd name="T76" fmla="*/ 2147483647 w 112"/>
                <a:gd name="T77" fmla="*/ 2147483647 h 68"/>
                <a:gd name="T78" fmla="*/ 2147483647 w 112"/>
                <a:gd name="T79" fmla="*/ 2147483647 h 68"/>
                <a:gd name="T80" fmla="*/ 2147483647 w 112"/>
                <a:gd name="T81" fmla="*/ 2147483647 h 68"/>
                <a:gd name="T82" fmla="*/ 2147483647 w 112"/>
                <a:gd name="T83" fmla="*/ 2147483647 h 68"/>
                <a:gd name="T84" fmla="*/ 2147483647 w 112"/>
                <a:gd name="T85" fmla="*/ 2147483647 h 68"/>
                <a:gd name="T86" fmla="*/ 2147483647 w 112"/>
                <a:gd name="T87" fmla="*/ 2147483647 h 68"/>
                <a:gd name="T88" fmla="*/ 2147483647 w 112"/>
                <a:gd name="T89" fmla="*/ 2147483647 h 68"/>
                <a:gd name="T90" fmla="*/ 2147483647 w 112"/>
                <a:gd name="T91" fmla="*/ 2147483647 h 68"/>
                <a:gd name="T92" fmla="*/ 0 w 112"/>
                <a:gd name="T93" fmla="*/ 2147483647 h 68"/>
                <a:gd name="T94" fmla="*/ 0 w 112"/>
                <a:gd name="T95" fmla="*/ 2147483647 h 6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12"/>
                <a:gd name="T145" fmla="*/ 0 h 68"/>
                <a:gd name="T146" fmla="*/ 112 w 112"/>
                <a:gd name="T147" fmla="*/ 68 h 6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12" h="68">
                  <a:moveTo>
                    <a:pt x="0" y="26"/>
                  </a:moveTo>
                  <a:lnTo>
                    <a:pt x="14" y="26"/>
                  </a:lnTo>
                  <a:lnTo>
                    <a:pt x="16" y="16"/>
                  </a:lnTo>
                  <a:lnTo>
                    <a:pt x="22" y="14"/>
                  </a:lnTo>
                  <a:lnTo>
                    <a:pt x="22" y="4"/>
                  </a:lnTo>
                  <a:lnTo>
                    <a:pt x="32" y="6"/>
                  </a:lnTo>
                  <a:lnTo>
                    <a:pt x="36" y="0"/>
                  </a:lnTo>
                  <a:lnTo>
                    <a:pt x="44" y="6"/>
                  </a:lnTo>
                  <a:lnTo>
                    <a:pt x="44" y="10"/>
                  </a:lnTo>
                  <a:lnTo>
                    <a:pt x="36" y="14"/>
                  </a:lnTo>
                  <a:lnTo>
                    <a:pt x="32" y="16"/>
                  </a:lnTo>
                  <a:lnTo>
                    <a:pt x="40" y="16"/>
                  </a:lnTo>
                  <a:lnTo>
                    <a:pt x="46" y="18"/>
                  </a:lnTo>
                  <a:lnTo>
                    <a:pt x="44" y="28"/>
                  </a:lnTo>
                  <a:lnTo>
                    <a:pt x="58" y="28"/>
                  </a:lnTo>
                  <a:lnTo>
                    <a:pt x="64" y="30"/>
                  </a:lnTo>
                  <a:lnTo>
                    <a:pt x="78" y="30"/>
                  </a:lnTo>
                  <a:lnTo>
                    <a:pt x="84" y="26"/>
                  </a:lnTo>
                  <a:lnTo>
                    <a:pt x="84" y="30"/>
                  </a:lnTo>
                  <a:lnTo>
                    <a:pt x="88" y="32"/>
                  </a:lnTo>
                  <a:lnTo>
                    <a:pt x="98" y="38"/>
                  </a:lnTo>
                  <a:lnTo>
                    <a:pt x="102" y="44"/>
                  </a:lnTo>
                  <a:lnTo>
                    <a:pt x="108" y="48"/>
                  </a:lnTo>
                  <a:lnTo>
                    <a:pt x="112" y="58"/>
                  </a:lnTo>
                  <a:lnTo>
                    <a:pt x="106" y="60"/>
                  </a:lnTo>
                  <a:lnTo>
                    <a:pt x="98" y="62"/>
                  </a:lnTo>
                  <a:lnTo>
                    <a:pt x="90" y="64"/>
                  </a:lnTo>
                  <a:lnTo>
                    <a:pt x="82" y="66"/>
                  </a:lnTo>
                  <a:lnTo>
                    <a:pt x="76" y="68"/>
                  </a:lnTo>
                  <a:lnTo>
                    <a:pt x="74" y="68"/>
                  </a:lnTo>
                  <a:lnTo>
                    <a:pt x="70" y="68"/>
                  </a:lnTo>
                  <a:lnTo>
                    <a:pt x="66" y="64"/>
                  </a:lnTo>
                  <a:lnTo>
                    <a:pt x="60" y="58"/>
                  </a:lnTo>
                  <a:lnTo>
                    <a:pt x="58" y="50"/>
                  </a:lnTo>
                  <a:lnTo>
                    <a:pt x="54" y="40"/>
                  </a:lnTo>
                  <a:lnTo>
                    <a:pt x="48" y="40"/>
                  </a:lnTo>
                  <a:lnTo>
                    <a:pt x="44" y="46"/>
                  </a:lnTo>
                  <a:lnTo>
                    <a:pt x="40" y="50"/>
                  </a:lnTo>
                  <a:lnTo>
                    <a:pt x="34" y="56"/>
                  </a:lnTo>
                  <a:lnTo>
                    <a:pt x="30" y="60"/>
                  </a:lnTo>
                  <a:lnTo>
                    <a:pt x="20" y="66"/>
                  </a:lnTo>
                  <a:lnTo>
                    <a:pt x="12" y="66"/>
                  </a:lnTo>
                  <a:lnTo>
                    <a:pt x="16" y="56"/>
                  </a:lnTo>
                  <a:lnTo>
                    <a:pt x="16" y="46"/>
                  </a:lnTo>
                  <a:lnTo>
                    <a:pt x="12" y="42"/>
                  </a:lnTo>
                  <a:lnTo>
                    <a:pt x="6" y="38"/>
                  </a:lnTo>
                  <a:lnTo>
                    <a:pt x="0" y="32"/>
                  </a:lnTo>
                  <a:lnTo>
                    <a:pt x="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28" name="Freeform 239"/>
            <p:cNvSpPr>
              <a:spLocks/>
            </p:cNvSpPr>
            <p:nvPr/>
          </p:nvSpPr>
          <p:spPr bwMode="auto">
            <a:xfrm>
              <a:off x="5471520" y="3305243"/>
              <a:ext cx="161435" cy="73009"/>
            </a:xfrm>
            <a:custGeom>
              <a:avLst/>
              <a:gdLst>
                <a:gd name="T0" fmla="*/ 2147483647 w 110"/>
                <a:gd name="T1" fmla="*/ 2147483647 h 46"/>
                <a:gd name="T2" fmla="*/ 2147483647 w 110"/>
                <a:gd name="T3" fmla="*/ 2147483647 h 46"/>
                <a:gd name="T4" fmla="*/ 2147483647 w 110"/>
                <a:gd name="T5" fmla="*/ 2147483647 h 46"/>
                <a:gd name="T6" fmla="*/ 2147483647 w 110"/>
                <a:gd name="T7" fmla="*/ 2147483647 h 46"/>
                <a:gd name="T8" fmla="*/ 2147483647 w 110"/>
                <a:gd name="T9" fmla="*/ 2147483647 h 46"/>
                <a:gd name="T10" fmla="*/ 2147483647 w 110"/>
                <a:gd name="T11" fmla="*/ 2147483647 h 46"/>
                <a:gd name="T12" fmla="*/ 2147483647 w 110"/>
                <a:gd name="T13" fmla="*/ 2147483647 h 46"/>
                <a:gd name="T14" fmla="*/ 2147483647 w 110"/>
                <a:gd name="T15" fmla="*/ 2147483647 h 46"/>
                <a:gd name="T16" fmla="*/ 2147483647 w 110"/>
                <a:gd name="T17" fmla="*/ 2147483647 h 46"/>
                <a:gd name="T18" fmla="*/ 2147483647 w 110"/>
                <a:gd name="T19" fmla="*/ 2147483647 h 46"/>
                <a:gd name="T20" fmla="*/ 2147483647 w 110"/>
                <a:gd name="T21" fmla="*/ 2147483647 h 46"/>
                <a:gd name="T22" fmla="*/ 2147483647 w 110"/>
                <a:gd name="T23" fmla="*/ 2147483647 h 46"/>
                <a:gd name="T24" fmla="*/ 2147483647 w 110"/>
                <a:gd name="T25" fmla="*/ 2147483647 h 46"/>
                <a:gd name="T26" fmla="*/ 2147483647 w 110"/>
                <a:gd name="T27" fmla="*/ 2147483647 h 46"/>
                <a:gd name="T28" fmla="*/ 2147483647 w 110"/>
                <a:gd name="T29" fmla="*/ 2147483647 h 46"/>
                <a:gd name="T30" fmla="*/ 2147483647 w 110"/>
                <a:gd name="T31" fmla="*/ 2147483647 h 46"/>
                <a:gd name="T32" fmla="*/ 2147483647 w 110"/>
                <a:gd name="T33" fmla="*/ 2147483647 h 46"/>
                <a:gd name="T34" fmla="*/ 2147483647 w 110"/>
                <a:gd name="T35" fmla="*/ 2147483647 h 46"/>
                <a:gd name="T36" fmla="*/ 2147483647 w 110"/>
                <a:gd name="T37" fmla="*/ 2147483647 h 46"/>
                <a:gd name="T38" fmla="*/ 2147483647 w 110"/>
                <a:gd name="T39" fmla="*/ 2147483647 h 46"/>
                <a:gd name="T40" fmla="*/ 2147483647 w 110"/>
                <a:gd name="T41" fmla="*/ 2147483647 h 46"/>
                <a:gd name="T42" fmla="*/ 2147483647 w 110"/>
                <a:gd name="T43" fmla="*/ 2147483647 h 46"/>
                <a:gd name="T44" fmla="*/ 2147483647 w 110"/>
                <a:gd name="T45" fmla="*/ 2147483647 h 46"/>
                <a:gd name="T46" fmla="*/ 2147483647 w 110"/>
                <a:gd name="T47" fmla="*/ 2147483647 h 46"/>
                <a:gd name="T48" fmla="*/ 0 w 110"/>
                <a:gd name="T49" fmla="*/ 0 h 46"/>
                <a:gd name="T50" fmla="*/ 2147483647 w 110"/>
                <a:gd name="T51" fmla="*/ 2147483647 h 46"/>
                <a:gd name="T52" fmla="*/ 2147483647 w 110"/>
                <a:gd name="T53" fmla="*/ 2147483647 h 46"/>
                <a:gd name="T54" fmla="*/ 2147483647 w 110"/>
                <a:gd name="T55" fmla="*/ 2147483647 h 46"/>
                <a:gd name="T56" fmla="*/ 2147483647 w 110"/>
                <a:gd name="T57" fmla="*/ 2147483647 h 46"/>
                <a:gd name="T58" fmla="*/ 2147483647 w 110"/>
                <a:gd name="T59" fmla="*/ 2147483647 h 46"/>
                <a:gd name="T60" fmla="*/ 2147483647 w 110"/>
                <a:gd name="T61" fmla="*/ 2147483647 h 46"/>
                <a:gd name="T62" fmla="*/ 2147483647 w 110"/>
                <a:gd name="T63" fmla="*/ 2147483647 h 46"/>
                <a:gd name="T64" fmla="*/ 2147483647 w 110"/>
                <a:gd name="T65" fmla="*/ 2147483647 h 46"/>
                <a:gd name="T66" fmla="*/ 2147483647 w 110"/>
                <a:gd name="T67" fmla="*/ 2147483647 h 46"/>
                <a:gd name="T68" fmla="*/ 2147483647 w 110"/>
                <a:gd name="T69" fmla="*/ 2147483647 h 46"/>
                <a:gd name="T70" fmla="*/ 2147483647 w 110"/>
                <a:gd name="T71" fmla="*/ 2147483647 h 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0"/>
                <a:gd name="T109" fmla="*/ 0 h 46"/>
                <a:gd name="T110" fmla="*/ 110 w 110"/>
                <a:gd name="T111" fmla="*/ 46 h 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0" h="46">
                  <a:moveTo>
                    <a:pt x="36" y="36"/>
                  </a:moveTo>
                  <a:lnTo>
                    <a:pt x="44" y="34"/>
                  </a:lnTo>
                  <a:lnTo>
                    <a:pt x="50" y="34"/>
                  </a:lnTo>
                  <a:lnTo>
                    <a:pt x="60" y="36"/>
                  </a:lnTo>
                  <a:lnTo>
                    <a:pt x="64" y="40"/>
                  </a:lnTo>
                  <a:lnTo>
                    <a:pt x="66" y="42"/>
                  </a:lnTo>
                  <a:lnTo>
                    <a:pt x="66" y="44"/>
                  </a:lnTo>
                  <a:lnTo>
                    <a:pt x="78" y="44"/>
                  </a:lnTo>
                  <a:lnTo>
                    <a:pt x="86" y="44"/>
                  </a:lnTo>
                  <a:lnTo>
                    <a:pt x="88" y="38"/>
                  </a:lnTo>
                  <a:lnTo>
                    <a:pt x="96" y="42"/>
                  </a:lnTo>
                  <a:lnTo>
                    <a:pt x="100" y="46"/>
                  </a:lnTo>
                  <a:lnTo>
                    <a:pt x="110" y="46"/>
                  </a:lnTo>
                  <a:lnTo>
                    <a:pt x="106" y="40"/>
                  </a:lnTo>
                  <a:lnTo>
                    <a:pt x="104" y="36"/>
                  </a:lnTo>
                  <a:lnTo>
                    <a:pt x="108" y="32"/>
                  </a:lnTo>
                  <a:lnTo>
                    <a:pt x="98" y="30"/>
                  </a:lnTo>
                  <a:lnTo>
                    <a:pt x="92" y="22"/>
                  </a:lnTo>
                  <a:lnTo>
                    <a:pt x="76" y="16"/>
                  </a:lnTo>
                  <a:lnTo>
                    <a:pt x="62" y="16"/>
                  </a:lnTo>
                  <a:lnTo>
                    <a:pt x="52" y="10"/>
                  </a:lnTo>
                  <a:lnTo>
                    <a:pt x="40" y="8"/>
                  </a:lnTo>
                  <a:lnTo>
                    <a:pt x="30" y="6"/>
                  </a:lnTo>
                  <a:lnTo>
                    <a:pt x="18" y="2"/>
                  </a:lnTo>
                  <a:lnTo>
                    <a:pt x="0" y="0"/>
                  </a:lnTo>
                  <a:lnTo>
                    <a:pt x="6" y="4"/>
                  </a:lnTo>
                  <a:lnTo>
                    <a:pt x="12" y="8"/>
                  </a:lnTo>
                  <a:lnTo>
                    <a:pt x="20" y="12"/>
                  </a:lnTo>
                  <a:lnTo>
                    <a:pt x="24" y="14"/>
                  </a:lnTo>
                  <a:lnTo>
                    <a:pt x="30" y="16"/>
                  </a:lnTo>
                  <a:lnTo>
                    <a:pt x="32" y="20"/>
                  </a:lnTo>
                  <a:lnTo>
                    <a:pt x="34" y="24"/>
                  </a:lnTo>
                  <a:lnTo>
                    <a:pt x="34" y="26"/>
                  </a:lnTo>
                  <a:lnTo>
                    <a:pt x="36" y="30"/>
                  </a:lnTo>
                  <a:lnTo>
                    <a:pt x="36" y="32"/>
                  </a:lnTo>
                  <a:lnTo>
                    <a:pt x="36"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29" name="Freeform 240"/>
            <p:cNvSpPr>
              <a:spLocks/>
            </p:cNvSpPr>
            <p:nvPr/>
          </p:nvSpPr>
          <p:spPr bwMode="auto">
            <a:xfrm>
              <a:off x="5568381" y="3372942"/>
              <a:ext cx="74952" cy="67700"/>
            </a:xfrm>
            <a:custGeom>
              <a:avLst/>
              <a:gdLst>
                <a:gd name="T0" fmla="*/ 0 w 52"/>
                <a:gd name="T1" fmla="*/ 0 h 42"/>
                <a:gd name="T2" fmla="*/ 2147483647 w 52"/>
                <a:gd name="T3" fmla="*/ 0 h 42"/>
                <a:gd name="T4" fmla="*/ 2147483647 w 52"/>
                <a:gd name="T5" fmla="*/ 2147483647 h 42"/>
                <a:gd name="T6" fmla="*/ 2147483647 w 52"/>
                <a:gd name="T7" fmla="*/ 2147483647 h 42"/>
                <a:gd name="T8" fmla="*/ 2147483647 w 52"/>
                <a:gd name="T9" fmla="*/ 2147483647 h 42"/>
                <a:gd name="T10" fmla="*/ 2147483647 w 52"/>
                <a:gd name="T11" fmla="*/ 2147483647 h 42"/>
                <a:gd name="T12" fmla="*/ 2147483647 w 52"/>
                <a:gd name="T13" fmla="*/ 2147483647 h 42"/>
                <a:gd name="T14" fmla="*/ 2147483647 w 52"/>
                <a:gd name="T15" fmla="*/ 2147483647 h 42"/>
                <a:gd name="T16" fmla="*/ 2147483647 w 52"/>
                <a:gd name="T17" fmla="*/ 2147483647 h 42"/>
                <a:gd name="T18" fmla="*/ 2147483647 w 52"/>
                <a:gd name="T19" fmla="*/ 2147483647 h 42"/>
                <a:gd name="T20" fmla="*/ 2147483647 w 52"/>
                <a:gd name="T21" fmla="*/ 2147483647 h 42"/>
                <a:gd name="T22" fmla="*/ 2147483647 w 52"/>
                <a:gd name="T23" fmla="*/ 2147483647 h 42"/>
                <a:gd name="T24" fmla="*/ 2147483647 w 52"/>
                <a:gd name="T25" fmla="*/ 2147483647 h 42"/>
                <a:gd name="T26" fmla="*/ 2147483647 w 52"/>
                <a:gd name="T27" fmla="*/ 2147483647 h 42"/>
                <a:gd name="T28" fmla="*/ 2147483647 w 52"/>
                <a:gd name="T29" fmla="*/ 2147483647 h 42"/>
                <a:gd name="T30" fmla="*/ 2147483647 w 52"/>
                <a:gd name="T31" fmla="*/ 2147483647 h 42"/>
                <a:gd name="T32" fmla="*/ 2147483647 w 52"/>
                <a:gd name="T33" fmla="*/ 2147483647 h 42"/>
                <a:gd name="T34" fmla="*/ 2147483647 w 52"/>
                <a:gd name="T35" fmla="*/ 2147483647 h 42"/>
                <a:gd name="T36" fmla="*/ 2147483647 w 52"/>
                <a:gd name="T37" fmla="*/ 2147483647 h 42"/>
                <a:gd name="T38" fmla="*/ 2147483647 w 52"/>
                <a:gd name="T39" fmla="*/ 2147483647 h 42"/>
                <a:gd name="T40" fmla="*/ 0 w 52"/>
                <a:gd name="T41" fmla="*/ 0 h 4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
                <a:gd name="T64" fmla="*/ 0 h 42"/>
                <a:gd name="T65" fmla="*/ 52 w 52"/>
                <a:gd name="T66" fmla="*/ 42 h 4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 h="42">
                  <a:moveTo>
                    <a:pt x="0" y="0"/>
                  </a:moveTo>
                  <a:lnTo>
                    <a:pt x="20" y="0"/>
                  </a:lnTo>
                  <a:lnTo>
                    <a:pt x="26" y="6"/>
                  </a:lnTo>
                  <a:lnTo>
                    <a:pt x="28" y="6"/>
                  </a:lnTo>
                  <a:lnTo>
                    <a:pt x="30" y="10"/>
                  </a:lnTo>
                  <a:lnTo>
                    <a:pt x="32" y="16"/>
                  </a:lnTo>
                  <a:lnTo>
                    <a:pt x="38" y="22"/>
                  </a:lnTo>
                  <a:lnTo>
                    <a:pt x="40" y="22"/>
                  </a:lnTo>
                  <a:lnTo>
                    <a:pt x="48" y="26"/>
                  </a:lnTo>
                  <a:lnTo>
                    <a:pt x="52" y="38"/>
                  </a:lnTo>
                  <a:lnTo>
                    <a:pt x="48" y="42"/>
                  </a:lnTo>
                  <a:lnTo>
                    <a:pt x="42" y="38"/>
                  </a:lnTo>
                  <a:lnTo>
                    <a:pt x="38" y="34"/>
                  </a:lnTo>
                  <a:lnTo>
                    <a:pt x="32" y="30"/>
                  </a:lnTo>
                  <a:lnTo>
                    <a:pt x="24" y="32"/>
                  </a:lnTo>
                  <a:lnTo>
                    <a:pt x="20" y="26"/>
                  </a:lnTo>
                  <a:lnTo>
                    <a:pt x="16" y="22"/>
                  </a:lnTo>
                  <a:lnTo>
                    <a:pt x="12" y="20"/>
                  </a:lnTo>
                  <a:lnTo>
                    <a:pt x="2" y="18"/>
                  </a:lnTo>
                  <a:lnTo>
                    <a:pt x="2" y="1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30" name="Freeform 241"/>
            <p:cNvSpPr>
              <a:spLocks/>
            </p:cNvSpPr>
            <p:nvPr/>
          </p:nvSpPr>
          <p:spPr bwMode="auto">
            <a:xfrm>
              <a:off x="5598362" y="3357013"/>
              <a:ext cx="113005" cy="92921"/>
            </a:xfrm>
            <a:custGeom>
              <a:avLst/>
              <a:gdLst>
                <a:gd name="T0" fmla="*/ 2147483647 w 78"/>
                <a:gd name="T1" fmla="*/ 2147483647 h 60"/>
                <a:gd name="T2" fmla="*/ 2147483647 w 78"/>
                <a:gd name="T3" fmla="*/ 2147483647 h 60"/>
                <a:gd name="T4" fmla="*/ 2147483647 w 78"/>
                <a:gd name="T5" fmla="*/ 2147483647 h 60"/>
                <a:gd name="T6" fmla="*/ 2147483647 w 78"/>
                <a:gd name="T7" fmla="*/ 2147483647 h 60"/>
                <a:gd name="T8" fmla="*/ 2147483647 w 78"/>
                <a:gd name="T9" fmla="*/ 2147483647 h 60"/>
                <a:gd name="T10" fmla="*/ 2147483647 w 78"/>
                <a:gd name="T11" fmla="*/ 2147483647 h 60"/>
                <a:gd name="T12" fmla="*/ 2147483647 w 78"/>
                <a:gd name="T13" fmla="*/ 0 h 60"/>
                <a:gd name="T14" fmla="*/ 2147483647 w 78"/>
                <a:gd name="T15" fmla="*/ 2147483647 h 60"/>
                <a:gd name="T16" fmla="*/ 2147483647 w 78"/>
                <a:gd name="T17" fmla="*/ 2147483647 h 60"/>
                <a:gd name="T18" fmla="*/ 2147483647 w 78"/>
                <a:gd name="T19" fmla="*/ 2147483647 h 60"/>
                <a:gd name="T20" fmla="*/ 2147483647 w 78"/>
                <a:gd name="T21" fmla="*/ 2147483647 h 60"/>
                <a:gd name="T22" fmla="*/ 2147483647 w 78"/>
                <a:gd name="T23" fmla="*/ 2147483647 h 60"/>
                <a:gd name="T24" fmla="*/ 2147483647 w 78"/>
                <a:gd name="T25" fmla="*/ 2147483647 h 60"/>
                <a:gd name="T26" fmla="*/ 2147483647 w 78"/>
                <a:gd name="T27" fmla="*/ 2147483647 h 60"/>
                <a:gd name="T28" fmla="*/ 0 w 78"/>
                <a:gd name="T29" fmla="*/ 2147483647 h 60"/>
                <a:gd name="T30" fmla="*/ 2147483647 w 78"/>
                <a:gd name="T31" fmla="*/ 2147483647 h 60"/>
                <a:gd name="T32" fmla="*/ 2147483647 w 78"/>
                <a:gd name="T33" fmla="*/ 2147483647 h 60"/>
                <a:gd name="T34" fmla="*/ 2147483647 w 78"/>
                <a:gd name="T35" fmla="*/ 2147483647 h 60"/>
                <a:gd name="T36" fmla="*/ 2147483647 w 78"/>
                <a:gd name="T37" fmla="*/ 2147483647 h 60"/>
                <a:gd name="T38" fmla="*/ 2147483647 w 78"/>
                <a:gd name="T39" fmla="*/ 2147483647 h 60"/>
                <a:gd name="T40" fmla="*/ 2147483647 w 78"/>
                <a:gd name="T41" fmla="*/ 2147483647 h 60"/>
                <a:gd name="T42" fmla="*/ 2147483647 w 78"/>
                <a:gd name="T43" fmla="*/ 2147483647 h 60"/>
                <a:gd name="T44" fmla="*/ 2147483647 w 78"/>
                <a:gd name="T45" fmla="*/ 2147483647 h 60"/>
                <a:gd name="T46" fmla="*/ 2147483647 w 78"/>
                <a:gd name="T47" fmla="*/ 2147483647 h 60"/>
                <a:gd name="T48" fmla="*/ 2147483647 w 78"/>
                <a:gd name="T49" fmla="*/ 2147483647 h 60"/>
                <a:gd name="T50" fmla="*/ 2147483647 w 78"/>
                <a:gd name="T51" fmla="*/ 2147483647 h 60"/>
                <a:gd name="T52" fmla="*/ 2147483647 w 78"/>
                <a:gd name="T53" fmla="*/ 2147483647 h 60"/>
                <a:gd name="T54" fmla="*/ 2147483647 w 78"/>
                <a:gd name="T55" fmla="*/ 2147483647 h 60"/>
                <a:gd name="T56" fmla="*/ 2147483647 w 78"/>
                <a:gd name="T57" fmla="*/ 2147483647 h 60"/>
                <a:gd name="T58" fmla="*/ 2147483647 w 78"/>
                <a:gd name="T59" fmla="*/ 2147483647 h 60"/>
                <a:gd name="T60" fmla="*/ 2147483647 w 78"/>
                <a:gd name="T61" fmla="*/ 2147483647 h 60"/>
                <a:gd name="T62" fmla="*/ 2147483647 w 78"/>
                <a:gd name="T63" fmla="*/ 2147483647 h 60"/>
                <a:gd name="T64" fmla="*/ 2147483647 w 78"/>
                <a:gd name="T65" fmla="*/ 2147483647 h 60"/>
                <a:gd name="T66" fmla="*/ 2147483647 w 78"/>
                <a:gd name="T67" fmla="*/ 2147483647 h 60"/>
                <a:gd name="T68" fmla="*/ 2147483647 w 78"/>
                <a:gd name="T69" fmla="*/ 2147483647 h 60"/>
                <a:gd name="T70" fmla="*/ 2147483647 w 78"/>
                <a:gd name="T71" fmla="*/ 2147483647 h 60"/>
                <a:gd name="T72" fmla="*/ 2147483647 w 78"/>
                <a:gd name="T73" fmla="*/ 2147483647 h 60"/>
                <a:gd name="T74" fmla="*/ 2147483647 w 78"/>
                <a:gd name="T75" fmla="*/ 2147483647 h 60"/>
                <a:gd name="T76" fmla="*/ 2147483647 w 78"/>
                <a:gd name="T77" fmla="*/ 2147483647 h 60"/>
                <a:gd name="T78" fmla="*/ 2147483647 w 78"/>
                <a:gd name="T79" fmla="*/ 2147483647 h 60"/>
                <a:gd name="T80" fmla="*/ 2147483647 w 78"/>
                <a:gd name="T81" fmla="*/ 2147483647 h 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78"/>
                <a:gd name="T124" fmla="*/ 0 h 60"/>
                <a:gd name="T125" fmla="*/ 78 w 78"/>
                <a:gd name="T126" fmla="*/ 60 h 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78" h="60">
                  <a:moveTo>
                    <a:pt x="52" y="2"/>
                  </a:moveTo>
                  <a:lnTo>
                    <a:pt x="48" y="6"/>
                  </a:lnTo>
                  <a:lnTo>
                    <a:pt x="42" y="12"/>
                  </a:lnTo>
                  <a:lnTo>
                    <a:pt x="36" y="12"/>
                  </a:lnTo>
                  <a:lnTo>
                    <a:pt x="32" y="8"/>
                  </a:lnTo>
                  <a:lnTo>
                    <a:pt x="28" y="6"/>
                  </a:lnTo>
                  <a:lnTo>
                    <a:pt x="22" y="0"/>
                  </a:lnTo>
                  <a:lnTo>
                    <a:pt x="18" y="4"/>
                  </a:lnTo>
                  <a:lnTo>
                    <a:pt x="20" y="8"/>
                  </a:lnTo>
                  <a:lnTo>
                    <a:pt x="24" y="14"/>
                  </a:lnTo>
                  <a:lnTo>
                    <a:pt x="20" y="14"/>
                  </a:lnTo>
                  <a:lnTo>
                    <a:pt x="14" y="14"/>
                  </a:lnTo>
                  <a:lnTo>
                    <a:pt x="10" y="10"/>
                  </a:lnTo>
                  <a:lnTo>
                    <a:pt x="2" y="6"/>
                  </a:lnTo>
                  <a:lnTo>
                    <a:pt x="0" y="12"/>
                  </a:lnTo>
                  <a:lnTo>
                    <a:pt x="6" y="18"/>
                  </a:lnTo>
                  <a:lnTo>
                    <a:pt x="8" y="18"/>
                  </a:lnTo>
                  <a:lnTo>
                    <a:pt x="10" y="24"/>
                  </a:lnTo>
                  <a:lnTo>
                    <a:pt x="12" y="28"/>
                  </a:lnTo>
                  <a:lnTo>
                    <a:pt x="14" y="30"/>
                  </a:lnTo>
                  <a:lnTo>
                    <a:pt x="20" y="34"/>
                  </a:lnTo>
                  <a:lnTo>
                    <a:pt x="28" y="38"/>
                  </a:lnTo>
                  <a:lnTo>
                    <a:pt x="32" y="50"/>
                  </a:lnTo>
                  <a:lnTo>
                    <a:pt x="36" y="46"/>
                  </a:lnTo>
                  <a:lnTo>
                    <a:pt x="42" y="42"/>
                  </a:lnTo>
                  <a:lnTo>
                    <a:pt x="46" y="38"/>
                  </a:lnTo>
                  <a:lnTo>
                    <a:pt x="54" y="38"/>
                  </a:lnTo>
                  <a:lnTo>
                    <a:pt x="54" y="44"/>
                  </a:lnTo>
                  <a:lnTo>
                    <a:pt x="56" y="46"/>
                  </a:lnTo>
                  <a:lnTo>
                    <a:pt x="56" y="52"/>
                  </a:lnTo>
                  <a:lnTo>
                    <a:pt x="58" y="54"/>
                  </a:lnTo>
                  <a:lnTo>
                    <a:pt x="60" y="56"/>
                  </a:lnTo>
                  <a:lnTo>
                    <a:pt x="64" y="56"/>
                  </a:lnTo>
                  <a:lnTo>
                    <a:pt x="68" y="60"/>
                  </a:lnTo>
                  <a:lnTo>
                    <a:pt x="72" y="28"/>
                  </a:lnTo>
                  <a:lnTo>
                    <a:pt x="78" y="28"/>
                  </a:lnTo>
                  <a:lnTo>
                    <a:pt x="64" y="18"/>
                  </a:lnTo>
                  <a:lnTo>
                    <a:pt x="62" y="14"/>
                  </a:lnTo>
                  <a:lnTo>
                    <a:pt x="56" y="8"/>
                  </a:lnTo>
                  <a:lnTo>
                    <a:pt x="56" y="6"/>
                  </a:lnTo>
                  <a:lnTo>
                    <a:pt x="5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31" name="Freeform 267"/>
            <p:cNvSpPr>
              <a:spLocks/>
            </p:cNvSpPr>
            <p:nvPr/>
          </p:nvSpPr>
          <p:spPr bwMode="auto">
            <a:xfrm>
              <a:off x="7933409" y="4637995"/>
              <a:ext cx="222550" cy="241594"/>
            </a:xfrm>
            <a:custGeom>
              <a:avLst/>
              <a:gdLst>
                <a:gd name="T0" fmla="*/ 2147483647 w 152"/>
                <a:gd name="T1" fmla="*/ 2147483647 h 154"/>
                <a:gd name="T2" fmla="*/ 0 w 152"/>
                <a:gd name="T3" fmla="*/ 2147483647 h 154"/>
                <a:gd name="T4" fmla="*/ 2147483647 w 152"/>
                <a:gd name="T5" fmla="*/ 2147483647 h 154"/>
                <a:gd name="T6" fmla="*/ 2147483647 w 152"/>
                <a:gd name="T7" fmla="*/ 2147483647 h 154"/>
                <a:gd name="T8" fmla="*/ 2147483647 w 152"/>
                <a:gd name="T9" fmla="*/ 2147483647 h 154"/>
                <a:gd name="T10" fmla="*/ 2147483647 w 152"/>
                <a:gd name="T11" fmla="*/ 2147483647 h 154"/>
                <a:gd name="T12" fmla="*/ 2147483647 w 152"/>
                <a:gd name="T13" fmla="*/ 2147483647 h 154"/>
                <a:gd name="T14" fmla="*/ 2147483647 w 152"/>
                <a:gd name="T15" fmla="*/ 2147483647 h 154"/>
                <a:gd name="T16" fmla="*/ 2147483647 w 152"/>
                <a:gd name="T17" fmla="*/ 2147483647 h 154"/>
                <a:gd name="T18" fmla="*/ 2147483647 w 152"/>
                <a:gd name="T19" fmla="*/ 2147483647 h 154"/>
                <a:gd name="T20" fmla="*/ 2147483647 w 152"/>
                <a:gd name="T21" fmla="*/ 2147483647 h 154"/>
                <a:gd name="T22" fmla="*/ 2147483647 w 152"/>
                <a:gd name="T23" fmla="*/ 2147483647 h 154"/>
                <a:gd name="T24" fmla="*/ 2147483647 w 152"/>
                <a:gd name="T25" fmla="*/ 2147483647 h 154"/>
                <a:gd name="T26" fmla="*/ 2147483647 w 152"/>
                <a:gd name="T27" fmla="*/ 2147483647 h 154"/>
                <a:gd name="T28" fmla="*/ 2147483647 w 152"/>
                <a:gd name="T29" fmla="*/ 2147483647 h 154"/>
                <a:gd name="T30" fmla="*/ 2147483647 w 152"/>
                <a:gd name="T31" fmla="*/ 2147483647 h 154"/>
                <a:gd name="T32" fmla="*/ 2147483647 w 152"/>
                <a:gd name="T33" fmla="*/ 2147483647 h 154"/>
                <a:gd name="T34" fmla="*/ 2147483647 w 152"/>
                <a:gd name="T35" fmla="*/ 2147483647 h 154"/>
                <a:gd name="T36" fmla="*/ 2147483647 w 152"/>
                <a:gd name="T37" fmla="*/ 2147483647 h 154"/>
                <a:gd name="T38" fmla="*/ 2147483647 w 152"/>
                <a:gd name="T39" fmla="*/ 2147483647 h 154"/>
                <a:gd name="T40" fmla="*/ 2147483647 w 152"/>
                <a:gd name="T41" fmla="*/ 2147483647 h 154"/>
                <a:gd name="T42" fmla="*/ 2147483647 w 152"/>
                <a:gd name="T43" fmla="*/ 2147483647 h 154"/>
                <a:gd name="T44" fmla="*/ 2147483647 w 152"/>
                <a:gd name="T45" fmla="*/ 2147483647 h 154"/>
                <a:gd name="T46" fmla="*/ 2147483647 w 152"/>
                <a:gd name="T47" fmla="*/ 2147483647 h 154"/>
                <a:gd name="T48" fmla="*/ 2147483647 w 152"/>
                <a:gd name="T49" fmla="*/ 2147483647 h 154"/>
                <a:gd name="T50" fmla="*/ 2147483647 w 152"/>
                <a:gd name="T51" fmla="*/ 2147483647 h 154"/>
                <a:gd name="T52" fmla="*/ 2147483647 w 152"/>
                <a:gd name="T53" fmla="*/ 2147483647 h 154"/>
                <a:gd name="T54" fmla="*/ 2147483647 w 152"/>
                <a:gd name="T55" fmla="*/ 2147483647 h 154"/>
                <a:gd name="T56" fmla="*/ 2147483647 w 152"/>
                <a:gd name="T57" fmla="*/ 2147483647 h 154"/>
                <a:gd name="T58" fmla="*/ 2147483647 w 152"/>
                <a:gd name="T59" fmla="*/ 2147483647 h 154"/>
                <a:gd name="T60" fmla="*/ 2147483647 w 152"/>
                <a:gd name="T61" fmla="*/ 2147483647 h 154"/>
                <a:gd name="T62" fmla="*/ 2147483647 w 152"/>
                <a:gd name="T63" fmla="*/ 2147483647 h 154"/>
                <a:gd name="T64" fmla="*/ 2147483647 w 152"/>
                <a:gd name="T65" fmla="*/ 2147483647 h 154"/>
                <a:gd name="T66" fmla="*/ 2147483647 w 152"/>
                <a:gd name="T67" fmla="*/ 2147483647 h 154"/>
                <a:gd name="T68" fmla="*/ 2147483647 w 152"/>
                <a:gd name="T69" fmla="*/ 2147483647 h 154"/>
                <a:gd name="T70" fmla="*/ 2147483647 w 152"/>
                <a:gd name="T71" fmla="*/ 2147483647 h 154"/>
                <a:gd name="T72" fmla="*/ 2147483647 w 152"/>
                <a:gd name="T73" fmla="*/ 2147483647 h 154"/>
                <a:gd name="T74" fmla="*/ 2147483647 w 152"/>
                <a:gd name="T75" fmla="*/ 0 h 1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52"/>
                <a:gd name="T115" fmla="*/ 0 h 154"/>
                <a:gd name="T116" fmla="*/ 152 w 152"/>
                <a:gd name="T117" fmla="*/ 154 h 1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52" h="154">
                  <a:moveTo>
                    <a:pt x="4" y="0"/>
                  </a:moveTo>
                  <a:lnTo>
                    <a:pt x="4" y="76"/>
                  </a:lnTo>
                  <a:lnTo>
                    <a:pt x="0" y="80"/>
                  </a:lnTo>
                  <a:lnTo>
                    <a:pt x="0" y="84"/>
                  </a:lnTo>
                  <a:lnTo>
                    <a:pt x="4" y="88"/>
                  </a:lnTo>
                  <a:lnTo>
                    <a:pt x="4" y="126"/>
                  </a:lnTo>
                  <a:lnTo>
                    <a:pt x="14" y="130"/>
                  </a:lnTo>
                  <a:lnTo>
                    <a:pt x="24" y="130"/>
                  </a:lnTo>
                  <a:lnTo>
                    <a:pt x="28" y="130"/>
                  </a:lnTo>
                  <a:lnTo>
                    <a:pt x="32" y="126"/>
                  </a:lnTo>
                  <a:lnTo>
                    <a:pt x="36" y="122"/>
                  </a:lnTo>
                  <a:lnTo>
                    <a:pt x="38" y="118"/>
                  </a:lnTo>
                  <a:lnTo>
                    <a:pt x="32" y="118"/>
                  </a:lnTo>
                  <a:lnTo>
                    <a:pt x="42" y="118"/>
                  </a:lnTo>
                  <a:lnTo>
                    <a:pt x="42" y="110"/>
                  </a:lnTo>
                  <a:lnTo>
                    <a:pt x="42" y="104"/>
                  </a:lnTo>
                  <a:lnTo>
                    <a:pt x="46" y="98"/>
                  </a:lnTo>
                  <a:lnTo>
                    <a:pt x="52" y="98"/>
                  </a:lnTo>
                  <a:lnTo>
                    <a:pt x="68" y="98"/>
                  </a:lnTo>
                  <a:lnTo>
                    <a:pt x="82" y="106"/>
                  </a:lnTo>
                  <a:lnTo>
                    <a:pt x="86" y="110"/>
                  </a:lnTo>
                  <a:lnTo>
                    <a:pt x="88" y="114"/>
                  </a:lnTo>
                  <a:lnTo>
                    <a:pt x="90" y="120"/>
                  </a:lnTo>
                  <a:lnTo>
                    <a:pt x="92" y="126"/>
                  </a:lnTo>
                  <a:lnTo>
                    <a:pt x="90" y="124"/>
                  </a:lnTo>
                  <a:lnTo>
                    <a:pt x="92" y="130"/>
                  </a:lnTo>
                  <a:lnTo>
                    <a:pt x="96" y="134"/>
                  </a:lnTo>
                  <a:lnTo>
                    <a:pt x="98" y="138"/>
                  </a:lnTo>
                  <a:lnTo>
                    <a:pt x="104" y="142"/>
                  </a:lnTo>
                  <a:lnTo>
                    <a:pt x="120" y="146"/>
                  </a:lnTo>
                  <a:lnTo>
                    <a:pt x="132" y="150"/>
                  </a:lnTo>
                  <a:lnTo>
                    <a:pt x="136" y="152"/>
                  </a:lnTo>
                  <a:lnTo>
                    <a:pt x="138" y="154"/>
                  </a:lnTo>
                  <a:lnTo>
                    <a:pt x="142" y="154"/>
                  </a:lnTo>
                  <a:lnTo>
                    <a:pt x="148" y="154"/>
                  </a:lnTo>
                  <a:lnTo>
                    <a:pt x="150" y="152"/>
                  </a:lnTo>
                  <a:lnTo>
                    <a:pt x="152" y="150"/>
                  </a:lnTo>
                  <a:lnTo>
                    <a:pt x="150" y="146"/>
                  </a:lnTo>
                  <a:lnTo>
                    <a:pt x="148" y="142"/>
                  </a:lnTo>
                  <a:lnTo>
                    <a:pt x="144" y="138"/>
                  </a:lnTo>
                  <a:lnTo>
                    <a:pt x="142" y="134"/>
                  </a:lnTo>
                  <a:lnTo>
                    <a:pt x="136" y="132"/>
                  </a:lnTo>
                  <a:lnTo>
                    <a:pt x="132" y="130"/>
                  </a:lnTo>
                  <a:lnTo>
                    <a:pt x="130" y="122"/>
                  </a:lnTo>
                  <a:lnTo>
                    <a:pt x="128" y="120"/>
                  </a:lnTo>
                  <a:lnTo>
                    <a:pt x="124" y="118"/>
                  </a:lnTo>
                  <a:lnTo>
                    <a:pt x="122" y="118"/>
                  </a:lnTo>
                  <a:lnTo>
                    <a:pt x="118" y="116"/>
                  </a:lnTo>
                  <a:lnTo>
                    <a:pt x="114" y="108"/>
                  </a:lnTo>
                  <a:lnTo>
                    <a:pt x="112" y="104"/>
                  </a:lnTo>
                  <a:lnTo>
                    <a:pt x="112" y="98"/>
                  </a:lnTo>
                  <a:lnTo>
                    <a:pt x="108" y="98"/>
                  </a:lnTo>
                  <a:lnTo>
                    <a:pt x="102" y="94"/>
                  </a:lnTo>
                  <a:lnTo>
                    <a:pt x="96" y="84"/>
                  </a:lnTo>
                  <a:lnTo>
                    <a:pt x="102" y="84"/>
                  </a:lnTo>
                  <a:lnTo>
                    <a:pt x="112" y="84"/>
                  </a:lnTo>
                  <a:lnTo>
                    <a:pt x="118" y="84"/>
                  </a:lnTo>
                  <a:lnTo>
                    <a:pt x="122" y="82"/>
                  </a:lnTo>
                  <a:lnTo>
                    <a:pt x="124" y="80"/>
                  </a:lnTo>
                  <a:lnTo>
                    <a:pt x="126" y="76"/>
                  </a:lnTo>
                  <a:lnTo>
                    <a:pt x="122" y="74"/>
                  </a:lnTo>
                  <a:lnTo>
                    <a:pt x="116" y="72"/>
                  </a:lnTo>
                  <a:lnTo>
                    <a:pt x="104" y="66"/>
                  </a:lnTo>
                  <a:lnTo>
                    <a:pt x="96" y="62"/>
                  </a:lnTo>
                  <a:lnTo>
                    <a:pt x="94" y="60"/>
                  </a:lnTo>
                  <a:lnTo>
                    <a:pt x="90" y="58"/>
                  </a:lnTo>
                  <a:lnTo>
                    <a:pt x="86" y="58"/>
                  </a:lnTo>
                  <a:lnTo>
                    <a:pt x="82" y="58"/>
                  </a:lnTo>
                  <a:lnTo>
                    <a:pt x="82" y="56"/>
                  </a:lnTo>
                  <a:lnTo>
                    <a:pt x="80" y="52"/>
                  </a:lnTo>
                  <a:lnTo>
                    <a:pt x="80" y="46"/>
                  </a:lnTo>
                  <a:lnTo>
                    <a:pt x="80" y="44"/>
                  </a:lnTo>
                  <a:lnTo>
                    <a:pt x="78" y="38"/>
                  </a:lnTo>
                  <a:lnTo>
                    <a:pt x="56" y="22"/>
                  </a:lnTo>
                  <a:lnTo>
                    <a:pt x="32" y="1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32" name="Freeform 268"/>
            <p:cNvSpPr>
              <a:spLocks/>
            </p:cNvSpPr>
            <p:nvPr/>
          </p:nvSpPr>
          <p:spPr bwMode="auto">
            <a:xfrm>
              <a:off x="6864476" y="4401710"/>
              <a:ext cx="257144" cy="325224"/>
            </a:xfrm>
            <a:custGeom>
              <a:avLst/>
              <a:gdLst>
                <a:gd name="T0" fmla="*/ 2147483647 w 176"/>
                <a:gd name="T1" fmla="*/ 2147483647 h 206"/>
                <a:gd name="T2" fmla="*/ 2147483647 w 176"/>
                <a:gd name="T3" fmla="*/ 2147483647 h 206"/>
                <a:gd name="T4" fmla="*/ 2147483647 w 176"/>
                <a:gd name="T5" fmla="*/ 2147483647 h 206"/>
                <a:gd name="T6" fmla="*/ 0 w 176"/>
                <a:gd name="T7" fmla="*/ 2147483647 h 206"/>
                <a:gd name="T8" fmla="*/ 2147483647 w 176"/>
                <a:gd name="T9" fmla="*/ 0 h 206"/>
                <a:gd name="T10" fmla="*/ 2147483647 w 176"/>
                <a:gd name="T11" fmla="*/ 0 h 206"/>
                <a:gd name="T12" fmla="*/ 2147483647 w 176"/>
                <a:gd name="T13" fmla="*/ 2147483647 h 206"/>
                <a:gd name="T14" fmla="*/ 2147483647 w 176"/>
                <a:gd name="T15" fmla="*/ 2147483647 h 206"/>
                <a:gd name="T16" fmla="*/ 2147483647 w 176"/>
                <a:gd name="T17" fmla="*/ 2147483647 h 206"/>
                <a:gd name="T18" fmla="*/ 2147483647 w 176"/>
                <a:gd name="T19" fmla="*/ 2147483647 h 206"/>
                <a:gd name="T20" fmla="*/ 2147483647 w 176"/>
                <a:gd name="T21" fmla="*/ 2147483647 h 206"/>
                <a:gd name="T22" fmla="*/ 2147483647 w 176"/>
                <a:gd name="T23" fmla="*/ 2147483647 h 206"/>
                <a:gd name="T24" fmla="*/ 2147483647 w 176"/>
                <a:gd name="T25" fmla="*/ 2147483647 h 206"/>
                <a:gd name="T26" fmla="*/ 2147483647 w 176"/>
                <a:gd name="T27" fmla="*/ 2147483647 h 206"/>
                <a:gd name="T28" fmla="*/ 2147483647 w 176"/>
                <a:gd name="T29" fmla="*/ 2147483647 h 206"/>
                <a:gd name="T30" fmla="*/ 2147483647 w 176"/>
                <a:gd name="T31" fmla="*/ 2147483647 h 206"/>
                <a:gd name="T32" fmla="*/ 2147483647 w 176"/>
                <a:gd name="T33" fmla="*/ 2147483647 h 206"/>
                <a:gd name="T34" fmla="*/ 2147483647 w 176"/>
                <a:gd name="T35" fmla="*/ 2147483647 h 206"/>
                <a:gd name="T36" fmla="*/ 2147483647 w 176"/>
                <a:gd name="T37" fmla="*/ 2147483647 h 206"/>
                <a:gd name="T38" fmla="*/ 2147483647 w 176"/>
                <a:gd name="T39" fmla="*/ 2147483647 h 206"/>
                <a:gd name="T40" fmla="*/ 2147483647 w 176"/>
                <a:gd name="T41" fmla="*/ 2147483647 h 206"/>
                <a:gd name="T42" fmla="*/ 2147483647 w 176"/>
                <a:gd name="T43" fmla="*/ 2147483647 h 206"/>
                <a:gd name="T44" fmla="*/ 2147483647 w 176"/>
                <a:gd name="T45" fmla="*/ 2147483647 h 206"/>
                <a:gd name="T46" fmla="*/ 2147483647 w 176"/>
                <a:gd name="T47" fmla="*/ 2147483647 h 206"/>
                <a:gd name="T48" fmla="*/ 2147483647 w 176"/>
                <a:gd name="T49" fmla="*/ 2147483647 h 206"/>
                <a:gd name="T50" fmla="*/ 2147483647 w 176"/>
                <a:gd name="T51" fmla="*/ 2147483647 h 206"/>
                <a:gd name="T52" fmla="*/ 2147483647 w 176"/>
                <a:gd name="T53" fmla="*/ 2147483647 h 206"/>
                <a:gd name="T54" fmla="*/ 2147483647 w 176"/>
                <a:gd name="T55" fmla="*/ 2147483647 h 206"/>
                <a:gd name="T56" fmla="*/ 2147483647 w 176"/>
                <a:gd name="T57" fmla="*/ 2147483647 h 206"/>
                <a:gd name="T58" fmla="*/ 2147483647 w 176"/>
                <a:gd name="T59" fmla="*/ 2147483647 h 206"/>
                <a:gd name="T60" fmla="*/ 2147483647 w 176"/>
                <a:gd name="T61" fmla="*/ 2147483647 h 206"/>
                <a:gd name="T62" fmla="*/ 2147483647 w 176"/>
                <a:gd name="T63" fmla="*/ 2147483647 h 206"/>
                <a:gd name="T64" fmla="*/ 2147483647 w 176"/>
                <a:gd name="T65" fmla="*/ 2147483647 h 206"/>
                <a:gd name="T66" fmla="*/ 2147483647 w 176"/>
                <a:gd name="T67" fmla="*/ 2147483647 h 206"/>
                <a:gd name="T68" fmla="*/ 2147483647 w 176"/>
                <a:gd name="T69" fmla="*/ 2147483647 h 206"/>
                <a:gd name="T70" fmla="*/ 2147483647 w 176"/>
                <a:gd name="T71" fmla="*/ 2147483647 h 206"/>
                <a:gd name="T72" fmla="*/ 2147483647 w 176"/>
                <a:gd name="T73" fmla="*/ 2147483647 h 206"/>
                <a:gd name="T74" fmla="*/ 2147483647 w 176"/>
                <a:gd name="T75" fmla="*/ 2147483647 h 206"/>
                <a:gd name="T76" fmla="*/ 2147483647 w 176"/>
                <a:gd name="T77" fmla="*/ 2147483647 h 206"/>
                <a:gd name="T78" fmla="*/ 2147483647 w 176"/>
                <a:gd name="T79" fmla="*/ 2147483647 h 206"/>
                <a:gd name="T80" fmla="*/ 2147483647 w 176"/>
                <a:gd name="T81" fmla="*/ 2147483647 h 206"/>
                <a:gd name="T82" fmla="*/ 2147483647 w 176"/>
                <a:gd name="T83" fmla="*/ 2147483647 h 206"/>
                <a:gd name="T84" fmla="*/ 2147483647 w 176"/>
                <a:gd name="T85" fmla="*/ 2147483647 h 206"/>
                <a:gd name="T86" fmla="*/ 2147483647 w 176"/>
                <a:gd name="T87" fmla="*/ 2147483647 h 20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76"/>
                <a:gd name="T133" fmla="*/ 0 h 206"/>
                <a:gd name="T134" fmla="*/ 176 w 176"/>
                <a:gd name="T135" fmla="*/ 206 h 20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76" h="206">
                  <a:moveTo>
                    <a:pt x="42" y="54"/>
                  </a:moveTo>
                  <a:lnTo>
                    <a:pt x="36" y="46"/>
                  </a:lnTo>
                  <a:lnTo>
                    <a:pt x="32" y="38"/>
                  </a:lnTo>
                  <a:lnTo>
                    <a:pt x="22" y="28"/>
                  </a:lnTo>
                  <a:lnTo>
                    <a:pt x="16" y="24"/>
                  </a:lnTo>
                  <a:lnTo>
                    <a:pt x="6" y="14"/>
                  </a:lnTo>
                  <a:lnTo>
                    <a:pt x="2" y="10"/>
                  </a:lnTo>
                  <a:lnTo>
                    <a:pt x="0" y="4"/>
                  </a:lnTo>
                  <a:lnTo>
                    <a:pt x="0" y="2"/>
                  </a:lnTo>
                  <a:lnTo>
                    <a:pt x="4" y="0"/>
                  </a:lnTo>
                  <a:lnTo>
                    <a:pt x="8" y="0"/>
                  </a:lnTo>
                  <a:lnTo>
                    <a:pt x="10" y="0"/>
                  </a:lnTo>
                  <a:lnTo>
                    <a:pt x="10" y="4"/>
                  </a:lnTo>
                  <a:lnTo>
                    <a:pt x="18" y="6"/>
                  </a:lnTo>
                  <a:lnTo>
                    <a:pt x="34" y="6"/>
                  </a:lnTo>
                  <a:lnTo>
                    <a:pt x="36" y="6"/>
                  </a:lnTo>
                  <a:lnTo>
                    <a:pt x="40" y="8"/>
                  </a:lnTo>
                  <a:lnTo>
                    <a:pt x="44" y="14"/>
                  </a:lnTo>
                  <a:lnTo>
                    <a:pt x="48" y="20"/>
                  </a:lnTo>
                  <a:lnTo>
                    <a:pt x="52" y="28"/>
                  </a:lnTo>
                  <a:lnTo>
                    <a:pt x="60" y="32"/>
                  </a:lnTo>
                  <a:lnTo>
                    <a:pt x="62" y="34"/>
                  </a:lnTo>
                  <a:lnTo>
                    <a:pt x="64" y="36"/>
                  </a:lnTo>
                  <a:lnTo>
                    <a:pt x="70" y="38"/>
                  </a:lnTo>
                  <a:lnTo>
                    <a:pt x="74" y="42"/>
                  </a:lnTo>
                  <a:lnTo>
                    <a:pt x="82" y="52"/>
                  </a:lnTo>
                  <a:lnTo>
                    <a:pt x="88" y="58"/>
                  </a:lnTo>
                  <a:lnTo>
                    <a:pt x="90" y="62"/>
                  </a:lnTo>
                  <a:lnTo>
                    <a:pt x="92" y="64"/>
                  </a:lnTo>
                  <a:lnTo>
                    <a:pt x="98" y="62"/>
                  </a:lnTo>
                  <a:lnTo>
                    <a:pt x="100" y="66"/>
                  </a:lnTo>
                  <a:lnTo>
                    <a:pt x="108" y="72"/>
                  </a:lnTo>
                  <a:lnTo>
                    <a:pt x="118" y="80"/>
                  </a:lnTo>
                  <a:lnTo>
                    <a:pt x="120" y="82"/>
                  </a:lnTo>
                  <a:lnTo>
                    <a:pt x="122" y="86"/>
                  </a:lnTo>
                  <a:lnTo>
                    <a:pt x="124" y="84"/>
                  </a:lnTo>
                  <a:lnTo>
                    <a:pt x="128" y="82"/>
                  </a:lnTo>
                  <a:lnTo>
                    <a:pt x="128" y="86"/>
                  </a:lnTo>
                  <a:lnTo>
                    <a:pt x="126" y="90"/>
                  </a:lnTo>
                  <a:lnTo>
                    <a:pt x="124" y="94"/>
                  </a:lnTo>
                  <a:lnTo>
                    <a:pt x="140" y="94"/>
                  </a:lnTo>
                  <a:lnTo>
                    <a:pt x="140" y="102"/>
                  </a:lnTo>
                  <a:lnTo>
                    <a:pt x="136" y="114"/>
                  </a:lnTo>
                  <a:lnTo>
                    <a:pt x="138" y="118"/>
                  </a:lnTo>
                  <a:lnTo>
                    <a:pt x="142" y="120"/>
                  </a:lnTo>
                  <a:lnTo>
                    <a:pt x="146" y="122"/>
                  </a:lnTo>
                  <a:lnTo>
                    <a:pt x="152" y="122"/>
                  </a:lnTo>
                  <a:lnTo>
                    <a:pt x="152" y="134"/>
                  </a:lnTo>
                  <a:lnTo>
                    <a:pt x="152" y="136"/>
                  </a:lnTo>
                  <a:lnTo>
                    <a:pt x="152" y="138"/>
                  </a:lnTo>
                  <a:lnTo>
                    <a:pt x="156" y="138"/>
                  </a:lnTo>
                  <a:lnTo>
                    <a:pt x="158" y="138"/>
                  </a:lnTo>
                  <a:lnTo>
                    <a:pt x="160" y="140"/>
                  </a:lnTo>
                  <a:lnTo>
                    <a:pt x="162" y="144"/>
                  </a:lnTo>
                  <a:lnTo>
                    <a:pt x="172" y="150"/>
                  </a:lnTo>
                  <a:lnTo>
                    <a:pt x="174" y="152"/>
                  </a:lnTo>
                  <a:lnTo>
                    <a:pt x="176" y="158"/>
                  </a:lnTo>
                  <a:lnTo>
                    <a:pt x="174" y="192"/>
                  </a:lnTo>
                  <a:lnTo>
                    <a:pt x="174" y="204"/>
                  </a:lnTo>
                  <a:lnTo>
                    <a:pt x="170" y="206"/>
                  </a:lnTo>
                  <a:lnTo>
                    <a:pt x="164" y="206"/>
                  </a:lnTo>
                  <a:lnTo>
                    <a:pt x="160" y="204"/>
                  </a:lnTo>
                  <a:lnTo>
                    <a:pt x="154" y="206"/>
                  </a:lnTo>
                  <a:lnTo>
                    <a:pt x="152" y="206"/>
                  </a:lnTo>
                  <a:lnTo>
                    <a:pt x="148" y="206"/>
                  </a:lnTo>
                  <a:lnTo>
                    <a:pt x="146" y="204"/>
                  </a:lnTo>
                  <a:lnTo>
                    <a:pt x="144" y="198"/>
                  </a:lnTo>
                  <a:lnTo>
                    <a:pt x="140" y="192"/>
                  </a:lnTo>
                  <a:lnTo>
                    <a:pt x="132" y="186"/>
                  </a:lnTo>
                  <a:lnTo>
                    <a:pt x="124" y="180"/>
                  </a:lnTo>
                  <a:lnTo>
                    <a:pt x="118" y="176"/>
                  </a:lnTo>
                  <a:lnTo>
                    <a:pt x="112" y="168"/>
                  </a:lnTo>
                  <a:lnTo>
                    <a:pt x="104" y="160"/>
                  </a:lnTo>
                  <a:lnTo>
                    <a:pt x="98" y="150"/>
                  </a:lnTo>
                  <a:lnTo>
                    <a:pt x="96" y="144"/>
                  </a:lnTo>
                  <a:lnTo>
                    <a:pt x="94" y="138"/>
                  </a:lnTo>
                  <a:lnTo>
                    <a:pt x="88" y="126"/>
                  </a:lnTo>
                  <a:lnTo>
                    <a:pt x="82" y="114"/>
                  </a:lnTo>
                  <a:lnTo>
                    <a:pt x="76" y="104"/>
                  </a:lnTo>
                  <a:lnTo>
                    <a:pt x="66" y="94"/>
                  </a:lnTo>
                  <a:lnTo>
                    <a:pt x="64" y="88"/>
                  </a:lnTo>
                  <a:lnTo>
                    <a:pt x="64" y="82"/>
                  </a:lnTo>
                  <a:lnTo>
                    <a:pt x="62" y="76"/>
                  </a:lnTo>
                  <a:lnTo>
                    <a:pt x="60" y="70"/>
                  </a:lnTo>
                  <a:lnTo>
                    <a:pt x="54" y="66"/>
                  </a:lnTo>
                  <a:lnTo>
                    <a:pt x="48" y="62"/>
                  </a:lnTo>
                  <a:lnTo>
                    <a:pt x="42" y="58"/>
                  </a:lnTo>
                  <a:lnTo>
                    <a:pt x="40" y="54"/>
                  </a:lnTo>
                  <a:lnTo>
                    <a:pt x="42"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33" name="Freeform 269"/>
            <p:cNvSpPr>
              <a:spLocks/>
            </p:cNvSpPr>
            <p:nvPr/>
          </p:nvSpPr>
          <p:spPr bwMode="auto">
            <a:xfrm>
              <a:off x="7194266" y="4449498"/>
              <a:ext cx="234082" cy="230974"/>
            </a:xfrm>
            <a:custGeom>
              <a:avLst/>
              <a:gdLst>
                <a:gd name="T0" fmla="*/ 2147483647 w 160"/>
                <a:gd name="T1" fmla="*/ 2147483647 h 146"/>
                <a:gd name="T2" fmla="*/ 2147483647 w 160"/>
                <a:gd name="T3" fmla="*/ 0 h 146"/>
                <a:gd name="T4" fmla="*/ 2147483647 w 160"/>
                <a:gd name="T5" fmla="*/ 2147483647 h 146"/>
                <a:gd name="T6" fmla="*/ 2147483647 w 160"/>
                <a:gd name="T7" fmla="*/ 2147483647 h 146"/>
                <a:gd name="T8" fmla="*/ 2147483647 w 160"/>
                <a:gd name="T9" fmla="*/ 2147483647 h 146"/>
                <a:gd name="T10" fmla="*/ 2147483647 w 160"/>
                <a:gd name="T11" fmla="*/ 2147483647 h 146"/>
                <a:gd name="T12" fmla="*/ 2147483647 w 160"/>
                <a:gd name="T13" fmla="*/ 2147483647 h 146"/>
                <a:gd name="T14" fmla="*/ 2147483647 w 160"/>
                <a:gd name="T15" fmla="*/ 2147483647 h 146"/>
                <a:gd name="T16" fmla="*/ 2147483647 w 160"/>
                <a:gd name="T17" fmla="*/ 2147483647 h 146"/>
                <a:gd name="T18" fmla="*/ 2147483647 w 160"/>
                <a:gd name="T19" fmla="*/ 2147483647 h 146"/>
                <a:gd name="T20" fmla="*/ 2147483647 w 160"/>
                <a:gd name="T21" fmla="*/ 2147483647 h 146"/>
                <a:gd name="T22" fmla="*/ 2147483647 w 160"/>
                <a:gd name="T23" fmla="*/ 2147483647 h 146"/>
                <a:gd name="T24" fmla="*/ 2147483647 w 160"/>
                <a:gd name="T25" fmla="*/ 2147483647 h 146"/>
                <a:gd name="T26" fmla="*/ 2147483647 w 160"/>
                <a:gd name="T27" fmla="*/ 2147483647 h 146"/>
                <a:gd name="T28" fmla="*/ 2147483647 w 160"/>
                <a:gd name="T29" fmla="*/ 2147483647 h 146"/>
                <a:gd name="T30" fmla="*/ 2147483647 w 160"/>
                <a:gd name="T31" fmla="*/ 2147483647 h 146"/>
                <a:gd name="T32" fmla="*/ 0 w 160"/>
                <a:gd name="T33" fmla="*/ 2147483647 h 146"/>
                <a:gd name="T34" fmla="*/ 2147483647 w 160"/>
                <a:gd name="T35" fmla="*/ 2147483647 h 146"/>
                <a:gd name="T36" fmla="*/ 2147483647 w 160"/>
                <a:gd name="T37" fmla="*/ 2147483647 h 146"/>
                <a:gd name="T38" fmla="*/ 2147483647 w 160"/>
                <a:gd name="T39" fmla="*/ 2147483647 h 146"/>
                <a:gd name="T40" fmla="*/ 2147483647 w 160"/>
                <a:gd name="T41" fmla="*/ 2147483647 h 146"/>
                <a:gd name="T42" fmla="*/ 2147483647 w 160"/>
                <a:gd name="T43" fmla="*/ 2147483647 h 146"/>
                <a:gd name="T44" fmla="*/ 2147483647 w 160"/>
                <a:gd name="T45" fmla="*/ 2147483647 h 146"/>
                <a:gd name="T46" fmla="*/ 2147483647 w 160"/>
                <a:gd name="T47" fmla="*/ 2147483647 h 146"/>
                <a:gd name="T48" fmla="*/ 2147483647 w 160"/>
                <a:gd name="T49" fmla="*/ 2147483647 h 146"/>
                <a:gd name="T50" fmla="*/ 2147483647 w 160"/>
                <a:gd name="T51" fmla="*/ 2147483647 h 146"/>
                <a:gd name="T52" fmla="*/ 2147483647 w 160"/>
                <a:gd name="T53" fmla="*/ 2147483647 h 146"/>
                <a:gd name="T54" fmla="*/ 2147483647 w 160"/>
                <a:gd name="T55" fmla="*/ 2147483647 h 146"/>
                <a:gd name="T56" fmla="*/ 2147483647 w 160"/>
                <a:gd name="T57" fmla="*/ 2147483647 h 146"/>
                <a:gd name="T58" fmla="*/ 2147483647 w 160"/>
                <a:gd name="T59" fmla="*/ 2147483647 h 146"/>
                <a:gd name="T60" fmla="*/ 2147483647 w 160"/>
                <a:gd name="T61" fmla="*/ 2147483647 h 146"/>
                <a:gd name="T62" fmla="*/ 2147483647 w 160"/>
                <a:gd name="T63" fmla="*/ 2147483647 h 146"/>
                <a:gd name="T64" fmla="*/ 2147483647 w 160"/>
                <a:gd name="T65" fmla="*/ 2147483647 h 146"/>
                <a:gd name="T66" fmla="*/ 2147483647 w 160"/>
                <a:gd name="T67" fmla="*/ 2147483647 h 146"/>
                <a:gd name="T68" fmla="*/ 2147483647 w 160"/>
                <a:gd name="T69" fmla="*/ 2147483647 h 146"/>
                <a:gd name="T70" fmla="*/ 2147483647 w 160"/>
                <a:gd name="T71" fmla="*/ 2147483647 h 146"/>
                <a:gd name="T72" fmla="*/ 2147483647 w 160"/>
                <a:gd name="T73" fmla="*/ 2147483647 h 146"/>
                <a:gd name="T74" fmla="*/ 2147483647 w 160"/>
                <a:gd name="T75" fmla="*/ 2147483647 h 146"/>
                <a:gd name="T76" fmla="*/ 2147483647 w 160"/>
                <a:gd name="T77" fmla="*/ 2147483647 h 146"/>
                <a:gd name="T78" fmla="*/ 2147483647 w 160"/>
                <a:gd name="T79" fmla="*/ 2147483647 h 146"/>
                <a:gd name="T80" fmla="*/ 2147483647 w 160"/>
                <a:gd name="T81" fmla="*/ 2147483647 h 146"/>
                <a:gd name="T82" fmla="*/ 2147483647 w 160"/>
                <a:gd name="T83" fmla="*/ 2147483647 h 146"/>
                <a:gd name="T84" fmla="*/ 2147483647 w 160"/>
                <a:gd name="T85" fmla="*/ 2147483647 h 146"/>
                <a:gd name="T86" fmla="*/ 2147483647 w 160"/>
                <a:gd name="T87" fmla="*/ 2147483647 h 146"/>
                <a:gd name="T88" fmla="*/ 2147483647 w 160"/>
                <a:gd name="T89" fmla="*/ 2147483647 h 146"/>
                <a:gd name="T90" fmla="*/ 2147483647 w 160"/>
                <a:gd name="T91" fmla="*/ 2147483647 h 146"/>
                <a:gd name="T92" fmla="*/ 2147483647 w 160"/>
                <a:gd name="T93" fmla="*/ 2147483647 h 146"/>
                <a:gd name="T94" fmla="*/ 2147483647 w 160"/>
                <a:gd name="T95" fmla="*/ 2147483647 h 146"/>
                <a:gd name="T96" fmla="*/ 2147483647 w 160"/>
                <a:gd name="T97" fmla="*/ 2147483647 h 146"/>
                <a:gd name="T98" fmla="*/ 2147483647 w 160"/>
                <a:gd name="T99" fmla="*/ 2147483647 h 146"/>
                <a:gd name="T100" fmla="*/ 2147483647 w 160"/>
                <a:gd name="T101" fmla="*/ 2147483647 h 146"/>
                <a:gd name="T102" fmla="*/ 2147483647 w 160"/>
                <a:gd name="T103" fmla="*/ 2147483647 h 14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0"/>
                <a:gd name="T157" fmla="*/ 0 h 146"/>
                <a:gd name="T158" fmla="*/ 160 w 160"/>
                <a:gd name="T159" fmla="*/ 146 h 14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0" h="146">
                  <a:moveTo>
                    <a:pt x="136" y="4"/>
                  </a:moveTo>
                  <a:lnTo>
                    <a:pt x="126" y="2"/>
                  </a:lnTo>
                  <a:lnTo>
                    <a:pt x="120" y="0"/>
                  </a:lnTo>
                  <a:lnTo>
                    <a:pt x="114" y="0"/>
                  </a:lnTo>
                  <a:lnTo>
                    <a:pt x="108" y="0"/>
                  </a:lnTo>
                  <a:lnTo>
                    <a:pt x="102" y="4"/>
                  </a:lnTo>
                  <a:lnTo>
                    <a:pt x="96" y="8"/>
                  </a:lnTo>
                  <a:lnTo>
                    <a:pt x="92" y="14"/>
                  </a:lnTo>
                  <a:lnTo>
                    <a:pt x="88" y="26"/>
                  </a:lnTo>
                  <a:lnTo>
                    <a:pt x="84" y="40"/>
                  </a:lnTo>
                  <a:lnTo>
                    <a:pt x="84" y="48"/>
                  </a:lnTo>
                  <a:lnTo>
                    <a:pt x="82" y="52"/>
                  </a:lnTo>
                  <a:lnTo>
                    <a:pt x="78" y="52"/>
                  </a:lnTo>
                  <a:lnTo>
                    <a:pt x="74" y="50"/>
                  </a:lnTo>
                  <a:lnTo>
                    <a:pt x="70" y="48"/>
                  </a:lnTo>
                  <a:lnTo>
                    <a:pt x="66" y="44"/>
                  </a:lnTo>
                  <a:lnTo>
                    <a:pt x="62" y="42"/>
                  </a:lnTo>
                  <a:lnTo>
                    <a:pt x="58" y="42"/>
                  </a:lnTo>
                  <a:lnTo>
                    <a:pt x="56" y="44"/>
                  </a:lnTo>
                  <a:lnTo>
                    <a:pt x="50" y="50"/>
                  </a:lnTo>
                  <a:lnTo>
                    <a:pt x="42" y="52"/>
                  </a:lnTo>
                  <a:lnTo>
                    <a:pt x="40" y="54"/>
                  </a:lnTo>
                  <a:lnTo>
                    <a:pt x="34" y="56"/>
                  </a:lnTo>
                  <a:lnTo>
                    <a:pt x="28" y="54"/>
                  </a:lnTo>
                  <a:lnTo>
                    <a:pt x="22" y="52"/>
                  </a:lnTo>
                  <a:lnTo>
                    <a:pt x="16" y="50"/>
                  </a:lnTo>
                  <a:lnTo>
                    <a:pt x="14" y="48"/>
                  </a:lnTo>
                  <a:lnTo>
                    <a:pt x="14" y="46"/>
                  </a:lnTo>
                  <a:lnTo>
                    <a:pt x="14" y="36"/>
                  </a:lnTo>
                  <a:lnTo>
                    <a:pt x="14" y="34"/>
                  </a:lnTo>
                  <a:lnTo>
                    <a:pt x="8" y="38"/>
                  </a:lnTo>
                  <a:lnTo>
                    <a:pt x="4" y="44"/>
                  </a:lnTo>
                  <a:lnTo>
                    <a:pt x="2" y="52"/>
                  </a:lnTo>
                  <a:lnTo>
                    <a:pt x="0" y="60"/>
                  </a:lnTo>
                  <a:lnTo>
                    <a:pt x="2" y="66"/>
                  </a:lnTo>
                  <a:lnTo>
                    <a:pt x="4" y="72"/>
                  </a:lnTo>
                  <a:lnTo>
                    <a:pt x="4" y="74"/>
                  </a:lnTo>
                  <a:lnTo>
                    <a:pt x="2" y="78"/>
                  </a:lnTo>
                  <a:lnTo>
                    <a:pt x="4" y="82"/>
                  </a:lnTo>
                  <a:lnTo>
                    <a:pt x="8" y="86"/>
                  </a:lnTo>
                  <a:lnTo>
                    <a:pt x="10" y="86"/>
                  </a:lnTo>
                  <a:lnTo>
                    <a:pt x="10" y="92"/>
                  </a:lnTo>
                  <a:lnTo>
                    <a:pt x="16" y="94"/>
                  </a:lnTo>
                  <a:lnTo>
                    <a:pt x="18" y="96"/>
                  </a:lnTo>
                  <a:lnTo>
                    <a:pt x="18" y="98"/>
                  </a:lnTo>
                  <a:lnTo>
                    <a:pt x="18" y="102"/>
                  </a:lnTo>
                  <a:lnTo>
                    <a:pt x="16" y="106"/>
                  </a:lnTo>
                  <a:lnTo>
                    <a:pt x="16" y="108"/>
                  </a:lnTo>
                  <a:lnTo>
                    <a:pt x="18" y="112"/>
                  </a:lnTo>
                  <a:lnTo>
                    <a:pt x="18" y="110"/>
                  </a:lnTo>
                  <a:lnTo>
                    <a:pt x="18" y="116"/>
                  </a:lnTo>
                  <a:lnTo>
                    <a:pt x="20" y="120"/>
                  </a:lnTo>
                  <a:lnTo>
                    <a:pt x="24" y="124"/>
                  </a:lnTo>
                  <a:lnTo>
                    <a:pt x="28" y="126"/>
                  </a:lnTo>
                  <a:lnTo>
                    <a:pt x="34" y="126"/>
                  </a:lnTo>
                  <a:lnTo>
                    <a:pt x="42" y="128"/>
                  </a:lnTo>
                  <a:lnTo>
                    <a:pt x="46" y="130"/>
                  </a:lnTo>
                  <a:lnTo>
                    <a:pt x="44" y="134"/>
                  </a:lnTo>
                  <a:lnTo>
                    <a:pt x="48" y="134"/>
                  </a:lnTo>
                  <a:lnTo>
                    <a:pt x="54" y="134"/>
                  </a:lnTo>
                  <a:lnTo>
                    <a:pt x="56" y="132"/>
                  </a:lnTo>
                  <a:lnTo>
                    <a:pt x="62" y="130"/>
                  </a:lnTo>
                  <a:lnTo>
                    <a:pt x="66" y="130"/>
                  </a:lnTo>
                  <a:lnTo>
                    <a:pt x="72" y="130"/>
                  </a:lnTo>
                  <a:lnTo>
                    <a:pt x="78" y="132"/>
                  </a:lnTo>
                  <a:lnTo>
                    <a:pt x="82" y="134"/>
                  </a:lnTo>
                  <a:lnTo>
                    <a:pt x="88" y="134"/>
                  </a:lnTo>
                  <a:lnTo>
                    <a:pt x="88" y="140"/>
                  </a:lnTo>
                  <a:lnTo>
                    <a:pt x="88" y="144"/>
                  </a:lnTo>
                  <a:lnTo>
                    <a:pt x="88" y="146"/>
                  </a:lnTo>
                  <a:lnTo>
                    <a:pt x="90" y="146"/>
                  </a:lnTo>
                  <a:lnTo>
                    <a:pt x="98" y="144"/>
                  </a:lnTo>
                  <a:lnTo>
                    <a:pt x="106" y="142"/>
                  </a:lnTo>
                  <a:lnTo>
                    <a:pt x="112" y="138"/>
                  </a:lnTo>
                  <a:lnTo>
                    <a:pt x="120" y="138"/>
                  </a:lnTo>
                  <a:lnTo>
                    <a:pt x="120" y="134"/>
                  </a:lnTo>
                  <a:lnTo>
                    <a:pt x="118" y="134"/>
                  </a:lnTo>
                  <a:lnTo>
                    <a:pt x="116" y="130"/>
                  </a:lnTo>
                  <a:lnTo>
                    <a:pt x="116" y="126"/>
                  </a:lnTo>
                  <a:lnTo>
                    <a:pt x="118" y="124"/>
                  </a:lnTo>
                  <a:lnTo>
                    <a:pt x="122" y="120"/>
                  </a:lnTo>
                  <a:lnTo>
                    <a:pt x="122" y="114"/>
                  </a:lnTo>
                  <a:lnTo>
                    <a:pt x="122" y="108"/>
                  </a:lnTo>
                  <a:lnTo>
                    <a:pt x="120" y="106"/>
                  </a:lnTo>
                  <a:lnTo>
                    <a:pt x="122" y="100"/>
                  </a:lnTo>
                  <a:lnTo>
                    <a:pt x="126" y="94"/>
                  </a:lnTo>
                  <a:lnTo>
                    <a:pt x="132" y="92"/>
                  </a:lnTo>
                  <a:lnTo>
                    <a:pt x="136" y="82"/>
                  </a:lnTo>
                  <a:lnTo>
                    <a:pt x="138" y="72"/>
                  </a:lnTo>
                  <a:lnTo>
                    <a:pt x="142" y="60"/>
                  </a:lnTo>
                  <a:lnTo>
                    <a:pt x="144" y="58"/>
                  </a:lnTo>
                  <a:lnTo>
                    <a:pt x="148" y="56"/>
                  </a:lnTo>
                  <a:lnTo>
                    <a:pt x="154" y="56"/>
                  </a:lnTo>
                  <a:lnTo>
                    <a:pt x="160" y="56"/>
                  </a:lnTo>
                  <a:lnTo>
                    <a:pt x="160" y="52"/>
                  </a:lnTo>
                  <a:lnTo>
                    <a:pt x="150" y="46"/>
                  </a:lnTo>
                  <a:lnTo>
                    <a:pt x="146" y="40"/>
                  </a:lnTo>
                  <a:lnTo>
                    <a:pt x="144" y="34"/>
                  </a:lnTo>
                  <a:lnTo>
                    <a:pt x="146" y="32"/>
                  </a:lnTo>
                  <a:lnTo>
                    <a:pt x="148" y="28"/>
                  </a:lnTo>
                  <a:lnTo>
                    <a:pt x="142" y="26"/>
                  </a:lnTo>
                  <a:lnTo>
                    <a:pt x="138" y="22"/>
                  </a:lnTo>
                  <a:lnTo>
                    <a:pt x="138" y="14"/>
                  </a:lnTo>
                  <a:lnTo>
                    <a:pt x="136" y="8"/>
                  </a:lnTo>
                  <a:lnTo>
                    <a:pt x="13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34" name="Freeform 270"/>
            <p:cNvSpPr>
              <a:spLocks/>
            </p:cNvSpPr>
            <p:nvPr/>
          </p:nvSpPr>
          <p:spPr bwMode="auto">
            <a:xfrm>
              <a:off x="7190806" y="4879590"/>
              <a:ext cx="930560" cy="816377"/>
            </a:xfrm>
            <a:custGeom>
              <a:avLst/>
              <a:gdLst>
                <a:gd name="T0" fmla="*/ 2147483647 w 636"/>
                <a:gd name="T1" fmla="*/ 2147483647 h 516"/>
                <a:gd name="T2" fmla="*/ 2147483647 w 636"/>
                <a:gd name="T3" fmla="*/ 2147483647 h 516"/>
                <a:gd name="T4" fmla="*/ 2147483647 w 636"/>
                <a:gd name="T5" fmla="*/ 2147483647 h 516"/>
                <a:gd name="T6" fmla="*/ 2147483647 w 636"/>
                <a:gd name="T7" fmla="*/ 2147483647 h 516"/>
                <a:gd name="T8" fmla="*/ 2147483647 w 636"/>
                <a:gd name="T9" fmla="*/ 2147483647 h 516"/>
                <a:gd name="T10" fmla="*/ 2147483647 w 636"/>
                <a:gd name="T11" fmla="*/ 2147483647 h 516"/>
                <a:gd name="T12" fmla="*/ 2147483647 w 636"/>
                <a:gd name="T13" fmla="*/ 2147483647 h 516"/>
                <a:gd name="T14" fmla="*/ 2147483647 w 636"/>
                <a:gd name="T15" fmla="*/ 2147483647 h 516"/>
                <a:gd name="T16" fmla="*/ 2147483647 w 636"/>
                <a:gd name="T17" fmla="*/ 2147483647 h 516"/>
                <a:gd name="T18" fmla="*/ 2147483647 w 636"/>
                <a:gd name="T19" fmla="*/ 2147483647 h 516"/>
                <a:gd name="T20" fmla="*/ 2147483647 w 636"/>
                <a:gd name="T21" fmla="*/ 2147483647 h 516"/>
                <a:gd name="T22" fmla="*/ 2147483647 w 636"/>
                <a:gd name="T23" fmla="*/ 2147483647 h 516"/>
                <a:gd name="T24" fmla="*/ 2147483647 w 636"/>
                <a:gd name="T25" fmla="*/ 2147483647 h 516"/>
                <a:gd name="T26" fmla="*/ 2147483647 w 636"/>
                <a:gd name="T27" fmla="*/ 2147483647 h 516"/>
                <a:gd name="T28" fmla="*/ 2147483647 w 636"/>
                <a:gd name="T29" fmla="*/ 2147483647 h 516"/>
                <a:gd name="T30" fmla="*/ 2147483647 w 636"/>
                <a:gd name="T31" fmla="*/ 2147483647 h 516"/>
                <a:gd name="T32" fmla="*/ 2147483647 w 636"/>
                <a:gd name="T33" fmla="*/ 2147483647 h 516"/>
                <a:gd name="T34" fmla="*/ 2147483647 w 636"/>
                <a:gd name="T35" fmla="*/ 2147483647 h 516"/>
                <a:gd name="T36" fmla="*/ 2147483647 w 636"/>
                <a:gd name="T37" fmla="*/ 2147483647 h 516"/>
                <a:gd name="T38" fmla="*/ 2147483647 w 636"/>
                <a:gd name="T39" fmla="*/ 2147483647 h 516"/>
                <a:gd name="T40" fmla="*/ 2147483647 w 636"/>
                <a:gd name="T41" fmla="*/ 2147483647 h 516"/>
                <a:gd name="T42" fmla="*/ 2147483647 w 636"/>
                <a:gd name="T43" fmla="*/ 0 h 516"/>
                <a:gd name="T44" fmla="*/ 2147483647 w 636"/>
                <a:gd name="T45" fmla="*/ 2147483647 h 516"/>
                <a:gd name="T46" fmla="*/ 2147483647 w 636"/>
                <a:gd name="T47" fmla="*/ 2147483647 h 516"/>
                <a:gd name="T48" fmla="*/ 2147483647 w 636"/>
                <a:gd name="T49" fmla="*/ 2147483647 h 516"/>
                <a:gd name="T50" fmla="*/ 2147483647 w 636"/>
                <a:gd name="T51" fmla="*/ 2147483647 h 516"/>
                <a:gd name="T52" fmla="*/ 2147483647 w 636"/>
                <a:gd name="T53" fmla="*/ 2147483647 h 516"/>
                <a:gd name="T54" fmla="*/ 2147483647 w 636"/>
                <a:gd name="T55" fmla="*/ 2147483647 h 516"/>
                <a:gd name="T56" fmla="*/ 2147483647 w 636"/>
                <a:gd name="T57" fmla="*/ 2147483647 h 516"/>
                <a:gd name="T58" fmla="*/ 2147483647 w 636"/>
                <a:gd name="T59" fmla="*/ 2147483647 h 516"/>
                <a:gd name="T60" fmla="*/ 2147483647 w 636"/>
                <a:gd name="T61" fmla="*/ 2147483647 h 516"/>
                <a:gd name="T62" fmla="*/ 2147483647 w 636"/>
                <a:gd name="T63" fmla="*/ 2147483647 h 516"/>
                <a:gd name="T64" fmla="*/ 2147483647 w 636"/>
                <a:gd name="T65" fmla="*/ 2147483647 h 516"/>
                <a:gd name="T66" fmla="*/ 2147483647 w 636"/>
                <a:gd name="T67" fmla="*/ 2147483647 h 516"/>
                <a:gd name="T68" fmla="*/ 2147483647 w 636"/>
                <a:gd name="T69" fmla="*/ 2147483647 h 516"/>
                <a:gd name="T70" fmla="*/ 2147483647 w 636"/>
                <a:gd name="T71" fmla="*/ 2147483647 h 516"/>
                <a:gd name="T72" fmla="*/ 2147483647 w 636"/>
                <a:gd name="T73" fmla="*/ 2147483647 h 516"/>
                <a:gd name="T74" fmla="*/ 2147483647 w 636"/>
                <a:gd name="T75" fmla="*/ 2147483647 h 516"/>
                <a:gd name="T76" fmla="*/ 2147483647 w 636"/>
                <a:gd name="T77" fmla="*/ 2147483647 h 516"/>
                <a:gd name="T78" fmla="*/ 2147483647 w 636"/>
                <a:gd name="T79" fmla="*/ 2147483647 h 516"/>
                <a:gd name="T80" fmla="*/ 2147483647 w 636"/>
                <a:gd name="T81" fmla="*/ 2147483647 h 516"/>
                <a:gd name="T82" fmla="*/ 2147483647 w 636"/>
                <a:gd name="T83" fmla="*/ 2147483647 h 516"/>
                <a:gd name="T84" fmla="*/ 2147483647 w 636"/>
                <a:gd name="T85" fmla="*/ 2147483647 h 516"/>
                <a:gd name="T86" fmla="*/ 2147483647 w 636"/>
                <a:gd name="T87" fmla="*/ 2147483647 h 516"/>
                <a:gd name="T88" fmla="*/ 2147483647 w 636"/>
                <a:gd name="T89" fmla="*/ 2147483647 h 516"/>
                <a:gd name="T90" fmla="*/ 2147483647 w 636"/>
                <a:gd name="T91" fmla="*/ 2147483647 h 516"/>
                <a:gd name="T92" fmla="*/ 2147483647 w 636"/>
                <a:gd name="T93" fmla="*/ 2147483647 h 516"/>
                <a:gd name="T94" fmla="*/ 2147483647 w 636"/>
                <a:gd name="T95" fmla="*/ 2147483647 h 516"/>
                <a:gd name="T96" fmla="*/ 2147483647 w 636"/>
                <a:gd name="T97" fmla="*/ 2147483647 h 516"/>
                <a:gd name="T98" fmla="*/ 2147483647 w 636"/>
                <a:gd name="T99" fmla="*/ 2147483647 h 516"/>
                <a:gd name="T100" fmla="*/ 0 w 636"/>
                <a:gd name="T101" fmla="*/ 2147483647 h 516"/>
                <a:gd name="T102" fmla="*/ 2147483647 w 636"/>
                <a:gd name="T103" fmla="*/ 2147483647 h 516"/>
                <a:gd name="T104" fmla="*/ 2147483647 w 636"/>
                <a:gd name="T105" fmla="*/ 2147483647 h 516"/>
                <a:gd name="T106" fmla="*/ 2147483647 w 636"/>
                <a:gd name="T107" fmla="*/ 2147483647 h 516"/>
                <a:gd name="T108" fmla="*/ 2147483647 w 636"/>
                <a:gd name="T109" fmla="*/ 2147483647 h 516"/>
                <a:gd name="T110" fmla="*/ 2147483647 w 636"/>
                <a:gd name="T111" fmla="*/ 2147483647 h 516"/>
                <a:gd name="T112" fmla="*/ 2147483647 w 636"/>
                <a:gd name="T113" fmla="*/ 2147483647 h 516"/>
                <a:gd name="T114" fmla="*/ 2147483647 w 636"/>
                <a:gd name="T115" fmla="*/ 2147483647 h 516"/>
                <a:gd name="T116" fmla="*/ 2147483647 w 636"/>
                <a:gd name="T117" fmla="*/ 2147483647 h 516"/>
                <a:gd name="T118" fmla="*/ 2147483647 w 636"/>
                <a:gd name="T119" fmla="*/ 2147483647 h 51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36"/>
                <a:gd name="T181" fmla="*/ 0 h 516"/>
                <a:gd name="T182" fmla="*/ 636 w 636"/>
                <a:gd name="T183" fmla="*/ 516 h 51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36" h="516">
                  <a:moveTo>
                    <a:pt x="180" y="138"/>
                  </a:moveTo>
                  <a:lnTo>
                    <a:pt x="186" y="132"/>
                  </a:lnTo>
                  <a:lnTo>
                    <a:pt x="188" y="130"/>
                  </a:lnTo>
                  <a:lnTo>
                    <a:pt x="188" y="124"/>
                  </a:lnTo>
                  <a:lnTo>
                    <a:pt x="190" y="118"/>
                  </a:lnTo>
                  <a:lnTo>
                    <a:pt x="194" y="112"/>
                  </a:lnTo>
                  <a:lnTo>
                    <a:pt x="198" y="108"/>
                  </a:lnTo>
                  <a:lnTo>
                    <a:pt x="202" y="106"/>
                  </a:lnTo>
                  <a:lnTo>
                    <a:pt x="204" y="112"/>
                  </a:lnTo>
                  <a:lnTo>
                    <a:pt x="206" y="114"/>
                  </a:lnTo>
                  <a:lnTo>
                    <a:pt x="210" y="116"/>
                  </a:lnTo>
                  <a:lnTo>
                    <a:pt x="212" y="114"/>
                  </a:lnTo>
                  <a:lnTo>
                    <a:pt x="212" y="112"/>
                  </a:lnTo>
                  <a:lnTo>
                    <a:pt x="214" y="110"/>
                  </a:lnTo>
                  <a:lnTo>
                    <a:pt x="212" y="106"/>
                  </a:lnTo>
                  <a:lnTo>
                    <a:pt x="212" y="100"/>
                  </a:lnTo>
                  <a:lnTo>
                    <a:pt x="220" y="100"/>
                  </a:lnTo>
                  <a:lnTo>
                    <a:pt x="226" y="100"/>
                  </a:lnTo>
                  <a:lnTo>
                    <a:pt x="226" y="92"/>
                  </a:lnTo>
                  <a:lnTo>
                    <a:pt x="230" y="86"/>
                  </a:lnTo>
                  <a:lnTo>
                    <a:pt x="232" y="82"/>
                  </a:lnTo>
                  <a:lnTo>
                    <a:pt x="236" y="80"/>
                  </a:lnTo>
                  <a:lnTo>
                    <a:pt x="240" y="78"/>
                  </a:lnTo>
                  <a:lnTo>
                    <a:pt x="242" y="72"/>
                  </a:lnTo>
                  <a:lnTo>
                    <a:pt x="244" y="68"/>
                  </a:lnTo>
                  <a:lnTo>
                    <a:pt x="248" y="64"/>
                  </a:lnTo>
                  <a:lnTo>
                    <a:pt x="262" y="58"/>
                  </a:lnTo>
                  <a:lnTo>
                    <a:pt x="270" y="56"/>
                  </a:lnTo>
                  <a:lnTo>
                    <a:pt x="276" y="54"/>
                  </a:lnTo>
                  <a:lnTo>
                    <a:pt x="284" y="62"/>
                  </a:lnTo>
                  <a:lnTo>
                    <a:pt x="288" y="66"/>
                  </a:lnTo>
                  <a:lnTo>
                    <a:pt x="288" y="72"/>
                  </a:lnTo>
                  <a:lnTo>
                    <a:pt x="288" y="74"/>
                  </a:lnTo>
                  <a:lnTo>
                    <a:pt x="286" y="76"/>
                  </a:lnTo>
                  <a:lnTo>
                    <a:pt x="290" y="74"/>
                  </a:lnTo>
                  <a:lnTo>
                    <a:pt x="294" y="72"/>
                  </a:lnTo>
                  <a:lnTo>
                    <a:pt x="298" y="74"/>
                  </a:lnTo>
                  <a:lnTo>
                    <a:pt x="302" y="74"/>
                  </a:lnTo>
                  <a:lnTo>
                    <a:pt x="306" y="72"/>
                  </a:lnTo>
                  <a:lnTo>
                    <a:pt x="310" y="70"/>
                  </a:lnTo>
                  <a:lnTo>
                    <a:pt x="308" y="62"/>
                  </a:lnTo>
                  <a:lnTo>
                    <a:pt x="310" y="56"/>
                  </a:lnTo>
                  <a:lnTo>
                    <a:pt x="314" y="54"/>
                  </a:lnTo>
                  <a:lnTo>
                    <a:pt x="320" y="50"/>
                  </a:lnTo>
                  <a:lnTo>
                    <a:pt x="326" y="48"/>
                  </a:lnTo>
                  <a:lnTo>
                    <a:pt x="324" y="44"/>
                  </a:lnTo>
                  <a:lnTo>
                    <a:pt x="322" y="42"/>
                  </a:lnTo>
                  <a:lnTo>
                    <a:pt x="324" y="38"/>
                  </a:lnTo>
                  <a:lnTo>
                    <a:pt x="326" y="34"/>
                  </a:lnTo>
                  <a:lnTo>
                    <a:pt x="334" y="28"/>
                  </a:lnTo>
                  <a:lnTo>
                    <a:pt x="344" y="26"/>
                  </a:lnTo>
                  <a:lnTo>
                    <a:pt x="354" y="26"/>
                  </a:lnTo>
                  <a:lnTo>
                    <a:pt x="358" y="24"/>
                  </a:lnTo>
                  <a:lnTo>
                    <a:pt x="360" y="24"/>
                  </a:lnTo>
                  <a:lnTo>
                    <a:pt x="362" y="20"/>
                  </a:lnTo>
                  <a:lnTo>
                    <a:pt x="364" y="16"/>
                  </a:lnTo>
                  <a:lnTo>
                    <a:pt x="364" y="12"/>
                  </a:lnTo>
                  <a:lnTo>
                    <a:pt x="358" y="10"/>
                  </a:lnTo>
                  <a:lnTo>
                    <a:pt x="358" y="8"/>
                  </a:lnTo>
                  <a:lnTo>
                    <a:pt x="358" y="2"/>
                  </a:lnTo>
                  <a:lnTo>
                    <a:pt x="362" y="2"/>
                  </a:lnTo>
                  <a:lnTo>
                    <a:pt x="364" y="4"/>
                  </a:lnTo>
                  <a:lnTo>
                    <a:pt x="368" y="6"/>
                  </a:lnTo>
                  <a:lnTo>
                    <a:pt x="366" y="10"/>
                  </a:lnTo>
                  <a:lnTo>
                    <a:pt x="368" y="10"/>
                  </a:lnTo>
                  <a:lnTo>
                    <a:pt x="372" y="12"/>
                  </a:lnTo>
                  <a:lnTo>
                    <a:pt x="374" y="12"/>
                  </a:lnTo>
                  <a:lnTo>
                    <a:pt x="384" y="14"/>
                  </a:lnTo>
                  <a:lnTo>
                    <a:pt x="390" y="18"/>
                  </a:lnTo>
                  <a:lnTo>
                    <a:pt x="398" y="22"/>
                  </a:lnTo>
                  <a:lnTo>
                    <a:pt x="408" y="22"/>
                  </a:lnTo>
                  <a:lnTo>
                    <a:pt x="414" y="22"/>
                  </a:lnTo>
                  <a:lnTo>
                    <a:pt x="416" y="18"/>
                  </a:lnTo>
                  <a:lnTo>
                    <a:pt x="418" y="24"/>
                  </a:lnTo>
                  <a:lnTo>
                    <a:pt x="422" y="26"/>
                  </a:lnTo>
                  <a:lnTo>
                    <a:pt x="424" y="22"/>
                  </a:lnTo>
                  <a:lnTo>
                    <a:pt x="424" y="20"/>
                  </a:lnTo>
                  <a:lnTo>
                    <a:pt x="428" y="20"/>
                  </a:lnTo>
                  <a:lnTo>
                    <a:pt x="432" y="22"/>
                  </a:lnTo>
                  <a:lnTo>
                    <a:pt x="434" y="26"/>
                  </a:lnTo>
                  <a:lnTo>
                    <a:pt x="432" y="30"/>
                  </a:lnTo>
                  <a:lnTo>
                    <a:pt x="428" y="36"/>
                  </a:lnTo>
                  <a:lnTo>
                    <a:pt x="422" y="40"/>
                  </a:lnTo>
                  <a:lnTo>
                    <a:pt x="416" y="42"/>
                  </a:lnTo>
                  <a:lnTo>
                    <a:pt x="416" y="48"/>
                  </a:lnTo>
                  <a:lnTo>
                    <a:pt x="416" y="50"/>
                  </a:lnTo>
                  <a:lnTo>
                    <a:pt x="418" y="52"/>
                  </a:lnTo>
                  <a:lnTo>
                    <a:pt x="420" y="54"/>
                  </a:lnTo>
                  <a:lnTo>
                    <a:pt x="422" y="54"/>
                  </a:lnTo>
                  <a:lnTo>
                    <a:pt x="424" y="52"/>
                  </a:lnTo>
                  <a:lnTo>
                    <a:pt x="426" y="54"/>
                  </a:lnTo>
                  <a:lnTo>
                    <a:pt x="428" y="54"/>
                  </a:lnTo>
                  <a:lnTo>
                    <a:pt x="426" y="58"/>
                  </a:lnTo>
                  <a:lnTo>
                    <a:pt x="422" y="60"/>
                  </a:lnTo>
                  <a:lnTo>
                    <a:pt x="420" y="60"/>
                  </a:lnTo>
                  <a:lnTo>
                    <a:pt x="418" y="56"/>
                  </a:lnTo>
                  <a:lnTo>
                    <a:pt x="418" y="54"/>
                  </a:lnTo>
                  <a:lnTo>
                    <a:pt x="410" y="60"/>
                  </a:lnTo>
                  <a:lnTo>
                    <a:pt x="406" y="64"/>
                  </a:lnTo>
                  <a:lnTo>
                    <a:pt x="404" y="70"/>
                  </a:lnTo>
                  <a:lnTo>
                    <a:pt x="404" y="76"/>
                  </a:lnTo>
                  <a:lnTo>
                    <a:pt x="408" y="80"/>
                  </a:lnTo>
                  <a:lnTo>
                    <a:pt x="410" y="84"/>
                  </a:lnTo>
                  <a:lnTo>
                    <a:pt x="414" y="86"/>
                  </a:lnTo>
                  <a:lnTo>
                    <a:pt x="424" y="90"/>
                  </a:lnTo>
                  <a:lnTo>
                    <a:pt x="430" y="92"/>
                  </a:lnTo>
                  <a:lnTo>
                    <a:pt x="434" y="96"/>
                  </a:lnTo>
                  <a:lnTo>
                    <a:pt x="442" y="104"/>
                  </a:lnTo>
                  <a:lnTo>
                    <a:pt x="456" y="108"/>
                  </a:lnTo>
                  <a:lnTo>
                    <a:pt x="458" y="110"/>
                  </a:lnTo>
                  <a:lnTo>
                    <a:pt x="462" y="116"/>
                  </a:lnTo>
                  <a:lnTo>
                    <a:pt x="464" y="120"/>
                  </a:lnTo>
                  <a:lnTo>
                    <a:pt x="466" y="122"/>
                  </a:lnTo>
                  <a:lnTo>
                    <a:pt x="468" y="122"/>
                  </a:lnTo>
                  <a:lnTo>
                    <a:pt x="472" y="122"/>
                  </a:lnTo>
                  <a:lnTo>
                    <a:pt x="476" y="120"/>
                  </a:lnTo>
                  <a:lnTo>
                    <a:pt x="480" y="116"/>
                  </a:lnTo>
                  <a:lnTo>
                    <a:pt x="484" y="110"/>
                  </a:lnTo>
                  <a:lnTo>
                    <a:pt x="486" y="104"/>
                  </a:lnTo>
                  <a:lnTo>
                    <a:pt x="490" y="92"/>
                  </a:lnTo>
                  <a:lnTo>
                    <a:pt x="494" y="84"/>
                  </a:lnTo>
                  <a:lnTo>
                    <a:pt x="498" y="76"/>
                  </a:lnTo>
                  <a:lnTo>
                    <a:pt x="500" y="64"/>
                  </a:lnTo>
                  <a:lnTo>
                    <a:pt x="502" y="52"/>
                  </a:lnTo>
                  <a:lnTo>
                    <a:pt x="504" y="42"/>
                  </a:lnTo>
                  <a:lnTo>
                    <a:pt x="510" y="32"/>
                  </a:lnTo>
                  <a:lnTo>
                    <a:pt x="514" y="24"/>
                  </a:lnTo>
                  <a:lnTo>
                    <a:pt x="520" y="6"/>
                  </a:lnTo>
                  <a:lnTo>
                    <a:pt x="522" y="0"/>
                  </a:lnTo>
                  <a:lnTo>
                    <a:pt x="524" y="0"/>
                  </a:lnTo>
                  <a:lnTo>
                    <a:pt x="528" y="0"/>
                  </a:lnTo>
                  <a:lnTo>
                    <a:pt x="532" y="0"/>
                  </a:lnTo>
                  <a:lnTo>
                    <a:pt x="534" y="4"/>
                  </a:lnTo>
                  <a:lnTo>
                    <a:pt x="532" y="12"/>
                  </a:lnTo>
                  <a:lnTo>
                    <a:pt x="532" y="20"/>
                  </a:lnTo>
                  <a:lnTo>
                    <a:pt x="532" y="26"/>
                  </a:lnTo>
                  <a:lnTo>
                    <a:pt x="536" y="44"/>
                  </a:lnTo>
                  <a:lnTo>
                    <a:pt x="538" y="56"/>
                  </a:lnTo>
                  <a:lnTo>
                    <a:pt x="540" y="60"/>
                  </a:lnTo>
                  <a:lnTo>
                    <a:pt x="542" y="62"/>
                  </a:lnTo>
                  <a:lnTo>
                    <a:pt x="546" y="62"/>
                  </a:lnTo>
                  <a:lnTo>
                    <a:pt x="548" y="60"/>
                  </a:lnTo>
                  <a:lnTo>
                    <a:pt x="552" y="68"/>
                  </a:lnTo>
                  <a:lnTo>
                    <a:pt x="558" y="76"/>
                  </a:lnTo>
                  <a:lnTo>
                    <a:pt x="554" y="82"/>
                  </a:lnTo>
                  <a:lnTo>
                    <a:pt x="556" y="90"/>
                  </a:lnTo>
                  <a:lnTo>
                    <a:pt x="554" y="100"/>
                  </a:lnTo>
                  <a:lnTo>
                    <a:pt x="556" y="106"/>
                  </a:lnTo>
                  <a:lnTo>
                    <a:pt x="558" y="110"/>
                  </a:lnTo>
                  <a:lnTo>
                    <a:pt x="560" y="118"/>
                  </a:lnTo>
                  <a:lnTo>
                    <a:pt x="560" y="124"/>
                  </a:lnTo>
                  <a:lnTo>
                    <a:pt x="562" y="132"/>
                  </a:lnTo>
                  <a:lnTo>
                    <a:pt x="564" y="136"/>
                  </a:lnTo>
                  <a:lnTo>
                    <a:pt x="564" y="144"/>
                  </a:lnTo>
                  <a:lnTo>
                    <a:pt x="564" y="148"/>
                  </a:lnTo>
                  <a:lnTo>
                    <a:pt x="568" y="152"/>
                  </a:lnTo>
                  <a:lnTo>
                    <a:pt x="576" y="158"/>
                  </a:lnTo>
                  <a:lnTo>
                    <a:pt x="584" y="162"/>
                  </a:lnTo>
                  <a:lnTo>
                    <a:pt x="592" y="168"/>
                  </a:lnTo>
                  <a:lnTo>
                    <a:pt x="594" y="174"/>
                  </a:lnTo>
                  <a:lnTo>
                    <a:pt x="594" y="178"/>
                  </a:lnTo>
                  <a:lnTo>
                    <a:pt x="596" y="182"/>
                  </a:lnTo>
                  <a:lnTo>
                    <a:pt x="598" y="186"/>
                  </a:lnTo>
                  <a:lnTo>
                    <a:pt x="598" y="200"/>
                  </a:lnTo>
                  <a:lnTo>
                    <a:pt x="598" y="206"/>
                  </a:lnTo>
                  <a:lnTo>
                    <a:pt x="600" y="208"/>
                  </a:lnTo>
                  <a:lnTo>
                    <a:pt x="602" y="208"/>
                  </a:lnTo>
                  <a:lnTo>
                    <a:pt x="604" y="208"/>
                  </a:lnTo>
                  <a:lnTo>
                    <a:pt x="604" y="206"/>
                  </a:lnTo>
                  <a:lnTo>
                    <a:pt x="612" y="216"/>
                  </a:lnTo>
                  <a:lnTo>
                    <a:pt x="614" y="220"/>
                  </a:lnTo>
                  <a:lnTo>
                    <a:pt x="614" y="228"/>
                  </a:lnTo>
                  <a:lnTo>
                    <a:pt x="616" y="232"/>
                  </a:lnTo>
                  <a:lnTo>
                    <a:pt x="618" y="234"/>
                  </a:lnTo>
                  <a:lnTo>
                    <a:pt x="620" y="236"/>
                  </a:lnTo>
                  <a:lnTo>
                    <a:pt x="622" y="238"/>
                  </a:lnTo>
                  <a:lnTo>
                    <a:pt x="632" y="250"/>
                  </a:lnTo>
                  <a:lnTo>
                    <a:pt x="634" y="258"/>
                  </a:lnTo>
                  <a:lnTo>
                    <a:pt x="636" y="264"/>
                  </a:lnTo>
                  <a:lnTo>
                    <a:pt x="634" y="270"/>
                  </a:lnTo>
                  <a:lnTo>
                    <a:pt x="632" y="276"/>
                  </a:lnTo>
                  <a:lnTo>
                    <a:pt x="630" y="280"/>
                  </a:lnTo>
                  <a:lnTo>
                    <a:pt x="630" y="288"/>
                  </a:lnTo>
                  <a:lnTo>
                    <a:pt x="630" y="300"/>
                  </a:lnTo>
                  <a:lnTo>
                    <a:pt x="630" y="312"/>
                  </a:lnTo>
                  <a:lnTo>
                    <a:pt x="626" y="322"/>
                  </a:lnTo>
                  <a:lnTo>
                    <a:pt x="624" y="328"/>
                  </a:lnTo>
                  <a:lnTo>
                    <a:pt x="620" y="336"/>
                  </a:lnTo>
                  <a:lnTo>
                    <a:pt x="608" y="352"/>
                  </a:lnTo>
                  <a:lnTo>
                    <a:pt x="600" y="370"/>
                  </a:lnTo>
                  <a:lnTo>
                    <a:pt x="598" y="376"/>
                  </a:lnTo>
                  <a:lnTo>
                    <a:pt x="594" y="378"/>
                  </a:lnTo>
                  <a:lnTo>
                    <a:pt x="590" y="382"/>
                  </a:lnTo>
                  <a:lnTo>
                    <a:pt x="586" y="384"/>
                  </a:lnTo>
                  <a:lnTo>
                    <a:pt x="582" y="390"/>
                  </a:lnTo>
                  <a:lnTo>
                    <a:pt x="578" y="394"/>
                  </a:lnTo>
                  <a:lnTo>
                    <a:pt x="566" y="402"/>
                  </a:lnTo>
                  <a:lnTo>
                    <a:pt x="558" y="408"/>
                  </a:lnTo>
                  <a:lnTo>
                    <a:pt x="552" y="416"/>
                  </a:lnTo>
                  <a:lnTo>
                    <a:pt x="548" y="424"/>
                  </a:lnTo>
                  <a:lnTo>
                    <a:pt x="542" y="432"/>
                  </a:lnTo>
                  <a:lnTo>
                    <a:pt x="522" y="454"/>
                  </a:lnTo>
                  <a:lnTo>
                    <a:pt x="510" y="466"/>
                  </a:lnTo>
                  <a:lnTo>
                    <a:pt x="500" y="480"/>
                  </a:lnTo>
                  <a:lnTo>
                    <a:pt x="498" y="482"/>
                  </a:lnTo>
                  <a:lnTo>
                    <a:pt x="496" y="486"/>
                  </a:lnTo>
                  <a:lnTo>
                    <a:pt x="496" y="488"/>
                  </a:lnTo>
                  <a:lnTo>
                    <a:pt x="494" y="490"/>
                  </a:lnTo>
                  <a:lnTo>
                    <a:pt x="484" y="490"/>
                  </a:lnTo>
                  <a:lnTo>
                    <a:pt x="476" y="490"/>
                  </a:lnTo>
                  <a:lnTo>
                    <a:pt x="468" y="492"/>
                  </a:lnTo>
                  <a:lnTo>
                    <a:pt x="462" y="492"/>
                  </a:lnTo>
                  <a:lnTo>
                    <a:pt x="454" y="496"/>
                  </a:lnTo>
                  <a:lnTo>
                    <a:pt x="448" y="500"/>
                  </a:lnTo>
                  <a:lnTo>
                    <a:pt x="442" y="504"/>
                  </a:lnTo>
                  <a:lnTo>
                    <a:pt x="438" y="506"/>
                  </a:lnTo>
                  <a:lnTo>
                    <a:pt x="434" y="508"/>
                  </a:lnTo>
                  <a:lnTo>
                    <a:pt x="432" y="512"/>
                  </a:lnTo>
                  <a:lnTo>
                    <a:pt x="428" y="514"/>
                  </a:lnTo>
                  <a:lnTo>
                    <a:pt x="426" y="516"/>
                  </a:lnTo>
                  <a:lnTo>
                    <a:pt x="420" y="506"/>
                  </a:lnTo>
                  <a:lnTo>
                    <a:pt x="416" y="494"/>
                  </a:lnTo>
                  <a:lnTo>
                    <a:pt x="412" y="494"/>
                  </a:lnTo>
                  <a:lnTo>
                    <a:pt x="410" y="496"/>
                  </a:lnTo>
                  <a:lnTo>
                    <a:pt x="408" y="500"/>
                  </a:lnTo>
                  <a:lnTo>
                    <a:pt x="386" y="514"/>
                  </a:lnTo>
                  <a:lnTo>
                    <a:pt x="380" y="510"/>
                  </a:lnTo>
                  <a:lnTo>
                    <a:pt x="378" y="504"/>
                  </a:lnTo>
                  <a:lnTo>
                    <a:pt x="370" y="504"/>
                  </a:lnTo>
                  <a:lnTo>
                    <a:pt x="364" y="504"/>
                  </a:lnTo>
                  <a:lnTo>
                    <a:pt x="358" y="500"/>
                  </a:lnTo>
                  <a:lnTo>
                    <a:pt x="354" y="494"/>
                  </a:lnTo>
                  <a:lnTo>
                    <a:pt x="348" y="488"/>
                  </a:lnTo>
                  <a:lnTo>
                    <a:pt x="346" y="482"/>
                  </a:lnTo>
                  <a:lnTo>
                    <a:pt x="346" y="478"/>
                  </a:lnTo>
                  <a:lnTo>
                    <a:pt x="350" y="474"/>
                  </a:lnTo>
                  <a:lnTo>
                    <a:pt x="352" y="470"/>
                  </a:lnTo>
                  <a:lnTo>
                    <a:pt x="354" y="464"/>
                  </a:lnTo>
                  <a:lnTo>
                    <a:pt x="352" y="458"/>
                  </a:lnTo>
                  <a:lnTo>
                    <a:pt x="348" y="454"/>
                  </a:lnTo>
                  <a:lnTo>
                    <a:pt x="344" y="452"/>
                  </a:lnTo>
                  <a:lnTo>
                    <a:pt x="340" y="448"/>
                  </a:lnTo>
                  <a:lnTo>
                    <a:pt x="346" y="440"/>
                  </a:lnTo>
                  <a:lnTo>
                    <a:pt x="346" y="436"/>
                  </a:lnTo>
                  <a:lnTo>
                    <a:pt x="348" y="432"/>
                  </a:lnTo>
                  <a:lnTo>
                    <a:pt x="346" y="428"/>
                  </a:lnTo>
                  <a:lnTo>
                    <a:pt x="342" y="428"/>
                  </a:lnTo>
                  <a:lnTo>
                    <a:pt x="340" y="430"/>
                  </a:lnTo>
                  <a:lnTo>
                    <a:pt x="336" y="436"/>
                  </a:lnTo>
                  <a:lnTo>
                    <a:pt x="332" y="442"/>
                  </a:lnTo>
                  <a:lnTo>
                    <a:pt x="330" y="444"/>
                  </a:lnTo>
                  <a:lnTo>
                    <a:pt x="326" y="444"/>
                  </a:lnTo>
                  <a:lnTo>
                    <a:pt x="324" y="444"/>
                  </a:lnTo>
                  <a:lnTo>
                    <a:pt x="322" y="442"/>
                  </a:lnTo>
                  <a:lnTo>
                    <a:pt x="324" y="438"/>
                  </a:lnTo>
                  <a:lnTo>
                    <a:pt x="328" y="438"/>
                  </a:lnTo>
                  <a:lnTo>
                    <a:pt x="332" y="436"/>
                  </a:lnTo>
                  <a:lnTo>
                    <a:pt x="346" y="420"/>
                  </a:lnTo>
                  <a:lnTo>
                    <a:pt x="352" y="412"/>
                  </a:lnTo>
                  <a:lnTo>
                    <a:pt x="356" y="404"/>
                  </a:lnTo>
                  <a:lnTo>
                    <a:pt x="350" y="404"/>
                  </a:lnTo>
                  <a:lnTo>
                    <a:pt x="342" y="404"/>
                  </a:lnTo>
                  <a:lnTo>
                    <a:pt x="340" y="410"/>
                  </a:lnTo>
                  <a:lnTo>
                    <a:pt x="338" y="416"/>
                  </a:lnTo>
                  <a:lnTo>
                    <a:pt x="332" y="416"/>
                  </a:lnTo>
                  <a:lnTo>
                    <a:pt x="326" y="418"/>
                  </a:lnTo>
                  <a:lnTo>
                    <a:pt x="318" y="424"/>
                  </a:lnTo>
                  <a:lnTo>
                    <a:pt x="312" y="432"/>
                  </a:lnTo>
                  <a:lnTo>
                    <a:pt x="310" y="438"/>
                  </a:lnTo>
                  <a:lnTo>
                    <a:pt x="304" y="438"/>
                  </a:lnTo>
                  <a:lnTo>
                    <a:pt x="304" y="436"/>
                  </a:lnTo>
                  <a:lnTo>
                    <a:pt x="304" y="434"/>
                  </a:lnTo>
                  <a:lnTo>
                    <a:pt x="304" y="426"/>
                  </a:lnTo>
                  <a:lnTo>
                    <a:pt x="306" y="418"/>
                  </a:lnTo>
                  <a:lnTo>
                    <a:pt x="304" y="410"/>
                  </a:lnTo>
                  <a:lnTo>
                    <a:pt x="304" y="406"/>
                  </a:lnTo>
                  <a:lnTo>
                    <a:pt x="302" y="400"/>
                  </a:lnTo>
                  <a:lnTo>
                    <a:pt x="300" y="392"/>
                  </a:lnTo>
                  <a:lnTo>
                    <a:pt x="286" y="388"/>
                  </a:lnTo>
                  <a:lnTo>
                    <a:pt x="276" y="384"/>
                  </a:lnTo>
                  <a:lnTo>
                    <a:pt x="270" y="382"/>
                  </a:lnTo>
                  <a:lnTo>
                    <a:pt x="268" y="380"/>
                  </a:lnTo>
                  <a:lnTo>
                    <a:pt x="264" y="378"/>
                  </a:lnTo>
                  <a:lnTo>
                    <a:pt x="232" y="378"/>
                  </a:lnTo>
                  <a:lnTo>
                    <a:pt x="208" y="392"/>
                  </a:lnTo>
                  <a:lnTo>
                    <a:pt x="176" y="392"/>
                  </a:lnTo>
                  <a:lnTo>
                    <a:pt x="164" y="398"/>
                  </a:lnTo>
                  <a:lnTo>
                    <a:pt x="150" y="406"/>
                  </a:lnTo>
                  <a:lnTo>
                    <a:pt x="134" y="416"/>
                  </a:lnTo>
                  <a:lnTo>
                    <a:pt x="122" y="420"/>
                  </a:lnTo>
                  <a:lnTo>
                    <a:pt x="108" y="422"/>
                  </a:lnTo>
                  <a:lnTo>
                    <a:pt x="92" y="422"/>
                  </a:lnTo>
                  <a:lnTo>
                    <a:pt x="84" y="424"/>
                  </a:lnTo>
                  <a:lnTo>
                    <a:pt x="74" y="426"/>
                  </a:lnTo>
                  <a:lnTo>
                    <a:pt x="58" y="432"/>
                  </a:lnTo>
                  <a:lnTo>
                    <a:pt x="42" y="438"/>
                  </a:lnTo>
                  <a:lnTo>
                    <a:pt x="32" y="440"/>
                  </a:lnTo>
                  <a:lnTo>
                    <a:pt x="24" y="440"/>
                  </a:lnTo>
                  <a:lnTo>
                    <a:pt x="18" y="440"/>
                  </a:lnTo>
                  <a:lnTo>
                    <a:pt x="14" y="436"/>
                  </a:lnTo>
                  <a:lnTo>
                    <a:pt x="6" y="430"/>
                  </a:lnTo>
                  <a:lnTo>
                    <a:pt x="4" y="428"/>
                  </a:lnTo>
                  <a:lnTo>
                    <a:pt x="2" y="428"/>
                  </a:lnTo>
                  <a:lnTo>
                    <a:pt x="0" y="426"/>
                  </a:lnTo>
                  <a:lnTo>
                    <a:pt x="0" y="422"/>
                  </a:lnTo>
                  <a:lnTo>
                    <a:pt x="0" y="420"/>
                  </a:lnTo>
                  <a:lnTo>
                    <a:pt x="2" y="416"/>
                  </a:lnTo>
                  <a:lnTo>
                    <a:pt x="4" y="414"/>
                  </a:lnTo>
                  <a:lnTo>
                    <a:pt x="10" y="412"/>
                  </a:lnTo>
                  <a:lnTo>
                    <a:pt x="16" y="408"/>
                  </a:lnTo>
                  <a:lnTo>
                    <a:pt x="24" y="394"/>
                  </a:lnTo>
                  <a:lnTo>
                    <a:pt x="30" y="380"/>
                  </a:lnTo>
                  <a:lnTo>
                    <a:pt x="28" y="376"/>
                  </a:lnTo>
                  <a:lnTo>
                    <a:pt x="26" y="372"/>
                  </a:lnTo>
                  <a:lnTo>
                    <a:pt x="26" y="362"/>
                  </a:lnTo>
                  <a:lnTo>
                    <a:pt x="26" y="328"/>
                  </a:lnTo>
                  <a:lnTo>
                    <a:pt x="26" y="316"/>
                  </a:lnTo>
                  <a:lnTo>
                    <a:pt x="26" y="304"/>
                  </a:lnTo>
                  <a:lnTo>
                    <a:pt x="24" y="296"/>
                  </a:lnTo>
                  <a:lnTo>
                    <a:pt x="20" y="288"/>
                  </a:lnTo>
                  <a:lnTo>
                    <a:pt x="16" y="280"/>
                  </a:lnTo>
                  <a:lnTo>
                    <a:pt x="16" y="276"/>
                  </a:lnTo>
                  <a:lnTo>
                    <a:pt x="20" y="280"/>
                  </a:lnTo>
                  <a:lnTo>
                    <a:pt x="20" y="284"/>
                  </a:lnTo>
                  <a:lnTo>
                    <a:pt x="26" y="284"/>
                  </a:lnTo>
                  <a:lnTo>
                    <a:pt x="24" y="278"/>
                  </a:lnTo>
                  <a:lnTo>
                    <a:pt x="24" y="272"/>
                  </a:lnTo>
                  <a:lnTo>
                    <a:pt x="28" y="276"/>
                  </a:lnTo>
                  <a:lnTo>
                    <a:pt x="28" y="280"/>
                  </a:lnTo>
                  <a:lnTo>
                    <a:pt x="30" y="278"/>
                  </a:lnTo>
                  <a:lnTo>
                    <a:pt x="30" y="276"/>
                  </a:lnTo>
                  <a:lnTo>
                    <a:pt x="32" y="272"/>
                  </a:lnTo>
                  <a:lnTo>
                    <a:pt x="28" y="256"/>
                  </a:lnTo>
                  <a:lnTo>
                    <a:pt x="36" y="236"/>
                  </a:lnTo>
                  <a:lnTo>
                    <a:pt x="38" y="226"/>
                  </a:lnTo>
                  <a:lnTo>
                    <a:pt x="40" y="214"/>
                  </a:lnTo>
                  <a:lnTo>
                    <a:pt x="40" y="208"/>
                  </a:lnTo>
                  <a:lnTo>
                    <a:pt x="44" y="202"/>
                  </a:lnTo>
                  <a:lnTo>
                    <a:pt x="46" y="206"/>
                  </a:lnTo>
                  <a:lnTo>
                    <a:pt x="48" y="208"/>
                  </a:lnTo>
                  <a:lnTo>
                    <a:pt x="48" y="210"/>
                  </a:lnTo>
                  <a:lnTo>
                    <a:pt x="52" y="208"/>
                  </a:lnTo>
                  <a:lnTo>
                    <a:pt x="54" y="206"/>
                  </a:lnTo>
                  <a:lnTo>
                    <a:pt x="56" y="202"/>
                  </a:lnTo>
                  <a:lnTo>
                    <a:pt x="58" y="198"/>
                  </a:lnTo>
                  <a:lnTo>
                    <a:pt x="62" y="196"/>
                  </a:lnTo>
                  <a:lnTo>
                    <a:pt x="70" y="194"/>
                  </a:lnTo>
                  <a:lnTo>
                    <a:pt x="76" y="190"/>
                  </a:lnTo>
                  <a:lnTo>
                    <a:pt x="78" y="188"/>
                  </a:lnTo>
                  <a:lnTo>
                    <a:pt x="82" y="186"/>
                  </a:lnTo>
                  <a:lnTo>
                    <a:pt x="86" y="182"/>
                  </a:lnTo>
                  <a:lnTo>
                    <a:pt x="94" y="178"/>
                  </a:lnTo>
                  <a:lnTo>
                    <a:pt x="102" y="176"/>
                  </a:lnTo>
                  <a:lnTo>
                    <a:pt x="110" y="174"/>
                  </a:lnTo>
                  <a:lnTo>
                    <a:pt x="118" y="172"/>
                  </a:lnTo>
                  <a:lnTo>
                    <a:pt x="128" y="168"/>
                  </a:lnTo>
                  <a:lnTo>
                    <a:pt x="138" y="166"/>
                  </a:lnTo>
                  <a:lnTo>
                    <a:pt x="146" y="166"/>
                  </a:lnTo>
                  <a:lnTo>
                    <a:pt x="156" y="164"/>
                  </a:lnTo>
                  <a:lnTo>
                    <a:pt x="162" y="162"/>
                  </a:lnTo>
                  <a:lnTo>
                    <a:pt x="168" y="152"/>
                  </a:lnTo>
                  <a:lnTo>
                    <a:pt x="180" y="1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35" name="Freeform 272"/>
            <p:cNvSpPr>
              <a:spLocks/>
            </p:cNvSpPr>
            <p:nvPr/>
          </p:nvSpPr>
          <p:spPr bwMode="auto">
            <a:xfrm>
              <a:off x="7515983" y="4807908"/>
              <a:ext cx="94555" cy="58407"/>
            </a:xfrm>
            <a:custGeom>
              <a:avLst/>
              <a:gdLst>
                <a:gd name="T0" fmla="*/ 2147483647 w 64"/>
                <a:gd name="T1" fmla="*/ 0 h 38"/>
                <a:gd name="T2" fmla="*/ 2147483647 w 64"/>
                <a:gd name="T3" fmla="*/ 2147483647 h 38"/>
                <a:gd name="T4" fmla="*/ 2147483647 w 64"/>
                <a:gd name="T5" fmla="*/ 2147483647 h 38"/>
                <a:gd name="T6" fmla="*/ 2147483647 w 64"/>
                <a:gd name="T7" fmla="*/ 2147483647 h 38"/>
                <a:gd name="T8" fmla="*/ 2147483647 w 64"/>
                <a:gd name="T9" fmla="*/ 2147483647 h 38"/>
                <a:gd name="T10" fmla="*/ 2147483647 w 64"/>
                <a:gd name="T11" fmla="*/ 2147483647 h 38"/>
                <a:gd name="T12" fmla="*/ 2147483647 w 64"/>
                <a:gd name="T13" fmla="*/ 2147483647 h 38"/>
                <a:gd name="T14" fmla="*/ 2147483647 w 64"/>
                <a:gd name="T15" fmla="*/ 2147483647 h 38"/>
                <a:gd name="T16" fmla="*/ 2147483647 w 64"/>
                <a:gd name="T17" fmla="*/ 2147483647 h 38"/>
                <a:gd name="T18" fmla="*/ 0 w 64"/>
                <a:gd name="T19" fmla="*/ 2147483647 h 38"/>
                <a:gd name="T20" fmla="*/ 0 w 64"/>
                <a:gd name="T21" fmla="*/ 2147483647 h 38"/>
                <a:gd name="T22" fmla="*/ 0 w 64"/>
                <a:gd name="T23" fmla="*/ 2147483647 h 38"/>
                <a:gd name="T24" fmla="*/ 2147483647 w 64"/>
                <a:gd name="T25" fmla="*/ 2147483647 h 38"/>
                <a:gd name="T26" fmla="*/ 2147483647 w 64"/>
                <a:gd name="T27" fmla="*/ 2147483647 h 38"/>
                <a:gd name="T28" fmla="*/ 2147483647 w 64"/>
                <a:gd name="T29" fmla="*/ 2147483647 h 38"/>
                <a:gd name="T30" fmla="*/ 2147483647 w 64"/>
                <a:gd name="T31" fmla="*/ 2147483647 h 38"/>
                <a:gd name="T32" fmla="*/ 2147483647 w 64"/>
                <a:gd name="T33" fmla="*/ 2147483647 h 38"/>
                <a:gd name="T34" fmla="*/ 2147483647 w 64"/>
                <a:gd name="T35" fmla="*/ 2147483647 h 38"/>
                <a:gd name="T36" fmla="*/ 2147483647 w 64"/>
                <a:gd name="T37" fmla="*/ 2147483647 h 38"/>
                <a:gd name="T38" fmla="*/ 2147483647 w 64"/>
                <a:gd name="T39" fmla="*/ 2147483647 h 38"/>
                <a:gd name="T40" fmla="*/ 2147483647 w 64"/>
                <a:gd name="T41" fmla="*/ 0 h 38"/>
                <a:gd name="T42" fmla="*/ 2147483647 w 64"/>
                <a:gd name="T43" fmla="*/ 0 h 38"/>
                <a:gd name="T44" fmla="*/ 2147483647 w 64"/>
                <a:gd name="T45" fmla="*/ 2147483647 h 38"/>
                <a:gd name="T46" fmla="*/ 2147483647 w 64"/>
                <a:gd name="T47" fmla="*/ 0 h 3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4"/>
                <a:gd name="T73" fmla="*/ 0 h 38"/>
                <a:gd name="T74" fmla="*/ 64 w 64"/>
                <a:gd name="T75" fmla="*/ 38 h 3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4" h="38">
                  <a:moveTo>
                    <a:pt x="64" y="0"/>
                  </a:moveTo>
                  <a:lnTo>
                    <a:pt x="52" y="10"/>
                  </a:lnTo>
                  <a:lnTo>
                    <a:pt x="36" y="16"/>
                  </a:lnTo>
                  <a:lnTo>
                    <a:pt x="32" y="18"/>
                  </a:lnTo>
                  <a:lnTo>
                    <a:pt x="28" y="20"/>
                  </a:lnTo>
                  <a:lnTo>
                    <a:pt x="22" y="28"/>
                  </a:lnTo>
                  <a:lnTo>
                    <a:pt x="14" y="36"/>
                  </a:lnTo>
                  <a:lnTo>
                    <a:pt x="8" y="38"/>
                  </a:lnTo>
                  <a:lnTo>
                    <a:pt x="2" y="38"/>
                  </a:lnTo>
                  <a:lnTo>
                    <a:pt x="0" y="38"/>
                  </a:lnTo>
                  <a:lnTo>
                    <a:pt x="0" y="34"/>
                  </a:lnTo>
                  <a:lnTo>
                    <a:pt x="0" y="30"/>
                  </a:lnTo>
                  <a:lnTo>
                    <a:pt x="2" y="26"/>
                  </a:lnTo>
                  <a:lnTo>
                    <a:pt x="10" y="20"/>
                  </a:lnTo>
                  <a:lnTo>
                    <a:pt x="26" y="14"/>
                  </a:lnTo>
                  <a:lnTo>
                    <a:pt x="28" y="12"/>
                  </a:lnTo>
                  <a:lnTo>
                    <a:pt x="30" y="8"/>
                  </a:lnTo>
                  <a:lnTo>
                    <a:pt x="32" y="6"/>
                  </a:lnTo>
                  <a:lnTo>
                    <a:pt x="36" y="4"/>
                  </a:lnTo>
                  <a:lnTo>
                    <a:pt x="46" y="2"/>
                  </a:lnTo>
                  <a:lnTo>
                    <a:pt x="54" y="0"/>
                  </a:lnTo>
                  <a:lnTo>
                    <a:pt x="64" y="0"/>
                  </a:lnTo>
                  <a:lnTo>
                    <a:pt x="64" y="2"/>
                  </a:lnTo>
                  <a:lnTo>
                    <a:pt x="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36" name="Freeform 273"/>
            <p:cNvSpPr>
              <a:spLocks/>
            </p:cNvSpPr>
            <p:nvPr/>
          </p:nvSpPr>
          <p:spPr bwMode="auto">
            <a:xfrm>
              <a:off x="7437572" y="4799943"/>
              <a:ext cx="72646" cy="15929"/>
            </a:xfrm>
            <a:custGeom>
              <a:avLst/>
              <a:gdLst>
                <a:gd name="T0" fmla="*/ 2147483647 w 50"/>
                <a:gd name="T1" fmla="*/ 2147483647 h 10"/>
                <a:gd name="T2" fmla="*/ 2147483647 w 50"/>
                <a:gd name="T3" fmla="*/ 2147483647 h 10"/>
                <a:gd name="T4" fmla="*/ 2147483647 w 50"/>
                <a:gd name="T5" fmla="*/ 2147483647 h 10"/>
                <a:gd name="T6" fmla="*/ 2147483647 w 50"/>
                <a:gd name="T7" fmla="*/ 2147483647 h 10"/>
                <a:gd name="T8" fmla="*/ 2147483647 w 50"/>
                <a:gd name="T9" fmla="*/ 2147483647 h 10"/>
                <a:gd name="T10" fmla="*/ 2147483647 w 50"/>
                <a:gd name="T11" fmla="*/ 2147483647 h 10"/>
                <a:gd name="T12" fmla="*/ 2147483647 w 50"/>
                <a:gd name="T13" fmla="*/ 2147483647 h 10"/>
                <a:gd name="T14" fmla="*/ 0 w 50"/>
                <a:gd name="T15" fmla="*/ 2147483647 h 10"/>
                <a:gd name="T16" fmla="*/ 2147483647 w 50"/>
                <a:gd name="T17" fmla="*/ 2147483647 h 10"/>
                <a:gd name="T18" fmla="*/ 2147483647 w 50"/>
                <a:gd name="T19" fmla="*/ 0 h 10"/>
                <a:gd name="T20" fmla="*/ 2147483647 w 50"/>
                <a:gd name="T21" fmla="*/ 2147483647 h 10"/>
                <a:gd name="T22" fmla="*/ 2147483647 w 50"/>
                <a:gd name="T23" fmla="*/ 2147483647 h 10"/>
                <a:gd name="T24" fmla="*/ 2147483647 w 50"/>
                <a:gd name="T25" fmla="*/ 2147483647 h 10"/>
                <a:gd name="T26" fmla="*/ 2147483647 w 50"/>
                <a:gd name="T27" fmla="*/ 2147483647 h 10"/>
                <a:gd name="T28" fmla="*/ 2147483647 w 50"/>
                <a:gd name="T29" fmla="*/ 2147483647 h 10"/>
                <a:gd name="T30" fmla="*/ 2147483647 w 50"/>
                <a:gd name="T31" fmla="*/ 2147483647 h 10"/>
                <a:gd name="T32" fmla="*/ 2147483647 w 50"/>
                <a:gd name="T33" fmla="*/ 2147483647 h 10"/>
                <a:gd name="T34" fmla="*/ 2147483647 w 50"/>
                <a:gd name="T35" fmla="*/ 2147483647 h 10"/>
                <a:gd name="T36" fmla="*/ 2147483647 w 50"/>
                <a:gd name="T37" fmla="*/ 2147483647 h 10"/>
                <a:gd name="T38" fmla="*/ 2147483647 w 50"/>
                <a:gd name="T39" fmla="*/ 2147483647 h 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0"/>
                <a:gd name="T61" fmla="*/ 0 h 10"/>
                <a:gd name="T62" fmla="*/ 50 w 50"/>
                <a:gd name="T63" fmla="*/ 10 h 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0" h="10">
                  <a:moveTo>
                    <a:pt x="40" y="8"/>
                  </a:moveTo>
                  <a:lnTo>
                    <a:pt x="34" y="10"/>
                  </a:lnTo>
                  <a:lnTo>
                    <a:pt x="28" y="10"/>
                  </a:lnTo>
                  <a:lnTo>
                    <a:pt x="22" y="8"/>
                  </a:lnTo>
                  <a:lnTo>
                    <a:pt x="10" y="10"/>
                  </a:lnTo>
                  <a:lnTo>
                    <a:pt x="4" y="10"/>
                  </a:lnTo>
                  <a:lnTo>
                    <a:pt x="2" y="8"/>
                  </a:lnTo>
                  <a:lnTo>
                    <a:pt x="0" y="4"/>
                  </a:lnTo>
                  <a:lnTo>
                    <a:pt x="6" y="2"/>
                  </a:lnTo>
                  <a:lnTo>
                    <a:pt x="12" y="0"/>
                  </a:lnTo>
                  <a:lnTo>
                    <a:pt x="18" y="2"/>
                  </a:lnTo>
                  <a:lnTo>
                    <a:pt x="24" y="4"/>
                  </a:lnTo>
                  <a:lnTo>
                    <a:pt x="28" y="6"/>
                  </a:lnTo>
                  <a:lnTo>
                    <a:pt x="34" y="8"/>
                  </a:lnTo>
                  <a:lnTo>
                    <a:pt x="42" y="6"/>
                  </a:lnTo>
                  <a:lnTo>
                    <a:pt x="50" y="4"/>
                  </a:lnTo>
                  <a:lnTo>
                    <a:pt x="46" y="8"/>
                  </a:lnTo>
                  <a:lnTo>
                    <a:pt x="44" y="10"/>
                  </a:lnTo>
                  <a:lnTo>
                    <a:pt x="38" y="10"/>
                  </a:lnTo>
                  <a:lnTo>
                    <a:pt x="4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37" name="Freeform 274"/>
            <p:cNvSpPr>
              <a:spLocks/>
            </p:cNvSpPr>
            <p:nvPr/>
          </p:nvSpPr>
          <p:spPr bwMode="auto">
            <a:xfrm>
              <a:off x="7105476" y="4737554"/>
              <a:ext cx="235234" cy="78319"/>
            </a:xfrm>
            <a:custGeom>
              <a:avLst/>
              <a:gdLst>
                <a:gd name="T0" fmla="*/ 2147483647 w 162"/>
                <a:gd name="T1" fmla="*/ 2147483647 h 50"/>
                <a:gd name="T2" fmla="*/ 0 w 162"/>
                <a:gd name="T3" fmla="*/ 2147483647 h 50"/>
                <a:gd name="T4" fmla="*/ 2147483647 w 162"/>
                <a:gd name="T5" fmla="*/ 2147483647 h 50"/>
                <a:gd name="T6" fmla="*/ 2147483647 w 162"/>
                <a:gd name="T7" fmla="*/ 2147483647 h 50"/>
                <a:gd name="T8" fmla="*/ 2147483647 w 162"/>
                <a:gd name="T9" fmla="*/ 2147483647 h 50"/>
                <a:gd name="T10" fmla="*/ 2147483647 w 162"/>
                <a:gd name="T11" fmla="*/ 0 h 50"/>
                <a:gd name="T12" fmla="*/ 2147483647 w 162"/>
                <a:gd name="T13" fmla="*/ 2147483647 h 50"/>
                <a:gd name="T14" fmla="*/ 2147483647 w 162"/>
                <a:gd name="T15" fmla="*/ 2147483647 h 50"/>
                <a:gd name="T16" fmla="*/ 2147483647 w 162"/>
                <a:gd name="T17" fmla="*/ 2147483647 h 50"/>
                <a:gd name="T18" fmla="*/ 2147483647 w 162"/>
                <a:gd name="T19" fmla="*/ 2147483647 h 50"/>
                <a:gd name="T20" fmla="*/ 2147483647 w 162"/>
                <a:gd name="T21" fmla="*/ 2147483647 h 50"/>
                <a:gd name="T22" fmla="*/ 2147483647 w 162"/>
                <a:gd name="T23" fmla="*/ 2147483647 h 50"/>
                <a:gd name="T24" fmla="*/ 2147483647 w 162"/>
                <a:gd name="T25" fmla="*/ 2147483647 h 50"/>
                <a:gd name="T26" fmla="*/ 2147483647 w 162"/>
                <a:gd name="T27" fmla="*/ 2147483647 h 50"/>
                <a:gd name="T28" fmla="*/ 2147483647 w 162"/>
                <a:gd name="T29" fmla="*/ 2147483647 h 50"/>
                <a:gd name="T30" fmla="*/ 2147483647 w 162"/>
                <a:gd name="T31" fmla="*/ 2147483647 h 50"/>
                <a:gd name="T32" fmla="*/ 2147483647 w 162"/>
                <a:gd name="T33" fmla="*/ 2147483647 h 50"/>
                <a:gd name="T34" fmla="*/ 2147483647 w 162"/>
                <a:gd name="T35" fmla="*/ 2147483647 h 50"/>
                <a:gd name="T36" fmla="*/ 2147483647 w 162"/>
                <a:gd name="T37" fmla="*/ 2147483647 h 50"/>
                <a:gd name="T38" fmla="*/ 2147483647 w 162"/>
                <a:gd name="T39" fmla="*/ 2147483647 h 50"/>
                <a:gd name="T40" fmla="*/ 2147483647 w 162"/>
                <a:gd name="T41" fmla="*/ 2147483647 h 50"/>
                <a:gd name="T42" fmla="*/ 2147483647 w 162"/>
                <a:gd name="T43" fmla="*/ 2147483647 h 50"/>
                <a:gd name="T44" fmla="*/ 2147483647 w 162"/>
                <a:gd name="T45" fmla="*/ 2147483647 h 50"/>
                <a:gd name="T46" fmla="*/ 2147483647 w 162"/>
                <a:gd name="T47" fmla="*/ 2147483647 h 50"/>
                <a:gd name="T48" fmla="*/ 2147483647 w 162"/>
                <a:gd name="T49" fmla="*/ 2147483647 h 50"/>
                <a:gd name="T50" fmla="*/ 2147483647 w 162"/>
                <a:gd name="T51" fmla="*/ 2147483647 h 50"/>
                <a:gd name="T52" fmla="*/ 2147483647 w 162"/>
                <a:gd name="T53" fmla="*/ 2147483647 h 50"/>
                <a:gd name="T54" fmla="*/ 2147483647 w 162"/>
                <a:gd name="T55" fmla="*/ 2147483647 h 50"/>
                <a:gd name="T56" fmla="*/ 2147483647 w 162"/>
                <a:gd name="T57" fmla="*/ 2147483647 h 50"/>
                <a:gd name="T58" fmla="*/ 2147483647 w 162"/>
                <a:gd name="T59" fmla="*/ 2147483647 h 50"/>
                <a:gd name="T60" fmla="*/ 2147483647 w 162"/>
                <a:gd name="T61" fmla="*/ 2147483647 h 50"/>
                <a:gd name="T62" fmla="*/ 2147483647 w 162"/>
                <a:gd name="T63" fmla="*/ 2147483647 h 50"/>
                <a:gd name="T64" fmla="*/ 2147483647 w 162"/>
                <a:gd name="T65" fmla="*/ 2147483647 h 50"/>
                <a:gd name="T66" fmla="*/ 2147483647 w 162"/>
                <a:gd name="T67" fmla="*/ 2147483647 h 5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2"/>
                <a:gd name="T103" fmla="*/ 0 h 50"/>
                <a:gd name="T104" fmla="*/ 162 w 162"/>
                <a:gd name="T105" fmla="*/ 50 h 5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2" h="50">
                  <a:moveTo>
                    <a:pt x="16" y="16"/>
                  </a:moveTo>
                  <a:lnTo>
                    <a:pt x="8" y="16"/>
                  </a:lnTo>
                  <a:lnTo>
                    <a:pt x="4" y="14"/>
                  </a:lnTo>
                  <a:lnTo>
                    <a:pt x="0" y="12"/>
                  </a:lnTo>
                  <a:lnTo>
                    <a:pt x="4" y="10"/>
                  </a:lnTo>
                  <a:lnTo>
                    <a:pt x="8" y="10"/>
                  </a:lnTo>
                  <a:lnTo>
                    <a:pt x="10" y="8"/>
                  </a:lnTo>
                  <a:lnTo>
                    <a:pt x="10" y="6"/>
                  </a:lnTo>
                  <a:lnTo>
                    <a:pt x="10" y="4"/>
                  </a:lnTo>
                  <a:lnTo>
                    <a:pt x="10" y="2"/>
                  </a:lnTo>
                  <a:lnTo>
                    <a:pt x="12" y="0"/>
                  </a:lnTo>
                  <a:lnTo>
                    <a:pt x="16" y="0"/>
                  </a:lnTo>
                  <a:lnTo>
                    <a:pt x="22" y="2"/>
                  </a:lnTo>
                  <a:lnTo>
                    <a:pt x="36" y="2"/>
                  </a:lnTo>
                  <a:lnTo>
                    <a:pt x="48" y="4"/>
                  </a:lnTo>
                  <a:lnTo>
                    <a:pt x="50" y="6"/>
                  </a:lnTo>
                  <a:lnTo>
                    <a:pt x="52" y="8"/>
                  </a:lnTo>
                  <a:lnTo>
                    <a:pt x="54" y="12"/>
                  </a:lnTo>
                  <a:lnTo>
                    <a:pt x="56" y="14"/>
                  </a:lnTo>
                  <a:lnTo>
                    <a:pt x="62" y="16"/>
                  </a:lnTo>
                  <a:lnTo>
                    <a:pt x="70" y="16"/>
                  </a:lnTo>
                  <a:lnTo>
                    <a:pt x="78" y="14"/>
                  </a:lnTo>
                  <a:lnTo>
                    <a:pt x="84" y="12"/>
                  </a:lnTo>
                  <a:lnTo>
                    <a:pt x="88" y="10"/>
                  </a:lnTo>
                  <a:lnTo>
                    <a:pt x="90" y="8"/>
                  </a:lnTo>
                  <a:lnTo>
                    <a:pt x="92" y="10"/>
                  </a:lnTo>
                  <a:lnTo>
                    <a:pt x="94" y="10"/>
                  </a:lnTo>
                  <a:lnTo>
                    <a:pt x="100" y="12"/>
                  </a:lnTo>
                  <a:lnTo>
                    <a:pt x="102" y="16"/>
                  </a:lnTo>
                  <a:lnTo>
                    <a:pt x="106" y="16"/>
                  </a:lnTo>
                  <a:lnTo>
                    <a:pt x="114" y="18"/>
                  </a:lnTo>
                  <a:lnTo>
                    <a:pt x="118" y="20"/>
                  </a:lnTo>
                  <a:lnTo>
                    <a:pt x="118" y="22"/>
                  </a:lnTo>
                  <a:lnTo>
                    <a:pt x="118" y="30"/>
                  </a:lnTo>
                  <a:lnTo>
                    <a:pt x="124" y="32"/>
                  </a:lnTo>
                  <a:lnTo>
                    <a:pt x="132" y="32"/>
                  </a:lnTo>
                  <a:lnTo>
                    <a:pt x="146" y="34"/>
                  </a:lnTo>
                  <a:lnTo>
                    <a:pt x="150" y="36"/>
                  </a:lnTo>
                  <a:lnTo>
                    <a:pt x="162" y="40"/>
                  </a:lnTo>
                  <a:lnTo>
                    <a:pt x="162" y="42"/>
                  </a:lnTo>
                  <a:lnTo>
                    <a:pt x="160" y="46"/>
                  </a:lnTo>
                  <a:lnTo>
                    <a:pt x="156" y="48"/>
                  </a:lnTo>
                  <a:lnTo>
                    <a:pt x="152" y="48"/>
                  </a:lnTo>
                  <a:lnTo>
                    <a:pt x="150" y="46"/>
                  </a:lnTo>
                  <a:lnTo>
                    <a:pt x="146" y="40"/>
                  </a:lnTo>
                  <a:lnTo>
                    <a:pt x="144" y="46"/>
                  </a:lnTo>
                  <a:lnTo>
                    <a:pt x="144" y="48"/>
                  </a:lnTo>
                  <a:lnTo>
                    <a:pt x="142" y="50"/>
                  </a:lnTo>
                  <a:lnTo>
                    <a:pt x="136" y="48"/>
                  </a:lnTo>
                  <a:lnTo>
                    <a:pt x="130" y="46"/>
                  </a:lnTo>
                  <a:lnTo>
                    <a:pt x="126" y="44"/>
                  </a:lnTo>
                  <a:lnTo>
                    <a:pt x="118" y="42"/>
                  </a:lnTo>
                  <a:lnTo>
                    <a:pt x="92" y="42"/>
                  </a:lnTo>
                  <a:lnTo>
                    <a:pt x="90" y="40"/>
                  </a:lnTo>
                  <a:lnTo>
                    <a:pt x="84" y="40"/>
                  </a:lnTo>
                  <a:lnTo>
                    <a:pt x="82" y="38"/>
                  </a:lnTo>
                  <a:lnTo>
                    <a:pt x="80" y="36"/>
                  </a:lnTo>
                  <a:lnTo>
                    <a:pt x="74" y="34"/>
                  </a:lnTo>
                  <a:lnTo>
                    <a:pt x="64" y="32"/>
                  </a:lnTo>
                  <a:lnTo>
                    <a:pt x="56" y="32"/>
                  </a:lnTo>
                  <a:lnTo>
                    <a:pt x="48" y="32"/>
                  </a:lnTo>
                  <a:lnTo>
                    <a:pt x="40" y="32"/>
                  </a:lnTo>
                  <a:lnTo>
                    <a:pt x="36" y="32"/>
                  </a:lnTo>
                  <a:lnTo>
                    <a:pt x="36" y="30"/>
                  </a:lnTo>
                  <a:lnTo>
                    <a:pt x="32" y="26"/>
                  </a:lnTo>
                  <a:lnTo>
                    <a:pt x="24" y="26"/>
                  </a:lnTo>
                  <a:lnTo>
                    <a:pt x="20" y="26"/>
                  </a:lnTo>
                  <a:lnTo>
                    <a:pt x="18" y="22"/>
                  </a:ln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38" name="Freeform 275"/>
            <p:cNvSpPr>
              <a:spLocks/>
            </p:cNvSpPr>
            <p:nvPr/>
          </p:nvSpPr>
          <p:spPr bwMode="auto">
            <a:xfrm>
              <a:off x="7105476" y="4610119"/>
              <a:ext cx="33440" cy="41151"/>
            </a:xfrm>
            <a:custGeom>
              <a:avLst/>
              <a:gdLst>
                <a:gd name="T0" fmla="*/ 0 w 24"/>
                <a:gd name="T1" fmla="*/ 2147483647 h 26"/>
                <a:gd name="T2" fmla="*/ 2147483647 w 24"/>
                <a:gd name="T3" fmla="*/ 2147483647 h 26"/>
                <a:gd name="T4" fmla="*/ 2147483647 w 24"/>
                <a:gd name="T5" fmla="*/ 2147483647 h 26"/>
                <a:gd name="T6" fmla="*/ 2147483647 w 24"/>
                <a:gd name="T7" fmla="*/ 0 h 26"/>
                <a:gd name="T8" fmla="*/ 2147483647 w 24"/>
                <a:gd name="T9" fmla="*/ 0 h 26"/>
                <a:gd name="T10" fmla="*/ 2147483647 w 24"/>
                <a:gd name="T11" fmla="*/ 2147483647 h 26"/>
                <a:gd name="T12" fmla="*/ 2147483647 w 24"/>
                <a:gd name="T13" fmla="*/ 2147483647 h 26"/>
                <a:gd name="T14" fmla="*/ 2147483647 w 24"/>
                <a:gd name="T15" fmla="*/ 2147483647 h 26"/>
                <a:gd name="T16" fmla="*/ 2147483647 w 24"/>
                <a:gd name="T17" fmla="*/ 2147483647 h 26"/>
                <a:gd name="T18" fmla="*/ 2147483647 w 24"/>
                <a:gd name="T19" fmla="*/ 2147483647 h 26"/>
                <a:gd name="T20" fmla="*/ 2147483647 w 24"/>
                <a:gd name="T21" fmla="*/ 2147483647 h 26"/>
                <a:gd name="T22" fmla="*/ 2147483647 w 24"/>
                <a:gd name="T23" fmla="*/ 2147483647 h 26"/>
                <a:gd name="T24" fmla="*/ 2147483647 w 24"/>
                <a:gd name="T25" fmla="*/ 2147483647 h 26"/>
                <a:gd name="T26" fmla="*/ 2147483647 w 24"/>
                <a:gd name="T27" fmla="*/ 2147483647 h 26"/>
                <a:gd name="T28" fmla="*/ 2147483647 w 24"/>
                <a:gd name="T29" fmla="*/ 2147483647 h 26"/>
                <a:gd name="T30" fmla="*/ 2147483647 w 24"/>
                <a:gd name="T31" fmla="*/ 2147483647 h 26"/>
                <a:gd name="T32" fmla="*/ 2147483647 w 24"/>
                <a:gd name="T33" fmla="*/ 2147483647 h 26"/>
                <a:gd name="T34" fmla="*/ 2147483647 w 24"/>
                <a:gd name="T35" fmla="*/ 2147483647 h 26"/>
                <a:gd name="T36" fmla="*/ 0 w 24"/>
                <a:gd name="T37" fmla="*/ 2147483647 h 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
                <a:gd name="T58" fmla="*/ 0 h 26"/>
                <a:gd name="T59" fmla="*/ 24 w 24"/>
                <a:gd name="T60" fmla="*/ 26 h 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 h="26">
                  <a:moveTo>
                    <a:pt x="0" y="6"/>
                  </a:moveTo>
                  <a:lnTo>
                    <a:pt x="4" y="4"/>
                  </a:lnTo>
                  <a:lnTo>
                    <a:pt x="6" y="2"/>
                  </a:lnTo>
                  <a:lnTo>
                    <a:pt x="10" y="0"/>
                  </a:lnTo>
                  <a:lnTo>
                    <a:pt x="12" y="0"/>
                  </a:lnTo>
                  <a:lnTo>
                    <a:pt x="14" y="2"/>
                  </a:lnTo>
                  <a:lnTo>
                    <a:pt x="14" y="6"/>
                  </a:lnTo>
                  <a:lnTo>
                    <a:pt x="18" y="12"/>
                  </a:lnTo>
                  <a:lnTo>
                    <a:pt x="24" y="18"/>
                  </a:lnTo>
                  <a:lnTo>
                    <a:pt x="24" y="24"/>
                  </a:lnTo>
                  <a:lnTo>
                    <a:pt x="22" y="26"/>
                  </a:lnTo>
                  <a:lnTo>
                    <a:pt x="14" y="22"/>
                  </a:lnTo>
                  <a:lnTo>
                    <a:pt x="12" y="18"/>
                  </a:lnTo>
                  <a:lnTo>
                    <a:pt x="10" y="16"/>
                  </a:lnTo>
                  <a:lnTo>
                    <a:pt x="12" y="12"/>
                  </a:lnTo>
                  <a:lnTo>
                    <a:pt x="12" y="10"/>
                  </a:lnTo>
                  <a:lnTo>
                    <a:pt x="6" y="8"/>
                  </a:lnTo>
                  <a:lnTo>
                    <a:pt x="2" y="6"/>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39" name="Freeform 276"/>
            <p:cNvSpPr>
              <a:spLocks/>
            </p:cNvSpPr>
            <p:nvPr/>
          </p:nvSpPr>
          <p:spPr bwMode="auto">
            <a:xfrm>
              <a:off x="7159672" y="4639322"/>
              <a:ext cx="17296" cy="15929"/>
            </a:xfrm>
            <a:custGeom>
              <a:avLst/>
              <a:gdLst>
                <a:gd name="T0" fmla="*/ 2147483647 w 12"/>
                <a:gd name="T1" fmla="*/ 2147483647 h 10"/>
                <a:gd name="T2" fmla="*/ 2147483647 w 12"/>
                <a:gd name="T3" fmla="*/ 2147483647 h 10"/>
                <a:gd name="T4" fmla="*/ 2147483647 w 12"/>
                <a:gd name="T5" fmla="*/ 2147483647 h 10"/>
                <a:gd name="T6" fmla="*/ 2147483647 w 12"/>
                <a:gd name="T7" fmla="*/ 2147483647 h 10"/>
                <a:gd name="T8" fmla="*/ 2147483647 w 12"/>
                <a:gd name="T9" fmla="*/ 2147483647 h 10"/>
                <a:gd name="T10" fmla="*/ 0 w 12"/>
                <a:gd name="T11" fmla="*/ 2147483647 h 10"/>
                <a:gd name="T12" fmla="*/ 2147483647 w 12"/>
                <a:gd name="T13" fmla="*/ 2147483647 h 10"/>
                <a:gd name="T14" fmla="*/ 2147483647 w 12"/>
                <a:gd name="T15" fmla="*/ 0 h 10"/>
                <a:gd name="T16" fmla="*/ 2147483647 w 12"/>
                <a:gd name="T17" fmla="*/ 2147483647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0"/>
                <a:gd name="T29" fmla="*/ 12 w 12"/>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0">
                  <a:moveTo>
                    <a:pt x="12" y="2"/>
                  </a:moveTo>
                  <a:lnTo>
                    <a:pt x="10" y="6"/>
                  </a:lnTo>
                  <a:lnTo>
                    <a:pt x="10" y="10"/>
                  </a:lnTo>
                  <a:lnTo>
                    <a:pt x="4" y="10"/>
                  </a:lnTo>
                  <a:lnTo>
                    <a:pt x="2" y="8"/>
                  </a:lnTo>
                  <a:lnTo>
                    <a:pt x="0" y="4"/>
                  </a:lnTo>
                  <a:lnTo>
                    <a:pt x="2" y="2"/>
                  </a:lnTo>
                  <a:lnTo>
                    <a:pt x="4" y="0"/>
                  </a:lnTo>
                  <a:lnTo>
                    <a:pt x="1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40" name="Freeform 277"/>
            <p:cNvSpPr>
              <a:spLocks/>
            </p:cNvSpPr>
            <p:nvPr/>
          </p:nvSpPr>
          <p:spPr bwMode="auto">
            <a:xfrm>
              <a:off x="6948653" y="4592862"/>
              <a:ext cx="13837" cy="17257"/>
            </a:xfrm>
            <a:custGeom>
              <a:avLst/>
              <a:gdLst>
                <a:gd name="T0" fmla="*/ 2147483647 w 10"/>
                <a:gd name="T1" fmla="*/ 0 h 12"/>
                <a:gd name="T2" fmla="*/ 2147483647 w 10"/>
                <a:gd name="T3" fmla="*/ 2147483647 h 12"/>
                <a:gd name="T4" fmla="*/ 2147483647 w 10"/>
                <a:gd name="T5" fmla="*/ 2147483647 h 12"/>
                <a:gd name="T6" fmla="*/ 2147483647 w 10"/>
                <a:gd name="T7" fmla="*/ 2147483647 h 12"/>
                <a:gd name="T8" fmla="*/ 2147483647 w 10"/>
                <a:gd name="T9" fmla="*/ 2147483647 h 12"/>
                <a:gd name="T10" fmla="*/ 2147483647 w 10"/>
                <a:gd name="T11" fmla="*/ 2147483647 h 12"/>
                <a:gd name="T12" fmla="*/ 2147483647 w 10"/>
                <a:gd name="T13" fmla="*/ 2147483647 h 12"/>
                <a:gd name="T14" fmla="*/ 0 w 10"/>
                <a:gd name="T15" fmla="*/ 2147483647 h 12"/>
                <a:gd name="T16" fmla="*/ 2147483647 w 10"/>
                <a:gd name="T17" fmla="*/ 0 h 12"/>
                <a:gd name="T18" fmla="*/ 2147483647 w 10"/>
                <a:gd name="T19" fmla="*/ 0 h 12"/>
                <a:gd name="T20" fmla="*/ 2147483647 w 10"/>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
                <a:gd name="T34" fmla="*/ 0 h 12"/>
                <a:gd name="T35" fmla="*/ 10 w 10"/>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 h="12">
                  <a:moveTo>
                    <a:pt x="6" y="0"/>
                  </a:moveTo>
                  <a:lnTo>
                    <a:pt x="6" y="6"/>
                  </a:lnTo>
                  <a:lnTo>
                    <a:pt x="10" y="8"/>
                  </a:lnTo>
                  <a:lnTo>
                    <a:pt x="10" y="12"/>
                  </a:lnTo>
                  <a:lnTo>
                    <a:pt x="6" y="12"/>
                  </a:lnTo>
                  <a:lnTo>
                    <a:pt x="4" y="10"/>
                  </a:lnTo>
                  <a:lnTo>
                    <a:pt x="2" y="8"/>
                  </a:lnTo>
                  <a:lnTo>
                    <a:pt x="0" y="4"/>
                  </a:lnTo>
                  <a:lnTo>
                    <a:pt x="2" y="0"/>
                  </a:lnTo>
                  <a:lnTo>
                    <a:pt x="4" y="0"/>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41" name="Freeform 278"/>
            <p:cNvSpPr>
              <a:spLocks/>
            </p:cNvSpPr>
            <p:nvPr/>
          </p:nvSpPr>
          <p:spPr bwMode="auto">
            <a:xfrm>
              <a:off x="6917519" y="4522508"/>
              <a:ext cx="17296" cy="22567"/>
            </a:xfrm>
            <a:custGeom>
              <a:avLst/>
              <a:gdLst>
                <a:gd name="T0" fmla="*/ 2147483647 w 12"/>
                <a:gd name="T1" fmla="*/ 2147483647 h 14"/>
                <a:gd name="T2" fmla="*/ 2147483647 w 12"/>
                <a:gd name="T3" fmla="*/ 2147483647 h 14"/>
                <a:gd name="T4" fmla="*/ 2147483647 w 12"/>
                <a:gd name="T5" fmla="*/ 2147483647 h 14"/>
                <a:gd name="T6" fmla="*/ 2147483647 w 12"/>
                <a:gd name="T7" fmla="*/ 2147483647 h 14"/>
                <a:gd name="T8" fmla="*/ 0 w 12"/>
                <a:gd name="T9" fmla="*/ 2147483647 h 14"/>
                <a:gd name="T10" fmla="*/ 0 w 12"/>
                <a:gd name="T11" fmla="*/ 2147483647 h 14"/>
                <a:gd name="T12" fmla="*/ 0 w 12"/>
                <a:gd name="T13" fmla="*/ 0 h 14"/>
                <a:gd name="T14" fmla="*/ 2147483647 w 12"/>
                <a:gd name="T15" fmla="*/ 2147483647 h 14"/>
                <a:gd name="T16" fmla="*/ 2147483647 w 12"/>
                <a:gd name="T17" fmla="*/ 2147483647 h 14"/>
                <a:gd name="T18" fmla="*/ 2147483647 w 12"/>
                <a:gd name="T19" fmla="*/ 2147483647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
                <a:gd name="T31" fmla="*/ 0 h 14"/>
                <a:gd name="T32" fmla="*/ 12 w 12"/>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 h="14">
                  <a:moveTo>
                    <a:pt x="12" y="8"/>
                  </a:moveTo>
                  <a:lnTo>
                    <a:pt x="10" y="12"/>
                  </a:lnTo>
                  <a:lnTo>
                    <a:pt x="8" y="14"/>
                  </a:lnTo>
                  <a:lnTo>
                    <a:pt x="4" y="12"/>
                  </a:lnTo>
                  <a:lnTo>
                    <a:pt x="0" y="8"/>
                  </a:lnTo>
                  <a:lnTo>
                    <a:pt x="0" y="6"/>
                  </a:lnTo>
                  <a:lnTo>
                    <a:pt x="0" y="0"/>
                  </a:lnTo>
                  <a:lnTo>
                    <a:pt x="6" y="4"/>
                  </a:lnTo>
                  <a:lnTo>
                    <a:pt x="10" y="6"/>
                  </a:lnTo>
                  <a:lnTo>
                    <a:pt x="1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42" name="Freeform 279"/>
            <p:cNvSpPr>
              <a:spLocks/>
            </p:cNvSpPr>
            <p:nvPr/>
          </p:nvSpPr>
          <p:spPr bwMode="auto">
            <a:xfrm>
              <a:off x="7673959" y="4888882"/>
              <a:ext cx="29981" cy="15929"/>
            </a:xfrm>
            <a:custGeom>
              <a:avLst/>
              <a:gdLst>
                <a:gd name="T0" fmla="*/ 0 w 20"/>
                <a:gd name="T1" fmla="*/ 0 h 10"/>
                <a:gd name="T2" fmla="*/ 0 w 20"/>
                <a:gd name="T3" fmla="*/ 2147483647 h 10"/>
                <a:gd name="T4" fmla="*/ 2147483647 w 20"/>
                <a:gd name="T5" fmla="*/ 2147483647 h 10"/>
                <a:gd name="T6" fmla="*/ 2147483647 w 20"/>
                <a:gd name="T7" fmla="*/ 2147483647 h 10"/>
                <a:gd name="T8" fmla="*/ 2147483647 w 20"/>
                <a:gd name="T9" fmla="*/ 2147483647 h 10"/>
                <a:gd name="T10" fmla="*/ 2147483647 w 20"/>
                <a:gd name="T11" fmla="*/ 2147483647 h 10"/>
                <a:gd name="T12" fmla="*/ 2147483647 w 20"/>
                <a:gd name="T13" fmla="*/ 2147483647 h 10"/>
                <a:gd name="T14" fmla="*/ 2147483647 w 20"/>
                <a:gd name="T15" fmla="*/ 0 h 10"/>
                <a:gd name="T16" fmla="*/ 2147483647 w 20"/>
                <a:gd name="T17" fmla="*/ 0 h 10"/>
                <a:gd name="T18" fmla="*/ 0 w 20"/>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0"/>
                <a:gd name="T32" fmla="*/ 20 w 20"/>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0">
                  <a:moveTo>
                    <a:pt x="0" y="0"/>
                  </a:moveTo>
                  <a:lnTo>
                    <a:pt x="0" y="8"/>
                  </a:lnTo>
                  <a:lnTo>
                    <a:pt x="4" y="10"/>
                  </a:lnTo>
                  <a:lnTo>
                    <a:pt x="10" y="10"/>
                  </a:lnTo>
                  <a:lnTo>
                    <a:pt x="14" y="10"/>
                  </a:lnTo>
                  <a:lnTo>
                    <a:pt x="16" y="6"/>
                  </a:lnTo>
                  <a:lnTo>
                    <a:pt x="20" y="2"/>
                  </a:lnTo>
                  <a:lnTo>
                    <a:pt x="16" y="0"/>
                  </a:lnTo>
                  <a:lnTo>
                    <a:pt x="1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43" name="Freeform 280"/>
            <p:cNvSpPr>
              <a:spLocks/>
            </p:cNvSpPr>
            <p:nvPr/>
          </p:nvSpPr>
          <p:spPr bwMode="auto">
            <a:xfrm>
              <a:off x="7730461" y="5734463"/>
              <a:ext cx="95708" cy="92921"/>
            </a:xfrm>
            <a:custGeom>
              <a:avLst/>
              <a:gdLst>
                <a:gd name="T0" fmla="*/ 2147483647 w 66"/>
                <a:gd name="T1" fmla="*/ 2147483647 h 58"/>
                <a:gd name="T2" fmla="*/ 2147483647 w 66"/>
                <a:gd name="T3" fmla="*/ 2147483647 h 58"/>
                <a:gd name="T4" fmla="*/ 2147483647 w 66"/>
                <a:gd name="T5" fmla="*/ 2147483647 h 58"/>
                <a:gd name="T6" fmla="*/ 2147483647 w 66"/>
                <a:gd name="T7" fmla="*/ 2147483647 h 58"/>
                <a:gd name="T8" fmla="*/ 2147483647 w 66"/>
                <a:gd name="T9" fmla="*/ 2147483647 h 58"/>
                <a:gd name="T10" fmla="*/ 2147483647 w 66"/>
                <a:gd name="T11" fmla="*/ 2147483647 h 58"/>
                <a:gd name="T12" fmla="*/ 2147483647 w 66"/>
                <a:gd name="T13" fmla="*/ 2147483647 h 58"/>
                <a:gd name="T14" fmla="*/ 2147483647 w 66"/>
                <a:gd name="T15" fmla="*/ 2147483647 h 58"/>
                <a:gd name="T16" fmla="*/ 2147483647 w 66"/>
                <a:gd name="T17" fmla="*/ 2147483647 h 58"/>
                <a:gd name="T18" fmla="*/ 2147483647 w 66"/>
                <a:gd name="T19" fmla="*/ 2147483647 h 58"/>
                <a:gd name="T20" fmla="*/ 2147483647 w 66"/>
                <a:gd name="T21" fmla="*/ 2147483647 h 58"/>
                <a:gd name="T22" fmla="*/ 2147483647 w 66"/>
                <a:gd name="T23" fmla="*/ 2147483647 h 58"/>
                <a:gd name="T24" fmla="*/ 2147483647 w 66"/>
                <a:gd name="T25" fmla="*/ 2147483647 h 58"/>
                <a:gd name="T26" fmla="*/ 2147483647 w 66"/>
                <a:gd name="T27" fmla="*/ 2147483647 h 58"/>
                <a:gd name="T28" fmla="*/ 2147483647 w 66"/>
                <a:gd name="T29" fmla="*/ 2147483647 h 58"/>
                <a:gd name="T30" fmla="*/ 2147483647 w 66"/>
                <a:gd name="T31" fmla="*/ 2147483647 h 58"/>
                <a:gd name="T32" fmla="*/ 2147483647 w 66"/>
                <a:gd name="T33" fmla="*/ 2147483647 h 58"/>
                <a:gd name="T34" fmla="*/ 2147483647 w 66"/>
                <a:gd name="T35" fmla="*/ 2147483647 h 58"/>
                <a:gd name="T36" fmla="*/ 2147483647 w 66"/>
                <a:gd name="T37" fmla="*/ 2147483647 h 58"/>
                <a:gd name="T38" fmla="*/ 2147483647 w 66"/>
                <a:gd name="T39" fmla="*/ 2147483647 h 58"/>
                <a:gd name="T40" fmla="*/ 2147483647 w 66"/>
                <a:gd name="T41" fmla="*/ 2147483647 h 58"/>
                <a:gd name="T42" fmla="*/ 2147483647 w 66"/>
                <a:gd name="T43" fmla="*/ 2147483647 h 58"/>
                <a:gd name="T44" fmla="*/ 2147483647 w 66"/>
                <a:gd name="T45" fmla="*/ 2147483647 h 58"/>
                <a:gd name="T46" fmla="*/ 2147483647 w 66"/>
                <a:gd name="T47" fmla="*/ 2147483647 h 58"/>
                <a:gd name="T48" fmla="*/ 2147483647 w 66"/>
                <a:gd name="T49" fmla="*/ 2147483647 h 58"/>
                <a:gd name="T50" fmla="*/ 0 w 66"/>
                <a:gd name="T51" fmla="*/ 2147483647 h 58"/>
                <a:gd name="T52" fmla="*/ 0 w 66"/>
                <a:gd name="T53" fmla="*/ 2147483647 h 58"/>
                <a:gd name="T54" fmla="*/ 0 w 66"/>
                <a:gd name="T55" fmla="*/ 2147483647 h 58"/>
                <a:gd name="T56" fmla="*/ 0 w 66"/>
                <a:gd name="T57" fmla="*/ 2147483647 h 58"/>
                <a:gd name="T58" fmla="*/ 2147483647 w 66"/>
                <a:gd name="T59" fmla="*/ 2147483647 h 58"/>
                <a:gd name="T60" fmla="*/ 2147483647 w 66"/>
                <a:gd name="T61" fmla="*/ 2147483647 h 58"/>
                <a:gd name="T62" fmla="*/ 2147483647 w 66"/>
                <a:gd name="T63" fmla="*/ 2147483647 h 58"/>
                <a:gd name="T64" fmla="*/ 2147483647 w 66"/>
                <a:gd name="T65" fmla="*/ 2147483647 h 58"/>
                <a:gd name="T66" fmla="*/ 2147483647 w 66"/>
                <a:gd name="T67" fmla="*/ 2147483647 h 58"/>
                <a:gd name="T68" fmla="*/ 2147483647 w 66"/>
                <a:gd name="T69" fmla="*/ 2147483647 h 58"/>
                <a:gd name="T70" fmla="*/ 2147483647 w 66"/>
                <a:gd name="T71" fmla="*/ 2147483647 h 58"/>
                <a:gd name="T72" fmla="*/ 2147483647 w 66"/>
                <a:gd name="T73" fmla="*/ 0 h 58"/>
                <a:gd name="T74" fmla="*/ 2147483647 w 66"/>
                <a:gd name="T75" fmla="*/ 2147483647 h 58"/>
                <a:gd name="T76" fmla="*/ 2147483647 w 66"/>
                <a:gd name="T77" fmla="*/ 2147483647 h 5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6"/>
                <a:gd name="T118" fmla="*/ 0 h 58"/>
                <a:gd name="T119" fmla="*/ 66 w 66"/>
                <a:gd name="T120" fmla="*/ 58 h 5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6" h="58">
                  <a:moveTo>
                    <a:pt x="18" y="2"/>
                  </a:moveTo>
                  <a:lnTo>
                    <a:pt x="24" y="8"/>
                  </a:lnTo>
                  <a:lnTo>
                    <a:pt x="28" y="10"/>
                  </a:lnTo>
                  <a:lnTo>
                    <a:pt x="32" y="12"/>
                  </a:lnTo>
                  <a:lnTo>
                    <a:pt x="40" y="12"/>
                  </a:lnTo>
                  <a:lnTo>
                    <a:pt x="46" y="10"/>
                  </a:lnTo>
                  <a:lnTo>
                    <a:pt x="58" y="6"/>
                  </a:lnTo>
                  <a:lnTo>
                    <a:pt x="66" y="6"/>
                  </a:lnTo>
                  <a:lnTo>
                    <a:pt x="66" y="8"/>
                  </a:lnTo>
                  <a:lnTo>
                    <a:pt x="64" y="12"/>
                  </a:lnTo>
                  <a:lnTo>
                    <a:pt x="60" y="16"/>
                  </a:lnTo>
                  <a:lnTo>
                    <a:pt x="56" y="24"/>
                  </a:lnTo>
                  <a:lnTo>
                    <a:pt x="54" y="32"/>
                  </a:lnTo>
                  <a:lnTo>
                    <a:pt x="50" y="34"/>
                  </a:lnTo>
                  <a:lnTo>
                    <a:pt x="46" y="36"/>
                  </a:lnTo>
                  <a:lnTo>
                    <a:pt x="42" y="42"/>
                  </a:lnTo>
                  <a:lnTo>
                    <a:pt x="38" y="48"/>
                  </a:lnTo>
                  <a:lnTo>
                    <a:pt x="34" y="50"/>
                  </a:lnTo>
                  <a:lnTo>
                    <a:pt x="32" y="52"/>
                  </a:lnTo>
                  <a:lnTo>
                    <a:pt x="30" y="50"/>
                  </a:lnTo>
                  <a:lnTo>
                    <a:pt x="28" y="46"/>
                  </a:lnTo>
                  <a:lnTo>
                    <a:pt x="18" y="54"/>
                  </a:lnTo>
                  <a:lnTo>
                    <a:pt x="16" y="56"/>
                  </a:lnTo>
                  <a:lnTo>
                    <a:pt x="10" y="58"/>
                  </a:lnTo>
                  <a:lnTo>
                    <a:pt x="4" y="56"/>
                  </a:lnTo>
                  <a:lnTo>
                    <a:pt x="0" y="52"/>
                  </a:lnTo>
                  <a:lnTo>
                    <a:pt x="0" y="48"/>
                  </a:lnTo>
                  <a:lnTo>
                    <a:pt x="0" y="42"/>
                  </a:lnTo>
                  <a:lnTo>
                    <a:pt x="0" y="38"/>
                  </a:lnTo>
                  <a:lnTo>
                    <a:pt x="2" y="36"/>
                  </a:lnTo>
                  <a:lnTo>
                    <a:pt x="6" y="32"/>
                  </a:lnTo>
                  <a:lnTo>
                    <a:pt x="8" y="32"/>
                  </a:lnTo>
                  <a:lnTo>
                    <a:pt x="8" y="28"/>
                  </a:lnTo>
                  <a:lnTo>
                    <a:pt x="6" y="20"/>
                  </a:lnTo>
                  <a:lnTo>
                    <a:pt x="8" y="16"/>
                  </a:lnTo>
                  <a:lnTo>
                    <a:pt x="12" y="8"/>
                  </a:lnTo>
                  <a:lnTo>
                    <a:pt x="18" y="0"/>
                  </a:lnTo>
                  <a:lnTo>
                    <a:pt x="18" y="4"/>
                  </a:lnTo>
                  <a:lnTo>
                    <a:pt x="18"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44" name="Freeform 281"/>
            <p:cNvSpPr>
              <a:spLocks/>
            </p:cNvSpPr>
            <p:nvPr/>
          </p:nvSpPr>
          <p:spPr bwMode="auto">
            <a:xfrm>
              <a:off x="8116753" y="5739773"/>
              <a:ext cx="267521" cy="179205"/>
            </a:xfrm>
            <a:custGeom>
              <a:avLst/>
              <a:gdLst>
                <a:gd name="T0" fmla="*/ 2147483647 w 184"/>
                <a:gd name="T1" fmla="*/ 2147483647 h 114"/>
                <a:gd name="T2" fmla="*/ 2147483647 w 184"/>
                <a:gd name="T3" fmla="*/ 2147483647 h 114"/>
                <a:gd name="T4" fmla="*/ 2147483647 w 184"/>
                <a:gd name="T5" fmla="*/ 2147483647 h 114"/>
                <a:gd name="T6" fmla="*/ 2147483647 w 184"/>
                <a:gd name="T7" fmla="*/ 2147483647 h 114"/>
                <a:gd name="T8" fmla="*/ 2147483647 w 184"/>
                <a:gd name="T9" fmla="*/ 2147483647 h 114"/>
                <a:gd name="T10" fmla="*/ 2147483647 w 184"/>
                <a:gd name="T11" fmla="*/ 2147483647 h 114"/>
                <a:gd name="T12" fmla="*/ 2147483647 w 184"/>
                <a:gd name="T13" fmla="*/ 2147483647 h 114"/>
                <a:gd name="T14" fmla="*/ 2147483647 w 184"/>
                <a:gd name="T15" fmla="*/ 0 h 114"/>
                <a:gd name="T16" fmla="*/ 2147483647 w 184"/>
                <a:gd name="T17" fmla="*/ 2147483647 h 114"/>
                <a:gd name="T18" fmla="*/ 2147483647 w 184"/>
                <a:gd name="T19" fmla="*/ 2147483647 h 114"/>
                <a:gd name="T20" fmla="*/ 2147483647 w 184"/>
                <a:gd name="T21" fmla="*/ 2147483647 h 114"/>
                <a:gd name="T22" fmla="*/ 2147483647 w 184"/>
                <a:gd name="T23" fmla="*/ 2147483647 h 114"/>
                <a:gd name="T24" fmla="*/ 2147483647 w 184"/>
                <a:gd name="T25" fmla="*/ 2147483647 h 114"/>
                <a:gd name="T26" fmla="*/ 2147483647 w 184"/>
                <a:gd name="T27" fmla="*/ 2147483647 h 114"/>
                <a:gd name="T28" fmla="*/ 2147483647 w 184"/>
                <a:gd name="T29" fmla="*/ 2147483647 h 114"/>
                <a:gd name="T30" fmla="*/ 2147483647 w 184"/>
                <a:gd name="T31" fmla="*/ 2147483647 h 114"/>
                <a:gd name="T32" fmla="*/ 2147483647 w 184"/>
                <a:gd name="T33" fmla="*/ 2147483647 h 114"/>
                <a:gd name="T34" fmla="*/ 2147483647 w 184"/>
                <a:gd name="T35" fmla="*/ 2147483647 h 114"/>
                <a:gd name="T36" fmla="*/ 2147483647 w 184"/>
                <a:gd name="T37" fmla="*/ 2147483647 h 114"/>
                <a:gd name="T38" fmla="*/ 2147483647 w 184"/>
                <a:gd name="T39" fmla="*/ 2147483647 h 114"/>
                <a:gd name="T40" fmla="*/ 2147483647 w 184"/>
                <a:gd name="T41" fmla="*/ 2147483647 h 114"/>
                <a:gd name="T42" fmla="*/ 2147483647 w 184"/>
                <a:gd name="T43" fmla="*/ 2147483647 h 114"/>
                <a:gd name="T44" fmla="*/ 2147483647 w 184"/>
                <a:gd name="T45" fmla="*/ 2147483647 h 114"/>
                <a:gd name="T46" fmla="*/ 2147483647 w 184"/>
                <a:gd name="T47" fmla="*/ 2147483647 h 114"/>
                <a:gd name="T48" fmla="*/ 2147483647 w 184"/>
                <a:gd name="T49" fmla="*/ 2147483647 h 114"/>
                <a:gd name="T50" fmla="*/ 2147483647 w 184"/>
                <a:gd name="T51" fmla="*/ 2147483647 h 114"/>
                <a:gd name="T52" fmla="*/ 2147483647 w 184"/>
                <a:gd name="T53" fmla="*/ 2147483647 h 114"/>
                <a:gd name="T54" fmla="*/ 2147483647 w 184"/>
                <a:gd name="T55" fmla="*/ 2147483647 h 114"/>
                <a:gd name="T56" fmla="*/ 2147483647 w 184"/>
                <a:gd name="T57" fmla="*/ 2147483647 h 114"/>
                <a:gd name="T58" fmla="*/ 2147483647 w 184"/>
                <a:gd name="T59" fmla="*/ 2147483647 h 114"/>
                <a:gd name="T60" fmla="*/ 2147483647 w 184"/>
                <a:gd name="T61" fmla="*/ 2147483647 h 114"/>
                <a:gd name="T62" fmla="*/ 2147483647 w 184"/>
                <a:gd name="T63" fmla="*/ 2147483647 h 114"/>
                <a:gd name="T64" fmla="*/ 2147483647 w 184"/>
                <a:gd name="T65" fmla="*/ 2147483647 h 114"/>
                <a:gd name="T66" fmla="*/ 2147483647 w 184"/>
                <a:gd name="T67" fmla="*/ 2147483647 h 114"/>
                <a:gd name="T68" fmla="*/ 2147483647 w 184"/>
                <a:gd name="T69" fmla="*/ 2147483647 h 114"/>
                <a:gd name="T70" fmla="*/ 2147483647 w 184"/>
                <a:gd name="T71" fmla="*/ 2147483647 h 114"/>
                <a:gd name="T72" fmla="*/ 2147483647 w 184"/>
                <a:gd name="T73" fmla="*/ 2147483647 h 114"/>
                <a:gd name="T74" fmla="*/ 2147483647 w 184"/>
                <a:gd name="T75" fmla="*/ 2147483647 h 114"/>
                <a:gd name="T76" fmla="*/ 2147483647 w 184"/>
                <a:gd name="T77" fmla="*/ 2147483647 h 114"/>
                <a:gd name="T78" fmla="*/ 2147483647 w 184"/>
                <a:gd name="T79" fmla="*/ 2147483647 h 114"/>
                <a:gd name="T80" fmla="*/ 2147483647 w 184"/>
                <a:gd name="T81" fmla="*/ 2147483647 h 114"/>
                <a:gd name="T82" fmla="*/ 2147483647 w 184"/>
                <a:gd name="T83" fmla="*/ 2147483647 h 114"/>
                <a:gd name="T84" fmla="*/ 0 w 184"/>
                <a:gd name="T85" fmla="*/ 2147483647 h 114"/>
                <a:gd name="T86" fmla="*/ 0 w 184"/>
                <a:gd name="T87" fmla="*/ 2147483647 h 114"/>
                <a:gd name="T88" fmla="*/ 2147483647 w 184"/>
                <a:gd name="T89" fmla="*/ 2147483647 h 114"/>
                <a:gd name="T90" fmla="*/ 2147483647 w 184"/>
                <a:gd name="T91" fmla="*/ 2147483647 h 114"/>
                <a:gd name="T92" fmla="*/ 2147483647 w 184"/>
                <a:gd name="T93" fmla="*/ 2147483647 h 114"/>
                <a:gd name="T94" fmla="*/ 2147483647 w 184"/>
                <a:gd name="T95" fmla="*/ 2147483647 h 114"/>
                <a:gd name="T96" fmla="*/ 2147483647 w 184"/>
                <a:gd name="T97" fmla="*/ 2147483647 h 114"/>
                <a:gd name="T98" fmla="*/ 2147483647 w 184"/>
                <a:gd name="T99" fmla="*/ 2147483647 h 114"/>
                <a:gd name="T100" fmla="*/ 2147483647 w 184"/>
                <a:gd name="T101" fmla="*/ 2147483647 h 114"/>
                <a:gd name="T102" fmla="*/ 2147483647 w 184"/>
                <a:gd name="T103" fmla="*/ 2147483647 h 114"/>
                <a:gd name="T104" fmla="*/ 2147483647 w 184"/>
                <a:gd name="T105" fmla="*/ 2147483647 h 114"/>
                <a:gd name="T106" fmla="*/ 2147483647 w 184"/>
                <a:gd name="T107" fmla="*/ 2147483647 h 11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84"/>
                <a:gd name="T163" fmla="*/ 0 h 114"/>
                <a:gd name="T164" fmla="*/ 184 w 184"/>
                <a:gd name="T165" fmla="*/ 114 h 11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84" h="114">
                  <a:moveTo>
                    <a:pt x="110" y="42"/>
                  </a:moveTo>
                  <a:lnTo>
                    <a:pt x="120" y="32"/>
                  </a:lnTo>
                  <a:lnTo>
                    <a:pt x="132" y="24"/>
                  </a:lnTo>
                  <a:lnTo>
                    <a:pt x="138" y="22"/>
                  </a:lnTo>
                  <a:lnTo>
                    <a:pt x="144" y="18"/>
                  </a:lnTo>
                  <a:lnTo>
                    <a:pt x="154" y="6"/>
                  </a:lnTo>
                  <a:lnTo>
                    <a:pt x="162" y="2"/>
                  </a:lnTo>
                  <a:lnTo>
                    <a:pt x="166" y="0"/>
                  </a:lnTo>
                  <a:lnTo>
                    <a:pt x="172" y="2"/>
                  </a:lnTo>
                  <a:lnTo>
                    <a:pt x="168" y="6"/>
                  </a:lnTo>
                  <a:lnTo>
                    <a:pt x="166" y="14"/>
                  </a:lnTo>
                  <a:lnTo>
                    <a:pt x="172" y="12"/>
                  </a:lnTo>
                  <a:lnTo>
                    <a:pt x="176" y="10"/>
                  </a:lnTo>
                  <a:lnTo>
                    <a:pt x="184" y="6"/>
                  </a:lnTo>
                  <a:lnTo>
                    <a:pt x="184" y="16"/>
                  </a:lnTo>
                  <a:lnTo>
                    <a:pt x="178" y="18"/>
                  </a:lnTo>
                  <a:lnTo>
                    <a:pt x="176" y="22"/>
                  </a:lnTo>
                  <a:lnTo>
                    <a:pt x="172" y="28"/>
                  </a:lnTo>
                  <a:lnTo>
                    <a:pt x="168" y="32"/>
                  </a:lnTo>
                  <a:lnTo>
                    <a:pt x="164" y="34"/>
                  </a:lnTo>
                  <a:lnTo>
                    <a:pt x="158" y="36"/>
                  </a:lnTo>
                  <a:lnTo>
                    <a:pt x="140" y="46"/>
                  </a:lnTo>
                  <a:lnTo>
                    <a:pt x="132" y="52"/>
                  </a:lnTo>
                  <a:lnTo>
                    <a:pt x="130" y="54"/>
                  </a:lnTo>
                  <a:lnTo>
                    <a:pt x="128" y="56"/>
                  </a:lnTo>
                  <a:lnTo>
                    <a:pt x="128" y="60"/>
                  </a:lnTo>
                  <a:lnTo>
                    <a:pt x="122" y="64"/>
                  </a:lnTo>
                  <a:lnTo>
                    <a:pt x="114" y="64"/>
                  </a:lnTo>
                  <a:lnTo>
                    <a:pt x="102" y="66"/>
                  </a:lnTo>
                  <a:lnTo>
                    <a:pt x="94" y="70"/>
                  </a:lnTo>
                  <a:lnTo>
                    <a:pt x="86" y="78"/>
                  </a:lnTo>
                  <a:lnTo>
                    <a:pt x="74" y="90"/>
                  </a:lnTo>
                  <a:lnTo>
                    <a:pt x="70" y="94"/>
                  </a:lnTo>
                  <a:lnTo>
                    <a:pt x="66" y="98"/>
                  </a:lnTo>
                  <a:lnTo>
                    <a:pt x="54" y="100"/>
                  </a:lnTo>
                  <a:lnTo>
                    <a:pt x="50" y="104"/>
                  </a:lnTo>
                  <a:lnTo>
                    <a:pt x="42" y="110"/>
                  </a:lnTo>
                  <a:lnTo>
                    <a:pt x="36" y="112"/>
                  </a:lnTo>
                  <a:lnTo>
                    <a:pt x="28" y="114"/>
                  </a:lnTo>
                  <a:lnTo>
                    <a:pt x="20" y="112"/>
                  </a:lnTo>
                  <a:lnTo>
                    <a:pt x="10" y="108"/>
                  </a:lnTo>
                  <a:lnTo>
                    <a:pt x="2" y="102"/>
                  </a:lnTo>
                  <a:lnTo>
                    <a:pt x="0" y="100"/>
                  </a:lnTo>
                  <a:lnTo>
                    <a:pt x="0" y="96"/>
                  </a:lnTo>
                  <a:lnTo>
                    <a:pt x="8" y="90"/>
                  </a:lnTo>
                  <a:lnTo>
                    <a:pt x="20" y="84"/>
                  </a:lnTo>
                  <a:lnTo>
                    <a:pt x="30" y="78"/>
                  </a:lnTo>
                  <a:lnTo>
                    <a:pt x="40" y="72"/>
                  </a:lnTo>
                  <a:lnTo>
                    <a:pt x="62" y="60"/>
                  </a:lnTo>
                  <a:lnTo>
                    <a:pt x="68" y="58"/>
                  </a:lnTo>
                  <a:lnTo>
                    <a:pt x="72" y="58"/>
                  </a:lnTo>
                  <a:lnTo>
                    <a:pt x="82" y="58"/>
                  </a:lnTo>
                  <a:lnTo>
                    <a:pt x="96" y="52"/>
                  </a:lnTo>
                  <a:lnTo>
                    <a:pt x="11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45" name="Freeform 282"/>
            <p:cNvSpPr>
              <a:spLocks/>
            </p:cNvSpPr>
            <p:nvPr/>
          </p:nvSpPr>
          <p:spPr bwMode="auto">
            <a:xfrm>
              <a:off x="8391193" y="5565877"/>
              <a:ext cx="153364" cy="208409"/>
            </a:xfrm>
            <a:custGeom>
              <a:avLst/>
              <a:gdLst>
                <a:gd name="T0" fmla="*/ 2147483647 w 106"/>
                <a:gd name="T1" fmla="*/ 2147483647 h 132"/>
                <a:gd name="T2" fmla="*/ 0 w 106"/>
                <a:gd name="T3" fmla="*/ 2147483647 h 132"/>
                <a:gd name="T4" fmla="*/ 2147483647 w 106"/>
                <a:gd name="T5" fmla="*/ 2147483647 h 132"/>
                <a:gd name="T6" fmla="*/ 2147483647 w 106"/>
                <a:gd name="T7" fmla="*/ 2147483647 h 132"/>
                <a:gd name="T8" fmla="*/ 2147483647 w 106"/>
                <a:gd name="T9" fmla="*/ 2147483647 h 132"/>
                <a:gd name="T10" fmla="*/ 2147483647 w 106"/>
                <a:gd name="T11" fmla="*/ 2147483647 h 132"/>
                <a:gd name="T12" fmla="*/ 2147483647 w 106"/>
                <a:gd name="T13" fmla="*/ 2147483647 h 132"/>
                <a:gd name="T14" fmla="*/ 2147483647 w 106"/>
                <a:gd name="T15" fmla="*/ 2147483647 h 132"/>
                <a:gd name="T16" fmla="*/ 2147483647 w 106"/>
                <a:gd name="T17" fmla="*/ 2147483647 h 132"/>
                <a:gd name="T18" fmla="*/ 2147483647 w 106"/>
                <a:gd name="T19" fmla="*/ 2147483647 h 132"/>
                <a:gd name="T20" fmla="*/ 2147483647 w 106"/>
                <a:gd name="T21" fmla="*/ 2147483647 h 132"/>
                <a:gd name="T22" fmla="*/ 2147483647 w 106"/>
                <a:gd name="T23" fmla="*/ 2147483647 h 132"/>
                <a:gd name="T24" fmla="*/ 2147483647 w 106"/>
                <a:gd name="T25" fmla="*/ 2147483647 h 132"/>
                <a:gd name="T26" fmla="*/ 2147483647 w 106"/>
                <a:gd name="T27" fmla="*/ 2147483647 h 132"/>
                <a:gd name="T28" fmla="*/ 2147483647 w 106"/>
                <a:gd name="T29" fmla="*/ 2147483647 h 132"/>
                <a:gd name="T30" fmla="*/ 2147483647 w 106"/>
                <a:gd name="T31" fmla="*/ 2147483647 h 132"/>
                <a:gd name="T32" fmla="*/ 2147483647 w 106"/>
                <a:gd name="T33" fmla="*/ 2147483647 h 132"/>
                <a:gd name="T34" fmla="*/ 2147483647 w 106"/>
                <a:gd name="T35" fmla="*/ 0 h 132"/>
                <a:gd name="T36" fmla="*/ 2147483647 w 106"/>
                <a:gd name="T37" fmla="*/ 2147483647 h 132"/>
                <a:gd name="T38" fmla="*/ 2147483647 w 106"/>
                <a:gd name="T39" fmla="*/ 2147483647 h 132"/>
                <a:gd name="T40" fmla="*/ 2147483647 w 106"/>
                <a:gd name="T41" fmla="*/ 2147483647 h 132"/>
                <a:gd name="T42" fmla="*/ 2147483647 w 106"/>
                <a:gd name="T43" fmla="*/ 2147483647 h 132"/>
                <a:gd name="T44" fmla="*/ 2147483647 w 106"/>
                <a:gd name="T45" fmla="*/ 2147483647 h 132"/>
                <a:gd name="T46" fmla="*/ 2147483647 w 106"/>
                <a:gd name="T47" fmla="*/ 2147483647 h 132"/>
                <a:gd name="T48" fmla="*/ 2147483647 w 106"/>
                <a:gd name="T49" fmla="*/ 2147483647 h 132"/>
                <a:gd name="T50" fmla="*/ 2147483647 w 106"/>
                <a:gd name="T51" fmla="*/ 2147483647 h 132"/>
                <a:gd name="T52" fmla="*/ 2147483647 w 106"/>
                <a:gd name="T53" fmla="*/ 2147483647 h 132"/>
                <a:gd name="T54" fmla="*/ 2147483647 w 106"/>
                <a:gd name="T55" fmla="*/ 2147483647 h 132"/>
                <a:gd name="T56" fmla="*/ 2147483647 w 106"/>
                <a:gd name="T57" fmla="*/ 2147483647 h 132"/>
                <a:gd name="T58" fmla="*/ 2147483647 w 106"/>
                <a:gd name="T59" fmla="*/ 2147483647 h 132"/>
                <a:gd name="T60" fmla="*/ 2147483647 w 106"/>
                <a:gd name="T61" fmla="*/ 2147483647 h 132"/>
                <a:gd name="T62" fmla="*/ 2147483647 w 106"/>
                <a:gd name="T63" fmla="*/ 2147483647 h 132"/>
                <a:gd name="T64" fmla="*/ 2147483647 w 106"/>
                <a:gd name="T65" fmla="*/ 2147483647 h 132"/>
                <a:gd name="T66" fmla="*/ 2147483647 w 106"/>
                <a:gd name="T67" fmla="*/ 2147483647 h 132"/>
                <a:gd name="T68" fmla="*/ 2147483647 w 106"/>
                <a:gd name="T69" fmla="*/ 2147483647 h 132"/>
                <a:gd name="T70" fmla="*/ 2147483647 w 106"/>
                <a:gd name="T71" fmla="*/ 2147483647 h 132"/>
                <a:gd name="T72" fmla="*/ 2147483647 w 106"/>
                <a:gd name="T73" fmla="*/ 2147483647 h 132"/>
                <a:gd name="T74" fmla="*/ 2147483647 w 106"/>
                <a:gd name="T75" fmla="*/ 2147483647 h 132"/>
                <a:gd name="T76" fmla="*/ 2147483647 w 106"/>
                <a:gd name="T77" fmla="*/ 2147483647 h 132"/>
                <a:gd name="T78" fmla="*/ 2147483647 w 106"/>
                <a:gd name="T79" fmla="*/ 2147483647 h 132"/>
                <a:gd name="T80" fmla="*/ 2147483647 w 106"/>
                <a:gd name="T81" fmla="*/ 2147483647 h 13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6"/>
                <a:gd name="T124" fmla="*/ 0 h 132"/>
                <a:gd name="T125" fmla="*/ 106 w 106"/>
                <a:gd name="T126" fmla="*/ 132 h 13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6" h="132">
                  <a:moveTo>
                    <a:pt x="6" y="132"/>
                  </a:moveTo>
                  <a:lnTo>
                    <a:pt x="2" y="130"/>
                  </a:lnTo>
                  <a:lnTo>
                    <a:pt x="0" y="126"/>
                  </a:lnTo>
                  <a:lnTo>
                    <a:pt x="0" y="122"/>
                  </a:lnTo>
                  <a:lnTo>
                    <a:pt x="2" y="120"/>
                  </a:lnTo>
                  <a:lnTo>
                    <a:pt x="6" y="120"/>
                  </a:lnTo>
                  <a:lnTo>
                    <a:pt x="12" y="116"/>
                  </a:lnTo>
                  <a:lnTo>
                    <a:pt x="18" y="114"/>
                  </a:lnTo>
                  <a:lnTo>
                    <a:pt x="22" y="110"/>
                  </a:lnTo>
                  <a:lnTo>
                    <a:pt x="24" y="104"/>
                  </a:lnTo>
                  <a:lnTo>
                    <a:pt x="16" y="98"/>
                  </a:lnTo>
                  <a:lnTo>
                    <a:pt x="12" y="94"/>
                  </a:lnTo>
                  <a:lnTo>
                    <a:pt x="12" y="90"/>
                  </a:lnTo>
                  <a:lnTo>
                    <a:pt x="14" y="86"/>
                  </a:lnTo>
                  <a:lnTo>
                    <a:pt x="16" y="84"/>
                  </a:lnTo>
                  <a:lnTo>
                    <a:pt x="18" y="84"/>
                  </a:lnTo>
                  <a:lnTo>
                    <a:pt x="20" y="84"/>
                  </a:lnTo>
                  <a:lnTo>
                    <a:pt x="26" y="84"/>
                  </a:lnTo>
                  <a:lnTo>
                    <a:pt x="30" y="82"/>
                  </a:lnTo>
                  <a:lnTo>
                    <a:pt x="34" y="78"/>
                  </a:lnTo>
                  <a:lnTo>
                    <a:pt x="40" y="70"/>
                  </a:lnTo>
                  <a:lnTo>
                    <a:pt x="44" y="68"/>
                  </a:lnTo>
                  <a:lnTo>
                    <a:pt x="48" y="62"/>
                  </a:lnTo>
                  <a:lnTo>
                    <a:pt x="52" y="54"/>
                  </a:lnTo>
                  <a:lnTo>
                    <a:pt x="54" y="44"/>
                  </a:lnTo>
                  <a:lnTo>
                    <a:pt x="58" y="34"/>
                  </a:lnTo>
                  <a:lnTo>
                    <a:pt x="54" y="32"/>
                  </a:lnTo>
                  <a:lnTo>
                    <a:pt x="52" y="30"/>
                  </a:lnTo>
                  <a:lnTo>
                    <a:pt x="52" y="24"/>
                  </a:lnTo>
                  <a:lnTo>
                    <a:pt x="52" y="22"/>
                  </a:lnTo>
                  <a:lnTo>
                    <a:pt x="54" y="20"/>
                  </a:lnTo>
                  <a:lnTo>
                    <a:pt x="52" y="16"/>
                  </a:lnTo>
                  <a:lnTo>
                    <a:pt x="52" y="14"/>
                  </a:lnTo>
                  <a:lnTo>
                    <a:pt x="54" y="4"/>
                  </a:lnTo>
                  <a:lnTo>
                    <a:pt x="56" y="2"/>
                  </a:lnTo>
                  <a:lnTo>
                    <a:pt x="58" y="0"/>
                  </a:lnTo>
                  <a:lnTo>
                    <a:pt x="60" y="4"/>
                  </a:lnTo>
                  <a:lnTo>
                    <a:pt x="64" y="8"/>
                  </a:lnTo>
                  <a:lnTo>
                    <a:pt x="68" y="14"/>
                  </a:lnTo>
                  <a:lnTo>
                    <a:pt x="70" y="20"/>
                  </a:lnTo>
                  <a:lnTo>
                    <a:pt x="70" y="24"/>
                  </a:lnTo>
                  <a:lnTo>
                    <a:pt x="68" y="26"/>
                  </a:lnTo>
                  <a:lnTo>
                    <a:pt x="64" y="28"/>
                  </a:lnTo>
                  <a:lnTo>
                    <a:pt x="62" y="30"/>
                  </a:lnTo>
                  <a:lnTo>
                    <a:pt x="62" y="34"/>
                  </a:lnTo>
                  <a:lnTo>
                    <a:pt x="60" y="38"/>
                  </a:lnTo>
                  <a:lnTo>
                    <a:pt x="58" y="44"/>
                  </a:lnTo>
                  <a:lnTo>
                    <a:pt x="60" y="46"/>
                  </a:lnTo>
                  <a:lnTo>
                    <a:pt x="62" y="48"/>
                  </a:lnTo>
                  <a:lnTo>
                    <a:pt x="66" y="46"/>
                  </a:lnTo>
                  <a:lnTo>
                    <a:pt x="68" y="44"/>
                  </a:lnTo>
                  <a:lnTo>
                    <a:pt x="74" y="38"/>
                  </a:lnTo>
                  <a:lnTo>
                    <a:pt x="74" y="40"/>
                  </a:lnTo>
                  <a:lnTo>
                    <a:pt x="74" y="44"/>
                  </a:lnTo>
                  <a:lnTo>
                    <a:pt x="72" y="48"/>
                  </a:lnTo>
                  <a:lnTo>
                    <a:pt x="70" y="52"/>
                  </a:lnTo>
                  <a:lnTo>
                    <a:pt x="70" y="56"/>
                  </a:lnTo>
                  <a:lnTo>
                    <a:pt x="72" y="60"/>
                  </a:lnTo>
                  <a:lnTo>
                    <a:pt x="76" y="62"/>
                  </a:lnTo>
                  <a:lnTo>
                    <a:pt x="78" y="64"/>
                  </a:lnTo>
                  <a:lnTo>
                    <a:pt x="84" y="62"/>
                  </a:lnTo>
                  <a:lnTo>
                    <a:pt x="88" y="60"/>
                  </a:lnTo>
                  <a:lnTo>
                    <a:pt x="92" y="58"/>
                  </a:lnTo>
                  <a:lnTo>
                    <a:pt x="96" y="56"/>
                  </a:lnTo>
                  <a:lnTo>
                    <a:pt x="102" y="58"/>
                  </a:lnTo>
                  <a:lnTo>
                    <a:pt x="104" y="60"/>
                  </a:lnTo>
                  <a:lnTo>
                    <a:pt x="106" y="62"/>
                  </a:lnTo>
                  <a:lnTo>
                    <a:pt x="104" y="64"/>
                  </a:lnTo>
                  <a:lnTo>
                    <a:pt x="102" y="68"/>
                  </a:lnTo>
                  <a:lnTo>
                    <a:pt x="96" y="70"/>
                  </a:lnTo>
                  <a:lnTo>
                    <a:pt x="80" y="86"/>
                  </a:lnTo>
                  <a:lnTo>
                    <a:pt x="76" y="88"/>
                  </a:lnTo>
                  <a:lnTo>
                    <a:pt x="72" y="86"/>
                  </a:lnTo>
                  <a:lnTo>
                    <a:pt x="68" y="86"/>
                  </a:lnTo>
                  <a:lnTo>
                    <a:pt x="64" y="86"/>
                  </a:lnTo>
                  <a:lnTo>
                    <a:pt x="58" y="92"/>
                  </a:lnTo>
                  <a:lnTo>
                    <a:pt x="54" y="98"/>
                  </a:lnTo>
                  <a:lnTo>
                    <a:pt x="44" y="108"/>
                  </a:lnTo>
                  <a:lnTo>
                    <a:pt x="30" y="118"/>
                  </a:lnTo>
                  <a:lnTo>
                    <a:pt x="18" y="128"/>
                  </a:lnTo>
                  <a:lnTo>
                    <a:pt x="12" y="130"/>
                  </a:lnTo>
                  <a:lnTo>
                    <a:pt x="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46" name="Freeform 283"/>
            <p:cNvSpPr>
              <a:spLocks/>
            </p:cNvSpPr>
            <p:nvPr/>
          </p:nvSpPr>
          <p:spPr bwMode="auto">
            <a:xfrm>
              <a:off x="8418868" y="5151716"/>
              <a:ext cx="56503" cy="70354"/>
            </a:xfrm>
            <a:custGeom>
              <a:avLst/>
              <a:gdLst>
                <a:gd name="T0" fmla="*/ 2147483647 w 38"/>
                <a:gd name="T1" fmla="*/ 2147483647 h 44"/>
                <a:gd name="T2" fmla="*/ 2147483647 w 38"/>
                <a:gd name="T3" fmla="*/ 2147483647 h 44"/>
                <a:gd name="T4" fmla="*/ 2147483647 w 38"/>
                <a:gd name="T5" fmla="*/ 2147483647 h 44"/>
                <a:gd name="T6" fmla="*/ 2147483647 w 38"/>
                <a:gd name="T7" fmla="*/ 2147483647 h 44"/>
                <a:gd name="T8" fmla="*/ 2147483647 w 38"/>
                <a:gd name="T9" fmla="*/ 2147483647 h 44"/>
                <a:gd name="T10" fmla="*/ 2147483647 w 38"/>
                <a:gd name="T11" fmla="*/ 2147483647 h 44"/>
                <a:gd name="T12" fmla="*/ 0 w 38"/>
                <a:gd name="T13" fmla="*/ 2147483647 h 44"/>
                <a:gd name="T14" fmla="*/ 0 w 38"/>
                <a:gd name="T15" fmla="*/ 0 h 44"/>
                <a:gd name="T16" fmla="*/ 2147483647 w 38"/>
                <a:gd name="T17" fmla="*/ 2147483647 h 44"/>
                <a:gd name="T18" fmla="*/ 2147483647 w 38"/>
                <a:gd name="T19" fmla="*/ 2147483647 h 44"/>
                <a:gd name="T20" fmla="*/ 2147483647 w 38"/>
                <a:gd name="T21" fmla="*/ 2147483647 h 44"/>
                <a:gd name="T22" fmla="*/ 2147483647 w 38"/>
                <a:gd name="T23" fmla="*/ 2147483647 h 44"/>
                <a:gd name="T24" fmla="*/ 2147483647 w 38"/>
                <a:gd name="T25" fmla="*/ 2147483647 h 44"/>
                <a:gd name="T26" fmla="*/ 2147483647 w 38"/>
                <a:gd name="T27" fmla="*/ 2147483647 h 44"/>
                <a:gd name="T28" fmla="*/ 2147483647 w 38"/>
                <a:gd name="T29" fmla="*/ 2147483647 h 44"/>
                <a:gd name="T30" fmla="*/ 2147483647 w 38"/>
                <a:gd name="T31" fmla="*/ 2147483647 h 44"/>
                <a:gd name="T32" fmla="*/ 2147483647 w 38"/>
                <a:gd name="T33" fmla="*/ 2147483647 h 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8"/>
                <a:gd name="T52" fmla="*/ 0 h 44"/>
                <a:gd name="T53" fmla="*/ 38 w 38"/>
                <a:gd name="T54" fmla="*/ 44 h 4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8" h="44">
                  <a:moveTo>
                    <a:pt x="38" y="42"/>
                  </a:moveTo>
                  <a:lnTo>
                    <a:pt x="36" y="44"/>
                  </a:lnTo>
                  <a:lnTo>
                    <a:pt x="32" y="42"/>
                  </a:lnTo>
                  <a:lnTo>
                    <a:pt x="26" y="40"/>
                  </a:lnTo>
                  <a:lnTo>
                    <a:pt x="14" y="32"/>
                  </a:lnTo>
                  <a:lnTo>
                    <a:pt x="6" y="20"/>
                  </a:lnTo>
                  <a:lnTo>
                    <a:pt x="0" y="12"/>
                  </a:lnTo>
                  <a:lnTo>
                    <a:pt x="0" y="0"/>
                  </a:lnTo>
                  <a:lnTo>
                    <a:pt x="8" y="4"/>
                  </a:lnTo>
                  <a:lnTo>
                    <a:pt x="12" y="10"/>
                  </a:lnTo>
                  <a:lnTo>
                    <a:pt x="16" y="16"/>
                  </a:lnTo>
                  <a:lnTo>
                    <a:pt x="20" y="22"/>
                  </a:lnTo>
                  <a:lnTo>
                    <a:pt x="24" y="24"/>
                  </a:lnTo>
                  <a:lnTo>
                    <a:pt x="28" y="26"/>
                  </a:lnTo>
                  <a:lnTo>
                    <a:pt x="32" y="28"/>
                  </a:lnTo>
                  <a:lnTo>
                    <a:pt x="34" y="32"/>
                  </a:lnTo>
                  <a:lnTo>
                    <a:pt x="38"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47" name="Freeform 284"/>
            <p:cNvSpPr>
              <a:spLocks/>
            </p:cNvSpPr>
            <p:nvPr/>
          </p:nvSpPr>
          <p:spPr bwMode="auto">
            <a:xfrm>
              <a:off x="8116753" y="4691093"/>
              <a:ext cx="92249" cy="59734"/>
            </a:xfrm>
            <a:custGeom>
              <a:avLst/>
              <a:gdLst>
                <a:gd name="T0" fmla="*/ 2147483647 w 64"/>
                <a:gd name="T1" fmla="*/ 2147483647 h 38"/>
                <a:gd name="T2" fmla="*/ 2147483647 w 64"/>
                <a:gd name="T3" fmla="*/ 2147483647 h 38"/>
                <a:gd name="T4" fmla="*/ 2147483647 w 64"/>
                <a:gd name="T5" fmla="*/ 2147483647 h 38"/>
                <a:gd name="T6" fmla="*/ 2147483647 w 64"/>
                <a:gd name="T7" fmla="*/ 2147483647 h 38"/>
                <a:gd name="T8" fmla="*/ 2147483647 w 64"/>
                <a:gd name="T9" fmla="*/ 2147483647 h 38"/>
                <a:gd name="T10" fmla="*/ 2147483647 w 64"/>
                <a:gd name="T11" fmla="*/ 2147483647 h 38"/>
                <a:gd name="T12" fmla="*/ 0 w 64"/>
                <a:gd name="T13" fmla="*/ 2147483647 h 38"/>
                <a:gd name="T14" fmla="*/ 0 w 64"/>
                <a:gd name="T15" fmla="*/ 2147483647 h 38"/>
                <a:gd name="T16" fmla="*/ 0 w 64"/>
                <a:gd name="T17" fmla="*/ 2147483647 h 38"/>
                <a:gd name="T18" fmla="*/ 2147483647 w 64"/>
                <a:gd name="T19" fmla="*/ 2147483647 h 38"/>
                <a:gd name="T20" fmla="*/ 2147483647 w 64"/>
                <a:gd name="T21" fmla="*/ 2147483647 h 38"/>
                <a:gd name="T22" fmla="*/ 2147483647 w 64"/>
                <a:gd name="T23" fmla="*/ 2147483647 h 38"/>
                <a:gd name="T24" fmla="*/ 2147483647 w 64"/>
                <a:gd name="T25" fmla="*/ 2147483647 h 38"/>
                <a:gd name="T26" fmla="*/ 2147483647 w 64"/>
                <a:gd name="T27" fmla="*/ 2147483647 h 38"/>
                <a:gd name="T28" fmla="*/ 2147483647 w 64"/>
                <a:gd name="T29" fmla="*/ 2147483647 h 38"/>
                <a:gd name="T30" fmla="*/ 2147483647 w 64"/>
                <a:gd name="T31" fmla="*/ 2147483647 h 38"/>
                <a:gd name="T32" fmla="*/ 2147483647 w 64"/>
                <a:gd name="T33" fmla="*/ 2147483647 h 38"/>
                <a:gd name="T34" fmla="*/ 2147483647 w 64"/>
                <a:gd name="T35" fmla="*/ 2147483647 h 38"/>
                <a:gd name="T36" fmla="*/ 2147483647 w 64"/>
                <a:gd name="T37" fmla="*/ 0 h 38"/>
                <a:gd name="T38" fmla="*/ 2147483647 w 64"/>
                <a:gd name="T39" fmla="*/ 0 h 38"/>
                <a:gd name="T40" fmla="*/ 2147483647 w 64"/>
                <a:gd name="T41" fmla="*/ 2147483647 h 38"/>
                <a:gd name="T42" fmla="*/ 2147483647 w 64"/>
                <a:gd name="T43" fmla="*/ 2147483647 h 38"/>
                <a:gd name="T44" fmla="*/ 2147483647 w 64"/>
                <a:gd name="T45" fmla="*/ 2147483647 h 38"/>
                <a:gd name="T46" fmla="*/ 2147483647 w 64"/>
                <a:gd name="T47" fmla="*/ 2147483647 h 38"/>
                <a:gd name="T48" fmla="*/ 2147483647 w 64"/>
                <a:gd name="T49" fmla="*/ 2147483647 h 38"/>
                <a:gd name="T50" fmla="*/ 2147483647 w 64"/>
                <a:gd name="T51" fmla="*/ 2147483647 h 38"/>
                <a:gd name="T52" fmla="*/ 2147483647 w 64"/>
                <a:gd name="T53" fmla="*/ 2147483647 h 38"/>
                <a:gd name="T54" fmla="*/ 2147483647 w 64"/>
                <a:gd name="T55" fmla="*/ 2147483647 h 38"/>
                <a:gd name="T56" fmla="*/ 2147483647 w 64"/>
                <a:gd name="T57" fmla="*/ 2147483647 h 38"/>
                <a:gd name="T58" fmla="*/ 2147483647 w 64"/>
                <a:gd name="T59" fmla="*/ 2147483647 h 38"/>
                <a:gd name="T60" fmla="*/ 2147483647 w 64"/>
                <a:gd name="T61" fmla="*/ 2147483647 h 38"/>
                <a:gd name="T62" fmla="*/ 2147483647 w 64"/>
                <a:gd name="T63" fmla="*/ 2147483647 h 38"/>
                <a:gd name="T64" fmla="*/ 2147483647 w 64"/>
                <a:gd name="T65" fmla="*/ 2147483647 h 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4"/>
                <a:gd name="T100" fmla="*/ 0 h 38"/>
                <a:gd name="T101" fmla="*/ 64 w 64"/>
                <a:gd name="T102" fmla="*/ 38 h 3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4" h="38">
                  <a:moveTo>
                    <a:pt x="36" y="38"/>
                  </a:moveTo>
                  <a:lnTo>
                    <a:pt x="34" y="38"/>
                  </a:lnTo>
                  <a:lnTo>
                    <a:pt x="30" y="38"/>
                  </a:lnTo>
                  <a:lnTo>
                    <a:pt x="22" y="38"/>
                  </a:lnTo>
                  <a:lnTo>
                    <a:pt x="10" y="36"/>
                  </a:lnTo>
                  <a:lnTo>
                    <a:pt x="2" y="32"/>
                  </a:lnTo>
                  <a:lnTo>
                    <a:pt x="0" y="28"/>
                  </a:lnTo>
                  <a:lnTo>
                    <a:pt x="0" y="26"/>
                  </a:lnTo>
                  <a:lnTo>
                    <a:pt x="0" y="24"/>
                  </a:lnTo>
                  <a:lnTo>
                    <a:pt x="2" y="22"/>
                  </a:lnTo>
                  <a:lnTo>
                    <a:pt x="24" y="22"/>
                  </a:lnTo>
                  <a:lnTo>
                    <a:pt x="28" y="24"/>
                  </a:lnTo>
                  <a:lnTo>
                    <a:pt x="30" y="24"/>
                  </a:lnTo>
                  <a:lnTo>
                    <a:pt x="38" y="22"/>
                  </a:lnTo>
                  <a:lnTo>
                    <a:pt x="42" y="18"/>
                  </a:lnTo>
                  <a:lnTo>
                    <a:pt x="46" y="14"/>
                  </a:lnTo>
                  <a:lnTo>
                    <a:pt x="52" y="10"/>
                  </a:lnTo>
                  <a:lnTo>
                    <a:pt x="52" y="4"/>
                  </a:lnTo>
                  <a:lnTo>
                    <a:pt x="52" y="0"/>
                  </a:lnTo>
                  <a:lnTo>
                    <a:pt x="54" y="0"/>
                  </a:lnTo>
                  <a:lnTo>
                    <a:pt x="56" y="2"/>
                  </a:lnTo>
                  <a:lnTo>
                    <a:pt x="60" y="4"/>
                  </a:lnTo>
                  <a:lnTo>
                    <a:pt x="62" y="8"/>
                  </a:lnTo>
                  <a:lnTo>
                    <a:pt x="64" y="10"/>
                  </a:lnTo>
                  <a:lnTo>
                    <a:pt x="62" y="12"/>
                  </a:lnTo>
                  <a:lnTo>
                    <a:pt x="60" y="16"/>
                  </a:lnTo>
                  <a:lnTo>
                    <a:pt x="58" y="18"/>
                  </a:lnTo>
                  <a:lnTo>
                    <a:pt x="58" y="20"/>
                  </a:lnTo>
                  <a:lnTo>
                    <a:pt x="54" y="26"/>
                  </a:lnTo>
                  <a:lnTo>
                    <a:pt x="46" y="32"/>
                  </a:lnTo>
                  <a:lnTo>
                    <a:pt x="40" y="36"/>
                  </a:lnTo>
                  <a:lnTo>
                    <a:pt x="34" y="38"/>
                  </a:lnTo>
                  <a:lnTo>
                    <a:pt x="36"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48" name="Freeform 285"/>
            <p:cNvSpPr>
              <a:spLocks/>
            </p:cNvSpPr>
            <p:nvPr/>
          </p:nvSpPr>
          <p:spPr bwMode="auto">
            <a:xfrm>
              <a:off x="7778892" y="4725607"/>
              <a:ext cx="17296" cy="25221"/>
            </a:xfrm>
            <a:custGeom>
              <a:avLst/>
              <a:gdLst>
                <a:gd name="T0" fmla="*/ 2147483647 w 12"/>
                <a:gd name="T1" fmla="*/ 2147483647 h 16"/>
                <a:gd name="T2" fmla="*/ 2147483647 w 12"/>
                <a:gd name="T3" fmla="*/ 2147483647 h 16"/>
                <a:gd name="T4" fmla="*/ 2147483647 w 12"/>
                <a:gd name="T5" fmla="*/ 2147483647 h 16"/>
                <a:gd name="T6" fmla="*/ 2147483647 w 12"/>
                <a:gd name="T7" fmla="*/ 2147483647 h 16"/>
                <a:gd name="T8" fmla="*/ 2147483647 w 12"/>
                <a:gd name="T9" fmla="*/ 2147483647 h 16"/>
                <a:gd name="T10" fmla="*/ 0 w 12"/>
                <a:gd name="T11" fmla="*/ 2147483647 h 16"/>
                <a:gd name="T12" fmla="*/ 2147483647 w 12"/>
                <a:gd name="T13" fmla="*/ 2147483647 h 16"/>
                <a:gd name="T14" fmla="*/ 2147483647 w 12"/>
                <a:gd name="T15" fmla="*/ 0 h 16"/>
                <a:gd name="T16" fmla="*/ 2147483647 w 12"/>
                <a:gd name="T17" fmla="*/ 2147483647 h 16"/>
                <a:gd name="T18" fmla="*/ 2147483647 w 12"/>
                <a:gd name="T19" fmla="*/ 2147483647 h 16"/>
                <a:gd name="T20" fmla="*/ 2147483647 w 12"/>
                <a:gd name="T21" fmla="*/ 2147483647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
                <a:gd name="T34" fmla="*/ 0 h 16"/>
                <a:gd name="T35" fmla="*/ 12 w 12"/>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 h="16">
                  <a:moveTo>
                    <a:pt x="12" y="10"/>
                  </a:moveTo>
                  <a:lnTo>
                    <a:pt x="12" y="14"/>
                  </a:lnTo>
                  <a:lnTo>
                    <a:pt x="12" y="16"/>
                  </a:lnTo>
                  <a:lnTo>
                    <a:pt x="6" y="16"/>
                  </a:lnTo>
                  <a:lnTo>
                    <a:pt x="2" y="14"/>
                  </a:lnTo>
                  <a:lnTo>
                    <a:pt x="0" y="10"/>
                  </a:lnTo>
                  <a:lnTo>
                    <a:pt x="2" y="4"/>
                  </a:lnTo>
                  <a:lnTo>
                    <a:pt x="8" y="0"/>
                  </a:lnTo>
                  <a:lnTo>
                    <a:pt x="10" y="6"/>
                  </a:lnTo>
                  <a:lnTo>
                    <a:pt x="10" y="8"/>
                  </a:ln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49" name="Freeform 286"/>
            <p:cNvSpPr>
              <a:spLocks/>
            </p:cNvSpPr>
            <p:nvPr/>
          </p:nvSpPr>
          <p:spPr bwMode="auto">
            <a:xfrm>
              <a:off x="7703940" y="4773395"/>
              <a:ext cx="17296" cy="29203"/>
            </a:xfrm>
            <a:custGeom>
              <a:avLst/>
              <a:gdLst>
                <a:gd name="T0" fmla="*/ 2147483647 w 12"/>
                <a:gd name="T1" fmla="*/ 2147483647 h 20"/>
                <a:gd name="T2" fmla="*/ 2147483647 w 12"/>
                <a:gd name="T3" fmla="*/ 2147483647 h 20"/>
                <a:gd name="T4" fmla="*/ 2147483647 w 12"/>
                <a:gd name="T5" fmla="*/ 0 h 20"/>
                <a:gd name="T6" fmla="*/ 2147483647 w 12"/>
                <a:gd name="T7" fmla="*/ 2147483647 h 20"/>
                <a:gd name="T8" fmla="*/ 2147483647 w 12"/>
                <a:gd name="T9" fmla="*/ 2147483647 h 20"/>
                <a:gd name="T10" fmla="*/ 2147483647 w 12"/>
                <a:gd name="T11" fmla="*/ 2147483647 h 20"/>
                <a:gd name="T12" fmla="*/ 2147483647 w 12"/>
                <a:gd name="T13" fmla="*/ 2147483647 h 20"/>
                <a:gd name="T14" fmla="*/ 0 w 12"/>
                <a:gd name="T15" fmla="*/ 2147483647 h 20"/>
                <a:gd name="T16" fmla="*/ 0 w 12"/>
                <a:gd name="T17" fmla="*/ 2147483647 h 20"/>
                <a:gd name="T18" fmla="*/ 2147483647 w 12"/>
                <a:gd name="T19" fmla="*/ 2147483647 h 20"/>
                <a:gd name="T20" fmla="*/ 2147483647 w 12"/>
                <a:gd name="T21" fmla="*/ 2147483647 h 20"/>
                <a:gd name="T22" fmla="*/ 2147483647 w 12"/>
                <a:gd name="T23" fmla="*/ 2147483647 h 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
                <a:gd name="T37" fmla="*/ 0 h 20"/>
                <a:gd name="T38" fmla="*/ 12 w 12"/>
                <a:gd name="T39" fmla="*/ 20 h 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 h="20">
                  <a:moveTo>
                    <a:pt x="6" y="2"/>
                  </a:moveTo>
                  <a:lnTo>
                    <a:pt x="8" y="2"/>
                  </a:lnTo>
                  <a:lnTo>
                    <a:pt x="8" y="0"/>
                  </a:lnTo>
                  <a:lnTo>
                    <a:pt x="10" y="2"/>
                  </a:lnTo>
                  <a:lnTo>
                    <a:pt x="12" y="4"/>
                  </a:lnTo>
                  <a:lnTo>
                    <a:pt x="10" y="6"/>
                  </a:lnTo>
                  <a:lnTo>
                    <a:pt x="8" y="12"/>
                  </a:lnTo>
                  <a:lnTo>
                    <a:pt x="0" y="20"/>
                  </a:lnTo>
                  <a:lnTo>
                    <a:pt x="0" y="10"/>
                  </a:lnTo>
                  <a:lnTo>
                    <a:pt x="2" y="6"/>
                  </a:lnTo>
                  <a:lnTo>
                    <a:pt x="4" y="4"/>
                  </a:lnTo>
                  <a:lnTo>
                    <a:pt x="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50" name="Freeform 287"/>
            <p:cNvSpPr>
              <a:spLocks/>
            </p:cNvSpPr>
            <p:nvPr/>
          </p:nvSpPr>
          <p:spPr bwMode="auto">
            <a:xfrm>
              <a:off x="7635907" y="4645960"/>
              <a:ext cx="73799" cy="34513"/>
            </a:xfrm>
            <a:custGeom>
              <a:avLst/>
              <a:gdLst>
                <a:gd name="T0" fmla="*/ 2147483647 w 50"/>
                <a:gd name="T1" fmla="*/ 2147483647 h 22"/>
                <a:gd name="T2" fmla="*/ 2147483647 w 50"/>
                <a:gd name="T3" fmla="*/ 2147483647 h 22"/>
                <a:gd name="T4" fmla="*/ 2147483647 w 50"/>
                <a:gd name="T5" fmla="*/ 2147483647 h 22"/>
                <a:gd name="T6" fmla="*/ 2147483647 w 50"/>
                <a:gd name="T7" fmla="*/ 2147483647 h 22"/>
                <a:gd name="T8" fmla="*/ 2147483647 w 50"/>
                <a:gd name="T9" fmla="*/ 2147483647 h 22"/>
                <a:gd name="T10" fmla="*/ 2147483647 w 50"/>
                <a:gd name="T11" fmla="*/ 2147483647 h 22"/>
                <a:gd name="T12" fmla="*/ 2147483647 w 50"/>
                <a:gd name="T13" fmla="*/ 2147483647 h 22"/>
                <a:gd name="T14" fmla="*/ 2147483647 w 50"/>
                <a:gd name="T15" fmla="*/ 2147483647 h 22"/>
                <a:gd name="T16" fmla="*/ 2147483647 w 50"/>
                <a:gd name="T17" fmla="*/ 2147483647 h 22"/>
                <a:gd name="T18" fmla="*/ 0 w 50"/>
                <a:gd name="T19" fmla="*/ 2147483647 h 22"/>
                <a:gd name="T20" fmla="*/ 2147483647 w 50"/>
                <a:gd name="T21" fmla="*/ 2147483647 h 22"/>
                <a:gd name="T22" fmla="*/ 2147483647 w 50"/>
                <a:gd name="T23" fmla="*/ 2147483647 h 22"/>
                <a:gd name="T24" fmla="*/ 2147483647 w 50"/>
                <a:gd name="T25" fmla="*/ 2147483647 h 22"/>
                <a:gd name="T26" fmla="*/ 2147483647 w 50"/>
                <a:gd name="T27" fmla="*/ 2147483647 h 22"/>
                <a:gd name="T28" fmla="*/ 2147483647 w 50"/>
                <a:gd name="T29" fmla="*/ 0 h 22"/>
                <a:gd name="T30" fmla="*/ 2147483647 w 50"/>
                <a:gd name="T31" fmla="*/ 2147483647 h 22"/>
                <a:gd name="T32" fmla="*/ 2147483647 w 50"/>
                <a:gd name="T33" fmla="*/ 2147483647 h 22"/>
                <a:gd name="T34" fmla="*/ 2147483647 w 50"/>
                <a:gd name="T35" fmla="*/ 0 h 22"/>
                <a:gd name="T36" fmla="*/ 2147483647 w 50"/>
                <a:gd name="T37" fmla="*/ 2147483647 h 22"/>
                <a:gd name="T38" fmla="*/ 2147483647 w 50"/>
                <a:gd name="T39" fmla="*/ 2147483647 h 22"/>
                <a:gd name="T40" fmla="*/ 2147483647 w 50"/>
                <a:gd name="T41" fmla="*/ 2147483647 h 22"/>
                <a:gd name="T42" fmla="*/ 2147483647 w 50"/>
                <a:gd name="T43" fmla="*/ 2147483647 h 22"/>
                <a:gd name="T44" fmla="*/ 2147483647 w 50"/>
                <a:gd name="T45" fmla="*/ 2147483647 h 22"/>
                <a:gd name="T46" fmla="*/ 2147483647 w 50"/>
                <a:gd name="T47" fmla="*/ 2147483647 h 22"/>
                <a:gd name="T48" fmla="*/ 2147483647 w 50"/>
                <a:gd name="T49" fmla="*/ 2147483647 h 2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0"/>
                <a:gd name="T76" fmla="*/ 0 h 22"/>
                <a:gd name="T77" fmla="*/ 50 w 50"/>
                <a:gd name="T78" fmla="*/ 22 h 2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0" h="22">
                  <a:moveTo>
                    <a:pt x="42" y="22"/>
                  </a:moveTo>
                  <a:lnTo>
                    <a:pt x="40" y="20"/>
                  </a:lnTo>
                  <a:lnTo>
                    <a:pt x="38" y="16"/>
                  </a:lnTo>
                  <a:lnTo>
                    <a:pt x="34" y="14"/>
                  </a:lnTo>
                  <a:lnTo>
                    <a:pt x="30" y="14"/>
                  </a:lnTo>
                  <a:lnTo>
                    <a:pt x="24" y="12"/>
                  </a:lnTo>
                  <a:lnTo>
                    <a:pt x="16" y="12"/>
                  </a:lnTo>
                  <a:lnTo>
                    <a:pt x="10" y="12"/>
                  </a:lnTo>
                  <a:lnTo>
                    <a:pt x="2" y="12"/>
                  </a:lnTo>
                  <a:lnTo>
                    <a:pt x="0" y="10"/>
                  </a:lnTo>
                  <a:lnTo>
                    <a:pt x="8" y="4"/>
                  </a:lnTo>
                  <a:lnTo>
                    <a:pt x="14" y="4"/>
                  </a:lnTo>
                  <a:lnTo>
                    <a:pt x="18" y="2"/>
                  </a:lnTo>
                  <a:lnTo>
                    <a:pt x="24" y="2"/>
                  </a:lnTo>
                  <a:lnTo>
                    <a:pt x="28" y="0"/>
                  </a:lnTo>
                  <a:lnTo>
                    <a:pt x="28" y="2"/>
                  </a:lnTo>
                  <a:lnTo>
                    <a:pt x="30" y="2"/>
                  </a:lnTo>
                  <a:lnTo>
                    <a:pt x="34" y="0"/>
                  </a:lnTo>
                  <a:lnTo>
                    <a:pt x="38" y="2"/>
                  </a:lnTo>
                  <a:lnTo>
                    <a:pt x="44" y="6"/>
                  </a:lnTo>
                  <a:lnTo>
                    <a:pt x="48" y="10"/>
                  </a:lnTo>
                  <a:lnTo>
                    <a:pt x="50" y="16"/>
                  </a:lnTo>
                  <a:lnTo>
                    <a:pt x="48" y="18"/>
                  </a:lnTo>
                  <a:lnTo>
                    <a:pt x="46" y="20"/>
                  </a:lnTo>
                  <a:lnTo>
                    <a:pt x="42"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51" name="Freeform 288"/>
            <p:cNvSpPr>
              <a:spLocks/>
            </p:cNvSpPr>
            <p:nvPr/>
          </p:nvSpPr>
          <p:spPr bwMode="auto">
            <a:xfrm>
              <a:off x="7633600" y="4510561"/>
              <a:ext cx="28828" cy="66372"/>
            </a:xfrm>
            <a:custGeom>
              <a:avLst/>
              <a:gdLst>
                <a:gd name="T0" fmla="*/ 2147483647 w 20"/>
                <a:gd name="T1" fmla="*/ 2147483647 h 42"/>
                <a:gd name="T2" fmla="*/ 2147483647 w 20"/>
                <a:gd name="T3" fmla="*/ 2147483647 h 42"/>
                <a:gd name="T4" fmla="*/ 2147483647 w 20"/>
                <a:gd name="T5" fmla="*/ 2147483647 h 42"/>
                <a:gd name="T6" fmla="*/ 0 w 20"/>
                <a:gd name="T7" fmla="*/ 2147483647 h 42"/>
                <a:gd name="T8" fmla="*/ 2147483647 w 20"/>
                <a:gd name="T9" fmla="*/ 2147483647 h 42"/>
                <a:gd name="T10" fmla="*/ 0 w 20"/>
                <a:gd name="T11" fmla="*/ 0 h 42"/>
                <a:gd name="T12" fmla="*/ 2147483647 w 20"/>
                <a:gd name="T13" fmla="*/ 0 h 42"/>
                <a:gd name="T14" fmla="*/ 2147483647 w 20"/>
                <a:gd name="T15" fmla="*/ 2147483647 h 42"/>
                <a:gd name="T16" fmla="*/ 2147483647 w 20"/>
                <a:gd name="T17" fmla="*/ 2147483647 h 42"/>
                <a:gd name="T18" fmla="*/ 2147483647 w 20"/>
                <a:gd name="T19" fmla="*/ 2147483647 h 42"/>
                <a:gd name="T20" fmla="*/ 2147483647 w 20"/>
                <a:gd name="T21" fmla="*/ 2147483647 h 42"/>
                <a:gd name="T22" fmla="*/ 2147483647 w 20"/>
                <a:gd name="T23" fmla="*/ 2147483647 h 42"/>
                <a:gd name="T24" fmla="*/ 2147483647 w 20"/>
                <a:gd name="T25" fmla="*/ 2147483647 h 42"/>
                <a:gd name="T26" fmla="*/ 2147483647 w 20"/>
                <a:gd name="T27" fmla="*/ 2147483647 h 42"/>
                <a:gd name="T28" fmla="*/ 2147483647 w 20"/>
                <a:gd name="T29" fmla="*/ 2147483647 h 42"/>
                <a:gd name="T30" fmla="*/ 2147483647 w 20"/>
                <a:gd name="T31" fmla="*/ 2147483647 h 42"/>
                <a:gd name="T32" fmla="*/ 2147483647 w 20"/>
                <a:gd name="T33" fmla="*/ 2147483647 h 42"/>
                <a:gd name="T34" fmla="*/ 2147483647 w 20"/>
                <a:gd name="T35" fmla="*/ 2147483647 h 42"/>
                <a:gd name="T36" fmla="*/ 2147483647 w 20"/>
                <a:gd name="T37" fmla="*/ 2147483647 h 42"/>
                <a:gd name="T38" fmla="*/ 2147483647 w 20"/>
                <a:gd name="T39" fmla="*/ 2147483647 h 42"/>
                <a:gd name="T40" fmla="*/ 2147483647 w 20"/>
                <a:gd name="T41" fmla="*/ 2147483647 h 42"/>
                <a:gd name="T42" fmla="*/ 2147483647 w 20"/>
                <a:gd name="T43" fmla="*/ 2147483647 h 42"/>
                <a:gd name="T44" fmla="*/ 2147483647 w 20"/>
                <a:gd name="T45" fmla="*/ 2147483647 h 42"/>
                <a:gd name="T46" fmla="*/ 2147483647 w 20"/>
                <a:gd name="T47" fmla="*/ 2147483647 h 42"/>
                <a:gd name="T48" fmla="*/ 2147483647 w 20"/>
                <a:gd name="T49" fmla="*/ 2147483647 h 42"/>
                <a:gd name="T50" fmla="*/ 2147483647 w 20"/>
                <a:gd name="T51" fmla="*/ 2147483647 h 42"/>
                <a:gd name="T52" fmla="*/ 2147483647 w 20"/>
                <a:gd name="T53" fmla="*/ 2147483647 h 42"/>
                <a:gd name="T54" fmla="*/ 2147483647 w 20"/>
                <a:gd name="T55" fmla="*/ 2147483647 h 42"/>
                <a:gd name="T56" fmla="*/ 2147483647 w 20"/>
                <a:gd name="T57" fmla="*/ 2147483647 h 42"/>
                <a:gd name="T58" fmla="*/ 2147483647 w 20"/>
                <a:gd name="T59" fmla="*/ 2147483647 h 4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0"/>
                <a:gd name="T91" fmla="*/ 0 h 42"/>
                <a:gd name="T92" fmla="*/ 20 w 20"/>
                <a:gd name="T93" fmla="*/ 42 h 4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0" h="42">
                  <a:moveTo>
                    <a:pt x="2" y="22"/>
                  </a:moveTo>
                  <a:lnTo>
                    <a:pt x="2" y="18"/>
                  </a:lnTo>
                  <a:lnTo>
                    <a:pt x="2" y="14"/>
                  </a:lnTo>
                  <a:lnTo>
                    <a:pt x="0" y="10"/>
                  </a:lnTo>
                  <a:lnTo>
                    <a:pt x="2" y="4"/>
                  </a:lnTo>
                  <a:lnTo>
                    <a:pt x="0" y="0"/>
                  </a:lnTo>
                  <a:lnTo>
                    <a:pt x="4" y="0"/>
                  </a:lnTo>
                  <a:lnTo>
                    <a:pt x="6" y="8"/>
                  </a:lnTo>
                  <a:lnTo>
                    <a:pt x="4" y="16"/>
                  </a:lnTo>
                  <a:lnTo>
                    <a:pt x="8" y="16"/>
                  </a:lnTo>
                  <a:lnTo>
                    <a:pt x="8" y="8"/>
                  </a:lnTo>
                  <a:lnTo>
                    <a:pt x="16" y="8"/>
                  </a:lnTo>
                  <a:lnTo>
                    <a:pt x="16" y="12"/>
                  </a:lnTo>
                  <a:lnTo>
                    <a:pt x="16" y="14"/>
                  </a:lnTo>
                  <a:lnTo>
                    <a:pt x="14" y="16"/>
                  </a:lnTo>
                  <a:lnTo>
                    <a:pt x="12" y="18"/>
                  </a:lnTo>
                  <a:lnTo>
                    <a:pt x="12" y="22"/>
                  </a:lnTo>
                  <a:lnTo>
                    <a:pt x="20" y="32"/>
                  </a:lnTo>
                  <a:lnTo>
                    <a:pt x="16" y="32"/>
                  </a:lnTo>
                  <a:lnTo>
                    <a:pt x="14" y="30"/>
                  </a:lnTo>
                  <a:lnTo>
                    <a:pt x="12" y="28"/>
                  </a:lnTo>
                  <a:lnTo>
                    <a:pt x="8" y="28"/>
                  </a:lnTo>
                  <a:lnTo>
                    <a:pt x="6" y="28"/>
                  </a:lnTo>
                  <a:lnTo>
                    <a:pt x="4" y="30"/>
                  </a:lnTo>
                  <a:lnTo>
                    <a:pt x="4" y="34"/>
                  </a:lnTo>
                  <a:lnTo>
                    <a:pt x="4" y="38"/>
                  </a:lnTo>
                  <a:lnTo>
                    <a:pt x="6" y="42"/>
                  </a:lnTo>
                  <a:lnTo>
                    <a:pt x="2" y="40"/>
                  </a:lnTo>
                  <a:lnTo>
                    <a:pt x="2" y="34"/>
                  </a:lnTo>
                  <a:lnTo>
                    <a:pt x="2"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52" name="Freeform 289"/>
            <p:cNvSpPr>
              <a:spLocks/>
            </p:cNvSpPr>
            <p:nvPr/>
          </p:nvSpPr>
          <p:spPr bwMode="auto">
            <a:xfrm>
              <a:off x="7596701" y="4655252"/>
              <a:ext cx="24215" cy="25221"/>
            </a:xfrm>
            <a:custGeom>
              <a:avLst/>
              <a:gdLst>
                <a:gd name="T0" fmla="*/ 2147483647 w 18"/>
                <a:gd name="T1" fmla="*/ 2147483647 h 16"/>
                <a:gd name="T2" fmla="*/ 2147483647 w 18"/>
                <a:gd name="T3" fmla="*/ 2147483647 h 16"/>
                <a:gd name="T4" fmla="*/ 2147483647 w 18"/>
                <a:gd name="T5" fmla="*/ 2147483647 h 16"/>
                <a:gd name="T6" fmla="*/ 2147483647 w 18"/>
                <a:gd name="T7" fmla="*/ 2147483647 h 16"/>
                <a:gd name="T8" fmla="*/ 2147483647 w 18"/>
                <a:gd name="T9" fmla="*/ 2147483647 h 16"/>
                <a:gd name="T10" fmla="*/ 2147483647 w 18"/>
                <a:gd name="T11" fmla="*/ 2147483647 h 16"/>
                <a:gd name="T12" fmla="*/ 2147483647 w 18"/>
                <a:gd name="T13" fmla="*/ 2147483647 h 16"/>
                <a:gd name="T14" fmla="*/ 0 w 18"/>
                <a:gd name="T15" fmla="*/ 2147483647 h 16"/>
                <a:gd name="T16" fmla="*/ 0 w 18"/>
                <a:gd name="T17" fmla="*/ 2147483647 h 16"/>
                <a:gd name="T18" fmla="*/ 2147483647 w 18"/>
                <a:gd name="T19" fmla="*/ 0 h 16"/>
                <a:gd name="T20" fmla="*/ 2147483647 w 18"/>
                <a:gd name="T21" fmla="*/ 2147483647 h 16"/>
                <a:gd name="T22" fmla="*/ 2147483647 w 18"/>
                <a:gd name="T23" fmla="*/ 2147483647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
                <a:gd name="T37" fmla="*/ 0 h 16"/>
                <a:gd name="T38" fmla="*/ 18 w 18"/>
                <a:gd name="T39" fmla="*/ 16 h 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 h="16">
                  <a:moveTo>
                    <a:pt x="16" y="4"/>
                  </a:moveTo>
                  <a:lnTo>
                    <a:pt x="18" y="6"/>
                  </a:lnTo>
                  <a:lnTo>
                    <a:pt x="18" y="10"/>
                  </a:lnTo>
                  <a:lnTo>
                    <a:pt x="18" y="12"/>
                  </a:lnTo>
                  <a:lnTo>
                    <a:pt x="16" y="14"/>
                  </a:lnTo>
                  <a:lnTo>
                    <a:pt x="10" y="16"/>
                  </a:lnTo>
                  <a:lnTo>
                    <a:pt x="2" y="12"/>
                  </a:lnTo>
                  <a:lnTo>
                    <a:pt x="0" y="8"/>
                  </a:lnTo>
                  <a:lnTo>
                    <a:pt x="0" y="4"/>
                  </a:lnTo>
                  <a:lnTo>
                    <a:pt x="10" y="0"/>
                  </a:lnTo>
                  <a:lnTo>
                    <a:pt x="18" y="4"/>
                  </a:lnTo>
                  <a:lnTo>
                    <a:pt x="1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53" name="Freeform 290"/>
            <p:cNvSpPr>
              <a:spLocks/>
            </p:cNvSpPr>
            <p:nvPr/>
          </p:nvSpPr>
          <p:spPr bwMode="auto">
            <a:xfrm>
              <a:off x="7349935" y="4798616"/>
              <a:ext cx="73799" cy="25221"/>
            </a:xfrm>
            <a:custGeom>
              <a:avLst/>
              <a:gdLst>
                <a:gd name="T0" fmla="*/ 2147483647 w 50"/>
                <a:gd name="T1" fmla="*/ 2147483647 h 16"/>
                <a:gd name="T2" fmla="*/ 2147483647 w 50"/>
                <a:gd name="T3" fmla="*/ 2147483647 h 16"/>
                <a:gd name="T4" fmla="*/ 2147483647 w 50"/>
                <a:gd name="T5" fmla="*/ 2147483647 h 16"/>
                <a:gd name="T6" fmla="*/ 2147483647 w 50"/>
                <a:gd name="T7" fmla="*/ 2147483647 h 16"/>
                <a:gd name="T8" fmla="*/ 2147483647 w 50"/>
                <a:gd name="T9" fmla="*/ 2147483647 h 16"/>
                <a:gd name="T10" fmla="*/ 2147483647 w 50"/>
                <a:gd name="T11" fmla="*/ 2147483647 h 16"/>
                <a:gd name="T12" fmla="*/ 2147483647 w 50"/>
                <a:gd name="T13" fmla="*/ 2147483647 h 16"/>
                <a:gd name="T14" fmla="*/ 2147483647 w 50"/>
                <a:gd name="T15" fmla="*/ 2147483647 h 16"/>
                <a:gd name="T16" fmla="*/ 2147483647 w 50"/>
                <a:gd name="T17" fmla="*/ 2147483647 h 16"/>
                <a:gd name="T18" fmla="*/ 2147483647 w 50"/>
                <a:gd name="T19" fmla="*/ 2147483647 h 16"/>
                <a:gd name="T20" fmla="*/ 2147483647 w 50"/>
                <a:gd name="T21" fmla="*/ 2147483647 h 16"/>
                <a:gd name="T22" fmla="*/ 2147483647 w 50"/>
                <a:gd name="T23" fmla="*/ 2147483647 h 16"/>
                <a:gd name="T24" fmla="*/ 2147483647 w 50"/>
                <a:gd name="T25" fmla="*/ 2147483647 h 16"/>
                <a:gd name="T26" fmla="*/ 0 w 50"/>
                <a:gd name="T27" fmla="*/ 2147483647 h 16"/>
                <a:gd name="T28" fmla="*/ 2147483647 w 50"/>
                <a:gd name="T29" fmla="*/ 2147483647 h 16"/>
                <a:gd name="T30" fmla="*/ 2147483647 w 50"/>
                <a:gd name="T31" fmla="*/ 2147483647 h 16"/>
                <a:gd name="T32" fmla="*/ 2147483647 w 50"/>
                <a:gd name="T33" fmla="*/ 2147483647 h 16"/>
                <a:gd name="T34" fmla="*/ 2147483647 w 50"/>
                <a:gd name="T35" fmla="*/ 2147483647 h 16"/>
                <a:gd name="T36" fmla="*/ 2147483647 w 50"/>
                <a:gd name="T37" fmla="*/ 2147483647 h 16"/>
                <a:gd name="T38" fmla="*/ 2147483647 w 50"/>
                <a:gd name="T39" fmla="*/ 2147483647 h 16"/>
                <a:gd name="T40" fmla="*/ 2147483647 w 50"/>
                <a:gd name="T41" fmla="*/ 2147483647 h 16"/>
                <a:gd name="T42" fmla="*/ 2147483647 w 50"/>
                <a:gd name="T43" fmla="*/ 2147483647 h 16"/>
                <a:gd name="T44" fmla="*/ 2147483647 w 50"/>
                <a:gd name="T45" fmla="*/ 2147483647 h 16"/>
                <a:gd name="T46" fmla="*/ 2147483647 w 50"/>
                <a:gd name="T47" fmla="*/ 2147483647 h 16"/>
                <a:gd name="T48" fmla="*/ 2147483647 w 50"/>
                <a:gd name="T49" fmla="*/ 0 h 16"/>
                <a:gd name="T50" fmla="*/ 2147483647 w 50"/>
                <a:gd name="T51" fmla="*/ 2147483647 h 16"/>
                <a:gd name="T52" fmla="*/ 2147483647 w 50"/>
                <a:gd name="T53" fmla="*/ 2147483647 h 16"/>
                <a:gd name="T54" fmla="*/ 2147483647 w 50"/>
                <a:gd name="T55" fmla="*/ 2147483647 h 1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0"/>
                <a:gd name="T85" fmla="*/ 0 h 16"/>
                <a:gd name="T86" fmla="*/ 50 w 50"/>
                <a:gd name="T87" fmla="*/ 16 h 1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0" h="16">
                  <a:moveTo>
                    <a:pt x="50" y="12"/>
                  </a:moveTo>
                  <a:lnTo>
                    <a:pt x="48" y="12"/>
                  </a:lnTo>
                  <a:lnTo>
                    <a:pt x="42" y="12"/>
                  </a:lnTo>
                  <a:lnTo>
                    <a:pt x="38" y="10"/>
                  </a:lnTo>
                  <a:lnTo>
                    <a:pt x="34" y="14"/>
                  </a:lnTo>
                  <a:lnTo>
                    <a:pt x="30" y="16"/>
                  </a:lnTo>
                  <a:lnTo>
                    <a:pt x="20" y="16"/>
                  </a:lnTo>
                  <a:lnTo>
                    <a:pt x="16" y="16"/>
                  </a:lnTo>
                  <a:lnTo>
                    <a:pt x="14" y="14"/>
                  </a:lnTo>
                  <a:lnTo>
                    <a:pt x="12" y="10"/>
                  </a:lnTo>
                  <a:lnTo>
                    <a:pt x="8" y="12"/>
                  </a:lnTo>
                  <a:lnTo>
                    <a:pt x="6" y="14"/>
                  </a:lnTo>
                  <a:lnTo>
                    <a:pt x="2" y="12"/>
                  </a:lnTo>
                  <a:lnTo>
                    <a:pt x="0" y="10"/>
                  </a:lnTo>
                  <a:lnTo>
                    <a:pt x="2" y="6"/>
                  </a:lnTo>
                  <a:lnTo>
                    <a:pt x="6" y="4"/>
                  </a:lnTo>
                  <a:lnTo>
                    <a:pt x="10" y="2"/>
                  </a:lnTo>
                  <a:lnTo>
                    <a:pt x="14" y="2"/>
                  </a:lnTo>
                  <a:lnTo>
                    <a:pt x="14" y="6"/>
                  </a:lnTo>
                  <a:lnTo>
                    <a:pt x="32" y="10"/>
                  </a:lnTo>
                  <a:lnTo>
                    <a:pt x="38" y="10"/>
                  </a:lnTo>
                  <a:lnTo>
                    <a:pt x="34" y="6"/>
                  </a:lnTo>
                  <a:lnTo>
                    <a:pt x="32" y="4"/>
                  </a:lnTo>
                  <a:lnTo>
                    <a:pt x="34" y="2"/>
                  </a:lnTo>
                  <a:lnTo>
                    <a:pt x="38" y="0"/>
                  </a:lnTo>
                  <a:lnTo>
                    <a:pt x="42" y="4"/>
                  </a:lnTo>
                  <a:lnTo>
                    <a:pt x="50" y="8"/>
                  </a:lnTo>
                  <a:lnTo>
                    <a:pt x="5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54" name="Freeform 291"/>
            <p:cNvSpPr>
              <a:spLocks/>
            </p:cNvSpPr>
            <p:nvPr/>
          </p:nvSpPr>
          <p:spPr bwMode="auto">
            <a:xfrm>
              <a:off x="7494074" y="4279585"/>
              <a:ext cx="110698" cy="122125"/>
            </a:xfrm>
            <a:custGeom>
              <a:avLst/>
              <a:gdLst>
                <a:gd name="T0" fmla="*/ 2147483647 w 76"/>
                <a:gd name="T1" fmla="*/ 2147483647 h 78"/>
                <a:gd name="T2" fmla="*/ 2147483647 w 76"/>
                <a:gd name="T3" fmla="*/ 2147483647 h 78"/>
                <a:gd name="T4" fmla="*/ 2147483647 w 76"/>
                <a:gd name="T5" fmla="*/ 2147483647 h 78"/>
                <a:gd name="T6" fmla="*/ 2147483647 w 76"/>
                <a:gd name="T7" fmla="*/ 2147483647 h 78"/>
                <a:gd name="T8" fmla="*/ 2147483647 w 76"/>
                <a:gd name="T9" fmla="*/ 2147483647 h 78"/>
                <a:gd name="T10" fmla="*/ 2147483647 w 76"/>
                <a:gd name="T11" fmla="*/ 2147483647 h 78"/>
                <a:gd name="T12" fmla="*/ 2147483647 w 76"/>
                <a:gd name="T13" fmla="*/ 2147483647 h 78"/>
                <a:gd name="T14" fmla="*/ 2147483647 w 76"/>
                <a:gd name="T15" fmla="*/ 2147483647 h 78"/>
                <a:gd name="T16" fmla="*/ 2147483647 w 76"/>
                <a:gd name="T17" fmla="*/ 2147483647 h 78"/>
                <a:gd name="T18" fmla="*/ 2147483647 w 76"/>
                <a:gd name="T19" fmla="*/ 2147483647 h 78"/>
                <a:gd name="T20" fmla="*/ 2147483647 w 76"/>
                <a:gd name="T21" fmla="*/ 2147483647 h 78"/>
                <a:gd name="T22" fmla="*/ 2147483647 w 76"/>
                <a:gd name="T23" fmla="*/ 2147483647 h 78"/>
                <a:gd name="T24" fmla="*/ 2147483647 w 76"/>
                <a:gd name="T25" fmla="*/ 2147483647 h 78"/>
                <a:gd name="T26" fmla="*/ 2147483647 w 76"/>
                <a:gd name="T27" fmla="*/ 2147483647 h 78"/>
                <a:gd name="T28" fmla="*/ 2147483647 w 76"/>
                <a:gd name="T29" fmla="*/ 2147483647 h 78"/>
                <a:gd name="T30" fmla="*/ 2147483647 w 76"/>
                <a:gd name="T31" fmla="*/ 2147483647 h 78"/>
                <a:gd name="T32" fmla="*/ 0 w 76"/>
                <a:gd name="T33" fmla="*/ 2147483647 h 78"/>
                <a:gd name="T34" fmla="*/ 2147483647 w 76"/>
                <a:gd name="T35" fmla="*/ 2147483647 h 78"/>
                <a:gd name="T36" fmla="*/ 0 w 76"/>
                <a:gd name="T37" fmla="*/ 2147483647 h 78"/>
                <a:gd name="T38" fmla="*/ 2147483647 w 76"/>
                <a:gd name="T39" fmla="*/ 2147483647 h 78"/>
                <a:gd name="T40" fmla="*/ 2147483647 w 76"/>
                <a:gd name="T41" fmla="*/ 2147483647 h 78"/>
                <a:gd name="T42" fmla="*/ 2147483647 w 76"/>
                <a:gd name="T43" fmla="*/ 2147483647 h 78"/>
                <a:gd name="T44" fmla="*/ 2147483647 w 76"/>
                <a:gd name="T45" fmla="*/ 2147483647 h 78"/>
                <a:gd name="T46" fmla="*/ 2147483647 w 76"/>
                <a:gd name="T47" fmla="*/ 2147483647 h 78"/>
                <a:gd name="T48" fmla="*/ 2147483647 w 76"/>
                <a:gd name="T49" fmla="*/ 2147483647 h 78"/>
                <a:gd name="T50" fmla="*/ 2147483647 w 76"/>
                <a:gd name="T51" fmla="*/ 2147483647 h 78"/>
                <a:gd name="T52" fmla="*/ 2147483647 w 76"/>
                <a:gd name="T53" fmla="*/ 2147483647 h 78"/>
                <a:gd name="T54" fmla="*/ 2147483647 w 76"/>
                <a:gd name="T55" fmla="*/ 2147483647 h 78"/>
                <a:gd name="T56" fmla="*/ 2147483647 w 76"/>
                <a:gd name="T57" fmla="*/ 0 h 78"/>
                <a:gd name="T58" fmla="*/ 2147483647 w 76"/>
                <a:gd name="T59" fmla="*/ 2147483647 h 78"/>
                <a:gd name="T60" fmla="*/ 2147483647 w 76"/>
                <a:gd name="T61" fmla="*/ 2147483647 h 78"/>
                <a:gd name="T62" fmla="*/ 2147483647 w 76"/>
                <a:gd name="T63" fmla="*/ 2147483647 h 78"/>
                <a:gd name="T64" fmla="*/ 2147483647 w 76"/>
                <a:gd name="T65" fmla="*/ 2147483647 h 78"/>
                <a:gd name="T66" fmla="*/ 2147483647 w 76"/>
                <a:gd name="T67" fmla="*/ 2147483647 h 78"/>
                <a:gd name="T68" fmla="*/ 2147483647 w 76"/>
                <a:gd name="T69" fmla="*/ 2147483647 h 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
                <a:gd name="T106" fmla="*/ 0 h 78"/>
                <a:gd name="T107" fmla="*/ 76 w 76"/>
                <a:gd name="T108" fmla="*/ 78 h 7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 h="78">
                  <a:moveTo>
                    <a:pt x="64" y="56"/>
                  </a:moveTo>
                  <a:lnTo>
                    <a:pt x="60" y="52"/>
                  </a:lnTo>
                  <a:lnTo>
                    <a:pt x="56" y="54"/>
                  </a:lnTo>
                  <a:lnTo>
                    <a:pt x="54" y="58"/>
                  </a:lnTo>
                  <a:lnTo>
                    <a:pt x="56" y="62"/>
                  </a:lnTo>
                  <a:lnTo>
                    <a:pt x="58" y="64"/>
                  </a:lnTo>
                  <a:lnTo>
                    <a:pt x="60" y="68"/>
                  </a:lnTo>
                  <a:lnTo>
                    <a:pt x="62" y="72"/>
                  </a:lnTo>
                  <a:lnTo>
                    <a:pt x="60" y="78"/>
                  </a:lnTo>
                  <a:lnTo>
                    <a:pt x="58" y="78"/>
                  </a:lnTo>
                  <a:lnTo>
                    <a:pt x="54" y="78"/>
                  </a:lnTo>
                  <a:lnTo>
                    <a:pt x="52" y="78"/>
                  </a:lnTo>
                  <a:lnTo>
                    <a:pt x="52" y="74"/>
                  </a:lnTo>
                  <a:lnTo>
                    <a:pt x="48" y="76"/>
                  </a:lnTo>
                  <a:lnTo>
                    <a:pt x="46" y="76"/>
                  </a:lnTo>
                  <a:lnTo>
                    <a:pt x="42" y="74"/>
                  </a:lnTo>
                  <a:lnTo>
                    <a:pt x="36" y="70"/>
                  </a:lnTo>
                  <a:lnTo>
                    <a:pt x="34" y="62"/>
                  </a:lnTo>
                  <a:lnTo>
                    <a:pt x="32" y="54"/>
                  </a:lnTo>
                  <a:lnTo>
                    <a:pt x="34" y="52"/>
                  </a:lnTo>
                  <a:lnTo>
                    <a:pt x="36" y="50"/>
                  </a:lnTo>
                  <a:lnTo>
                    <a:pt x="32" y="44"/>
                  </a:lnTo>
                  <a:lnTo>
                    <a:pt x="24" y="44"/>
                  </a:lnTo>
                  <a:lnTo>
                    <a:pt x="24" y="48"/>
                  </a:lnTo>
                  <a:lnTo>
                    <a:pt x="20" y="48"/>
                  </a:lnTo>
                  <a:lnTo>
                    <a:pt x="18" y="46"/>
                  </a:lnTo>
                  <a:lnTo>
                    <a:pt x="16" y="48"/>
                  </a:lnTo>
                  <a:lnTo>
                    <a:pt x="12" y="44"/>
                  </a:lnTo>
                  <a:lnTo>
                    <a:pt x="10" y="50"/>
                  </a:lnTo>
                  <a:lnTo>
                    <a:pt x="8" y="56"/>
                  </a:lnTo>
                  <a:lnTo>
                    <a:pt x="6" y="64"/>
                  </a:lnTo>
                  <a:lnTo>
                    <a:pt x="4" y="66"/>
                  </a:lnTo>
                  <a:lnTo>
                    <a:pt x="2" y="68"/>
                  </a:lnTo>
                  <a:lnTo>
                    <a:pt x="0" y="66"/>
                  </a:lnTo>
                  <a:lnTo>
                    <a:pt x="0" y="62"/>
                  </a:lnTo>
                  <a:lnTo>
                    <a:pt x="2" y="54"/>
                  </a:lnTo>
                  <a:lnTo>
                    <a:pt x="0" y="50"/>
                  </a:lnTo>
                  <a:lnTo>
                    <a:pt x="0" y="42"/>
                  </a:lnTo>
                  <a:lnTo>
                    <a:pt x="2" y="34"/>
                  </a:lnTo>
                  <a:lnTo>
                    <a:pt x="6" y="34"/>
                  </a:lnTo>
                  <a:lnTo>
                    <a:pt x="10" y="32"/>
                  </a:lnTo>
                  <a:lnTo>
                    <a:pt x="14" y="28"/>
                  </a:lnTo>
                  <a:lnTo>
                    <a:pt x="16" y="24"/>
                  </a:lnTo>
                  <a:lnTo>
                    <a:pt x="18" y="24"/>
                  </a:lnTo>
                  <a:lnTo>
                    <a:pt x="20" y="22"/>
                  </a:lnTo>
                  <a:lnTo>
                    <a:pt x="26" y="24"/>
                  </a:lnTo>
                  <a:lnTo>
                    <a:pt x="28" y="26"/>
                  </a:lnTo>
                  <a:lnTo>
                    <a:pt x="30" y="28"/>
                  </a:lnTo>
                  <a:lnTo>
                    <a:pt x="32" y="30"/>
                  </a:lnTo>
                  <a:lnTo>
                    <a:pt x="36" y="30"/>
                  </a:lnTo>
                  <a:lnTo>
                    <a:pt x="36" y="26"/>
                  </a:lnTo>
                  <a:lnTo>
                    <a:pt x="40" y="24"/>
                  </a:lnTo>
                  <a:lnTo>
                    <a:pt x="42" y="20"/>
                  </a:lnTo>
                  <a:lnTo>
                    <a:pt x="44" y="18"/>
                  </a:lnTo>
                  <a:lnTo>
                    <a:pt x="48" y="16"/>
                  </a:lnTo>
                  <a:lnTo>
                    <a:pt x="52" y="14"/>
                  </a:lnTo>
                  <a:lnTo>
                    <a:pt x="52" y="6"/>
                  </a:lnTo>
                  <a:lnTo>
                    <a:pt x="54" y="0"/>
                  </a:lnTo>
                  <a:lnTo>
                    <a:pt x="58" y="2"/>
                  </a:lnTo>
                  <a:lnTo>
                    <a:pt x="62" y="6"/>
                  </a:lnTo>
                  <a:lnTo>
                    <a:pt x="68" y="14"/>
                  </a:lnTo>
                  <a:lnTo>
                    <a:pt x="70" y="26"/>
                  </a:lnTo>
                  <a:lnTo>
                    <a:pt x="76" y="50"/>
                  </a:lnTo>
                  <a:lnTo>
                    <a:pt x="74" y="52"/>
                  </a:lnTo>
                  <a:lnTo>
                    <a:pt x="72" y="56"/>
                  </a:lnTo>
                  <a:lnTo>
                    <a:pt x="70" y="62"/>
                  </a:lnTo>
                  <a:lnTo>
                    <a:pt x="70" y="68"/>
                  </a:lnTo>
                  <a:lnTo>
                    <a:pt x="68" y="66"/>
                  </a:lnTo>
                  <a:lnTo>
                    <a:pt x="66" y="60"/>
                  </a:lnTo>
                  <a:lnTo>
                    <a:pt x="62" y="52"/>
                  </a:lnTo>
                  <a:lnTo>
                    <a:pt x="64"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55" name="Freeform 292"/>
            <p:cNvSpPr>
              <a:spLocks/>
            </p:cNvSpPr>
            <p:nvPr/>
          </p:nvSpPr>
          <p:spPr bwMode="auto">
            <a:xfrm>
              <a:off x="7379916" y="4251709"/>
              <a:ext cx="57656" cy="66372"/>
            </a:xfrm>
            <a:custGeom>
              <a:avLst/>
              <a:gdLst>
                <a:gd name="T0" fmla="*/ 2147483647 w 38"/>
                <a:gd name="T1" fmla="*/ 2147483647 h 42"/>
                <a:gd name="T2" fmla="*/ 0 w 38"/>
                <a:gd name="T3" fmla="*/ 2147483647 h 42"/>
                <a:gd name="T4" fmla="*/ 2147483647 w 38"/>
                <a:gd name="T5" fmla="*/ 2147483647 h 42"/>
                <a:gd name="T6" fmla="*/ 2147483647 w 38"/>
                <a:gd name="T7" fmla="*/ 2147483647 h 42"/>
                <a:gd name="T8" fmla="*/ 2147483647 w 38"/>
                <a:gd name="T9" fmla="*/ 2147483647 h 42"/>
                <a:gd name="T10" fmla="*/ 2147483647 w 38"/>
                <a:gd name="T11" fmla="*/ 2147483647 h 42"/>
                <a:gd name="T12" fmla="*/ 2147483647 w 38"/>
                <a:gd name="T13" fmla="*/ 2147483647 h 42"/>
                <a:gd name="T14" fmla="*/ 2147483647 w 38"/>
                <a:gd name="T15" fmla="*/ 2147483647 h 42"/>
                <a:gd name="T16" fmla="*/ 2147483647 w 38"/>
                <a:gd name="T17" fmla="*/ 0 h 42"/>
                <a:gd name="T18" fmla="*/ 2147483647 w 38"/>
                <a:gd name="T19" fmla="*/ 2147483647 h 42"/>
                <a:gd name="T20" fmla="*/ 2147483647 w 38"/>
                <a:gd name="T21" fmla="*/ 2147483647 h 42"/>
                <a:gd name="T22" fmla="*/ 2147483647 w 38"/>
                <a:gd name="T23" fmla="*/ 2147483647 h 42"/>
                <a:gd name="T24" fmla="*/ 2147483647 w 38"/>
                <a:gd name="T25" fmla="*/ 2147483647 h 42"/>
                <a:gd name="T26" fmla="*/ 2147483647 w 38"/>
                <a:gd name="T27" fmla="*/ 2147483647 h 42"/>
                <a:gd name="T28" fmla="*/ 2147483647 w 38"/>
                <a:gd name="T29" fmla="*/ 2147483647 h 42"/>
                <a:gd name="T30" fmla="*/ 2147483647 w 38"/>
                <a:gd name="T31" fmla="*/ 2147483647 h 42"/>
                <a:gd name="T32" fmla="*/ 2147483647 w 38"/>
                <a:gd name="T33" fmla="*/ 2147483647 h 42"/>
                <a:gd name="T34" fmla="*/ 2147483647 w 38"/>
                <a:gd name="T35" fmla="*/ 2147483647 h 42"/>
                <a:gd name="T36" fmla="*/ 2147483647 w 38"/>
                <a:gd name="T37" fmla="*/ 2147483647 h 42"/>
                <a:gd name="T38" fmla="*/ 2147483647 w 38"/>
                <a:gd name="T39" fmla="*/ 2147483647 h 42"/>
                <a:gd name="T40" fmla="*/ 2147483647 w 38"/>
                <a:gd name="T41" fmla="*/ 2147483647 h 4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
                <a:gd name="T64" fmla="*/ 0 h 42"/>
                <a:gd name="T65" fmla="*/ 38 w 38"/>
                <a:gd name="T66" fmla="*/ 42 h 4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 h="42">
                  <a:moveTo>
                    <a:pt x="4" y="42"/>
                  </a:moveTo>
                  <a:lnTo>
                    <a:pt x="0" y="42"/>
                  </a:lnTo>
                  <a:lnTo>
                    <a:pt x="2" y="38"/>
                  </a:lnTo>
                  <a:lnTo>
                    <a:pt x="6" y="34"/>
                  </a:lnTo>
                  <a:lnTo>
                    <a:pt x="14" y="24"/>
                  </a:lnTo>
                  <a:lnTo>
                    <a:pt x="24" y="16"/>
                  </a:lnTo>
                  <a:lnTo>
                    <a:pt x="30" y="8"/>
                  </a:lnTo>
                  <a:lnTo>
                    <a:pt x="32" y="4"/>
                  </a:lnTo>
                  <a:lnTo>
                    <a:pt x="34" y="0"/>
                  </a:lnTo>
                  <a:lnTo>
                    <a:pt x="34" y="4"/>
                  </a:lnTo>
                  <a:lnTo>
                    <a:pt x="36" y="6"/>
                  </a:lnTo>
                  <a:lnTo>
                    <a:pt x="38" y="10"/>
                  </a:lnTo>
                  <a:lnTo>
                    <a:pt x="36" y="12"/>
                  </a:lnTo>
                  <a:lnTo>
                    <a:pt x="32" y="14"/>
                  </a:lnTo>
                  <a:lnTo>
                    <a:pt x="32" y="16"/>
                  </a:lnTo>
                  <a:lnTo>
                    <a:pt x="30" y="18"/>
                  </a:lnTo>
                  <a:lnTo>
                    <a:pt x="22" y="18"/>
                  </a:lnTo>
                  <a:lnTo>
                    <a:pt x="20" y="28"/>
                  </a:lnTo>
                  <a:lnTo>
                    <a:pt x="14" y="36"/>
                  </a:lnTo>
                  <a:lnTo>
                    <a:pt x="10" y="40"/>
                  </a:lnTo>
                  <a:lnTo>
                    <a:pt x="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56" name="Freeform 293"/>
            <p:cNvSpPr>
              <a:spLocks/>
            </p:cNvSpPr>
            <p:nvPr/>
          </p:nvSpPr>
          <p:spPr bwMode="auto">
            <a:xfrm>
              <a:off x="7423734" y="4031354"/>
              <a:ext cx="107239" cy="171240"/>
            </a:xfrm>
            <a:custGeom>
              <a:avLst/>
              <a:gdLst>
                <a:gd name="T0" fmla="*/ 2147483647 w 74"/>
                <a:gd name="T1" fmla="*/ 2147483647 h 110"/>
                <a:gd name="T2" fmla="*/ 2147483647 w 74"/>
                <a:gd name="T3" fmla="*/ 2147483647 h 110"/>
                <a:gd name="T4" fmla="*/ 2147483647 w 74"/>
                <a:gd name="T5" fmla="*/ 2147483647 h 110"/>
                <a:gd name="T6" fmla="*/ 2147483647 w 74"/>
                <a:gd name="T7" fmla="*/ 0 h 110"/>
                <a:gd name="T8" fmla="*/ 2147483647 w 74"/>
                <a:gd name="T9" fmla="*/ 2147483647 h 110"/>
                <a:gd name="T10" fmla="*/ 2147483647 w 74"/>
                <a:gd name="T11" fmla="*/ 2147483647 h 110"/>
                <a:gd name="T12" fmla="*/ 2147483647 w 74"/>
                <a:gd name="T13" fmla="*/ 2147483647 h 110"/>
                <a:gd name="T14" fmla="*/ 2147483647 w 74"/>
                <a:gd name="T15" fmla="*/ 2147483647 h 110"/>
                <a:gd name="T16" fmla="*/ 2147483647 w 74"/>
                <a:gd name="T17" fmla="*/ 2147483647 h 110"/>
                <a:gd name="T18" fmla="*/ 2147483647 w 74"/>
                <a:gd name="T19" fmla="*/ 2147483647 h 110"/>
                <a:gd name="T20" fmla="*/ 2147483647 w 74"/>
                <a:gd name="T21" fmla="*/ 2147483647 h 110"/>
                <a:gd name="T22" fmla="*/ 2147483647 w 74"/>
                <a:gd name="T23" fmla="*/ 2147483647 h 110"/>
                <a:gd name="T24" fmla="*/ 2147483647 w 74"/>
                <a:gd name="T25" fmla="*/ 2147483647 h 110"/>
                <a:gd name="T26" fmla="*/ 2147483647 w 74"/>
                <a:gd name="T27" fmla="*/ 2147483647 h 110"/>
                <a:gd name="T28" fmla="*/ 2147483647 w 74"/>
                <a:gd name="T29" fmla="*/ 2147483647 h 110"/>
                <a:gd name="T30" fmla="*/ 2147483647 w 74"/>
                <a:gd name="T31" fmla="*/ 2147483647 h 110"/>
                <a:gd name="T32" fmla="*/ 2147483647 w 74"/>
                <a:gd name="T33" fmla="*/ 2147483647 h 110"/>
                <a:gd name="T34" fmla="*/ 2147483647 w 74"/>
                <a:gd name="T35" fmla="*/ 2147483647 h 110"/>
                <a:gd name="T36" fmla="*/ 2147483647 w 74"/>
                <a:gd name="T37" fmla="*/ 2147483647 h 110"/>
                <a:gd name="T38" fmla="*/ 2147483647 w 74"/>
                <a:gd name="T39" fmla="*/ 2147483647 h 110"/>
                <a:gd name="T40" fmla="*/ 2147483647 w 74"/>
                <a:gd name="T41" fmla="*/ 2147483647 h 110"/>
                <a:gd name="T42" fmla="*/ 2147483647 w 74"/>
                <a:gd name="T43" fmla="*/ 2147483647 h 110"/>
                <a:gd name="T44" fmla="*/ 2147483647 w 74"/>
                <a:gd name="T45" fmla="*/ 2147483647 h 110"/>
                <a:gd name="T46" fmla="*/ 2147483647 w 74"/>
                <a:gd name="T47" fmla="*/ 2147483647 h 110"/>
                <a:gd name="T48" fmla="*/ 2147483647 w 74"/>
                <a:gd name="T49" fmla="*/ 2147483647 h 110"/>
                <a:gd name="T50" fmla="*/ 2147483647 w 74"/>
                <a:gd name="T51" fmla="*/ 2147483647 h 110"/>
                <a:gd name="T52" fmla="*/ 2147483647 w 74"/>
                <a:gd name="T53" fmla="*/ 2147483647 h 110"/>
                <a:gd name="T54" fmla="*/ 2147483647 w 74"/>
                <a:gd name="T55" fmla="*/ 2147483647 h 110"/>
                <a:gd name="T56" fmla="*/ 2147483647 w 74"/>
                <a:gd name="T57" fmla="*/ 2147483647 h 110"/>
                <a:gd name="T58" fmla="*/ 2147483647 w 74"/>
                <a:gd name="T59" fmla="*/ 2147483647 h 110"/>
                <a:gd name="T60" fmla="*/ 2147483647 w 74"/>
                <a:gd name="T61" fmla="*/ 2147483647 h 110"/>
                <a:gd name="T62" fmla="*/ 2147483647 w 74"/>
                <a:gd name="T63" fmla="*/ 2147483647 h 110"/>
                <a:gd name="T64" fmla="*/ 2147483647 w 74"/>
                <a:gd name="T65" fmla="*/ 2147483647 h 110"/>
                <a:gd name="T66" fmla="*/ 2147483647 w 74"/>
                <a:gd name="T67" fmla="*/ 2147483647 h 110"/>
                <a:gd name="T68" fmla="*/ 2147483647 w 74"/>
                <a:gd name="T69" fmla="*/ 2147483647 h 110"/>
                <a:gd name="T70" fmla="*/ 2147483647 w 74"/>
                <a:gd name="T71" fmla="*/ 2147483647 h 110"/>
                <a:gd name="T72" fmla="*/ 2147483647 w 74"/>
                <a:gd name="T73" fmla="*/ 2147483647 h 110"/>
                <a:gd name="T74" fmla="*/ 0 w 74"/>
                <a:gd name="T75" fmla="*/ 2147483647 h 110"/>
                <a:gd name="T76" fmla="*/ 2147483647 w 74"/>
                <a:gd name="T77" fmla="*/ 2147483647 h 11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4"/>
                <a:gd name="T118" fmla="*/ 0 h 110"/>
                <a:gd name="T119" fmla="*/ 74 w 74"/>
                <a:gd name="T120" fmla="*/ 110 h 11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4" h="110">
                  <a:moveTo>
                    <a:pt x="4" y="46"/>
                  </a:moveTo>
                  <a:lnTo>
                    <a:pt x="8" y="38"/>
                  </a:lnTo>
                  <a:lnTo>
                    <a:pt x="8" y="30"/>
                  </a:lnTo>
                  <a:lnTo>
                    <a:pt x="6" y="20"/>
                  </a:lnTo>
                  <a:lnTo>
                    <a:pt x="4" y="12"/>
                  </a:lnTo>
                  <a:lnTo>
                    <a:pt x="6" y="4"/>
                  </a:lnTo>
                  <a:lnTo>
                    <a:pt x="8" y="2"/>
                  </a:lnTo>
                  <a:lnTo>
                    <a:pt x="10" y="0"/>
                  </a:lnTo>
                  <a:lnTo>
                    <a:pt x="12" y="2"/>
                  </a:lnTo>
                  <a:lnTo>
                    <a:pt x="14" y="6"/>
                  </a:lnTo>
                  <a:lnTo>
                    <a:pt x="16" y="10"/>
                  </a:lnTo>
                  <a:lnTo>
                    <a:pt x="20" y="10"/>
                  </a:lnTo>
                  <a:lnTo>
                    <a:pt x="22" y="10"/>
                  </a:lnTo>
                  <a:lnTo>
                    <a:pt x="24" y="8"/>
                  </a:lnTo>
                  <a:lnTo>
                    <a:pt x="28" y="4"/>
                  </a:lnTo>
                  <a:lnTo>
                    <a:pt x="28" y="8"/>
                  </a:lnTo>
                  <a:lnTo>
                    <a:pt x="30" y="12"/>
                  </a:lnTo>
                  <a:lnTo>
                    <a:pt x="32" y="18"/>
                  </a:lnTo>
                  <a:lnTo>
                    <a:pt x="34" y="22"/>
                  </a:lnTo>
                  <a:lnTo>
                    <a:pt x="36" y="30"/>
                  </a:lnTo>
                  <a:lnTo>
                    <a:pt x="36" y="36"/>
                  </a:lnTo>
                  <a:lnTo>
                    <a:pt x="36" y="44"/>
                  </a:lnTo>
                  <a:lnTo>
                    <a:pt x="32" y="48"/>
                  </a:lnTo>
                  <a:lnTo>
                    <a:pt x="28" y="54"/>
                  </a:lnTo>
                  <a:lnTo>
                    <a:pt x="26" y="62"/>
                  </a:lnTo>
                  <a:lnTo>
                    <a:pt x="28" y="70"/>
                  </a:lnTo>
                  <a:lnTo>
                    <a:pt x="32" y="76"/>
                  </a:lnTo>
                  <a:lnTo>
                    <a:pt x="36" y="82"/>
                  </a:lnTo>
                  <a:lnTo>
                    <a:pt x="40" y="86"/>
                  </a:lnTo>
                  <a:lnTo>
                    <a:pt x="40" y="84"/>
                  </a:lnTo>
                  <a:lnTo>
                    <a:pt x="42" y="80"/>
                  </a:lnTo>
                  <a:lnTo>
                    <a:pt x="46" y="80"/>
                  </a:lnTo>
                  <a:lnTo>
                    <a:pt x="50" y="82"/>
                  </a:lnTo>
                  <a:lnTo>
                    <a:pt x="54" y="86"/>
                  </a:lnTo>
                  <a:lnTo>
                    <a:pt x="56" y="90"/>
                  </a:lnTo>
                  <a:lnTo>
                    <a:pt x="60" y="92"/>
                  </a:lnTo>
                  <a:lnTo>
                    <a:pt x="62" y="90"/>
                  </a:lnTo>
                  <a:lnTo>
                    <a:pt x="64" y="88"/>
                  </a:lnTo>
                  <a:lnTo>
                    <a:pt x="66" y="90"/>
                  </a:lnTo>
                  <a:lnTo>
                    <a:pt x="64" y="94"/>
                  </a:lnTo>
                  <a:lnTo>
                    <a:pt x="64" y="96"/>
                  </a:lnTo>
                  <a:lnTo>
                    <a:pt x="64" y="98"/>
                  </a:lnTo>
                  <a:lnTo>
                    <a:pt x="66" y="96"/>
                  </a:lnTo>
                  <a:lnTo>
                    <a:pt x="68" y="100"/>
                  </a:lnTo>
                  <a:lnTo>
                    <a:pt x="74" y="102"/>
                  </a:lnTo>
                  <a:lnTo>
                    <a:pt x="74" y="106"/>
                  </a:lnTo>
                  <a:lnTo>
                    <a:pt x="74" y="110"/>
                  </a:lnTo>
                  <a:lnTo>
                    <a:pt x="72" y="110"/>
                  </a:lnTo>
                  <a:lnTo>
                    <a:pt x="70" y="108"/>
                  </a:lnTo>
                  <a:lnTo>
                    <a:pt x="68" y="106"/>
                  </a:lnTo>
                  <a:lnTo>
                    <a:pt x="64" y="100"/>
                  </a:lnTo>
                  <a:lnTo>
                    <a:pt x="60" y="98"/>
                  </a:lnTo>
                  <a:lnTo>
                    <a:pt x="54" y="94"/>
                  </a:lnTo>
                  <a:lnTo>
                    <a:pt x="50" y="90"/>
                  </a:lnTo>
                  <a:lnTo>
                    <a:pt x="48" y="92"/>
                  </a:lnTo>
                  <a:lnTo>
                    <a:pt x="48" y="96"/>
                  </a:lnTo>
                  <a:lnTo>
                    <a:pt x="50" y="100"/>
                  </a:lnTo>
                  <a:lnTo>
                    <a:pt x="44" y="100"/>
                  </a:lnTo>
                  <a:lnTo>
                    <a:pt x="42" y="94"/>
                  </a:lnTo>
                  <a:lnTo>
                    <a:pt x="38" y="90"/>
                  </a:lnTo>
                  <a:lnTo>
                    <a:pt x="34" y="88"/>
                  </a:lnTo>
                  <a:lnTo>
                    <a:pt x="30" y="90"/>
                  </a:lnTo>
                  <a:lnTo>
                    <a:pt x="26" y="92"/>
                  </a:lnTo>
                  <a:lnTo>
                    <a:pt x="22" y="90"/>
                  </a:lnTo>
                  <a:lnTo>
                    <a:pt x="20" y="88"/>
                  </a:lnTo>
                  <a:lnTo>
                    <a:pt x="16" y="84"/>
                  </a:lnTo>
                  <a:lnTo>
                    <a:pt x="18" y="80"/>
                  </a:lnTo>
                  <a:lnTo>
                    <a:pt x="20" y="76"/>
                  </a:lnTo>
                  <a:lnTo>
                    <a:pt x="20" y="72"/>
                  </a:lnTo>
                  <a:lnTo>
                    <a:pt x="16" y="72"/>
                  </a:lnTo>
                  <a:lnTo>
                    <a:pt x="14" y="74"/>
                  </a:lnTo>
                  <a:lnTo>
                    <a:pt x="12" y="74"/>
                  </a:lnTo>
                  <a:lnTo>
                    <a:pt x="6" y="72"/>
                  </a:lnTo>
                  <a:lnTo>
                    <a:pt x="2" y="70"/>
                  </a:lnTo>
                  <a:lnTo>
                    <a:pt x="0" y="66"/>
                  </a:lnTo>
                  <a:lnTo>
                    <a:pt x="0" y="52"/>
                  </a:lnTo>
                  <a:lnTo>
                    <a:pt x="2" y="46"/>
                  </a:lnTo>
                  <a:lnTo>
                    <a:pt x="4"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57" name="Freeform 294"/>
            <p:cNvSpPr>
              <a:spLocks/>
            </p:cNvSpPr>
            <p:nvPr/>
          </p:nvSpPr>
          <p:spPr bwMode="auto">
            <a:xfrm>
              <a:off x="7536739" y="4206577"/>
              <a:ext cx="34594" cy="65044"/>
            </a:xfrm>
            <a:custGeom>
              <a:avLst/>
              <a:gdLst>
                <a:gd name="T0" fmla="*/ 2147483647 w 24"/>
                <a:gd name="T1" fmla="*/ 2147483647 h 42"/>
                <a:gd name="T2" fmla="*/ 2147483647 w 24"/>
                <a:gd name="T3" fmla="*/ 2147483647 h 42"/>
                <a:gd name="T4" fmla="*/ 2147483647 w 24"/>
                <a:gd name="T5" fmla="*/ 2147483647 h 42"/>
                <a:gd name="T6" fmla="*/ 2147483647 w 24"/>
                <a:gd name="T7" fmla="*/ 2147483647 h 42"/>
                <a:gd name="T8" fmla="*/ 2147483647 w 24"/>
                <a:gd name="T9" fmla="*/ 2147483647 h 42"/>
                <a:gd name="T10" fmla="*/ 2147483647 w 24"/>
                <a:gd name="T11" fmla="*/ 2147483647 h 42"/>
                <a:gd name="T12" fmla="*/ 2147483647 w 24"/>
                <a:gd name="T13" fmla="*/ 2147483647 h 42"/>
                <a:gd name="T14" fmla="*/ 2147483647 w 24"/>
                <a:gd name="T15" fmla="*/ 2147483647 h 42"/>
                <a:gd name="T16" fmla="*/ 2147483647 w 24"/>
                <a:gd name="T17" fmla="*/ 2147483647 h 42"/>
                <a:gd name="T18" fmla="*/ 2147483647 w 24"/>
                <a:gd name="T19" fmla="*/ 2147483647 h 42"/>
                <a:gd name="T20" fmla="*/ 2147483647 w 24"/>
                <a:gd name="T21" fmla="*/ 2147483647 h 42"/>
                <a:gd name="T22" fmla="*/ 2147483647 w 24"/>
                <a:gd name="T23" fmla="*/ 2147483647 h 42"/>
                <a:gd name="T24" fmla="*/ 2147483647 w 24"/>
                <a:gd name="T25" fmla="*/ 2147483647 h 42"/>
                <a:gd name="T26" fmla="*/ 2147483647 w 24"/>
                <a:gd name="T27" fmla="*/ 2147483647 h 42"/>
                <a:gd name="T28" fmla="*/ 2147483647 w 24"/>
                <a:gd name="T29" fmla="*/ 2147483647 h 42"/>
                <a:gd name="T30" fmla="*/ 2147483647 w 24"/>
                <a:gd name="T31" fmla="*/ 2147483647 h 42"/>
                <a:gd name="T32" fmla="*/ 2147483647 w 24"/>
                <a:gd name="T33" fmla="*/ 2147483647 h 42"/>
                <a:gd name="T34" fmla="*/ 2147483647 w 24"/>
                <a:gd name="T35" fmla="*/ 2147483647 h 42"/>
                <a:gd name="T36" fmla="*/ 2147483647 w 24"/>
                <a:gd name="T37" fmla="*/ 2147483647 h 42"/>
                <a:gd name="T38" fmla="*/ 2147483647 w 24"/>
                <a:gd name="T39" fmla="*/ 2147483647 h 42"/>
                <a:gd name="T40" fmla="*/ 2147483647 w 24"/>
                <a:gd name="T41" fmla="*/ 2147483647 h 42"/>
                <a:gd name="T42" fmla="*/ 0 w 24"/>
                <a:gd name="T43" fmla="*/ 2147483647 h 42"/>
                <a:gd name="T44" fmla="*/ 2147483647 w 24"/>
                <a:gd name="T45" fmla="*/ 0 h 42"/>
                <a:gd name="T46" fmla="*/ 2147483647 w 24"/>
                <a:gd name="T47" fmla="*/ 0 h 42"/>
                <a:gd name="T48" fmla="*/ 2147483647 w 24"/>
                <a:gd name="T49" fmla="*/ 2147483647 h 42"/>
                <a:gd name="T50" fmla="*/ 2147483647 w 24"/>
                <a:gd name="T51" fmla="*/ 2147483647 h 42"/>
                <a:gd name="T52" fmla="*/ 2147483647 w 24"/>
                <a:gd name="T53" fmla="*/ 2147483647 h 42"/>
                <a:gd name="T54" fmla="*/ 2147483647 w 24"/>
                <a:gd name="T55" fmla="*/ 2147483647 h 42"/>
                <a:gd name="T56" fmla="*/ 2147483647 w 24"/>
                <a:gd name="T57" fmla="*/ 2147483647 h 42"/>
                <a:gd name="T58" fmla="*/ 2147483647 w 24"/>
                <a:gd name="T59" fmla="*/ 2147483647 h 4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4"/>
                <a:gd name="T91" fmla="*/ 0 h 42"/>
                <a:gd name="T92" fmla="*/ 24 w 24"/>
                <a:gd name="T93" fmla="*/ 42 h 4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4" h="42">
                  <a:moveTo>
                    <a:pt x="22" y="28"/>
                  </a:moveTo>
                  <a:lnTo>
                    <a:pt x="14" y="28"/>
                  </a:lnTo>
                  <a:lnTo>
                    <a:pt x="14" y="36"/>
                  </a:lnTo>
                  <a:lnTo>
                    <a:pt x="18" y="40"/>
                  </a:lnTo>
                  <a:lnTo>
                    <a:pt x="18" y="42"/>
                  </a:lnTo>
                  <a:lnTo>
                    <a:pt x="14" y="42"/>
                  </a:lnTo>
                  <a:lnTo>
                    <a:pt x="12" y="42"/>
                  </a:lnTo>
                  <a:lnTo>
                    <a:pt x="10" y="42"/>
                  </a:lnTo>
                  <a:lnTo>
                    <a:pt x="10" y="38"/>
                  </a:lnTo>
                  <a:lnTo>
                    <a:pt x="12" y="36"/>
                  </a:lnTo>
                  <a:lnTo>
                    <a:pt x="12" y="32"/>
                  </a:lnTo>
                  <a:lnTo>
                    <a:pt x="8" y="32"/>
                  </a:lnTo>
                  <a:lnTo>
                    <a:pt x="6" y="30"/>
                  </a:lnTo>
                  <a:lnTo>
                    <a:pt x="2" y="24"/>
                  </a:lnTo>
                  <a:lnTo>
                    <a:pt x="2" y="22"/>
                  </a:lnTo>
                  <a:lnTo>
                    <a:pt x="10" y="22"/>
                  </a:lnTo>
                  <a:lnTo>
                    <a:pt x="12" y="20"/>
                  </a:lnTo>
                  <a:lnTo>
                    <a:pt x="14" y="18"/>
                  </a:lnTo>
                  <a:lnTo>
                    <a:pt x="12" y="14"/>
                  </a:lnTo>
                  <a:lnTo>
                    <a:pt x="6" y="10"/>
                  </a:lnTo>
                  <a:lnTo>
                    <a:pt x="2" y="6"/>
                  </a:lnTo>
                  <a:lnTo>
                    <a:pt x="0" y="2"/>
                  </a:lnTo>
                  <a:lnTo>
                    <a:pt x="4" y="0"/>
                  </a:lnTo>
                  <a:lnTo>
                    <a:pt x="12" y="0"/>
                  </a:lnTo>
                  <a:lnTo>
                    <a:pt x="16" y="2"/>
                  </a:lnTo>
                  <a:lnTo>
                    <a:pt x="16" y="8"/>
                  </a:lnTo>
                  <a:lnTo>
                    <a:pt x="20" y="8"/>
                  </a:lnTo>
                  <a:lnTo>
                    <a:pt x="20" y="16"/>
                  </a:lnTo>
                  <a:lnTo>
                    <a:pt x="24" y="22"/>
                  </a:lnTo>
                  <a:lnTo>
                    <a:pt x="2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58" name="Freeform 295"/>
            <p:cNvSpPr>
              <a:spLocks/>
            </p:cNvSpPr>
            <p:nvPr/>
          </p:nvSpPr>
          <p:spPr bwMode="auto">
            <a:xfrm>
              <a:off x="7480236" y="4225161"/>
              <a:ext cx="33440" cy="45133"/>
            </a:xfrm>
            <a:custGeom>
              <a:avLst/>
              <a:gdLst>
                <a:gd name="T0" fmla="*/ 2147483647 w 22"/>
                <a:gd name="T1" fmla="*/ 2147483647 h 28"/>
                <a:gd name="T2" fmla="*/ 2147483647 w 22"/>
                <a:gd name="T3" fmla="*/ 2147483647 h 28"/>
                <a:gd name="T4" fmla="*/ 2147483647 w 22"/>
                <a:gd name="T5" fmla="*/ 2147483647 h 28"/>
                <a:gd name="T6" fmla="*/ 2147483647 w 22"/>
                <a:gd name="T7" fmla="*/ 2147483647 h 28"/>
                <a:gd name="T8" fmla="*/ 2147483647 w 22"/>
                <a:gd name="T9" fmla="*/ 2147483647 h 28"/>
                <a:gd name="T10" fmla="*/ 2147483647 w 22"/>
                <a:gd name="T11" fmla="*/ 2147483647 h 28"/>
                <a:gd name="T12" fmla="*/ 2147483647 w 22"/>
                <a:gd name="T13" fmla="*/ 2147483647 h 28"/>
                <a:gd name="T14" fmla="*/ 2147483647 w 22"/>
                <a:gd name="T15" fmla="*/ 2147483647 h 28"/>
                <a:gd name="T16" fmla="*/ 2147483647 w 22"/>
                <a:gd name="T17" fmla="*/ 2147483647 h 28"/>
                <a:gd name="T18" fmla="*/ 0 w 22"/>
                <a:gd name="T19" fmla="*/ 2147483647 h 28"/>
                <a:gd name="T20" fmla="*/ 2147483647 w 22"/>
                <a:gd name="T21" fmla="*/ 2147483647 h 28"/>
                <a:gd name="T22" fmla="*/ 2147483647 w 22"/>
                <a:gd name="T23" fmla="*/ 0 h 28"/>
                <a:gd name="T24" fmla="*/ 2147483647 w 22"/>
                <a:gd name="T25" fmla="*/ 2147483647 h 28"/>
                <a:gd name="T26" fmla="*/ 2147483647 w 22"/>
                <a:gd name="T27" fmla="*/ 2147483647 h 2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8"/>
                <a:gd name="T44" fmla="*/ 22 w 22"/>
                <a:gd name="T45" fmla="*/ 28 h 2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8">
                  <a:moveTo>
                    <a:pt x="10" y="4"/>
                  </a:moveTo>
                  <a:lnTo>
                    <a:pt x="12" y="4"/>
                  </a:lnTo>
                  <a:lnTo>
                    <a:pt x="14" y="4"/>
                  </a:lnTo>
                  <a:lnTo>
                    <a:pt x="20" y="6"/>
                  </a:lnTo>
                  <a:lnTo>
                    <a:pt x="22" y="10"/>
                  </a:lnTo>
                  <a:lnTo>
                    <a:pt x="20" y="16"/>
                  </a:lnTo>
                  <a:lnTo>
                    <a:pt x="14" y="22"/>
                  </a:lnTo>
                  <a:lnTo>
                    <a:pt x="2" y="28"/>
                  </a:lnTo>
                  <a:lnTo>
                    <a:pt x="2" y="14"/>
                  </a:lnTo>
                  <a:lnTo>
                    <a:pt x="0" y="4"/>
                  </a:lnTo>
                  <a:lnTo>
                    <a:pt x="2" y="2"/>
                  </a:lnTo>
                  <a:lnTo>
                    <a:pt x="4" y="0"/>
                  </a:lnTo>
                  <a:lnTo>
                    <a:pt x="8" y="4"/>
                  </a:lnTo>
                  <a:lnTo>
                    <a:pt x="1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59" name="Freeform 296"/>
            <p:cNvSpPr>
              <a:spLocks/>
            </p:cNvSpPr>
            <p:nvPr/>
          </p:nvSpPr>
          <p:spPr bwMode="auto">
            <a:xfrm>
              <a:off x="8264352" y="4721624"/>
              <a:ext cx="24215" cy="47788"/>
            </a:xfrm>
            <a:custGeom>
              <a:avLst/>
              <a:gdLst>
                <a:gd name="T0" fmla="*/ 2147483647 w 16"/>
                <a:gd name="T1" fmla="*/ 2147483647 h 30"/>
                <a:gd name="T2" fmla="*/ 2147483647 w 16"/>
                <a:gd name="T3" fmla="*/ 2147483647 h 30"/>
                <a:gd name="T4" fmla="*/ 2147483647 w 16"/>
                <a:gd name="T5" fmla="*/ 2147483647 h 30"/>
                <a:gd name="T6" fmla="*/ 2147483647 w 16"/>
                <a:gd name="T7" fmla="*/ 2147483647 h 30"/>
                <a:gd name="T8" fmla="*/ 2147483647 w 16"/>
                <a:gd name="T9" fmla="*/ 2147483647 h 30"/>
                <a:gd name="T10" fmla="*/ 2147483647 w 16"/>
                <a:gd name="T11" fmla="*/ 2147483647 h 30"/>
                <a:gd name="T12" fmla="*/ 2147483647 w 16"/>
                <a:gd name="T13" fmla="*/ 2147483647 h 30"/>
                <a:gd name="T14" fmla="*/ 2147483647 w 16"/>
                <a:gd name="T15" fmla="*/ 2147483647 h 30"/>
                <a:gd name="T16" fmla="*/ 2147483647 w 16"/>
                <a:gd name="T17" fmla="*/ 2147483647 h 30"/>
                <a:gd name="T18" fmla="*/ 0 w 16"/>
                <a:gd name="T19" fmla="*/ 2147483647 h 30"/>
                <a:gd name="T20" fmla="*/ 0 w 16"/>
                <a:gd name="T21" fmla="*/ 0 h 30"/>
                <a:gd name="T22" fmla="*/ 2147483647 w 16"/>
                <a:gd name="T23" fmla="*/ 2147483647 h 30"/>
                <a:gd name="T24" fmla="*/ 2147483647 w 16"/>
                <a:gd name="T25" fmla="*/ 2147483647 h 30"/>
                <a:gd name="T26" fmla="*/ 2147483647 w 16"/>
                <a:gd name="T27" fmla="*/ 2147483647 h 30"/>
                <a:gd name="T28" fmla="*/ 2147483647 w 16"/>
                <a:gd name="T29" fmla="*/ 2147483647 h 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30"/>
                <a:gd name="T47" fmla="*/ 16 w 16"/>
                <a:gd name="T48" fmla="*/ 30 h 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30">
                  <a:moveTo>
                    <a:pt x="16" y="18"/>
                  </a:moveTo>
                  <a:lnTo>
                    <a:pt x="16" y="24"/>
                  </a:lnTo>
                  <a:lnTo>
                    <a:pt x="14" y="28"/>
                  </a:lnTo>
                  <a:lnTo>
                    <a:pt x="12" y="30"/>
                  </a:lnTo>
                  <a:lnTo>
                    <a:pt x="10" y="30"/>
                  </a:lnTo>
                  <a:lnTo>
                    <a:pt x="8" y="30"/>
                  </a:lnTo>
                  <a:lnTo>
                    <a:pt x="6" y="26"/>
                  </a:lnTo>
                  <a:lnTo>
                    <a:pt x="4" y="18"/>
                  </a:lnTo>
                  <a:lnTo>
                    <a:pt x="2" y="12"/>
                  </a:lnTo>
                  <a:lnTo>
                    <a:pt x="0" y="6"/>
                  </a:lnTo>
                  <a:lnTo>
                    <a:pt x="0" y="0"/>
                  </a:lnTo>
                  <a:lnTo>
                    <a:pt x="8" y="12"/>
                  </a:lnTo>
                  <a:lnTo>
                    <a:pt x="10" y="18"/>
                  </a:lnTo>
                  <a:lnTo>
                    <a:pt x="14" y="18"/>
                  </a:lnTo>
                  <a:lnTo>
                    <a:pt x="16"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60" name="Freeform 297"/>
            <p:cNvSpPr>
              <a:spLocks/>
            </p:cNvSpPr>
            <p:nvPr/>
          </p:nvSpPr>
          <p:spPr bwMode="auto">
            <a:xfrm>
              <a:off x="8346222" y="4786669"/>
              <a:ext cx="32287" cy="27876"/>
            </a:xfrm>
            <a:custGeom>
              <a:avLst/>
              <a:gdLst>
                <a:gd name="T0" fmla="*/ 2147483647 w 22"/>
                <a:gd name="T1" fmla="*/ 2147483647 h 16"/>
                <a:gd name="T2" fmla="*/ 2147483647 w 22"/>
                <a:gd name="T3" fmla="*/ 2147483647 h 16"/>
                <a:gd name="T4" fmla="*/ 2147483647 w 22"/>
                <a:gd name="T5" fmla="*/ 2147483647 h 16"/>
                <a:gd name="T6" fmla="*/ 2147483647 w 22"/>
                <a:gd name="T7" fmla="*/ 2147483647 h 16"/>
                <a:gd name="T8" fmla="*/ 2147483647 w 22"/>
                <a:gd name="T9" fmla="*/ 2147483647 h 16"/>
                <a:gd name="T10" fmla="*/ 0 w 22"/>
                <a:gd name="T11" fmla="*/ 2147483647 h 16"/>
                <a:gd name="T12" fmla="*/ 0 w 22"/>
                <a:gd name="T13" fmla="*/ 0 h 16"/>
                <a:gd name="T14" fmla="*/ 2147483647 w 22"/>
                <a:gd name="T15" fmla="*/ 2147483647 h 16"/>
                <a:gd name="T16" fmla="*/ 2147483647 w 22"/>
                <a:gd name="T17" fmla="*/ 2147483647 h 16"/>
                <a:gd name="T18" fmla="*/ 2147483647 w 22"/>
                <a:gd name="T19" fmla="*/ 2147483647 h 16"/>
                <a:gd name="T20" fmla="*/ 2147483647 w 22"/>
                <a:gd name="T21" fmla="*/ 2147483647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16"/>
                <a:gd name="T35" fmla="*/ 22 w 22"/>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16">
                  <a:moveTo>
                    <a:pt x="22" y="14"/>
                  </a:moveTo>
                  <a:lnTo>
                    <a:pt x="20" y="16"/>
                  </a:lnTo>
                  <a:lnTo>
                    <a:pt x="18" y="16"/>
                  </a:lnTo>
                  <a:lnTo>
                    <a:pt x="12" y="14"/>
                  </a:lnTo>
                  <a:lnTo>
                    <a:pt x="6" y="10"/>
                  </a:lnTo>
                  <a:lnTo>
                    <a:pt x="0" y="2"/>
                  </a:lnTo>
                  <a:lnTo>
                    <a:pt x="0" y="0"/>
                  </a:lnTo>
                  <a:lnTo>
                    <a:pt x="6" y="2"/>
                  </a:lnTo>
                  <a:lnTo>
                    <a:pt x="12" y="4"/>
                  </a:lnTo>
                  <a:lnTo>
                    <a:pt x="20" y="8"/>
                  </a:lnTo>
                  <a:lnTo>
                    <a:pt x="2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61" name="Freeform 298"/>
            <p:cNvSpPr>
              <a:spLocks/>
            </p:cNvSpPr>
            <p:nvPr/>
          </p:nvSpPr>
          <p:spPr bwMode="auto">
            <a:xfrm>
              <a:off x="8396959" y="4810562"/>
              <a:ext cx="19603" cy="38495"/>
            </a:xfrm>
            <a:custGeom>
              <a:avLst/>
              <a:gdLst>
                <a:gd name="T0" fmla="*/ 2147483647 w 14"/>
                <a:gd name="T1" fmla="*/ 0 h 24"/>
                <a:gd name="T2" fmla="*/ 2147483647 w 14"/>
                <a:gd name="T3" fmla="*/ 2147483647 h 24"/>
                <a:gd name="T4" fmla="*/ 2147483647 w 14"/>
                <a:gd name="T5" fmla="*/ 2147483647 h 24"/>
                <a:gd name="T6" fmla="*/ 2147483647 w 14"/>
                <a:gd name="T7" fmla="*/ 2147483647 h 24"/>
                <a:gd name="T8" fmla="*/ 2147483647 w 14"/>
                <a:gd name="T9" fmla="*/ 2147483647 h 24"/>
                <a:gd name="T10" fmla="*/ 2147483647 w 14"/>
                <a:gd name="T11" fmla="*/ 2147483647 h 24"/>
                <a:gd name="T12" fmla="*/ 2147483647 w 14"/>
                <a:gd name="T13" fmla="*/ 2147483647 h 24"/>
                <a:gd name="T14" fmla="*/ 2147483647 w 14"/>
                <a:gd name="T15" fmla="*/ 2147483647 h 24"/>
                <a:gd name="T16" fmla="*/ 0 w 14"/>
                <a:gd name="T17" fmla="*/ 2147483647 h 24"/>
                <a:gd name="T18" fmla="*/ 0 w 14"/>
                <a:gd name="T19" fmla="*/ 2147483647 h 24"/>
                <a:gd name="T20" fmla="*/ 0 w 14"/>
                <a:gd name="T21" fmla="*/ 2147483647 h 24"/>
                <a:gd name="T22" fmla="*/ 2147483647 w 14"/>
                <a:gd name="T23" fmla="*/ 2147483647 h 24"/>
                <a:gd name="T24" fmla="*/ 2147483647 w 14"/>
                <a:gd name="T25" fmla="*/ 0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
                <a:gd name="T40" fmla="*/ 0 h 24"/>
                <a:gd name="T41" fmla="*/ 14 w 14"/>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 h="24">
                  <a:moveTo>
                    <a:pt x="2" y="0"/>
                  </a:moveTo>
                  <a:lnTo>
                    <a:pt x="6" y="6"/>
                  </a:lnTo>
                  <a:lnTo>
                    <a:pt x="10" y="12"/>
                  </a:lnTo>
                  <a:lnTo>
                    <a:pt x="12" y="18"/>
                  </a:lnTo>
                  <a:lnTo>
                    <a:pt x="14" y="24"/>
                  </a:lnTo>
                  <a:lnTo>
                    <a:pt x="12" y="24"/>
                  </a:lnTo>
                  <a:lnTo>
                    <a:pt x="8" y="22"/>
                  </a:lnTo>
                  <a:lnTo>
                    <a:pt x="2" y="16"/>
                  </a:lnTo>
                  <a:lnTo>
                    <a:pt x="0" y="12"/>
                  </a:lnTo>
                  <a:lnTo>
                    <a:pt x="0" y="8"/>
                  </a:lnTo>
                  <a:lnTo>
                    <a:pt x="0" y="2"/>
                  </a:lnTo>
                  <a:lnTo>
                    <a:pt x="4"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62" name="Freeform 299"/>
            <p:cNvSpPr>
              <a:spLocks/>
            </p:cNvSpPr>
            <p:nvPr/>
          </p:nvSpPr>
          <p:spPr bwMode="auto">
            <a:xfrm>
              <a:off x="8408490" y="4866315"/>
              <a:ext cx="25369" cy="15929"/>
            </a:xfrm>
            <a:custGeom>
              <a:avLst/>
              <a:gdLst>
                <a:gd name="T0" fmla="*/ 2147483647 w 18"/>
                <a:gd name="T1" fmla="*/ 2147483647 h 10"/>
                <a:gd name="T2" fmla="*/ 2147483647 w 18"/>
                <a:gd name="T3" fmla="*/ 2147483647 h 10"/>
                <a:gd name="T4" fmla="*/ 2147483647 w 18"/>
                <a:gd name="T5" fmla="*/ 2147483647 h 10"/>
                <a:gd name="T6" fmla="*/ 0 w 18"/>
                <a:gd name="T7" fmla="*/ 2147483647 h 10"/>
                <a:gd name="T8" fmla="*/ 0 w 18"/>
                <a:gd name="T9" fmla="*/ 0 h 10"/>
                <a:gd name="T10" fmla="*/ 2147483647 w 18"/>
                <a:gd name="T11" fmla="*/ 0 h 10"/>
                <a:gd name="T12" fmla="*/ 2147483647 w 18"/>
                <a:gd name="T13" fmla="*/ 2147483647 h 10"/>
                <a:gd name="T14" fmla="*/ 2147483647 w 18"/>
                <a:gd name="T15" fmla="*/ 2147483647 h 10"/>
                <a:gd name="T16" fmla="*/ 2147483647 w 18"/>
                <a:gd name="T17" fmla="*/ 2147483647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10"/>
                <a:gd name="T29" fmla="*/ 18 w 18"/>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10">
                  <a:moveTo>
                    <a:pt x="18" y="10"/>
                  </a:moveTo>
                  <a:lnTo>
                    <a:pt x="10" y="10"/>
                  </a:lnTo>
                  <a:lnTo>
                    <a:pt x="4" y="8"/>
                  </a:lnTo>
                  <a:lnTo>
                    <a:pt x="0" y="2"/>
                  </a:lnTo>
                  <a:lnTo>
                    <a:pt x="0" y="0"/>
                  </a:lnTo>
                  <a:lnTo>
                    <a:pt x="6" y="0"/>
                  </a:lnTo>
                  <a:lnTo>
                    <a:pt x="12" y="4"/>
                  </a:lnTo>
                  <a:lnTo>
                    <a:pt x="16" y="6"/>
                  </a:lnTo>
                  <a:lnTo>
                    <a:pt x="18"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63" name="Freeform 300"/>
            <p:cNvSpPr>
              <a:spLocks/>
            </p:cNvSpPr>
            <p:nvPr/>
          </p:nvSpPr>
          <p:spPr bwMode="auto">
            <a:xfrm>
              <a:off x="8302403" y="4790651"/>
              <a:ext cx="34594" cy="33186"/>
            </a:xfrm>
            <a:custGeom>
              <a:avLst/>
              <a:gdLst>
                <a:gd name="T0" fmla="*/ 2147483647 w 24"/>
                <a:gd name="T1" fmla="*/ 0 h 20"/>
                <a:gd name="T2" fmla="*/ 2147483647 w 24"/>
                <a:gd name="T3" fmla="*/ 2147483647 h 20"/>
                <a:gd name="T4" fmla="*/ 2147483647 w 24"/>
                <a:gd name="T5" fmla="*/ 2147483647 h 20"/>
                <a:gd name="T6" fmla="*/ 2147483647 w 24"/>
                <a:gd name="T7" fmla="*/ 2147483647 h 20"/>
                <a:gd name="T8" fmla="*/ 2147483647 w 24"/>
                <a:gd name="T9" fmla="*/ 2147483647 h 20"/>
                <a:gd name="T10" fmla="*/ 2147483647 w 24"/>
                <a:gd name="T11" fmla="*/ 2147483647 h 20"/>
                <a:gd name="T12" fmla="*/ 2147483647 w 24"/>
                <a:gd name="T13" fmla="*/ 2147483647 h 20"/>
                <a:gd name="T14" fmla="*/ 2147483647 w 24"/>
                <a:gd name="T15" fmla="*/ 2147483647 h 20"/>
                <a:gd name="T16" fmla="*/ 2147483647 w 24"/>
                <a:gd name="T17" fmla="*/ 2147483647 h 20"/>
                <a:gd name="T18" fmla="*/ 2147483647 w 24"/>
                <a:gd name="T19" fmla="*/ 2147483647 h 20"/>
                <a:gd name="T20" fmla="*/ 2147483647 w 24"/>
                <a:gd name="T21" fmla="*/ 2147483647 h 20"/>
                <a:gd name="T22" fmla="*/ 2147483647 w 24"/>
                <a:gd name="T23" fmla="*/ 2147483647 h 20"/>
                <a:gd name="T24" fmla="*/ 2147483647 w 24"/>
                <a:gd name="T25" fmla="*/ 2147483647 h 20"/>
                <a:gd name="T26" fmla="*/ 2147483647 w 24"/>
                <a:gd name="T27" fmla="*/ 2147483647 h 20"/>
                <a:gd name="T28" fmla="*/ 2147483647 w 24"/>
                <a:gd name="T29" fmla="*/ 2147483647 h 20"/>
                <a:gd name="T30" fmla="*/ 2147483647 w 24"/>
                <a:gd name="T31" fmla="*/ 2147483647 h 20"/>
                <a:gd name="T32" fmla="*/ 0 w 24"/>
                <a:gd name="T33" fmla="*/ 2147483647 h 20"/>
                <a:gd name="T34" fmla="*/ 0 w 24"/>
                <a:gd name="T35" fmla="*/ 0 h 20"/>
                <a:gd name="T36" fmla="*/ 2147483647 w 24"/>
                <a:gd name="T37" fmla="*/ 0 h 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
                <a:gd name="T58" fmla="*/ 0 h 20"/>
                <a:gd name="T59" fmla="*/ 24 w 24"/>
                <a:gd name="T60" fmla="*/ 20 h 2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 h="20">
                  <a:moveTo>
                    <a:pt x="6" y="0"/>
                  </a:moveTo>
                  <a:lnTo>
                    <a:pt x="6" y="2"/>
                  </a:lnTo>
                  <a:lnTo>
                    <a:pt x="8" y="4"/>
                  </a:lnTo>
                  <a:lnTo>
                    <a:pt x="14" y="8"/>
                  </a:lnTo>
                  <a:lnTo>
                    <a:pt x="20" y="12"/>
                  </a:lnTo>
                  <a:lnTo>
                    <a:pt x="24" y="14"/>
                  </a:lnTo>
                  <a:lnTo>
                    <a:pt x="24" y="16"/>
                  </a:lnTo>
                  <a:lnTo>
                    <a:pt x="22" y="20"/>
                  </a:lnTo>
                  <a:lnTo>
                    <a:pt x="20" y="20"/>
                  </a:lnTo>
                  <a:lnTo>
                    <a:pt x="16" y="18"/>
                  </a:lnTo>
                  <a:lnTo>
                    <a:pt x="14" y="14"/>
                  </a:lnTo>
                  <a:lnTo>
                    <a:pt x="10" y="14"/>
                  </a:lnTo>
                  <a:lnTo>
                    <a:pt x="10" y="12"/>
                  </a:lnTo>
                  <a:lnTo>
                    <a:pt x="8" y="8"/>
                  </a:lnTo>
                  <a:lnTo>
                    <a:pt x="6" y="8"/>
                  </a:lnTo>
                  <a:lnTo>
                    <a:pt x="6" y="4"/>
                  </a:lnTo>
                  <a:lnTo>
                    <a:pt x="0" y="4"/>
                  </a:lnTo>
                  <a:lnTo>
                    <a:pt x="0" y="0"/>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64" name="Freeform 301"/>
            <p:cNvSpPr>
              <a:spLocks/>
            </p:cNvSpPr>
            <p:nvPr/>
          </p:nvSpPr>
          <p:spPr bwMode="auto">
            <a:xfrm>
              <a:off x="8515729" y="5032246"/>
              <a:ext cx="18450" cy="17257"/>
            </a:xfrm>
            <a:custGeom>
              <a:avLst/>
              <a:gdLst>
                <a:gd name="T0" fmla="*/ 2147483647 w 12"/>
                <a:gd name="T1" fmla="*/ 2147483647 h 12"/>
                <a:gd name="T2" fmla="*/ 2147483647 w 12"/>
                <a:gd name="T3" fmla="*/ 2147483647 h 12"/>
                <a:gd name="T4" fmla="*/ 2147483647 w 12"/>
                <a:gd name="T5" fmla="*/ 2147483647 h 12"/>
                <a:gd name="T6" fmla="*/ 2147483647 w 12"/>
                <a:gd name="T7" fmla="*/ 2147483647 h 12"/>
                <a:gd name="T8" fmla="*/ 2147483647 w 12"/>
                <a:gd name="T9" fmla="*/ 2147483647 h 12"/>
                <a:gd name="T10" fmla="*/ 0 w 12"/>
                <a:gd name="T11" fmla="*/ 0 h 12"/>
                <a:gd name="T12" fmla="*/ 2147483647 w 12"/>
                <a:gd name="T13" fmla="*/ 0 h 12"/>
                <a:gd name="T14" fmla="*/ 2147483647 w 12"/>
                <a:gd name="T15" fmla="*/ 2147483647 h 12"/>
                <a:gd name="T16" fmla="*/ 2147483647 w 12"/>
                <a:gd name="T17" fmla="*/ 2147483647 h 12"/>
                <a:gd name="T18" fmla="*/ 2147483647 w 12"/>
                <a:gd name="T19" fmla="*/ 2147483647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
                <a:gd name="T31" fmla="*/ 0 h 12"/>
                <a:gd name="T32" fmla="*/ 12 w 12"/>
                <a:gd name="T33" fmla="*/ 12 h 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 h="12">
                  <a:moveTo>
                    <a:pt x="12" y="8"/>
                  </a:moveTo>
                  <a:lnTo>
                    <a:pt x="10" y="10"/>
                  </a:lnTo>
                  <a:lnTo>
                    <a:pt x="8" y="12"/>
                  </a:lnTo>
                  <a:lnTo>
                    <a:pt x="4" y="12"/>
                  </a:lnTo>
                  <a:lnTo>
                    <a:pt x="2" y="8"/>
                  </a:lnTo>
                  <a:lnTo>
                    <a:pt x="0" y="0"/>
                  </a:lnTo>
                  <a:lnTo>
                    <a:pt x="2" y="0"/>
                  </a:lnTo>
                  <a:lnTo>
                    <a:pt x="6" y="2"/>
                  </a:lnTo>
                  <a:lnTo>
                    <a:pt x="10" y="6"/>
                  </a:lnTo>
                  <a:lnTo>
                    <a:pt x="1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65" name="Freeform 302"/>
            <p:cNvSpPr>
              <a:spLocks/>
            </p:cNvSpPr>
            <p:nvPr/>
          </p:nvSpPr>
          <p:spPr bwMode="auto">
            <a:xfrm>
              <a:off x="8741739" y="5073396"/>
              <a:ext cx="35746" cy="23894"/>
            </a:xfrm>
            <a:custGeom>
              <a:avLst/>
              <a:gdLst>
                <a:gd name="T0" fmla="*/ 2147483647 w 24"/>
                <a:gd name="T1" fmla="*/ 2147483647 h 16"/>
                <a:gd name="T2" fmla="*/ 2147483647 w 24"/>
                <a:gd name="T3" fmla="*/ 2147483647 h 16"/>
                <a:gd name="T4" fmla="*/ 2147483647 w 24"/>
                <a:gd name="T5" fmla="*/ 2147483647 h 16"/>
                <a:gd name="T6" fmla="*/ 2147483647 w 24"/>
                <a:gd name="T7" fmla="*/ 2147483647 h 16"/>
                <a:gd name="T8" fmla="*/ 2147483647 w 24"/>
                <a:gd name="T9" fmla="*/ 2147483647 h 16"/>
                <a:gd name="T10" fmla="*/ 2147483647 w 24"/>
                <a:gd name="T11" fmla="*/ 2147483647 h 16"/>
                <a:gd name="T12" fmla="*/ 2147483647 w 24"/>
                <a:gd name="T13" fmla="*/ 2147483647 h 16"/>
                <a:gd name="T14" fmla="*/ 0 w 24"/>
                <a:gd name="T15" fmla="*/ 2147483647 h 16"/>
                <a:gd name="T16" fmla="*/ 2147483647 w 24"/>
                <a:gd name="T17" fmla="*/ 2147483647 h 16"/>
                <a:gd name="T18" fmla="*/ 2147483647 w 24"/>
                <a:gd name="T19" fmla="*/ 2147483647 h 16"/>
                <a:gd name="T20" fmla="*/ 2147483647 w 24"/>
                <a:gd name="T21" fmla="*/ 2147483647 h 16"/>
                <a:gd name="T22" fmla="*/ 2147483647 w 24"/>
                <a:gd name="T23" fmla="*/ 0 h 16"/>
                <a:gd name="T24" fmla="*/ 2147483647 w 24"/>
                <a:gd name="T25" fmla="*/ 0 h 16"/>
                <a:gd name="T26" fmla="*/ 2147483647 w 24"/>
                <a:gd name="T27" fmla="*/ 2147483647 h 16"/>
                <a:gd name="T28" fmla="*/ 2147483647 w 24"/>
                <a:gd name="T29" fmla="*/ 2147483647 h 16"/>
                <a:gd name="T30" fmla="*/ 2147483647 w 24"/>
                <a:gd name="T31" fmla="*/ 2147483647 h 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
                <a:gd name="T49" fmla="*/ 0 h 16"/>
                <a:gd name="T50" fmla="*/ 24 w 24"/>
                <a:gd name="T51" fmla="*/ 16 h 1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 h="16">
                  <a:moveTo>
                    <a:pt x="24" y="8"/>
                  </a:moveTo>
                  <a:lnTo>
                    <a:pt x="22" y="12"/>
                  </a:lnTo>
                  <a:lnTo>
                    <a:pt x="20" y="14"/>
                  </a:lnTo>
                  <a:lnTo>
                    <a:pt x="16" y="16"/>
                  </a:lnTo>
                  <a:lnTo>
                    <a:pt x="12" y="16"/>
                  </a:lnTo>
                  <a:lnTo>
                    <a:pt x="6" y="14"/>
                  </a:lnTo>
                  <a:lnTo>
                    <a:pt x="2" y="14"/>
                  </a:lnTo>
                  <a:lnTo>
                    <a:pt x="0" y="12"/>
                  </a:lnTo>
                  <a:lnTo>
                    <a:pt x="2" y="8"/>
                  </a:lnTo>
                  <a:lnTo>
                    <a:pt x="4" y="4"/>
                  </a:lnTo>
                  <a:lnTo>
                    <a:pt x="8" y="2"/>
                  </a:lnTo>
                  <a:lnTo>
                    <a:pt x="12" y="0"/>
                  </a:lnTo>
                  <a:lnTo>
                    <a:pt x="16" y="0"/>
                  </a:lnTo>
                  <a:lnTo>
                    <a:pt x="20" y="2"/>
                  </a:lnTo>
                  <a:lnTo>
                    <a:pt x="22" y="4"/>
                  </a:lnTo>
                  <a:lnTo>
                    <a:pt x="2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66" name="Freeform 303"/>
            <p:cNvSpPr>
              <a:spLocks/>
            </p:cNvSpPr>
            <p:nvPr/>
          </p:nvSpPr>
          <p:spPr bwMode="auto">
            <a:xfrm>
              <a:off x="8779791" y="5040210"/>
              <a:ext cx="40359" cy="23894"/>
            </a:xfrm>
            <a:custGeom>
              <a:avLst/>
              <a:gdLst>
                <a:gd name="T0" fmla="*/ 2147483647 w 28"/>
                <a:gd name="T1" fmla="*/ 2147483647 h 14"/>
                <a:gd name="T2" fmla="*/ 2147483647 w 28"/>
                <a:gd name="T3" fmla="*/ 2147483647 h 14"/>
                <a:gd name="T4" fmla="*/ 2147483647 w 28"/>
                <a:gd name="T5" fmla="*/ 2147483647 h 14"/>
                <a:gd name="T6" fmla="*/ 2147483647 w 28"/>
                <a:gd name="T7" fmla="*/ 2147483647 h 14"/>
                <a:gd name="T8" fmla="*/ 2147483647 w 28"/>
                <a:gd name="T9" fmla="*/ 2147483647 h 14"/>
                <a:gd name="T10" fmla="*/ 2147483647 w 28"/>
                <a:gd name="T11" fmla="*/ 2147483647 h 14"/>
                <a:gd name="T12" fmla="*/ 0 w 28"/>
                <a:gd name="T13" fmla="*/ 2147483647 h 14"/>
                <a:gd name="T14" fmla="*/ 0 w 28"/>
                <a:gd name="T15" fmla="*/ 2147483647 h 14"/>
                <a:gd name="T16" fmla="*/ 2147483647 w 28"/>
                <a:gd name="T17" fmla="*/ 2147483647 h 14"/>
                <a:gd name="T18" fmla="*/ 2147483647 w 28"/>
                <a:gd name="T19" fmla="*/ 2147483647 h 14"/>
                <a:gd name="T20" fmla="*/ 2147483647 w 28"/>
                <a:gd name="T21" fmla="*/ 0 h 14"/>
                <a:gd name="T22" fmla="*/ 2147483647 w 28"/>
                <a:gd name="T23" fmla="*/ 0 h 14"/>
                <a:gd name="T24" fmla="*/ 2147483647 w 28"/>
                <a:gd name="T25" fmla="*/ 0 h 14"/>
                <a:gd name="T26" fmla="*/ 2147483647 w 28"/>
                <a:gd name="T27" fmla="*/ 2147483647 h 14"/>
                <a:gd name="T28" fmla="*/ 2147483647 w 28"/>
                <a:gd name="T29" fmla="*/ 2147483647 h 1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14"/>
                <a:gd name="T47" fmla="*/ 28 w 28"/>
                <a:gd name="T48" fmla="*/ 14 h 1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14">
                  <a:moveTo>
                    <a:pt x="26" y="4"/>
                  </a:moveTo>
                  <a:lnTo>
                    <a:pt x="22" y="6"/>
                  </a:lnTo>
                  <a:lnTo>
                    <a:pt x="18" y="10"/>
                  </a:lnTo>
                  <a:lnTo>
                    <a:pt x="10" y="12"/>
                  </a:lnTo>
                  <a:lnTo>
                    <a:pt x="6" y="14"/>
                  </a:lnTo>
                  <a:lnTo>
                    <a:pt x="2" y="12"/>
                  </a:lnTo>
                  <a:lnTo>
                    <a:pt x="0" y="10"/>
                  </a:lnTo>
                  <a:lnTo>
                    <a:pt x="0" y="6"/>
                  </a:lnTo>
                  <a:lnTo>
                    <a:pt x="2" y="6"/>
                  </a:lnTo>
                  <a:lnTo>
                    <a:pt x="8" y="2"/>
                  </a:lnTo>
                  <a:lnTo>
                    <a:pt x="14" y="0"/>
                  </a:lnTo>
                  <a:lnTo>
                    <a:pt x="22" y="0"/>
                  </a:lnTo>
                  <a:lnTo>
                    <a:pt x="26" y="0"/>
                  </a:lnTo>
                  <a:lnTo>
                    <a:pt x="28" y="2"/>
                  </a:lnTo>
                  <a:lnTo>
                    <a:pt x="2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67" name="Freeform 304"/>
            <p:cNvSpPr>
              <a:spLocks/>
            </p:cNvSpPr>
            <p:nvPr/>
          </p:nvSpPr>
          <p:spPr bwMode="auto">
            <a:xfrm>
              <a:off x="7428346" y="4515871"/>
              <a:ext cx="145292" cy="215046"/>
            </a:xfrm>
            <a:custGeom>
              <a:avLst/>
              <a:gdLst>
                <a:gd name="T0" fmla="*/ 2147483647 w 100"/>
                <a:gd name="T1" fmla="*/ 2147483647 h 136"/>
                <a:gd name="T2" fmla="*/ 2147483647 w 100"/>
                <a:gd name="T3" fmla="*/ 2147483647 h 136"/>
                <a:gd name="T4" fmla="*/ 2147483647 w 100"/>
                <a:gd name="T5" fmla="*/ 2147483647 h 136"/>
                <a:gd name="T6" fmla="*/ 2147483647 w 100"/>
                <a:gd name="T7" fmla="*/ 2147483647 h 136"/>
                <a:gd name="T8" fmla="*/ 2147483647 w 100"/>
                <a:gd name="T9" fmla="*/ 2147483647 h 136"/>
                <a:gd name="T10" fmla="*/ 2147483647 w 100"/>
                <a:gd name="T11" fmla="*/ 2147483647 h 136"/>
                <a:gd name="T12" fmla="*/ 2147483647 w 100"/>
                <a:gd name="T13" fmla="*/ 2147483647 h 136"/>
                <a:gd name="T14" fmla="*/ 2147483647 w 100"/>
                <a:gd name="T15" fmla="*/ 2147483647 h 136"/>
                <a:gd name="T16" fmla="*/ 2147483647 w 100"/>
                <a:gd name="T17" fmla="*/ 0 h 136"/>
                <a:gd name="T18" fmla="*/ 2147483647 w 100"/>
                <a:gd name="T19" fmla="*/ 2147483647 h 136"/>
                <a:gd name="T20" fmla="*/ 2147483647 w 100"/>
                <a:gd name="T21" fmla="*/ 2147483647 h 136"/>
                <a:gd name="T22" fmla="*/ 2147483647 w 100"/>
                <a:gd name="T23" fmla="*/ 2147483647 h 136"/>
                <a:gd name="T24" fmla="*/ 2147483647 w 100"/>
                <a:gd name="T25" fmla="*/ 2147483647 h 136"/>
                <a:gd name="T26" fmla="*/ 2147483647 w 100"/>
                <a:gd name="T27" fmla="*/ 2147483647 h 136"/>
                <a:gd name="T28" fmla="*/ 2147483647 w 100"/>
                <a:gd name="T29" fmla="*/ 2147483647 h 136"/>
                <a:gd name="T30" fmla="*/ 2147483647 w 100"/>
                <a:gd name="T31" fmla="*/ 2147483647 h 136"/>
                <a:gd name="T32" fmla="*/ 2147483647 w 100"/>
                <a:gd name="T33" fmla="*/ 2147483647 h 136"/>
                <a:gd name="T34" fmla="*/ 2147483647 w 100"/>
                <a:gd name="T35" fmla="*/ 2147483647 h 136"/>
                <a:gd name="T36" fmla="*/ 2147483647 w 100"/>
                <a:gd name="T37" fmla="*/ 2147483647 h 136"/>
                <a:gd name="T38" fmla="*/ 2147483647 w 100"/>
                <a:gd name="T39" fmla="*/ 2147483647 h 136"/>
                <a:gd name="T40" fmla="*/ 2147483647 w 100"/>
                <a:gd name="T41" fmla="*/ 2147483647 h 136"/>
                <a:gd name="T42" fmla="*/ 2147483647 w 100"/>
                <a:gd name="T43" fmla="*/ 2147483647 h 136"/>
                <a:gd name="T44" fmla="*/ 2147483647 w 100"/>
                <a:gd name="T45" fmla="*/ 2147483647 h 136"/>
                <a:gd name="T46" fmla="*/ 2147483647 w 100"/>
                <a:gd name="T47" fmla="*/ 2147483647 h 136"/>
                <a:gd name="T48" fmla="*/ 2147483647 w 100"/>
                <a:gd name="T49" fmla="*/ 2147483647 h 136"/>
                <a:gd name="T50" fmla="*/ 2147483647 w 100"/>
                <a:gd name="T51" fmla="*/ 2147483647 h 136"/>
                <a:gd name="T52" fmla="*/ 2147483647 w 100"/>
                <a:gd name="T53" fmla="*/ 2147483647 h 136"/>
                <a:gd name="T54" fmla="*/ 2147483647 w 100"/>
                <a:gd name="T55" fmla="*/ 2147483647 h 136"/>
                <a:gd name="T56" fmla="*/ 2147483647 w 100"/>
                <a:gd name="T57" fmla="*/ 2147483647 h 136"/>
                <a:gd name="T58" fmla="*/ 2147483647 w 100"/>
                <a:gd name="T59" fmla="*/ 2147483647 h 136"/>
                <a:gd name="T60" fmla="*/ 2147483647 w 100"/>
                <a:gd name="T61" fmla="*/ 2147483647 h 136"/>
                <a:gd name="T62" fmla="*/ 2147483647 w 100"/>
                <a:gd name="T63" fmla="*/ 2147483647 h 136"/>
                <a:gd name="T64" fmla="*/ 2147483647 w 100"/>
                <a:gd name="T65" fmla="*/ 2147483647 h 136"/>
                <a:gd name="T66" fmla="*/ 2147483647 w 100"/>
                <a:gd name="T67" fmla="*/ 2147483647 h 136"/>
                <a:gd name="T68" fmla="*/ 2147483647 w 100"/>
                <a:gd name="T69" fmla="*/ 2147483647 h 136"/>
                <a:gd name="T70" fmla="*/ 2147483647 w 100"/>
                <a:gd name="T71" fmla="*/ 2147483647 h 136"/>
                <a:gd name="T72" fmla="*/ 2147483647 w 100"/>
                <a:gd name="T73" fmla="*/ 2147483647 h 136"/>
                <a:gd name="T74" fmla="*/ 2147483647 w 100"/>
                <a:gd name="T75" fmla="*/ 2147483647 h 136"/>
                <a:gd name="T76" fmla="*/ 2147483647 w 100"/>
                <a:gd name="T77" fmla="*/ 2147483647 h 136"/>
                <a:gd name="T78" fmla="*/ 2147483647 w 100"/>
                <a:gd name="T79" fmla="*/ 2147483647 h 136"/>
                <a:gd name="T80" fmla="*/ 0 w 100"/>
                <a:gd name="T81" fmla="*/ 2147483647 h 136"/>
                <a:gd name="T82" fmla="*/ 2147483647 w 100"/>
                <a:gd name="T83" fmla="*/ 2147483647 h 136"/>
                <a:gd name="T84" fmla="*/ 2147483647 w 100"/>
                <a:gd name="T85" fmla="*/ 2147483647 h 1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0"/>
                <a:gd name="T130" fmla="*/ 0 h 136"/>
                <a:gd name="T131" fmla="*/ 100 w 100"/>
                <a:gd name="T132" fmla="*/ 136 h 1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0" h="136">
                  <a:moveTo>
                    <a:pt x="12" y="46"/>
                  </a:moveTo>
                  <a:lnTo>
                    <a:pt x="12" y="28"/>
                  </a:lnTo>
                  <a:lnTo>
                    <a:pt x="16" y="26"/>
                  </a:lnTo>
                  <a:lnTo>
                    <a:pt x="18" y="22"/>
                  </a:lnTo>
                  <a:lnTo>
                    <a:pt x="24" y="14"/>
                  </a:lnTo>
                  <a:lnTo>
                    <a:pt x="28" y="10"/>
                  </a:lnTo>
                  <a:lnTo>
                    <a:pt x="32" y="8"/>
                  </a:lnTo>
                  <a:lnTo>
                    <a:pt x="34" y="6"/>
                  </a:lnTo>
                  <a:lnTo>
                    <a:pt x="36" y="6"/>
                  </a:lnTo>
                  <a:lnTo>
                    <a:pt x="38" y="8"/>
                  </a:lnTo>
                  <a:lnTo>
                    <a:pt x="42" y="10"/>
                  </a:lnTo>
                  <a:lnTo>
                    <a:pt x="60" y="12"/>
                  </a:lnTo>
                  <a:lnTo>
                    <a:pt x="80" y="14"/>
                  </a:lnTo>
                  <a:lnTo>
                    <a:pt x="84" y="12"/>
                  </a:lnTo>
                  <a:lnTo>
                    <a:pt x="88" y="12"/>
                  </a:lnTo>
                  <a:lnTo>
                    <a:pt x="90" y="8"/>
                  </a:lnTo>
                  <a:lnTo>
                    <a:pt x="94" y="2"/>
                  </a:lnTo>
                  <a:lnTo>
                    <a:pt x="100" y="0"/>
                  </a:lnTo>
                  <a:lnTo>
                    <a:pt x="100" y="6"/>
                  </a:lnTo>
                  <a:lnTo>
                    <a:pt x="90" y="16"/>
                  </a:lnTo>
                  <a:lnTo>
                    <a:pt x="86" y="22"/>
                  </a:lnTo>
                  <a:lnTo>
                    <a:pt x="82" y="24"/>
                  </a:lnTo>
                  <a:lnTo>
                    <a:pt x="76" y="24"/>
                  </a:lnTo>
                  <a:lnTo>
                    <a:pt x="70" y="24"/>
                  </a:lnTo>
                  <a:lnTo>
                    <a:pt x="64" y="22"/>
                  </a:lnTo>
                  <a:lnTo>
                    <a:pt x="26" y="22"/>
                  </a:lnTo>
                  <a:lnTo>
                    <a:pt x="22" y="24"/>
                  </a:lnTo>
                  <a:lnTo>
                    <a:pt x="22" y="26"/>
                  </a:lnTo>
                  <a:lnTo>
                    <a:pt x="20" y="34"/>
                  </a:lnTo>
                  <a:lnTo>
                    <a:pt x="22" y="38"/>
                  </a:lnTo>
                  <a:lnTo>
                    <a:pt x="24" y="46"/>
                  </a:lnTo>
                  <a:lnTo>
                    <a:pt x="28" y="52"/>
                  </a:lnTo>
                  <a:lnTo>
                    <a:pt x="32" y="54"/>
                  </a:lnTo>
                  <a:lnTo>
                    <a:pt x="34" y="54"/>
                  </a:lnTo>
                  <a:lnTo>
                    <a:pt x="36" y="52"/>
                  </a:lnTo>
                  <a:lnTo>
                    <a:pt x="40" y="50"/>
                  </a:lnTo>
                  <a:lnTo>
                    <a:pt x="46" y="46"/>
                  </a:lnTo>
                  <a:lnTo>
                    <a:pt x="54" y="44"/>
                  </a:lnTo>
                  <a:lnTo>
                    <a:pt x="62" y="42"/>
                  </a:lnTo>
                  <a:lnTo>
                    <a:pt x="68" y="40"/>
                  </a:lnTo>
                  <a:lnTo>
                    <a:pt x="74" y="40"/>
                  </a:lnTo>
                  <a:lnTo>
                    <a:pt x="72" y="42"/>
                  </a:lnTo>
                  <a:lnTo>
                    <a:pt x="68" y="44"/>
                  </a:lnTo>
                  <a:lnTo>
                    <a:pt x="62" y="48"/>
                  </a:lnTo>
                  <a:lnTo>
                    <a:pt x="56" y="50"/>
                  </a:lnTo>
                  <a:lnTo>
                    <a:pt x="50" y="56"/>
                  </a:lnTo>
                  <a:lnTo>
                    <a:pt x="42" y="66"/>
                  </a:lnTo>
                  <a:lnTo>
                    <a:pt x="44" y="66"/>
                  </a:lnTo>
                  <a:lnTo>
                    <a:pt x="46" y="70"/>
                  </a:lnTo>
                  <a:lnTo>
                    <a:pt x="48" y="76"/>
                  </a:lnTo>
                  <a:lnTo>
                    <a:pt x="54" y="84"/>
                  </a:lnTo>
                  <a:lnTo>
                    <a:pt x="54" y="98"/>
                  </a:lnTo>
                  <a:lnTo>
                    <a:pt x="56" y="102"/>
                  </a:lnTo>
                  <a:lnTo>
                    <a:pt x="60" y="104"/>
                  </a:lnTo>
                  <a:lnTo>
                    <a:pt x="64" y="104"/>
                  </a:lnTo>
                  <a:lnTo>
                    <a:pt x="64" y="106"/>
                  </a:lnTo>
                  <a:lnTo>
                    <a:pt x="60" y="110"/>
                  </a:lnTo>
                  <a:lnTo>
                    <a:pt x="54" y="114"/>
                  </a:lnTo>
                  <a:lnTo>
                    <a:pt x="50" y="118"/>
                  </a:lnTo>
                  <a:lnTo>
                    <a:pt x="44" y="118"/>
                  </a:lnTo>
                  <a:lnTo>
                    <a:pt x="32" y="92"/>
                  </a:lnTo>
                  <a:lnTo>
                    <a:pt x="32" y="88"/>
                  </a:lnTo>
                  <a:lnTo>
                    <a:pt x="34" y="84"/>
                  </a:lnTo>
                  <a:lnTo>
                    <a:pt x="32" y="78"/>
                  </a:lnTo>
                  <a:lnTo>
                    <a:pt x="28" y="80"/>
                  </a:lnTo>
                  <a:lnTo>
                    <a:pt x="24" y="78"/>
                  </a:lnTo>
                  <a:lnTo>
                    <a:pt x="22" y="106"/>
                  </a:lnTo>
                  <a:lnTo>
                    <a:pt x="22" y="120"/>
                  </a:lnTo>
                  <a:lnTo>
                    <a:pt x="20" y="126"/>
                  </a:lnTo>
                  <a:lnTo>
                    <a:pt x="18" y="132"/>
                  </a:lnTo>
                  <a:lnTo>
                    <a:pt x="14" y="134"/>
                  </a:lnTo>
                  <a:lnTo>
                    <a:pt x="8" y="136"/>
                  </a:lnTo>
                  <a:lnTo>
                    <a:pt x="6" y="134"/>
                  </a:lnTo>
                  <a:lnTo>
                    <a:pt x="6" y="130"/>
                  </a:lnTo>
                  <a:lnTo>
                    <a:pt x="6" y="120"/>
                  </a:lnTo>
                  <a:lnTo>
                    <a:pt x="6" y="116"/>
                  </a:lnTo>
                  <a:lnTo>
                    <a:pt x="8" y="110"/>
                  </a:lnTo>
                  <a:lnTo>
                    <a:pt x="10" y="102"/>
                  </a:lnTo>
                  <a:lnTo>
                    <a:pt x="10" y="94"/>
                  </a:lnTo>
                  <a:lnTo>
                    <a:pt x="4" y="94"/>
                  </a:lnTo>
                  <a:lnTo>
                    <a:pt x="0" y="92"/>
                  </a:lnTo>
                  <a:lnTo>
                    <a:pt x="0" y="90"/>
                  </a:lnTo>
                  <a:lnTo>
                    <a:pt x="0" y="78"/>
                  </a:lnTo>
                  <a:lnTo>
                    <a:pt x="4" y="66"/>
                  </a:lnTo>
                  <a:lnTo>
                    <a:pt x="8" y="54"/>
                  </a:lnTo>
                  <a:lnTo>
                    <a:pt x="12" y="44"/>
                  </a:lnTo>
                  <a:lnTo>
                    <a:pt x="12"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68" name="Freeform 305"/>
            <p:cNvSpPr>
              <a:spLocks/>
            </p:cNvSpPr>
            <p:nvPr/>
          </p:nvSpPr>
          <p:spPr bwMode="auto">
            <a:xfrm>
              <a:off x="7216174" y="4360560"/>
              <a:ext cx="221397" cy="177877"/>
            </a:xfrm>
            <a:custGeom>
              <a:avLst/>
              <a:gdLst>
                <a:gd name="T0" fmla="*/ 2147483647 w 152"/>
                <a:gd name="T1" fmla="*/ 2147483647 h 112"/>
                <a:gd name="T2" fmla="*/ 2147483647 w 152"/>
                <a:gd name="T3" fmla="*/ 2147483647 h 112"/>
                <a:gd name="T4" fmla="*/ 2147483647 w 152"/>
                <a:gd name="T5" fmla="*/ 2147483647 h 112"/>
                <a:gd name="T6" fmla="*/ 2147483647 w 152"/>
                <a:gd name="T7" fmla="*/ 2147483647 h 112"/>
                <a:gd name="T8" fmla="*/ 2147483647 w 152"/>
                <a:gd name="T9" fmla="*/ 2147483647 h 112"/>
                <a:gd name="T10" fmla="*/ 2147483647 w 152"/>
                <a:gd name="T11" fmla="*/ 2147483647 h 112"/>
                <a:gd name="T12" fmla="*/ 2147483647 w 152"/>
                <a:gd name="T13" fmla="*/ 2147483647 h 112"/>
                <a:gd name="T14" fmla="*/ 2147483647 w 152"/>
                <a:gd name="T15" fmla="*/ 2147483647 h 112"/>
                <a:gd name="T16" fmla="*/ 2147483647 w 152"/>
                <a:gd name="T17" fmla="*/ 2147483647 h 112"/>
                <a:gd name="T18" fmla="*/ 2147483647 w 152"/>
                <a:gd name="T19" fmla="*/ 0 h 112"/>
                <a:gd name="T20" fmla="*/ 2147483647 w 152"/>
                <a:gd name="T21" fmla="*/ 2147483647 h 112"/>
                <a:gd name="T22" fmla="*/ 2147483647 w 152"/>
                <a:gd name="T23" fmla="*/ 2147483647 h 112"/>
                <a:gd name="T24" fmla="*/ 2147483647 w 152"/>
                <a:gd name="T25" fmla="*/ 2147483647 h 112"/>
                <a:gd name="T26" fmla="*/ 2147483647 w 152"/>
                <a:gd name="T27" fmla="*/ 2147483647 h 112"/>
                <a:gd name="T28" fmla="*/ 2147483647 w 152"/>
                <a:gd name="T29" fmla="*/ 2147483647 h 112"/>
                <a:gd name="T30" fmla="*/ 2147483647 w 152"/>
                <a:gd name="T31" fmla="*/ 2147483647 h 112"/>
                <a:gd name="T32" fmla="*/ 2147483647 w 152"/>
                <a:gd name="T33" fmla="*/ 2147483647 h 112"/>
                <a:gd name="T34" fmla="*/ 2147483647 w 152"/>
                <a:gd name="T35" fmla="*/ 2147483647 h 112"/>
                <a:gd name="T36" fmla="*/ 2147483647 w 152"/>
                <a:gd name="T37" fmla="*/ 2147483647 h 112"/>
                <a:gd name="T38" fmla="*/ 2147483647 w 152"/>
                <a:gd name="T39" fmla="*/ 2147483647 h 112"/>
                <a:gd name="T40" fmla="*/ 2147483647 w 152"/>
                <a:gd name="T41" fmla="*/ 2147483647 h 112"/>
                <a:gd name="T42" fmla="*/ 2147483647 w 152"/>
                <a:gd name="T43" fmla="*/ 2147483647 h 112"/>
                <a:gd name="T44" fmla="*/ 2147483647 w 152"/>
                <a:gd name="T45" fmla="*/ 2147483647 h 112"/>
                <a:gd name="T46" fmla="*/ 2147483647 w 152"/>
                <a:gd name="T47" fmla="*/ 2147483647 h 112"/>
                <a:gd name="T48" fmla="*/ 2147483647 w 152"/>
                <a:gd name="T49" fmla="*/ 2147483647 h 112"/>
                <a:gd name="T50" fmla="*/ 2147483647 w 152"/>
                <a:gd name="T51" fmla="*/ 2147483647 h 112"/>
                <a:gd name="T52" fmla="*/ 2147483647 w 152"/>
                <a:gd name="T53" fmla="*/ 2147483647 h 112"/>
                <a:gd name="T54" fmla="*/ 2147483647 w 152"/>
                <a:gd name="T55" fmla="*/ 2147483647 h 112"/>
                <a:gd name="T56" fmla="*/ 2147483647 w 152"/>
                <a:gd name="T57" fmla="*/ 2147483647 h 112"/>
                <a:gd name="T58" fmla="*/ 2147483647 w 152"/>
                <a:gd name="T59" fmla="*/ 2147483647 h 112"/>
                <a:gd name="T60" fmla="*/ 2147483647 w 152"/>
                <a:gd name="T61" fmla="*/ 2147483647 h 112"/>
                <a:gd name="T62" fmla="*/ 2147483647 w 152"/>
                <a:gd name="T63" fmla="*/ 2147483647 h 112"/>
                <a:gd name="T64" fmla="*/ 0 w 152"/>
                <a:gd name="T65" fmla="*/ 2147483647 h 112"/>
                <a:gd name="T66" fmla="*/ 0 w 152"/>
                <a:gd name="T67" fmla="*/ 2147483647 h 112"/>
                <a:gd name="T68" fmla="*/ 0 w 152"/>
                <a:gd name="T69" fmla="*/ 2147483647 h 112"/>
                <a:gd name="T70" fmla="*/ 2147483647 w 152"/>
                <a:gd name="T71" fmla="*/ 2147483647 h 112"/>
                <a:gd name="T72" fmla="*/ 2147483647 w 152"/>
                <a:gd name="T73" fmla="*/ 2147483647 h 112"/>
                <a:gd name="T74" fmla="*/ 2147483647 w 152"/>
                <a:gd name="T75" fmla="*/ 2147483647 h 112"/>
                <a:gd name="T76" fmla="*/ 2147483647 w 152"/>
                <a:gd name="T77" fmla="*/ 2147483647 h 112"/>
                <a:gd name="T78" fmla="*/ 2147483647 w 152"/>
                <a:gd name="T79" fmla="*/ 2147483647 h 112"/>
                <a:gd name="T80" fmla="*/ 2147483647 w 152"/>
                <a:gd name="T81" fmla="*/ 2147483647 h 11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2"/>
                <a:gd name="T124" fmla="*/ 0 h 112"/>
                <a:gd name="T125" fmla="*/ 152 w 152"/>
                <a:gd name="T126" fmla="*/ 112 h 11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2" h="112">
                  <a:moveTo>
                    <a:pt x="58" y="58"/>
                  </a:moveTo>
                  <a:lnTo>
                    <a:pt x="68" y="62"/>
                  </a:lnTo>
                  <a:lnTo>
                    <a:pt x="70" y="60"/>
                  </a:lnTo>
                  <a:lnTo>
                    <a:pt x="68" y="58"/>
                  </a:lnTo>
                  <a:lnTo>
                    <a:pt x="68" y="54"/>
                  </a:lnTo>
                  <a:lnTo>
                    <a:pt x="70" y="56"/>
                  </a:lnTo>
                  <a:lnTo>
                    <a:pt x="74" y="58"/>
                  </a:lnTo>
                  <a:lnTo>
                    <a:pt x="74" y="54"/>
                  </a:lnTo>
                  <a:lnTo>
                    <a:pt x="70" y="52"/>
                  </a:lnTo>
                  <a:lnTo>
                    <a:pt x="70" y="48"/>
                  </a:lnTo>
                  <a:lnTo>
                    <a:pt x="68" y="48"/>
                  </a:lnTo>
                  <a:lnTo>
                    <a:pt x="76" y="42"/>
                  </a:lnTo>
                  <a:lnTo>
                    <a:pt x="80" y="40"/>
                  </a:lnTo>
                  <a:lnTo>
                    <a:pt x="86" y="40"/>
                  </a:lnTo>
                  <a:lnTo>
                    <a:pt x="88" y="36"/>
                  </a:lnTo>
                  <a:lnTo>
                    <a:pt x="92" y="26"/>
                  </a:lnTo>
                  <a:lnTo>
                    <a:pt x="98" y="16"/>
                  </a:lnTo>
                  <a:lnTo>
                    <a:pt x="106" y="4"/>
                  </a:lnTo>
                  <a:lnTo>
                    <a:pt x="110" y="0"/>
                  </a:lnTo>
                  <a:lnTo>
                    <a:pt x="114" y="0"/>
                  </a:lnTo>
                  <a:lnTo>
                    <a:pt x="118" y="2"/>
                  </a:lnTo>
                  <a:lnTo>
                    <a:pt x="122" y="8"/>
                  </a:lnTo>
                  <a:lnTo>
                    <a:pt x="124" y="14"/>
                  </a:lnTo>
                  <a:lnTo>
                    <a:pt x="124" y="20"/>
                  </a:lnTo>
                  <a:lnTo>
                    <a:pt x="132" y="22"/>
                  </a:lnTo>
                  <a:lnTo>
                    <a:pt x="138" y="26"/>
                  </a:lnTo>
                  <a:lnTo>
                    <a:pt x="144" y="26"/>
                  </a:lnTo>
                  <a:lnTo>
                    <a:pt x="152" y="28"/>
                  </a:lnTo>
                  <a:lnTo>
                    <a:pt x="152" y="32"/>
                  </a:lnTo>
                  <a:lnTo>
                    <a:pt x="150" y="34"/>
                  </a:lnTo>
                  <a:lnTo>
                    <a:pt x="148" y="36"/>
                  </a:lnTo>
                  <a:lnTo>
                    <a:pt x="140" y="36"/>
                  </a:lnTo>
                  <a:lnTo>
                    <a:pt x="134" y="36"/>
                  </a:lnTo>
                  <a:lnTo>
                    <a:pt x="132" y="38"/>
                  </a:lnTo>
                  <a:lnTo>
                    <a:pt x="130" y="40"/>
                  </a:lnTo>
                  <a:lnTo>
                    <a:pt x="138" y="44"/>
                  </a:lnTo>
                  <a:lnTo>
                    <a:pt x="138" y="46"/>
                  </a:lnTo>
                  <a:lnTo>
                    <a:pt x="132" y="48"/>
                  </a:lnTo>
                  <a:lnTo>
                    <a:pt x="124" y="54"/>
                  </a:lnTo>
                  <a:lnTo>
                    <a:pt x="122" y="60"/>
                  </a:lnTo>
                  <a:lnTo>
                    <a:pt x="112" y="58"/>
                  </a:lnTo>
                  <a:lnTo>
                    <a:pt x="106" y="56"/>
                  </a:lnTo>
                  <a:lnTo>
                    <a:pt x="100" y="56"/>
                  </a:lnTo>
                  <a:lnTo>
                    <a:pt x="94" y="56"/>
                  </a:lnTo>
                  <a:lnTo>
                    <a:pt x="88" y="60"/>
                  </a:lnTo>
                  <a:lnTo>
                    <a:pt x="82" y="64"/>
                  </a:lnTo>
                  <a:lnTo>
                    <a:pt x="78" y="70"/>
                  </a:lnTo>
                  <a:lnTo>
                    <a:pt x="74" y="82"/>
                  </a:lnTo>
                  <a:lnTo>
                    <a:pt x="70" y="96"/>
                  </a:lnTo>
                  <a:lnTo>
                    <a:pt x="70" y="104"/>
                  </a:lnTo>
                  <a:lnTo>
                    <a:pt x="68" y="108"/>
                  </a:lnTo>
                  <a:lnTo>
                    <a:pt x="64" y="108"/>
                  </a:lnTo>
                  <a:lnTo>
                    <a:pt x="60" y="106"/>
                  </a:lnTo>
                  <a:lnTo>
                    <a:pt x="56" y="104"/>
                  </a:lnTo>
                  <a:lnTo>
                    <a:pt x="52" y="100"/>
                  </a:lnTo>
                  <a:lnTo>
                    <a:pt x="48" y="98"/>
                  </a:lnTo>
                  <a:lnTo>
                    <a:pt x="44" y="98"/>
                  </a:lnTo>
                  <a:lnTo>
                    <a:pt x="42" y="100"/>
                  </a:lnTo>
                  <a:lnTo>
                    <a:pt x="36" y="106"/>
                  </a:lnTo>
                  <a:lnTo>
                    <a:pt x="28" y="108"/>
                  </a:lnTo>
                  <a:lnTo>
                    <a:pt x="26" y="110"/>
                  </a:lnTo>
                  <a:lnTo>
                    <a:pt x="20" y="112"/>
                  </a:lnTo>
                  <a:lnTo>
                    <a:pt x="14" y="110"/>
                  </a:lnTo>
                  <a:lnTo>
                    <a:pt x="8" y="108"/>
                  </a:lnTo>
                  <a:lnTo>
                    <a:pt x="2" y="106"/>
                  </a:lnTo>
                  <a:lnTo>
                    <a:pt x="0" y="104"/>
                  </a:lnTo>
                  <a:lnTo>
                    <a:pt x="0" y="102"/>
                  </a:lnTo>
                  <a:lnTo>
                    <a:pt x="0" y="92"/>
                  </a:lnTo>
                  <a:lnTo>
                    <a:pt x="0" y="90"/>
                  </a:lnTo>
                  <a:lnTo>
                    <a:pt x="0" y="94"/>
                  </a:lnTo>
                  <a:lnTo>
                    <a:pt x="2" y="96"/>
                  </a:lnTo>
                  <a:lnTo>
                    <a:pt x="8" y="100"/>
                  </a:lnTo>
                  <a:lnTo>
                    <a:pt x="20" y="100"/>
                  </a:lnTo>
                  <a:lnTo>
                    <a:pt x="20" y="90"/>
                  </a:lnTo>
                  <a:lnTo>
                    <a:pt x="26" y="82"/>
                  </a:lnTo>
                  <a:lnTo>
                    <a:pt x="30" y="78"/>
                  </a:lnTo>
                  <a:lnTo>
                    <a:pt x="34" y="76"/>
                  </a:lnTo>
                  <a:lnTo>
                    <a:pt x="46" y="72"/>
                  </a:lnTo>
                  <a:lnTo>
                    <a:pt x="50" y="70"/>
                  </a:lnTo>
                  <a:lnTo>
                    <a:pt x="54" y="66"/>
                  </a:lnTo>
                  <a:lnTo>
                    <a:pt x="60" y="56"/>
                  </a:lnTo>
                  <a:lnTo>
                    <a:pt x="58"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69" name="Freeform 306"/>
            <p:cNvSpPr>
              <a:spLocks/>
            </p:cNvSpPr>
            <p:nvPr/>
          </p:nvSpPr>
          <p:spPr bwMode="auto">
            <a:xfrm>
              <a:off x="7300352" y="4437551"/>
              <a:ext cx="23062" cy="23894"/>
            </a:xfrm>
            <a:custGeom>
              <a:avLst/>
              <a:gdLst>
                <a:gd name="T0" fmla="*/ 2147483647 w 16"/>
                <a:gd name="T1" fmla="*/ 0 h 14"/>
                <a:gd name="T2" fmla="*/ 2147483647 w 16"/>
                <a:gd name="T3" fmla="*/ 2147483647 h 14"/>
                <a:gd name="T4" fmla="*/ 2147483647 w 16"/>
                <a:gd name="T5" fmla="*/ 2147483647 h 14"/>
                <a:gd name="T6" fmla="*/ 2147483647 w 16"/>
                <a:gd name="T7" fmla="*/ 2147483647 h 14"/>
                <a:gd name="T8" fmla="*/ 2147483647 w 16"/>
                <a:gd name="T9" fmla="*/ 2147483647 h 14"/>
                <a:gd name="T10" fmla="*/ 2147483647 w 16"/>
                <a:gd name="T11" fmla="*/ 2147483647 h 14"/>
                <a:gd name="T12" fmla="*/ 2147483647 w 16"/>
                <a:gd name="T13" fmla="*/ 2147483647 h 14"/>
                <a:gd name="T14" fmla="*/ 2147483647 w 16"/>
                <a:gd name="T15" fmla="*/ 2147483647 h 14"/>
                <a:gd name="T16" fmla="*/ 2147483647 w 16"/>
                <a:gd name="T17" fmla="*/ 2147483647 h 14"/>
                <a:gd name="T18" fmla="*/ 0 w 16"/>
                <a:gd name="T19" fmla="*/ 2147483647 h 14"/>
                <a:gd name="T20" fmla="*/ 2147483647 w 16"/>
                <a:gd name="T21" fmla="*/ 0 h 14"/>
                <a:gd name="T22" fmla="*/ 2147483647 w 16"/>
                <a:gd name="T23" fmla="*/ 0 h 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
                <a:gd name="T37" fmla="*/ 0 h 14"/>
                <a:gd name="T38" fmla="*/ 16 w 16"/>
                <a:gd name="T39" fmla="*/ 14 h 1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 h="14">
                  <a:moveTo>
                    <a:pt x="12" y="0"/>
                  </a:moveTo>
                  <a:lnTo>
                    <a:pt x="12" y="4"/>
                  </a:lnTo>
                  <a:lnTo>
                    <a:pt x="16" y="6"/>
                  </a:lnTo>
                  <a:lnTo>
                    <a:pt x="16" y="10"/>
                  </a:lnTo>
                  <a:lnTo>
                    <a:pt x="12" y="8"/>
                  </a:lnTo>
                  <a:lnTo>
                    <a:pt x="10" y="6"/>
                  </a:lnTo>
                  <a:lnTo>
                    <a:pt x="10" y="10"/>
                  </a:lnTo>
                  <a:lnTo>
                    <a:pt x="12" y="12"/>
                  </a:lnTo>
                  <a:lnTo>
                    <a:pt x="10" y="14"/>
                  </a:lnTo>
                  <a:lnTo>
                    <a:pt x="0" y="10"/>
                  </a:lnTo>
                  <a:lnTo>
                    <a:pt x="10" y="0"/>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70" name="Freeform 307"/>
            <p:cNvSpPr>
              <a:spLocks/>
            </p:cNvSpPr>
            <p:nvPr/>
          </p:nvSpPr>
          <p:spPr bwMode="auto">
            <a:xfrm>
              <a:off x="7707399" y="4576933"/>
              <a:ext cx="232928" cy="260179"/>
            </a:xfrm>
            <a:custGeom>
              <a:avLst/>
              <a:gdLst>
                <a:gd name="T0" fmla="*/ 2147483647 w 160"/>
                <a:gd name="T1" fmla="*/ 2147483647 h 164"/>
                <a:gd name="T2" fmla="*/ 2147483647 w 160"/>
                <a:gd name="T3" fmla="*/ 2147483647 h 164"/>
                <a:gd name="T4" fmla="*/ 2147483647 w 160"/>
                <a:gd name="T5" fmla="*/ 2147483647 h 164"/>
                <a:gd name="T6" fmla="*/ 2147483647 w 160"/>
                <a:gd name="T7" fmla="*/ 2147483647 h 164"/>
                <a:gd name="T8" fmla="*/ 2147483647 w 160"/>
                <a:gd name="T9" fmla="*/ 2147483647 h 164"/>
                <a:gd name="T10" fmla="*/ 2147483647 w 160"/>
                <a:gd name="T11" fmla="*/ 2147483647 h 164"/>
                <a:gd name="T12" fmla="*/ 2147483647 w 160"/>
                <a:gd name="T13" fmla="*/ 2147483647 h 164"/>
                <a:gd name="T14" fmla="*/ 2147483647 w 160"/>
                <a:gd name="T15" fmla="*/ 2147483647 h 164"/>
                <a:gd name="T16" fmla="*/ 2147483647 w 160"/>
                <a:gd name="T17" fmla="*/ 2147483647 h 164"/>
                <a:gd name="T18" fmla="*/ 2147483647 w 160"/>
                <a:gd name="T19" fmla="*/ 2147483647 h 164"/>
                <a:gd name="T20" fmla="*/ 2147483647 w 160"/>
                <a:gd name="T21" fmla="*/ 2147483647 h 164"/>
                <a:gd name="T22" fmla="*/ 2147483647 w 160"/>
                <a:gd name="T23" fmla="*/ 2147483647 h 164"/>
                <a:gd name="T24" fmla="*/ 2147483647 w 160"/>
                <a:gd name="T25" fmla="*/ 2147483647 h 164"/>
                <a:gd name="T26" fmla="*/ 2147483647 w 160"/>
                <a:gd name="T27" fmla="*/ 2147483647 h 164"/>
                <a:gd name="T28" fmla="*/ 2147483647 w 160"/>
                <a:gd name="T29" fmla="*/ 2147483647 h 164"/>
                <a:gd name="T30" fmla="*/ 2147483647 w 160"/>
                <a:gd name="T31" fmla="*/ 2147483647 h 164"/>
                <a:gd name="T32" fmla="*/ 2147483647 w 160"/>
                <a:gd name="T33" fmla="*/ 2147483647 h 164"/>
                <a:gd name="T34" fmla="*/ 2147483647 w 160"/>
                <a:gd name="T35" fmla="*/ 2147483647 h 164"/>
                <a:gd name="T36" fmla="*/ 2147483647 w 160"/>
                <a:gd name="T37" fmla="*/ 2147483647 h 164"/>
                <a:gd name="T38" fmla="*/ 2147483647 w 160"/>
                <a:gd name="T39" fmla="*/ 2147483647 h 164"/>
                <a:gd name="T40" fmla="*/ 2147483647 w 160"/>
                <a:gd name="T41" fmla="*/ 2147483647 h 164"/>
                <a:gd name="T42" fmla="*/ 2147483647 w 160"/>
                <a:gd name="T43" fmla="*/ 2147483647 h 164"/>
                <a:gd name="T44" fmla="*/ 2147483647 w 160"/>
                <a:gd name="T45" fmla="*/ 2147483647 h 164"/>
                <a:gd name="T46" fmla="*/ 2147483647 w 160"/>
                <a:gd name="T47" fmla="*/ 2147483647 h 164"/>
                <a:gd name="T48" fmla="*/ 2147483647 w 160"/>
                <a:gd name="T49" fmla="*/ 2147483647 h 164"/>
                <a:gd name="T50" fmla="*/ 2147483647 w 160"/>
                <a:gd name="T51" fmla="*/ 2147483647 h 164"/>
                <a:gd name="T52" fmla="*/ 2147483647 w 160"/>
                <a:gd name="T53" fmla="*/ 2147483647 h 164"/>
                <a:gd name="T54" fmla="*/ 2147483647 w 160"/>
                <a:gd name="T55" fmla="*/ 2147483647 h 164"/>
                <a:gd name="T56" fmla="*/ 2147483647 w 160"/>
                <a:gd name="T57" fmla="*/ 2147483647 h 164"/>
                <a:gd name="T58" fmla="*/ 2147483647 w 160"/>
                <a:gd name="T59" fmla="*/ 2147483647 h 164"/>
                <a:gd name="T60" fmla="*/ 2147483647 w 160"/>
                <a:gd name="T61" fmla="*/ 2147483647 h 164"/>
                <a:gd name="T62" fmla="*/ 2147483647 w 160"/>
                <a:gd name="T63" fmla="*/ 2147483647 h 164"/>
                <a:gd name="T64" fmla="*/ 0 w 160"/>
                <a:gd name="T65" fmla="*/ 2147483647 h 164"/>
                <a:gd name="T66" fmla="*/ 2147483647 w 160"/>
                <a:gd name="T67" fmla="*/ 2147483647 h 164"/>
                <a:gd name="T68" fmla="*/ 2147483647 w 160"/>
                <a:gd name="T69" fmla="*/ 0 h 164"/>
                <a:gd name="T70" fmla="*/ 2147483647 w 160"/>
                <a:gd name="T71" fmla="*/ 2147483647 h 164"/>
                <a:gd name="T72" fmla="*/ 2147483647 w 160"/>
                <a:gd name="T73" fmla="*/ 2147483647 h 164"/>
                <a:gd name="T74" fmla="*/ 2147483647 w 160"/>
                <a:gd name="T75" fmla="*/ 2147483647 h 164"/>
                <a:gd name="T76" fmla="*/ 2147483647 w 160"/>
                <a:gd name="T77" fmla="*/ 2147483647 h 164"/>
                <a:gd name="T78" fmla="*/ 2147483647 w 160"/>
                <a:gd name="T79" fmla="*/ 2147483647 h 164"/>
                <a:gd name="T80" fmla="*/ 2147483647 w 160"/>
                <a:gd name="T81" fmla="*/ 2147483647 h 164"/>
                <a:gd name="T82" fmla="*/ 2147483647 w 160"/>
                <a:gd name="T83" fmla="*/ 2147483647 h 164"/>
                <a:gd name="T84" fmla="*/ 2147483647 w 160"/>
                <a:gd name="T85" fmla="*/ 2147483647 h 164"/>
                <a:gd name="T86" fmla="*/ 2147483647 w 160"/>
                <a:gd name="T87" fmla="*/ 2147483647 h 164"/>
                <a:gd name="T88" fmla="*/ 2147483647 w 160"/>
                <a:gd name="T89" fmla="*/ 2147483647 h 164"/>
                <a:gd name="T90" fmla="*/ 2147483647 w 160"/>
                <a:gd name="T91" fmla="*/ 2147483647 h 164"/>
                <a:gd name="T92" fmla="*/ 2147483647 w 160"/>
                <a:gd name="T93" fmla="*/ 2147483647 h 164"/>
                <a:gd name="T94" fmla="*/ 2147483647 w 160"/>
                <a:gd name="T95" fmla="*/ 2147483647 h 164"/>
                <a:gd name="T96" fmla="*/ 2147483647 w 160"/>
                <a:gd name="T97" fmla="*/ 2147483647 h 164"/>
                <a:gd name="T98" fmla="*/ 2147483647 w 160"/>
                <a:gd name="T99" fmla="*/ 2147483647 h 1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60"/>
                <a:gd name="T151" fmla="*/ 0 h 164"/>
                <a:gd name="T152" fmla="*/ 160 w 160"/>
                <a:gd name="T153" fmla="*/ 164 h 1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60" h="164">
                  <a:moveTo>
                    <a:pt x="160" y="38"/>
                  </a:moveTo>
                  <a:lnTo>
                    <a:pt x="160" y="114"/>
                  </a:lnTo>
                  <a:lnTo>
                    <a:pt x="156" y="118"/>
                  </a:lnTo>
                  <a:lnTo>
                    <a:pt x="156" y="122"/>
                  </a:lnTo>
                  <a:lnTo>
                    <a:pt x="160" y="126"/>
                  </a:lnTo>
                  <a:lnTo>
                    <a:pt x="160" y="164"/>
                  </a:lnTo>
                  <a:lnTo>
                    <a:pt x="154" y="164"/>
                  </a:lnTo>
                  <a:lnTo>
                    <a:pt x="148" y="158"/>
                  </a:lnTo>
                  <a:lnTo>
                    <a:pt x="144" y="152"/>
                  </a:lnTo>
                  <a:lnTo>
                    <a:pt x="144" y="144"/>
                  </a:lnTo>
                  <a:lnTo>
                    <a:pt x="126" y="144"/>
                  </a:lnTo>
                  <a:lnTo>
                    <a:pt x="120" y="148"/>
                  </a:lnTo>
                  <a:lnTo>
                    <a:pt x="112" y="148"/>
                  </a:lnTo>
                  <a:lnTo>
                    <a:pt x="104" y="148"/>
                  </a:lnTo>
                  <a:lnTo>
                    <a:pt x="102" y="146"/>
                  </a:lnTo>
                  <a:lnTo>
                    <a:pt x="102" y="144"/>
                  </a:lnTo>
                  <a:lnTo>
                    <a:pt x="104" y="138"/>
                  </a:lnTo>
                  <a:lnTo>
                    <a:pt x="110" y="134"/>
                  </a:lnTo>
                  <a:lnTo>
                    <a:pt x="116" y="128"/>
                  </a:lnTo>
                  <a:lnTo>
                    <a:pt x="120" y="126"/>
                  </a:lnTo>
                  <a:lnTo>
                    <a:pt x="118" y="118"/>
                  </a:lnTo>
                  <a:lnTo>
                    <a:pt x="118" y="112"/>
                  </a:lnTo>
                  <a:lnTo>
                    <a:pt x="116" y="106"/>
                  </a:lnTo>
                  <a:lnTo>
                    <a:pt x="116" y="100"/>
                  </a:lnTo>
                  <a:lnTo>
                    <a:pt x="112" y="94"/>
                  </a:lnTo>
                  <a:lnTo>
                    <a:pt x="104" y="90"/>
                  </a:lnTo>
                  <a:lnTo>
                    <a:pt x="90" y="84"/>
                  </a:lnTo>
                  <a:lnTo>
                    <a:pt x="74" y="80"/>
                  </a:lnTo>
                  <a:lnTo>
                    <a:pt x="68" y="74"/>
                  </a:lnTo>
                  <a:lnTo>
                    <a:pt x="62" y="70"/>
                  </a:lnTo>
                  <a:lnTo>
                    <a:pt x="58" y="68"/>
                  </a:lnTo>
                  <a:lnTo>
                    <a:pt x="54" y="66"/>
                  </a:lnTo>
                  <a:lnTo>
                    <a:pt x="44" y="66"/>
                  </a:lnTo>
                  <a:lnTo>
                    <a:pt x="46" y="60"/>
                  </a:lnTo>
                  <a:lnTo>
                    <a:pt x="48" y="58"/>
                  </a:lnTo>
                  <a:lnTo>
                    <a:pt x="42" y="66"/>
                  </a:lnTo>
                  <a:lnTo>
                    <a:pt x="38" y="70"/>
                  </a:lnTo>
                  <a:lnTo>
                    <a:pt x="34" y="72"/>
                  </a:lnTo>
                  <a:lnTo>
                    <a:pt x="32" y="72"/>
                  </a:lnTo>
                  <a:lnTo>
                    <a:pt x="32" y="66"/>
                  </a:lnTo>
                  <a:lnTo>
                    <a:pt x="32" y="64"/>
                  </a:lnTo>
                  <a:lnTo>
                    <a:pt x="26" y="54"/>
                  </a:lnTo>
                  <a:lnTo>
                    <a:pt x="24" y="50"/>
                  </a:lnTo>
                  <a:lnTo>
                    <a:pt x="20" y="48"/>
                  </a:lnTo>
                  <a:lnTo>
                    <a:pt x="20" y="44"/>
                  </a:lnTo>
                  <a:lnTo>
                    <a:pt x="20" y="42"/>
                  </a:lnTo>
                  <a:lnTo>
                    <a:pt x="24" y="42"/>
                  </a:lnTo>
                  <a:lnTo>
                    <a:pt x="28" y="42"/>
                  </a:lnTo>
                  <a:lnTo>
                    <a:pt x="32" y="44"/>
                  </a:lnTo>
                  <a:lnTo>
                    <a:pt x="34" y="42"/>
                  </a:lnTo>
                  <a:lnTo>
                    <a:pt x="38" y="38"/>
                  </a:lnTo>
                  <a:lnTo>
                    <a:pt x="46" y="40"/>
                  </a:lnTo>
                  <a:lnTo>
                    <a:pt x="50" y="38"/>
                  </a:lnTo>
                  <a:lnTo>
                    <a:pt x="54" y="36"/>
                  </a:lnTo>
                  <a:lnTo>
                    <a:pt x="50" y="36"/>
                  </a:lnTo>
                  <a:lnTo>
                    <a:pt x="40" y="36"/>
                  </a:lnTo>
                  <a:lnTo>
                    <a:pt x="32" y="38"/>
                  </a:lnTo>
                  <a:lnTo>
                    <a:pt x="26" y="38"/>
                  </a:lnTo>
                  <a:lnTo>
                    <a:pt x="22" y="36"/>
                  </a:lnTo>
                  <a:lnTo>
                    <a:pt x="18" y="32"/>
                  </a:lnTo>
                  <a:lnTo>
                    <a:pt x="18" y="28"/>
                  </a:lnTo>
                  <a:lnTo>
                    <a:pt x="16" y="28"/>
                  </a:lnTo>
                  <a:lnTo>
                    <a:pt x="14" y="26"/>
                  </a:lnTo>
                  <a:lnTo>
                    <a:pt x="6" y="22"/>
                  </a:lnTo>
                  <a:lnTo>
                    <a:pt x="0" y="16"/>
                  </a:lnTo>
                  <a:lnTo>
                    <a:pt x="0" y="12"/>
                  </a:lnTo>
                  <a:lnTo>
                    <a:pt x="6" y="8"/>
                  </a:lnTo>
                  <a:lnTo>
                    <a:pt x="14" y="4"/>
                  </a:lnTo>
                  <a:lnTo>
                    <a:pt x="22" y="0"/>
                  </a:lnTo>
                  <a:lnTo>
                    <a:pt x="30" y="0"/>
                  </a:lnTo>
                  <a:lnTo>
                    <a:pt x="34" y="0"/>
                  </a:lnTo>
                  <a:lnTo>
                    <a:pt x="36" y="2"/>
                  </a:lnTo>
                  <a:lnTo>
                    <a:pt x="44" y="4"/>
                  </a:lnTo>
                  <a:lnTo>
                    <a:pt x="50" y="4"/>
                  </a:lnTo>
                  <a:lnTo>
                    <a:pt x="54" y="10"/>
                  </a:lnTo>
                  <a:lnTo>
                    <a:pt x="56" y="16"/>
                  </a:lnTo>
                  <a:lnTo>
                    <a:pt x="56" y="32"/>
                  </a:lnTo>
                  <a:lnTo>
                    <a:pt x="58" y="38"/>
                  </a:lnTo>
                  <a:lnTo>
                    <a:pt x="60" y="40"/>
                  </a:lnTo>
                  <a:lnTo>
                    <a:pt x="62" y="40"/>
                  </a:lnTo>
                  <a:lnTo>
                    <a:pt x="64" y="48"/>
                  </a:lnTo>
                  <a:lnTo>
                    <a:pt x="66" y="54"/>
                  </a:lnTo>
                  <a:lnTo>
                    <a:pt x="70" y="54"/>
                  </a:lnTo>
                  <a:lnTo>
                    <a:pt x="72" y="54"/>
                  </a:lnTo>
                  <a:lnTo>
                    <a:pt x="76" y="52"/>
                  </a:lnTo>
                  <a:lnTo>
                    <a:pt x="78" y="48"/>
                  </a:lnTo>
                  <a:lnTo>
                    <a:pt x="84" y="42"/>
                  </a:lnTo>
                  <a:lnTo>
                    <a:pt x="88" y="38"/>
                  </a:lnTo>
                  <a:lnTo>
                    <a:pt x="94" y="34"/>
                  </a:lnTo>
                  <a:lnTo>
                    <a:pt x="100" y="28"/>
                  </a:lnTo>
                  <a:lnTo>
                    <a:pt x="106" y="22"/>
                  </a:lnTo>
                  <a:lnTo>
                    <a:pt x="108" y="20"/>
                  </a:lnTo>
                  <a:lnTo>
                    <a:pt x="112" y="18"/>
                  </a:lnTo>
                  <a:lnTo>
                    <a:pt x="116" y="20"/>
                  </a:lnTo>
                  <a:lnTo>
                    <a:pt x="120" y="22"/>
                  </a:lnTo>
                  <a:lnTo>
                    <a:pt x="128" y="26"/>
                  </a:lnTo>
                  <a:lnTo>
                    <a:pt x="136" y="30"/>
                  </a:lnTo>
                  <a:lnTo>
                    <a:pt x="142" y="34"/>
                  </a:lnTo>
                  <a:lnTo>
                    <a:pt x="150" y="36"/>
                  </a:lnTo>
                  <a:lnTo>
                    <a:pt x="16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71" name="Freeform 308"/>
            <p:cNvSpPr>
              <a:spLocks/>
            </p:cNvSpPr>
            <p:nvPr/>
          </p:nvSpPr>
          <p:spPr bwMode="auto">
            <a:xfrm>
              <a:off x="7420275" y="4837111"/>
              <a:ext cx="34594" cy="19911"/>
            </a:xfrm>
            <a:custGeom>
              <a:avLst/>
              <a:gdLst>
                <a:gd name="T0" fmla="*/ 2147483647 w 24"/>
                <a:gd name="T1" fmla="*/ 2147483647 h 14"/>
                <a:gd name="T2" fmla="*/ 2147483647 w 24"/>
                <a:gd name="T3" fmla="*/ 2147483647 h 14"/>
                <a:gd name="T4" fmla="*/ 0 w 24"/>
                <a:gd name="T5" fmla="*/ 2147483647 h 14"/>
                <a:gd name="T6" fmla="*/ 2147483647 w 24"/>
                <a:gd name="T7" fmla="*/ 0 h 14"/>
                <a:gd name="T8" fmla="*/ 2147483647 w 24"/>
                <a:gd name="T9" fmla="*/ 0 h 14"/>
                <a:gd name="T10" fmla="*/ 2147483647 w 24"/>
                <a:gd name="T11" fmla="*/ 0 h 14"/>
                <a:gd name="T12" fmla="*/ 2147483647 w 24"/>
                <a:gd name="T13" fmla="*/ 0 h 14"/>
                <a:gd name="T14" fmla="*/ 2147483647 w 24"/>
                <a:gd name="T15" fmla="*/ 2147483647 h 14"/>
                <a:gd name="T16" fmla="*/ 2147483647 w 24"/>
                <a:gd name="T17" fmla="*/ 2147483647 h 14"/>
                <a:gd name="T18" fmla="*/ 2147483647 w 24"/>
                <a:gd name="T19" fmla="*/ 2147483647 h 14"/>
                <a:gd name="T20" fmla="*/ 2147483647 w 24"/>
                <a:gd name="T21" fmla="*/ 2147483647 h 14"/>
                <a:gd name="T22" fmla="*/ 2147483647 w 24"/>
                <a:gd name="T23" fmla="*/ 2147483647 h 14"/>
                <a:gd name="T24" fmla="*/ 2147483647 w 24"/>
                <a:gd name="T25" fmla="*/ 2147483647 h 14"/>
                <a:gd name="T26" fmla="*/ 2147483647 w 24"/>
                <a:gd name="T27" fmla="*/ 2147483647 h 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
                <a:gd name="T43" fmla="*/ 0 h 14"/>
                <a:gd name="T44" fmla="*/ 24 w 24"/>
                <a:gd name="T45" fmla="*/ 14 h 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 h="14">
                  <a:moveTo>
                    <a:pt x="16" y="12"/>
                  </a:moveTo>
                  <a:lnTo>
                    <a:pt x="8" y="8"/>
                  </a:lnTo>
                  <a:lnTo>
                    <a:pt x="0" y="2"/>
                  </a:lnTo>
                  <a:lnTo>
                    <a:pt x="4" y="0"/>
                  </a:lnTo>
                  <a:lnTo>
                    <a:pt x="10" y="0"/>
                  </a:lnTo>
                  <a:lnTo>
                    <a:pt x="12" y="0"/>
                  </a:lnTo>
                  <a:lnTo>
                    <a:pt x="16" y="0"/>
                  </a:lnTo>
                  <a:lnTo>
                    <a:pt x="18" y="4"/>
                  </a:lnTo>
                  <a:lnTo>
                    <a:pt x="22" y="4"/>
                  </a:lnTo>
                  <a:lnTo>
                    <a:pt x="24" y="10"/>
                  </a:lnTo>
                  <a:lnTo>
                    <a:pt x="22" y="12"/>
                  </a:lnTo>
                  <a:lnTo>
                    <a:pt x="20" y="14"/>
                  </a:lnTo>
                  <a:lnTo>
                    <a:pt x="18" y="14"/>
                  </a:lnTo>
                  <a:lnTo>
                    <a:pt x="16"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72" name="Freeform 309"/>
            <p:cNvSpPr>
              <a:spLocks/>
            </p:cNvSpPr>
            <p:nvPr/>
          </p:nvSpPr>
          <p:spPr bwMode="auto">
            <a:xfrm>
              <a:off x="7645131" y="5597736"/>
              <a:ext cx="31134" cy="11947"/>
            </a:xfrm>
            <a:custGeom>
              <a:avLst/>
              <a:gdLst>
                <a:gd name="T0" fmla="*/ 2147483647 w 22"/>
                <a:gd name="T1" fmla="*/ 2147483647 h 8"/>
                <a:gd name="T2" fmla="*/ 2147483647 w 22"/>
                <a:gd name="T3" fmla="*/ 2147483647 h 8"/>
                <a:gd name="T4" fmla="*/ 2147483647 w 22"/>
                <a:gd name="T5" fmla="*/ 2147483647 h 8"/>
                <a:gd name="T6" fmla="*/ 0 w 22"/>
                <a:gd name="T7" fmla="*/ 2147483647 h 8"/>
                <a:gd name="T8" fmla="*/ 2147483647 w 22"/>
                <a:gd name="T9" fmla="*/ 2147483647 h 8"/>
                <a:gd name="T10" fmla="*/ 2147483647 w 22"/>
                <a:gd name="T11" fmla="*/ 2147483647 h 8"/>
                <a:gd name="T12" fmla="*/ 2147483647 w 22"/>
                <a:gd name="T13" fmla="*/ 2147483647 h 8"/>
                <a:gd name="T14" fmla="*/ 2147483647 w 22"/>
                <a:gd name="T15" fmla="*/ 2147483647 h 8"/>
                <a:gd name="T16" fmla="*/ 2147483647 w 22"/>
                <a:gd name="T17" fmla="*/ 2147483647 h 8"/>
                <a:gd name="T18" fmla="*/ 2147483647 w 22"/>
                <a:gd name="T19" fmla="*/ 0 h 8"/>
                <a:gd name="T20" fmla="*/ 2147483647 w 22"/>
                <a:gd name="T21" fmla="*/ 0 h 8"/>
                <a:gd name="T22" fmla="*/ 2147483647 w 22"/>
                <a:gd name="T23" fmla="*/ 2147483647 h 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
                <a:gd name="T37" fmla="*/ 0 h 8"/>
                <a:gd name="T38" fmla="*/ 22 w 22"/>
                <a:gd name="T39" fmla="*/ 8 h 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 h="8">
                  <a:moveTo>
                    <a:pt x="8" y="2"/>
                  </a:moveTo>
                  <a:lnTo>
                    <a:pt x="4" y="2"/>
                  </a:lnTo>
                  <a:lnTo>
                    <a:pt x="2" y="4"/>
                  </a:lnTo>
                  <a:lnTo>
                    <a:pt x="0" y="6"/>
                  </a:lnTo>
                  <a:lnTo>
                    <a:pt x="4" y="8"/>
                  </a:lnTo>
                  <a:lnTo>
                    <a:pt x="8" y="8"/>
                  </a:lnTo>
                  <a:lnTo>
                    <a:pt x="12" y="8"/>
                  </a:lnTo>
                  <a:lnTo>
                    <a:pt x="16" y="6"/>
                  </a:lnTo>
                  <a:lnTo>
                    <a:pt x="22" y="2"/>
                  </a:lnTo>
                  <a:lnTo>
                    <a:pt x="20" y="0"/>
                  </a:lnTo>
                  <a:lnTo>
                    <a:pt x="16" y="0"/>
                  </a:lnTo>
                  <a:lnTo>
                    <a:pt x="8"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73" name="Freeform 310"/>
            <p:cNvSpPr>
              <a:spLocks/>
            </p:cNvSpPr>
            <p:nvPr/>
          </p:nvSpPr>
          <p:spPr bwMode="auto">
            <a:xfrm>
              <a:off x="8187093" y="4648614"/>
              <a:ext cx="42665" cy="58407"/>
            </a:xfrm>
            <a:custGeom>
              <a:avLst/>
              <a:gdLst>
                <a:gd name="T0" fmla="*/ 2147483647 w 30"/>
                <a:gd name="T1" fmla="*/ 2147483647 h 36"/>
                <a:gd name="T2" fmla="*/ 2147483647 w 30"/>
                <a:gd name="T3" fmla="*/ 2147483647 h 36"/>
                <a:gd name="T4" fmla="*/ 2147483647 w 30"/>
                <a:gd name="T5" fmla="*/ 2147483647 h 36"/>
                <a:gd name="T6" fmla="*/ 2147483647 w 30"/>
                <a:gd name="T7" fmla="*/ 2147483647 h 36"/>
                <a:gd name="T8" fmla="*/ 2147483647 w 30"/>
                <a:gd name="T9" fmla="*/ 2147483647 h 36"/>
                <a:gd name="T10" fmla="*/ 2147483647 w 30"/>
                <a:gd name="T11" fmla="*/ 2147483647 h 36"/>
                <a:gd name="T12" fmla="*/ 2147483647 w 30"/>
                <a:gd name="T13" fmla="*/ 2147483647 h 36"/>
                <a:gd name="T14" fmla="*/ 2147483647 w 30"/>
                <a:gd name="T15" fmla="*/ 2147483647 h 36"/>
                <a:gd name="T16" fmla="*/ 0 w 30"/>
                <a:gd name="T17" fmla="*/ 2147483647 h 36"/>
                <a:gd name="T18" fmla="*/ 0 w 30"/>
                <a:gd name="T19" fmla="*/ 0 h 36"/>
                <a:gd name="T20" fmla="*/ 2147483647 w 30"/>
                <a:gd name="T21" fmla="*/ 2147483647 h 36"/>
                <a:gd name="T22" fmla="*/ 2147483647 w 30"/>
                <a:gd name="T23" fmla="*/ 2147483647 h 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0"/>
                <a:gd name="T37" fmla="*/ 0 h 36"/>
                <a:gd name="T38" fmla="*/ 30 w 30"/>
                <a:gd name="T39" fmla="*/ 36 h 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0" h="36">
                  <a:moveTo>
                    <a:pt x="30" y="26"/>
                  </a:moveTo>
                  <a:lnTo>
                    <a:pt x="30" y="36"/>
                  </a:lnTo>
                  <a:lnTo>
                    <a:pt x="26" y="36"/>
                  </a:lnTo>
                  <a:lnTo>
                    <a:pt x="22" y="32"/>
                  </a:lnTo>
                  <a:lnTo>
                    <a:pt x="20" y="26"/>
                  </a:lnTo>
                  <a:lnTo>
                    <a:pt x="18" y="18"/>
                  </a:lnTo>
                  <a:lnTo>
                    <a:pt x="14" y="14"/>
                  </a:lnTo>
                  <a:lnTo>
                    <a:pt x="6" y="8"/>
                  </a:lnTo>
                  <a:lnTo>
                    <a:pt x="0" y="6"/>
                  </a:lnTo>
                  <a:lnTo>
                    <a:pt x="0" y="0"/>
                  </a:lnTo>
                  <a:lnTo>
                    <a:pt x="14" y="12"/>
                  </a:lnTo>
                  <a:lnTo>
                    <a:pt x="3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74" name="Freeform 311"/>
            <p:cNvSpPr>
              <a:spLocks/>
            </p:cNvSpPr>
            <p:nvPr/>
          </p:nvSpPr>
          <p:spPr bwMode="auto">
            <a:xfrm>
              <a:off x="7816945" y="4582242"/>
              <a:ext cx="18450" cy="19911"/>
            </a:xfrm>
            <a:custGeom>
              <a:avLst/>
              <a:gdLst>
                <a:gd name="T0" fmla="*/ 2147483647 w 12"/>
                <a:gd name="T1" fmla="*/ 2147483647 h 12"/>
                <a:gd name="T2" fmla="*/ 2147483647 w 12"/>
                <a:gd name="T3" fmla="*/ 2147483647 h 12"/>
                <a:gd name="T4" fmla="*/ 2147483647 w 12"/>
                <a:gd name="T5" fmla="*/ 2147483647 h 12"/>
                <a:gd name="T6" fmla="*/ 2147483647 w 12"/>
                <a:gd name="T7" fmla="*/ 2147483647 h 12"/>
                <a:gd name="T8" fmla="*/ 0 w 12"/>
                <a:gd name="T9" fmla="*/ 2147483647 h 12"/>
                <a:gd name="T10" fmla="*/ 0 w 12"/>
                <a:gd name="T11" fmla="*/ 0 h 12"/>
                <a:gd name="T12" fmla="*/ 2147483647 w 12"/>
                <a:gd name="T13" fmla="*/ 2147483647 h 12"/>
                <a:gd name="T14" fmla="*/ 2147483647 w 12"/>
                <a:gd name="T15" fmla="*/ 2147483647 h 12"/>
                <a:gd name="T16" fmla="*/ 2147483647 w 12"/>
                <a:gd name="T17" fmla="*/ 2147483647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2"/>
                <a:gd name="T29" fmla="*/ 12 w 12"/>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2">
                  <a:moveTo>
                    <a:pt x="12" y="12"/>
                  </a:moveTo>
                  <a:lnTo>
                    <a:pt x="10" y="12"/>
                  </a:lnTo>
                  <a:lnTo>
                    <a:pt x="6" y="12"/>
                  </a:lnTo>
                  <a:lnTo>
                    <a:pt x="4" y="8"/>
                  </a:lnTo>
                  <a:lnTo>
                    <a:pt x="0" y="4"/>
                  </a:lnTo>
                  <a:lnTo>
                    <a:pt x="0" y="0"/>
                  </a:lnTo>
                  <a:lnTo>
                    <a:pt x="4" y="2"/>
                  </a:lnTo>
                  <a:lnTo>
                    <a:pt x="8" y="4"/>
                  </a:ln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75" name="Freeform 312"/>
            <p:cNvSpPr>
              <a:spLocks/>
            </p:cNvSpPr>
            <p:nvPr/>
          </p:nvSpPr>
          <p:spPr bwMode="auto">
            <a:xfrm>
              <a:off x="7820404" y="4618083"/>
              <a:ext cx="20756" cy="5310"/>
            </a:xfrm>
            <a:custGeom>
              <a:avLst/>
              <a:gdLst>
                <a:gd name="T0" fmla="*/ 2147483647 w 14"/>
                <a:gd name="T1" fmla="*/ 0 h 4"/>
                <a:gd name="T2" fmla="*/ 2147483647 w 14"/>
                <a:gd name="T3" fmla="*/ 2147483647 h 4"/>
                <a:gd name="T4" fmla="*/ 0 w 14"/>
                <a:gd name="T5" fmla="*/ 2147483647 h 4"/>
                <a:gd name="T6" fmla="*/ 0 w 14"/>
                <a:gd name="T7" fmla="*/ 0 h 4"/>
                <a:gd name="T8" fmla="*/ 2147483647 w 14"/>
                <a:gd name="T9" fmla="*/ 0 h 4"/>
                <a:gd name="T10" fmla="*/ 0 60000 65536"/>
                <a:gd name="T11" fmla="*/ 0 60000 65536"/>
                <a:gd name="T12" fmla="*/ 0 60000 65536"/>
                <a:gd name="T13" fmla="*/ 0 60000 65536"/>
                <a:gd name="T14" fmla="*/ 0 60000 65536"/>
                <a:gd name="T15" fmla="*/ 0 w 14"/>
                <a:gd name="T16" fmla="*/ 0 h 4"/>
                <a:gd name="T17" fmla="*/ 14 w 14"/>
                <a:gd name="T18" fmla="*/ 4 h 4"/>
              </a:gdLst>
              <a:ahLst/>
              <a:cxnLst>
                <a:cxn ang="T10">
                  <a:pos x="T0" y="T1"/>
                </a:cxn>
                <a:cxn ang="T11">
                  <a:pos x="T2" y="T3"/>
                </a:cxn>
                <a:cxn ang="T12">
                  <a:pos x="T4" y="T5"/>
                </a:cxn>
                <a:cxn ang="T13">
                  <a:pos x="T6" y="T7"/>
                </a:cxn>
                <a:cxn ang="T14">
                  <a:pos x="T8" y="T9"/>
                </a:cxn>
              </a:cxnLst>
              <a:rect l="T15" t="T16" r="T17" b="T18"/>
              <a:pathLst>
                <a:path w="14" h="4">
                  <a:moveTo>
                    <a:pt x="14" y="0"/>
                  </a:moveTo>
                  <a:lnTo>
                    <a:pt x="14" y="4"/>
                  </a:lnTo>
                  <a:lnTo>
                    <a:pt x="0" y="2"/>
                  </a:lnTo>
                  <a:lnTo>
                    <a:pt x="0" y="0"/>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76" name="Freeform 313"/>
            <p:cNvSpPr>
              <a:spLocks/>
            </p:cNvSpPr>
            <p:nvPr/>
          </p:nvSpPr>
          <p:spPr bwMode="auto">
            <a:xfrm>
              <a:off x="7773126" y="4750828"/>
              <a:ext cx="14991" cy="18584"/>
            </a:xfrm>
            <a:custGeom>
              <a:avLst/>
              <a:gdLst>
                <a:gd name="T0" fmla="*/ 2147483647 w 10"/>
                <a:gd name="T1" fmla="*/ 2147483647 h 12"/>
                <a:gd name="T2" fmla="*/ 2147483647 w 10"/>
                <a:gd name="T3" fmla="*/ 2147483647 h 12"/>
                <a:gd name="T4" fmla="*/ 2147483647 w 10"/>
                <a:gd name="T5" fmla="*/ 2147483647 h 12"/>
                <a:gd name="T6" fmla="*/ 2147483647 w 10"/>
                <a:gd name="T7" fmla="*/ 2147483647 h 12"/>
                <a:gd name="T8" fmla="*/ 0 w 10"/>
                <a:gd name="T9" fmla="*/ 2147483647 h 12"/>
                <a:gd name="T10" fmla="*/ 0 w 10"/>
                <a:gd name="T11" fmla="*/ 2147483647 h 12"/>
                <a:gd name="T12" fmla="*/ 2147483647 w 10"/>
                <a:gd name="T13" fmla="*/ 0 h 12"/>
                <a:gd name="T14" fmla="*/ 2147483647 w 10"/>
                <a:gd name="T15" fmla="*/ 2147483647 h 12"/>
                <a:gd name="T16" fmla="*/ 0 60000 65536"/>
                <a:gd name="T17" fmla="*/ 0 60000 65536"/>
                <a:gd name="T18" fmla="*/ 0 60000 65536"/>
                <a:gd name="T19" fmla="*/ 0 60000 65536"/>
                <a:gd name="T20" fmla="*/ 0 60000 65536"/>
                <a:gd name="T21" fmla="*/ 0 60000 65536"/>
                <a:gd name="T22" fmla="*/ 0 60000 65536"/>
                <a:gd name="T23" fmla="*/ 0 60000 65536"/>
                <a:gd name="T24" fmla="*/ 0 w 10"/>
                <a:gd name="T25" fmla="*/ 0 h 12"/>
                <a:gd name="T26" fmla="*/ 10 w 10"/>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 h="12">
                  <a:moveTo>
                    <a:pt x="10" y="6"/>
                  </a:moveTo>
                  <a:lnTo>
                    <a:pt x="8" y="10"/>
                  </a:lnTo>
                  <a:lnTo>
                    <a:pt x="4" y="12"/>
                  </a:lnTo>
                  <a:lnTo>
                    <a:pt x="2" y="12"/>
                  </a:lnTo>
                  <a:lnTo>
                    <a:pt x="0" y="10"/>
                  </a:lnTo>
                  <a:lnTo>
                    <a:pt x="0" y="6"/>
                  </a:lnTo>
                  <a:lnTo>
                    <a:pt x="2" y="0"/>
                  </a:lnTo>
                  <a:lnTo>
                    <a:pt x="1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77" name="Freeform 314"/>
            <p:cNvSpPr>
              <a:spLocks/>
            </p:cNvSpPr>
            <p:nvPr/>
          </p:nvSpPr>
          <p:spPr bwMode="auto">
            <a:xfrm>
              <a:off x="7695868" y="4566314"/>
              <a:ext cx="21909" cy="10620"/>
            </a:xfrm>
            <a:custGeom>
              <a:avLst/>
              <a:gdLst>
                <a:gd name="T0" fmla="*/ 2147483647 w 16"/>
                <a:gd name="T1" fmla="*/ 2147483647 h 6"/>
                <a:gd name="T2" fmla="*/ 2147483647 w 16"/>
                <a:gd name="T3" fmla="*/ 2147483647 h 6"/>
                <a:gd name="T4" fmla="*/ 2147483647 w 16"/>
                <a:gd name="T5" fmla="*/ 2147483647 h 6"/>
                <a:gd name="T6" fmla="*/ 0 w 16"/>
                <a:gd name="T7" fmla="*/ 2147483647 h 6"/>
                <a:gd name="T8" fmla="*/ 2147483647 w 16"/>
                <a:gd name="T9" fmla="*/ 2147483647 h 6"/>
                <a:gd name="T10" fmla="*/ 2147483647 w 16"/>
                <a:gd name="T11" fmla="*/ 0 h 6"/>
                <a:gd name="T12" fmla="*/ 2147483647 w 16"/>
                <a:gd name="T13" fmla="*/ 0 h 6"/>
                <a:gd name="T14" fmla="*/ 2147483647 w 16"/>
                <a:gd name="T15" fmla="*/ 2147483647 h 6"/>
                <a:gd name="T16" fmla="*/ 2147483647 w 16"/>
                <a:gd name="T17" fmla="*/ 2147483647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6"/>
                <a:gd name="T29" fmla="*/ 16 w 16"/>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6">
                  <a:moveTo>
                    <a:pt x="16" y="6"/>
                  </a:moveTo>
                  <a:lnTo>
                    <a:pt x="8" y="6"/>
                  </a:lnTo>
                  <a:lnTo>
                    <a:pt x="4" y="6"/>
                  </a:lnTo>
                  <a:lnTo>
                    <a:pt x="0" y="6"/>
                  </a:lnTo>
                  <a:lnTo>
                    <a:pt x="4" y="2"/>
                  </a:lnTo>
                  <a:lnTo>
                    <a:pt x="8" y="0"/>
                  </a:lnTo>
                  <a:lnTo>
                    <a:pt x="12" y="0"/>
                  </a:lnTo>
                  <a:lnTo>
                    <a:pt x="14" y="2"/>
                  </a:lnTo>
                  <a:lnTo>
                    <a:pt x="16"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78" name="Freeform 315"/>
            <p:cNvSpPr>
              <a:spLocks/>
            </p:cNvSpPr>
            <p:nvPr/>
          </p:nvSpPr>
          <p:spPr bwMode="auto">
            <a:xfrm>
              <a:off x="7557495" y="4622066"/>
              <a:ext cx="13837" cy="5310"/>
            </a:xfrm>
            <a:custGeom>
              <a:avLst/>
              <a:gdLst>
                <a:gd name="T0" fmla="*/ 2147483647 w 10"/>
                <a:gd name="T1" fmla="*/ 0 h 4"/>
                <a:gd name="T2" fmla="*/ 2147483647 w 10"/>
                <a:gd name="T3" fmla="*/ 2147483647 h 4"/>
                <a:gd name="T4" fmla="*/ 2147483647 w 10"/>
                <a:gd name="T5" fmla="*/ 2147483647 h 4"/>
                <a:gd name="T6" fmla="*/ 2147483647 w 10"/>
                <a:gd name="T7" fmla="*/ 2147483647 h 4"/>
                <a:gd name="T8" fmla="*/ 0 w 10"/>
                <a:gd name="T9" fmla="*/ 0 h 4"/>
                <a:gd name="T10" fmla="*/ 2147483647 w 10"/>
                <a:gd name="T11" fmla="*/ 0 h 4"/>
                <a:gd name="T12" fmla="*/ 2147483647 w 10"/>
                <a:gd name="T13" fmla="*/ 0 h 4"/>
                <a:gd name="T14" fmla="*/ 0 60000 65536"/>
                <a:gd name="T15" fmla="*/ 0 60000 65536"/>
                <a:gd name="T16" fmla="*/ 0 60000 65536"/>
                <a:gd name="T17" fmla="*/ 0 60000 65536"/>
                <a:gd name="T18" fmla="*/ 0 60000 65536"/>
                <a:gd name="T19" fmla="*/ 0 60000 65536"/>
                <a:gd name="T20" fmla="*/ 0 60000 65536"/>
                <a:gd name="T21" fmla="*/ 0 w 10"/>
                <a:gd name="T22" fmla="*/ 0 h 4"/>
                <a:gd name="T23" fmla="*/ 10 w 10"/>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 h="4">
                  <a:moveTo>
                    <a:pt x="10" y="0"/>
                  </a:moveTo>
                  <a:lnTo>
                    <a:pt x="8" y="2"/>
                  </a:lnTo>
                  <a:lnTo>
                    <a:pt x="4" y="4"/>
                  </a:lnTo>
                  <a:lnTo>
                    <a:pt x="2" y="2"/>
                  </a:lnTo>
                  <a:lnTo>
                    <a:pt x="0" y="0"/>
                  </a:lnTo>
                  <a:lnTo>
                    <a:pt x="6" y="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79" name="Freeform 316"/>
            <p:cNvSpPr>
              <a:spLocks/>
            </p:cNvSpPr>
            <p:nvPr/>
          </p:nvSpPr>
          <p:spPr bwMode="auto">
            <a:xfrm>
              <a:off x="7502146" y="4254364"/>
              <a:ext cx="26521" cy="53098"/>
            </a:xfrm>
            <a:custGeom>
              <a:avLst/>
              <a:gdLst>
                <a:gd name="T0" fmla="*/ 2147483647 w 18"/>
                <a:gd name="T1" fmla="*/ 2147483647 h 34"/>
                <a:gd name="T2" fmla="*/ 2147483647 w 18"/>
                <a:gd name="T3" fmla="*/ 2147483647 h 34"/>
                <a:gd name="T4" fmla="*/ 2147483647 w 18"/>
                <a:gd name="T5" fmla="*/ 2147483647 h 34"/>
                <a:gd name="T6" fmla="*/ 2147483647 w 18"/>
                <a:gd name="T7" fmla="*/ 2147483647 h 34"/>
                <a:gd name="T8" fmla="*/ 2147483647 w 18"/>
                <a:gd name="T9" fmla="*/ 2147483647 h 34"/>
                <a:gd name="T10" fmla="*/ 2147483647 w 18"/>
                <a:gd name="T11" fmla="*/ 2147483647 h 34"/>
                <a:gd name="T12" fmla="*/ 2147483647 w 18"/>
                <a:gd name="T13" fmla="*/ 2147483647 h 34"/>
                <a:gd name="T14" fmla="*/ 2147483647 w 18"/>
                <a:gd name="T15" fmla="*/ 2147483647 h 34"/>
                <a:gd name="T16" fmla="*/ 2147483647 w 18"/>
                <a:gd name="T17" fmla="*/ 2147483647 h 34"/>
                <a:gd name="T18" fmla="*/ 2147483647 w 18"/>
                <a:gd name="T19" fmla="*/ 2147483647 h 34"/>
                <a:gd name="T20" fmla="*/ 2147483647 w 18"/>
                <a:gd name="T21" fmla="*/ 2147483647 h 34"/>
                <a:gd name="T22" fmla="*/ 2147483647 w 18"/>
                <a:gd name="T23" fmla="*/ 2147483647 h 34"/>
                <a:gd name="T24" fmla="*/ 0 w 18"/>
                <a:gd name="T25" fmla="*/ 2147483647 h 34"/>
                <a:gd name="T26" fmla="*/ 2147483647 w 18"/>
                <a:gd name="T27" fmla="*/ 2147483647 h 34"/>
                <a:gd name="T28" fmla="*/ 2147483647 w 18"/>
                <a:gd name="T29" fmla="*/ 2147483647 h 34"/>
                <a:gd name="T30" fmla="*/ 2147483647 w 18"/>
                <a:gd name="T31" fmla="*/ 2147483647 h 34"/>
                <a:gd name="T32" fmla="*/ 2147483647 w 18"/>
                <a:gd name="T33" fmla="*/ 2147483647 h 34"/>
                <a:gd name="T34" fmla="*/ 2147483647 w 18"/>
                <a:gd name="T35" fmla="*/ 0 h 34"/>
                <a:gd name="T36" fmla="*/ 2147483647 w 18"/>
                <a:gd name="T37" fmla="*/ 0 h 34"/>
                <a:gd name="T38" fmla="*/ 2147483647 w 18"/>
                <a:gd name="T39" fmla="*/ 2147483647 h 34"/>
                <a:gd name="T40" fmla="*/ 2147483647 w 18"/>
                <a:gd name="T41" fmla="*/ 2147483647 h 34"/>
                <a:gd name="T42" fmla="*/ 2147483647 w 18"/>
                <a:gd name="T43" fmla="*/ 2147483647 h 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
                <a:gd name="T67" fmla="*/ 0 h 34"/>
                <a:gd name="T68" fmla="*/ 18 w 18"/>
                <a:gd name="T69" fmla="*/ 34 h 3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 h="34">
                  <a:moveTo>
                    <a:pt x="18" y="6"/>
                  </a:moveTo>
                  <a:lnTo>
                    <a:pt x="16" y="12"/>
                  </a:lnTo>
                  <a:lnTo>
                    <a:pt x="14" y="14"/>
                  </a:lnTo>
                  <a:lnTo>
                    <a:pt x="12" y="18"/>
                  </a:lnTo>
                  <a:lnTo>
                    <a:pt x="12" y="24"/>
                  </a:lnTo>
                  <a:lnTo>
                    <a:pt x="12" y="26"/>
                  </a:lnTo>
                  <a:lnTo>
                    <a:pt x="12" y="28"/>
                  </a:lnTo>
                  <a:lnTo>
                    <a:pt x="14" y="32"/>
                  </a:lnTo>
                  <a:lnTo>
                    <a:pt x="14" y="34"/>
                  </a:lnTo>
                  <a:lnTo>
                    <a:pt x="10" y="34"/>
                  </a:lnTo>
                  <a:lnTo>
                    <a:pt x="6" y="28"/>
                  </a:lnTo>
                  <a:lnTo>
                    <a:pt x="2" y="24"/>
                  </a:lnTo>
                  <a:lnTo>
                    <a:pt x="0" y="18"/>
                  </a:lnTo>
                  <a:lnTo>
                    <a:pt x="2" y="16"/>
                  </a:lnTo>
                  <a:lnTo>
                    <a:pt x="6" y="16"/>
                  </a:lnTo>
                  <a:lnTo>
                    <a:pt x="6" y="8"/>
                  </a:lnTo>
                  <a:lnTo>
                    <a:pt x="8" y="2"/>
                  </a:lnTo>
                  <a:lnTo>
                    <a:pt x="10" y="0"/>
                  </a:lnTo>
                  <a:lnTo>
                    <a:pt x="12" y="0"/>
                  </a:lnTo>
                  <a:lnTo>
                    <a:pt x="16" y="2"/>
                  </a:lnTo>
                  <a:lnTo>
                    <a:pt x="18" y="4"/>
                  </a:lnTo>
                  <a:lnTo>
                    <a:pt x="1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80" name="Freeform 317"/>
            <p:cNvSpPr>
              <a:spLocks/>
            </p:cNvSpPr>
            <p:nvPr/>
          </p:nvSpPr>
          <p:spPr bwMode="auto">
            <a:xfrm>
              <a:off x="7530973" y="4275603"/>
              <a:ext cx="19603" cy="19911"/>
            </a:xfrm>
            <a:custGeom>
              <a:avLst/>
              <a:gdLst>
                <a:gd name="T0" fmla="*/ 2147483647 w 14"/>
                <a:gd name="T1" fmla="*/ 0 h 12"/>
                <a:gd name="T2" fmla="*/ 2147483647 w 14"/>
                <a:gd name="T3" fmla="*/ 2147483647 h 12"/>
                <a:gd name="T4" fmla="*/ 2147483647 w 14"/>
                <a:gd name="T5" fmla="*/ 2147483647 h 12"/>
                <a:gd name="T6" fmla="*/ 2147483647 w 14"/>
                <a:gd name="T7" fmla="*/ 2147483647 h 12"/>
                <a:gd name="T8" fmla="*/ 2147483647 w 14"/>
                <a:gd name="T9" fmla="*/ 2147483647 h 12"/>
                <a:gd name="T10" fmla="*/ 2147483647 w 14"/>
                <a:gd name="T11" fmla="*/ 2147483647 h 12"/>
                <a:gd name="T12" fmla="*/ 0 w 14"/>
                <a:gd name="T13" fmla="*/ 2147483647 h 12"/>
                <a:gd name="T14" fmla="*/ 2147483647 w 14"/>
                <a:gd name="T15" fmla="*/ 2147483647 h 12"/>
                <a:gd name="T16" fmla="*/ 2147483647 w 14"/>
                <a:gd name="T17" fmla="*/ 0 h 12"/>
                <a:gd name="T18" fmla="*/ 2147483647 w 14"/>
                <a:gd name="T19" fmla="*/ 0 h 12"/>
                <a:gd name="T20" fmla="*/ 2147483647 w 14"/>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
                <a:gd name="T34" fmla="*/ 0 h 12"/>
                <a:gd name="T35" fmla="*/ 14 w 14"/>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 h="12">
                  <a:moveTo>
                    <a:pt x="14" y="0"/>
                  </a:moveTo>
                  <a:lnTo>
                    <a:pt x="12" y="4"/>
                  </a:lnTo>
                  <a:lnTo>
                    <a:pt x="10" y="8"/>
                  </a:lnTo>
                  <a:lnTo>
                    <a:pt x="8" y="10"/>
                  </a:lnTo>
                  <a:lnTo>
                    <a:pt x="4" y="12"/>
                  </a:lnTo>
                  <a:lnTo>
                    <a:pt x="2" y="10"/>
                  </a:lnTo>
                  <a:lnTo>
                    <a:pt x="0" y="8"/>
                  </a:lnTo>
                  <a:lnTo>
                    <a:pt x="2" y="4"/>
                  </a:lnTo>
                  <a:lnTo>
                    <a:pt x="6" y="0"/>
                  </a:lnTo>
                  <a:lnTo>
                    <a:pt x="10" y="0"/>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81" name="Freeform 318"/>
            <p:cNvSpPr>
              <a:spLocks/>
            </p:cNvSpPr>
            <p:nvPr/>
          </p:nvSpPr>
          <p:spPr bwMode="auto">
            <a:xfrm>
              <a:off x="7513677" y="4206577"/>
              <a:ext cx="17296" cy="25221"/>
            </a:xfrm>
            <a:custGeom>
              <a:avLst/>
              <a:gdLst>
                <a:gd name="T0" fmla="*/ 0 w 12"/>
                <a:gd name="T1" fmla="*/ 2147483647 h 16"/>
                <a:gd name="T2" fmla="*/ 0 w 12"/>
                <a:gd name="T3" fmla="*/ 0 h 16"/>
                <a:gd name="T4" fmla="*/ 2147483647 w 12"/>
                <a:gd name="T5" fmla="*/ 0 h 16"/>
                <a:gd name="T6" fmla="*/ 2147483647 w 12"/>
                <a:gd name="T7" fmla="*/ 2147483647 h 16"/>
                <a:gd name="T8" fmla="*/ 2147483647 w 12"/>
                <a:gd name="T9" fmla="*/ 2147483647 h 16"/>
                <a:gd name="T10" fmla="*/ 2147483647 w 12"/>
                <a:gd name="T11" fmla="*/ 2147483647 h 16"/>
                <a:gd name="T12" fmla="*/ 2147483647 w 12"/>
                <a:gd name="T13" fmla="*/ 2147483647 h 16"/>
                <a:gd name="T14" fmla="*/ 2147483647 w 12"/>
                <a:gd name="T15" fmla="*/ 2147483647 h 16"/>
                <a:gd name="T16" fmla="*/ 2147483647 w 12"/>
                <a:gd name="T17" fmla="*/ 2147483647 h 16"/>
                <a:gd name="T18" fmla="*/ 2147483647 w 12"/>
                <a:gd name="T19" fmla="*/ 2147483647 h 16"/>
                <a:gd name="T20" fmla="*/ 0 w 12"/>
                <a:gd name="T21" fmla="*/ 2147483647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
                <a:gd name="T34" fmla="*/ 0 h 16"/>
                <a:gd name="T35" fmla="*/ 12 w 12"/>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 h="16">
                  <a:moveTo>
                    <a:pt x="0" y="8"/>
                  </a:moveTo>
                  <a:lnTo>
                    <a:pt x="0" y="0"/>
                  </a:lnTo>
                  <a:lnTo>
                    <a:pt x="2" y="0"/>
                  </a:lnTo>
                  <a:lnTo>
                    <a:pt x="6" y="4"/>
                  </a:lnTo>
                  <a:lnTo>
                    <a:pt x="8" y="6"/>
                  </a:lnTo>
                  <a:lnTo>
                    <a:pt x="12" y="10"/>
                  </a:lnTo>
                  <a:lnTo>
                    <a:pt x="12" y="14"/>
                  </a:lnTo>
                  <a:lnTo>
                    <a:pt x="12" y="16"/>
                  </a:lnTo>
                  <a:lnTo>
                    <a:pt x="10" y="14"/>
                  </a:lnTo>
                  <a:lnTo>
                    <a:pt x="6" y="8"/>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82" name="Freeform 319"/>
            <p:cNvSpPr>
              <a:spLocks/>
            </p:cNvSpPr>
            <p:nvPr/>
          </p:nvSpPr>
          <p:spPr bwMode="auto">
            <a:xfrm>
              <a:off x="7442184" y="4180028"/>
              <a:ext cx="29981" cy="31859"/>
            </a:xfrm>
            <a:custGeom>
              <a:avLst/>
              <a:gdLst>
                <a:gd name="T0" fmla="*/ 2147483647 w 20"/>
                <a:gd name="T1" fmla="*/ 2147483647 h 20"/>
                <a:gd name="T2" fmla="*/ 2147483647 w 20"/>
                <a:gd name="T3" fmla="*/ 2147483647 h 20"/>
                <a:gd name="T4" fmla="*/ 2147483647 w 20"/>
                <a:gd name="T5" fmla="*/ 2147483647 h 20"/>
                <a:gd name="T6" fmla="*/ 0 w 20"/>
                <a:gd name="T7" fmla="*/ 0 h 20"/>
                <a:gd name="T8" fmla="*/ 2147483647 w 20"/>
                <a:gd name="T9" fmla="*/ 0 h 20"/>
                <a:gd name="T10" fmla="*/ 2147483647 w 20"/>
                <a:gd name="T11" fmla="*/ 2147483647 h 20"/>
                <a:gd name="T12" fmla="*/ 2147483647 w 20"/>
                <a:gd name="T13" fmla="*/ 2147483647 h 20"/>
                <a:gd name="T14" fmla="*/ 2147483647 w 20"/>
                <a:gd name="T15" fmla="*/ 2147483647 h 20"/>
                <a:gd name="T16" fmla="*/ 2147483647 w 20"/>
                <a:gd name="T17" fmla="*/ 2147483647 h 20"/>
                <a:gd name="T18" fmla="*/ 2147483647 w 20"/>
                <a:gd name="T19" fmla="*/ 2147483647 h 20"/>
                <a:gd name="T20" fmla="*/ 2147483647 w 20"/>
                <a:gd name="T21" fmla="*/ 2147483647 h 20"/>
                <a:gd name="T22" fmla="*/ 2147483647 w 20"/>
                <a:gd name="T23" fmla="*/ 2147483647 h 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
                <a:gd name="T37" fmla="*/ 0 h 20"/>
                <a:gd name="T38" fmla="*/ 20 w 20"/>
                <a:gd name="T39" fmla="*/ 20 h 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 h="20">
                  <a:moveTo>
                    <a:pt x="16" y="20"/>
                  </a:moveTo>
                  <a:lnTo>
                    <a:pt x="12" y="16"/>
                  </a:lnTo>
                  <a:lnTo>
                    <a:pt x="6" y="10"/>
                  </a:lnTo>
                  <a:lnTo>
                    <a:pt x="0" y="0"/>
                  </a:lnTo>
                  <a:lnTo>
                    <a:pt x="6" y="0"/>
                  </a:lnTo>
                  <a:lnTo>
                    <a:pt x="14" y="4"/>
                  </a:lnTo>
                  <a:lnTo>
                    <a:pt x="18" y="4"/>
                  </a:lnTo>
                  <a:lnTo>
                    <a:pt x="20" y="8"/>
                  </a:lnTo>
                  <a:lnTo>
                    <a:pt x="20" y="12"/>
                  </a:lnTo>
                  <a:lnTo>
                    <a:pt x="20" y="16"/>
                  </a:lnTo>
                  <a:lnTo>
                    <a:pt x="18" y="20"/>
                  </a:lnTo>
                  <a:lnTo>
                    <a:pt x="1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83" name="Freeform 320"/>
            <p:cNvSpPr>
              <a:spLocks/>
            </p:cNvSpPr>
            <p:nvPr/>
          </p:nvSpPr>
          <p:spPr bwMode="auto">
            <a:xfrm>
              <a:off x="8302403" y="4760120"/>
              <a:ext cx="20756" cy="25221"/>
            </a:xfrm>
            <a:custGeom>
              <a:avLst/>
              <a:gdLst>
                <a:gd name="T0" fmla="*/ 2147483647 w 14"/>
                <a:gd name="T1" fmla="*/ 2147483647 h 16"/>
                <a:gd name="T2" fmla="*/ 2147483647 w 14"/>
                <a:gd name="T3" fmla="*/ 2147483647 h 16"/>
                <a:gd name="T4" fmla="*/ 2147483647 w 14"/>
                <a:gd name="T5" fmla="*/ 2147483647 h 16"/>
                <a:gd name="T6" fmla="*/ 2147483647 w 14"/>
                <a:gd name="T7" fmla="*/ 2147483647 h 16"/>
                <a:gd name="T8" fmla="*/ 2147483647 w 14"/>
                <a:gd name="T9" fmla="*/ 2147483647 h 16"/>
                <a:gd name="T10" fmla="*/ 0 w 14"/>
                <a:gd name="T11" fmla="*/ 2147483647 h 16"/>
                <a:gd name="T12" fmla="*/ 0 w 14"/>
                <a:gd name="T13" fmla="*/ 0 h 16"/>
                <a:gd name="T14" fmla="*/ 2147483647 w 14"/>
                <a:gd name="T15" fmla="*/ 2147483647 h 16"/>
                <a:gd name="T16" fmla="*/ 2147483647 w 14"/>
                <a:gd name="T17" fmla="*/ 2147483647 h 16"/>
                <a:gd name="T18" fmla="*/ 2147483647 w 14"/>
                <a:gd name="T19" fmla="*/ 2147483647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6"/>
                <a:gd name="T32" fmla="*/ 14 w 14"/>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6">
                  <a:moveTo>
                    <a:pt x="14" y="12"/>
                  </a:moveTo>
                  <a:lnTo>
                    <a:pt x="12" y="14"/>
                  </a:lnTo>
                  <a:lnTo>
                    <a:pt x="10" y="16"/>
                  </a:lnTo>
                  <a:lnTo>
                    <a:pt x="8" y="14"/>
                  </a:lnTo>
                  <a:lnTo>
                    <a:pt x="4" y="12"/>
                  </a:lnTo>
                  <a:lnTo>
                    <a:pt x="0" y="4"/>
                  </a:lnTo>
                  <a:lnTo>
                    <a:pt x="0" y="0"/>
                  </a:lnTo>
                  <a:lnTo>
                    <a:pt x="8" y="4"/>
                  </a:lnTo>
                  <a:lnTo>
                    <a:pt x="12" y="8"/>
                  </a:lnTo>
                  <a:lnTo>
                    <a:pt x="1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84" name="Freeform 321"/>
            <p:cNvSpPr>
              <a:spLocks/>
            </p:cNvSpPr>
            <p:nvPr/>
          </p:nvSpPr>
          <p:spPr bwMode="auto">
            <a:xfrm>
              <a:off x="8368131" y="4839767"/>
              <a:ext cx="28828" cy="17257"/>
            </a:xfrm>
            <a:custGeom>
              <a:avLst/>
              <a:gdLst>
                <a:gd name="T0" fmla="*/ 2147483647 w 20"/>
                <a:gd name="T1" fmla="*/ 2147483647 h 12"/>
                <a:gd name="T2" fmla="*/ 2147483647 w 20"/>
                <a:gd name="T3" fmla="*/ 2147483647 h 12"/>
                <a:gd name="T4" fmla="*/ 2147483647 w 20"/>
                <a:gd name="T5" fmla="*/ 2147483647 h 12"/>
                <a:gd name="T6" fmla="*/ 2147483647 w 20"/>
                <a:gd name="T7" fmla="*/ 2147483647 h 12"/>
                <a:gd name="T8" fmla="*/ 2147483647 w 20"/>
                <a:gd name="T9" fmla="*/ 2147483647 h 12"/>
                <a:gd name="T10" fmla="*/ 0 w 20"/>
                <a:gd name="T11" fmla="*/ 2147483647 h 12"/>
                <a:gd name="T12" fmla="*/ 0 w 20"/>
                <a:gd name="T13" fmla="*/ 0 h 12"/>
                <a:gd name="T14" fmla="*/ 2147483647 w 20"/>
                <a:gd name="T15" fmla="*/ 0 h 12"/>
                <a:gd name="T16" fmla="*/ 2147483647 w 20"/>
                <a:gd name="T17" fmla="*/ 2147483647 h 12"/>
                <a:gd name="T18" fmla="*/ 2147483647 w 20"/>
                <a:gd name="T19" fmla="*/ 2147483647 h 12"/>
                <a:gd name="T20" fmla="*/ 2147483647 w 20"/>
                <a:gd name="T21" fmla="*/ 2147483647 h 12"/>
                <a:gd name="T22" fmla="*/ 2147483647 w 20"/>
                <a:gd name="T23" fmla="*/ 2147483647 h 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
                <a:gd name="T37" fmla="*/ 0 h 12"/>
                <a:gd name="T38" fmla="*/ 20 w 20"/>
                <a:gd name="T39" fmla="*/ 12 h 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 h="12">
                  <a:moveTo>
                    <a:pt x="20" y="8"/>
                  </a:moveTo>
                  <a:lnTo>
                    <a:pt x="20" y="12"/>
                  </a:lnTo>
                  <a:lnTo>
                    <a:pt x="16" y="12"/>
                  </a:lnTo>
                  <a:lnTo>
                    <a:pt x="6" y="10"/>
                  </a:lnTo>
                  <a:lnTo>
                    <a:pt x="2" y="6"/>
                  </a:lnTo>
                  <a:lnTo>
                    <a:pt x="0" y="2"/>
                  </a:lnTo>
                  <a:lnTo>
                    <a:pt x="0" y="0"/>
                  </a:lnTo>
                  <a:lnTo>
                    <a:pt x="2" y="0"/>
                  </a:lnTo>
                  <a:lnTo>
                    <a:pt x="10" y="2"/>
                  </a:lnTo>
                  <a:lnTo>
                    <a:pt x="18" y="4"/>
                  </a:lnTo>
                  <a:lnTo>
                    <a:pt x="20" y="6"/>
                  </a:lnTo>
                  <a:lnTo>
                    <a:pt x="2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sp>
          <p:nvSpPr>
            <p:cNvPr id="285" name="Freeform 322"/>
            <p:cNvSpPr>
              <a:spLocks/>
            </p:cNvSpPr>
            <p:nvPr/>
          </p:nvSpPr>
          <p:spPr bwMode="auto">
            <a:xfrm>
              <a:off x="8509964" y="4997732"/>
              <a:ext cx="11531" cy="21239"/>
            </a:xfrm>
            <a:custGeom>
              <a:avLst/>
              <a:gdLst>
                <a:gd name="T0" fmla="*/ 2147483647 w 8"/>
                <a:gd name="T1" fmla="*/ 0 h 14"/>
                <a:gd name="T2" fmla="*/ 2147483647 w 8"/>
                <a:gd name="T3" fmla="*/ 2147483647 h 14"/>
                <a:gd name="T4" fmla="*/ 2147483647 w 8"/>
                <a:gd name="T5" fmla="*/ 2147483647 h 14"/>
                <a:gd name="T6" fmla="*/ 2147483647 w 8"/>
                <a:gd name="T7" fmla="*/ 2147483647 h 14"/>
                <a:gd name="T8" fmla="*/ 2147483647 w 8"/>
                <a:gd name="T9" fmla="*/ 2147483647 h 14"/>
                <a:gd name="T10" fmla="*/ 2147483647 w 8"/>
                <a:gd name="T11" fmla="*/ 2147483647 h 14"/>
                <a:gd name="T12" fmla="*/ 2147483647 w 8"/>
                <a:gd name="T13" fmla="*/ 2147483647 h 14"/>
                <a:gd name="T14" fmla="*/ 2147483647 w 8"/>
                <a:gd name="T15" fmla="*/ 2147483647 h 14"/>
                <a:gd name="T16" fmla="*/ 0 w 8"/>
                <a:gd name="T17" fmla="*/ 2147483647 h 14"/>
                <a:gd name="T18" fmla="*/ 0 w 8"/>
                <a:gd name="T19" fmla="*/ 2147483647 h 14"/>
                <a:gd name="T20" fmla="*/ 0 w 8"/>
                <a:gd name="T21" fmla="*/ 0 h 14"/>
                <a:gd name="T22" fmla="*/ 2147483647 w 8"/>
                <a:gd name="T23" fmla="*/ 0 h 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
                <a:gd name="T37" fmla="*/ 0 h 14"/>
                <a:gd name="T38" fmla="*/ 8 w 8"/>
                <a:gd name="T39" fmla="*/ 14 h 1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 h="14">
                  <a:moveTo>
                    <a:pt x="4" y="0"/>
                  </a:moveTo>
                  <a:lnTo>
                    <a:pt x="4" y="4"/>
                  </a:lnTo>
                  <a:lnTo>
                    <a:pt x="6" y="6"/>
                  </a:lnTo>
                  <a:lnTo>
                    <a:pt x="8" y="6"/>
                  </a:lnTo>
                  <a:lnTo>
                    <a:pt x="8" y="8"/>
                  </a:lnTo>
                  <a:lnTo>
                    <a:pt x="6" y="12"/>
                  </a:lnTo>
                  <a:lnTo>
                    <a:pt x="4" y="14"/>
                  </a:lnTo>
                  <a:lnTo>
                    <a:pt x="2" y="14"/>
                  </a:lnTo>
                  <a:lnTo>
                    <a:pt x="0" y="10"/>
                  </a:lnTo>
                  <a:lnTo>
                    <a:pt x="0" y="6"/>
                  </a:lnTo>
                  <a:lnTo>
                    <a:pt x="0"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s-ES" dirty="0">
                <a:solidFill>
                  <a:prstClr val="black"/>
                </a:solidFill>
                <a:latin typeface="+mn-lt"/>
                <a:ea typeface="+mn-ea"/>
              </a:endParaRPr>
            </a:p>
          </p:txBody>
        </p:sp>
      </p:grpSp>
      <p:grpSp>
        <p:nvGrpSpPr>
          <p:cNvPr id="286" name="组合 285"/>
          <p:cNvGrpSpPr/>
          <p:nvPr/>
        </p:nvGrpSpPr>
        <p:grpSpPr>
          <a:xfrm>
            <a:off x="8243150" y="2469752"/>
            <a:ext cx="3174285" cy="2937115"/>
            <a:chOff x="8594896" y="1660013"/>
            <a:chExt cx="3174285" cy="2937115"/>
          </a:xfrm>
        </p:grpSpPr>
        <p:grpSp>
          <p:nvGrpSpPr>
            <p:cNvPr id="287" name="组合 286"/>
            <p:cNvGrpSpPr/>
            <p:nvPr/>
          </p:nvGrpSpPr>
          <p:grpSpPr>
            <a:xfrm>
              <a:off x="8594896" y="1660013"/>
              <a:ext cx="3174285" cy="461665"/>
              <a:chOff x="6330755" y="1694731"/>
              <a:chExt cx="2305245" cy="335273"/>
            </a:xfrm>
          </p:grpSpPr>
          <p:sp>
            <p:nvSpPr>
              <p:cNvPr id="305" name="矩形 304"/>
              <p:cNvSpPr/>
              <p:nvPr/>
            </p:nvSpPr>
            <p:spPr>
              <a:xfrm>
                <a:off x="6934889" y="1704154"/>
                <a:ext cx="639346" cy="189988"/>
              </a:xfrm>
              <a:prstGeom prst="rect">
                <a:avLst/>
              </a:prstGeom>
            </p:spPr>
            <p:txBody>
              <a:bodyPr wrap="none" anchor="ctr">
                <a:spAutoFit/>
              </a:bodyPr>
              <a:lstStyle/>
              <a:p>
                <a:r>
                  <a:rPr lang="en-US" altLang="zh-CN" sz="1100" b="1" dirty="0" smtClean="0">
                    <a:solidFill>
                      <a:srgbClr val="00B050"/>
                    </a:solidFill>
                    <a:latin typeface="华文细黑" panose="02010600040101010101" pitchFamily="2" charset="-122"/>
                    <a:ea typeface="华文细黑" panose="02010600040101010101" pitchFamily="2" charset="-122"/>
                    <a:cs typeface="Arial" panose="020B0604020202020204" pitchFamily="34" charset="0"/>
                  </a:rPr>
                  <a:t>New Yorrk</a:t>
                </a:r>
                <a:endParaRPr lang="en-US" altLang="zh-CN" sz="1100" b="1"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306" name="矩形 305"/>
              <p:cNvSpPr/>
              <p:nvPr/>
            </p:nvSpPr>
            <p:spPr>
              <a:xfrm>
                <a:off x="7026906" y="1926523"/>
                <a:ext cx="1609094"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307" name="矩形 306"/>
              <p:cNvSpPr/>
              <p:nvPr/>
            </p:nvSpPr>
            <p:spPr>
              <a:xfrm>
                <a:off x="6330755" y="1694731"/>
                <a:ext cx="694421" cy="335273"/>
              </a:xfrm>
              <a:prstGeom prst="rect">
                <a:avLst/>
              </a:prstGeom>
            </p:spPr>
            <p:txBody>
              <a:bodyPr wrap="square" anchor="ctr">
                <a:spAutoFit/>
              </a:bodyPr>
              <a:lstStyle/>
              <a:p>
                <a:r>
                  <a:rPr lang="en-US" altLang="zh-CN"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200</a:t>
                </a:r>
              </a:p>
            </p:txBody>
          </p:sp>
        </p:grpSp>
        <p:grpSp>
          <p:nvGrpSpPr>
            <p:cNvPr id="288" name="组合 287"/>
            <p:cNvGrpSpPr/>
            <p:nvPr/>
          </p:nvGrpSpPr>
          <p:grpSpPr>
            <a:xfrm>
              <a:off x="8842782" y="2289099"/>
              <a:ext cx="2480008" cy="463389"/>
              <a:chOff x="6510776" y="2151589"/>
              <a:chExt cx="1801044" cy="336525"/>
            </a:xfrm>
          </p:grpSpPr>
          <p:grpSp>
            <p:nvGrpSpPr>
              <p:cNvPr id="301" name="组合 300"/>
              <p:cNvGrpSpPr/>
              <p:nvPr/>
            </p:nvGrpSpPr>
            <p:grpSpPr>
              <a:xfrm>
                <a:off x="6934889" y="2151589"/>
                <a:ext cx="1376931" cy="271518"/>
                <a:chOff x="6934889" y="2151589"/>
                <a:chExt cx="1376931" cy="271518"/>
              </a:xfrm>
            </p:grpSpPr>
            <p:sp>
              <p:nvSpPr>
                <p:cNvPr id="303" name="矩形 302"/>
                <p:cNvSpPr/>
                <p:nvPr/>
              </p:nvSpPr>
              <p:spPr>
                <a:xfrm>
                  <a:off x="7031023" y="2377388"/>
                  <a:ext cx="1280797" cy="45719"/>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304" name="矩形 303"/>
                <p:cNvSpPr/>
                <p:nvPr/>
              </p:nvSpPr>
              <p:spPr>
                <a:xfrm>
                  <a:off x="6934889" y="2151589"/>
                  <a:ext cx="355296" cy="189988"/>
                </a:xfrm>
                <a:prstGeom prst="rect">
                  <a:avLst/>
                </a:prstGeom>
              </p:spPr>
              <p:txBody>
                <a:bodyPr wrap="none" anchor="ctr">
                  <a:spAutoFit/>
                </a:bodyPr>
                <a:lstStyle/>
                <a:p>
                  <a:r>
                    <a:rPr lang="en-US" altLang="zh-CN" sz="1100" dirty="0" smtClean="0">
                      <a:solidFill>
                        <a:schemeClr val="bg1">
                          <a:lumMod val="50000"/>
                        </a:schemeClr>
                      </a:solidFill>
                      <a:latin typeface="华文细黑" panose="02010600040101010101" pitchFamily="2" charset="-122"/>
                      <a:ea typeface="华文细黑" panose="02010600040101010101" pitchFamily="2" charset="-122"/>
                      <a:cs typeface="Arial" panose="020B0604020202020204" pitchFamily="34" charset="0"/>
                    </a:rPr>
                    <a:t>Paris</a:t>
                  </a:r>
                  <a:endParaRPr lang="en-US" altLang="zh-CN" sz="1100" dirty="0">
                    <a:solidFill>
                      <a:schemeClr val="bg1">
                        <a:lumMod val="5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sp>
            <p:nvSpPr>
              <p:cNvPr id="302" name="矩形 301"/>
              <p:cNvSpPr/>
              <p:nvPr/>
            </p:nvSpPr>
            <p:spPr>
              <a:xfrm>
                <a:off x="6510776" y="2152841"/>
                <a:ext cx="584124" cy="335273"/>
              </a:xfrm>
              <a:prstGeom prst="rect">
                <a:avLst/>
              </a:prstGeom>
            </p:spPr>
            <p:txBody>
              <a:bodyPr wrap="square" anchor="ctr">
                <a:spAutoFit/>
              </a:bodyPr>
              <a:lstStyle/>
              <a:p>
                <a:r>
                  <a:rPr lang="en-US" altLang="zh-CN" sz="2400" dirty="0" smtClean="0">
                    <a:solidFill>
                      <a:srgbClr val="394A57"/>
                    </a:solidFill>
                    <a:latin typeface="华文细黑" panose="02010600040101010101" pitchFamily="2" charset="-122"/>
                    <a:ea typeface="华文细黑" panose="02010600040101010101" pitchFamily="2" charset="-122"/>
                    <a:cs typeface="Arial" panose="020B0604020202020204" pitchFamily="34" charset="0"/>
                  </a:rPr>
                  <a:t>60</a:t>
                </a:r>
                <a:endParaRPr lang="en-US" altLang="zh-CN" sz="2400" dirty="0">
                  <a:solidFill>
                    <a:srgbClr val="394A57"/>
                  </a:solidFill>
                  <a:latin typeface="华文细黑" panose="02010600040101010101" pitchFamily="2" charset="-122"/>
                  <a:ea typeface="华文细黑" panose="02010600040101010101" pitchFamily="2" charset="-122"/>
                  <a:cs typeface="Arial" panose="020B0604020202020204" pitchFamily="34" charset="0"/>
                </a:endParaRPr>
              </a:p>
            </p:txBody>
          </p:sp>
        </p:grpSp>
        <p:grpSp>
          <p:nvGrpSpPr>
            <p:cNvPr id="289" name="组合 288"/>
            <p:cNvGrpSpPr/>
            <p:nvPr/>
          </p:nvGrpSpPr>
          <p:grpSpPr>
            <a:xfrm>
              <a:off x="8842781" y="2876529"/>
              <a:ext cx="1891315" cy="461665"/>
              <a:chOff x="6510775" y="2578196"/>
              <a:chExt cx="1373520" cy="335273"/>
            </a:xfrm>
          </p:grpSpPr>
          <p:sp>
            <p:nvSpPr>
              <p:cNvPr id="298" name="矩形 297"/>
              <p:cNvSpPr/>
              <p:nvPr/>
            </p:nvSpPr>
            <p:spPr>
              <a:xfrm>
                <a:off x="7031024" y="2819948"/>
                <a:ext cx="853271" cy="45719"/>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299" name="矩形 298"/>
              <p:cNvSpPr/>
              <p:nvPr/>
            </p:nvSpPr>
            <p:spPr>
              <a:xfrm>
                <a:off x="6934889" y="2591641"/>
                <a:ext cx="512455" cy="189988"/>
              </a:xfrm>
              <a:prstGeom prst="rect">
                <a:avLst/>
              </a:prstGeom>
            </p:spPr>
            <p:txBody>
              <a:bodyPr wrap="none" anchor="ctr">
                <a:spAutoFit/>
              </a:bodyPr>
              <a:lstStyle/>
              <a:p>
                <a:r>
                  <a:rPr lang="en-US" altLang="zh-CN" sz="1100" dirty="0" smtClean="0">
                    <a:solidFill>
                      <a:schemeClr val="bg1">
                        <a:lumMod val="50000"/>
                      </a:schemeClr>
                    </a:solidFill>
                    <a:latin typeface="华文细黑" panose="02010600040101010101" pitchFamily="2" charset="-122"/>
                    <a:ea typeface="华文细黑" panose="02010600040101010101" pitchFamily="2" charset="-122"/>
                    <a:cs typeface="Arial" panose="020B0604020202020204" pitchFamily="34" charset="0"/>
                  </a:rPr>
                  <a:t>London</a:t>
                </a:r>
                <a:endParaRPr lang="en-US" altLang="zh-CN" sz="1100" dirty="0">
                  <a:solidFill>
                    <a:schemeClr val="bg1">
                      <a:lumMod val="5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300" name="矩形 299"/>
              <p:cNvSpPr/>
              <p:nvPr/>
            </p:nvSpPr>
            <p:spPr>
              <a:xfrm>
                <a:off x="6510775" y="2578196"/>
                <a:ext cx="584125" cy="335273"/>
              </a:xfrm>
              <a:prstGeom prst="rect">
                <a:avLst/>
              </a:prstGeom>
            </p:spPr>
            <p:txBody>
              <a:bodyPr wrap="square" anchor="ctr">
                <a:spAutoFit/>
              </a:bodyPr>
              <a:lstStyle/>
              <a:p>
                <a:r>
                  <a:rPr lang="en-US" altLang="zh-CN" sz="2400" dirty="0" smtClean="0">
                    <a:solidFill>
                      <a:srgbClr val="394A57"/>
                    </a:solidFill>
                    <a:latin typeface="华文细黑" panose="02010600040101010101" pitchFamily="2" charset="-122"/>
                    <a:ea typeface="华文细黑" panose="02010600040101010101" pitchFamily="2" charset="-122"/>
                    <a:cs typeface="Arial" panose="020B0604020202020204" pitchFamily="34" charset="0"/>
                  </a:rPr>
                  <a:t>48</a:t>
                </a:r>
                <a:endParaRPr lang="en-US" altLang="zh-CN" sz="2400" dirty="0">
                  <a:solidFill>
                    <a:srgbClr val="394A57"/>
                  </a:solidFill>
                  <a:latin typeface="华文细黑" panose="02010600040101010101" pitchFamily="2" charset="-122"/>
                  <a:ea typeface="华文细黑" panose="02010600040101010101" pitchFamily="2" charset="-122"/>
                  <a:cs typeface="Arial" panose="020B0604020202020204" pitchFamily="34" charset="0"/>
                </a:endParaRPr>
              </a:p>
            </p:txBody>
          </p:sp>
        </p:grpSp>
        <p:grpSp>
          <p:nvGrpSpPr>
            <p:cNvPr id="290" name="组合 289"/>
            <p:cNvGrpSpPr/>
            <p:nvPr/>
          </p:nvGrpSpPr>
          <p:grpSpPr>
            <a:xfrm>
              <a:off x="8892358" y="3433782"/>
              <a:ext cx="2430433" cy="474982"/>
              <a:chOff x="6546779" y="2982886"/>
              <a:chExt cx="1765041" cy="344944"/>
            </a:xfrm>
          </p:grpSpPr>
          <p:sp>
            <p:nvSpPr>
              <p:cNvPr id="295" name="矩形 294"/>
              <p:cNvSpPr/>
              <p:nvPr/>
            </p:nvSpPr>
            <p:spPr>
              <a:xfrm>
                <a:off x="7031024" y="3282111"/>
                <a:ext cx="1280796" cy="45719"/>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296" name="矩形 295"/>
              <p:cNvSpPr/>
              <p:nvPr/>
            </p:nvSpPr>
            <p:spPr>
              <a:xfrm>
                <a:off x="6934889" y="3054789"/>
                <a:ext cx="355295" cy="189988"/>
              </a:xfrm>
              <a:prstGeom prst="rect">
                <a:avLst/>
              </a:prstGeom>
            </p:spPr>
            <p:txBody>
              <a:bodyPr wrap="none" anchor="ctr">
                <a:spAutoFit/>
              </a:bodyPr>
              <a:lstStyle/>
              <a:p>
                <a:r>
                  <a:rPr lang="en-US" altLang="zh-CN" sz="1100" dirty="0" smtClean="0">
                    <a:solidFill>
                      <a:schemeClr val="bg1">
                        <a:lumMod val="50000"/>
                      </a:schemeClr>
                    </a:solidFill>
                    <a:latin typeface="华文细黑" panose="02010600040101010101" pitchFamily="2" charset="-122"/>
                    <a:ea typeface="华文细黑" panose="02010600040101010101" pitchFamily="2" charset="-122"/>
                    <a:cs typeface="Arial" panose="020B0604020202020204" pitchFamily="34" charset="0"/>
                  </a:rPr>
                  <a:t>Paris</a:t>
                </a:r>
                <a:endParaRPr lang="en-US" altLang="zh-CN" sz="1100" dirty="0">
                  <a:solidFill>
                    <a:schemeClr val="bg1">
                      <a:lumMod val="5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97" name="矩形 296"/>
              <p:cNvSpPr/>
              <p:nvPr/>
            </p:nvSpPr>
            <p:spPr>
              <a:xfrm>
                <a:off x="6546779" y="2982886"/>
                <a:ext cx="548121" cy="335273"/>
              </a:xfrm>
              <a:prstGeom prst="rect">
                <a:avLst/>
              </a:prstGeom>
            </p:spPr>
            <p:txBody>
              <a:bodyPr wrap="square" anchor="ctr">
                <a:spAutoFit/>
              </a:bodyPr>
              <a:lstStyle/>
              <a:p>
                <a:r>
                  <a:rPr lang="en-US" altLang="zh-CN" sz="2400" dirty="0" smtClean="0">
                    <a:solidFill>
                      <a:srgbClr val="394A57"/>
                    </a:solidFill>
                    <a:latin typeface="华文细黑" panose="02010600040101010101" pitchFamily="2" charset="-122"/>
                    <a:ea typeface="华文细黑" panose="02010600040101010101" pitchFamily="2" charset="-122"/>
                    <a:cs typeface="Arial" panose="020B0604020202020204" pitchFamily="34" charset="0"/>
                  </a:rPr>
                  <a:t>57</a:t>
                </a:r>
                <a:endParaRPr lang="en-US" altLang="zh-CN" sz="2400" dirty="0">
                  <a:solidFill>
                    <a:srgbClr val="394A57"/>
                  </a:solidFill>
                  <a:latin typeface="华文细黑" panose="02010600040101010101" pitchFamily="2" charset="-122"/>
                  <a:ea typeface="华文细黑" panose="02010600040101010101" pitchFamily="2" charset="-122"/>
                  <a:cs typeface="Arial" panose="020B0604020202020204" pitchFamily="34" charset="0"/>
                </a:endParaRPr>
              </a:p>
            </p:txBody>
          </p:sp>
        </p:grpSp>
        <p:grpSp>
          <p:nvGrpSpPr>
            <p:cNvPr id="291" name="组合 290"/>
            <p:cNvGrpSpPr/>
            <p:nvPr/>
          </p:nvGrpSpPr>
          <p:grpSpPr>
            <a:xfrm>
              <a:off x="8594896" y="4135463"/>
              <a:ext cx="2849931" cy="461665"/>
              <a:chOff x="6330755" y="3492466"/>
              <a:chExt cx="2069691" cy="335273"/>
            </a:xfrm>
          </p:grpSpPr>
          <p:sp>
            <p:nvSpPr>
              <p:cNvPr id="292" name="矩形 291"/>
              <p:cNvSpPr/>
              <p:nvPr/>
            </p:nvSpPr>
            <p:spPr>
              <a:xfrm>
                <a:off x="7031024" y="3748593"/>
                <a:ext cx="1369422" cy="45719"/>
              </a:xfrm>
              <a:prstGeom prst="rect">
                <a:avLst/>
              </a:prstGeom>
              <a:solidFill>
                <a:srgbClr val="394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293" name="矩形 292"/>
              <p:cNvSpPr/>
              <p:nvPr/>
            </p:nvSpPr>
            <p:spPr>
              <a:xfrm>
                <a:off x="6934889" y="3523437"/>
                <a:ext cx="512455" cy="189988"/>
              </a:xfrm>
              <a:prstGeom prst="rect">
                <a:avLst/>
              </a:prstGeom>
            </p:spPr>
            <p:txBody>
              <a:bodyPr wrap="none" anchor="ctr">
                <a:spAutoFit/>
              </a:bodyPr>
              <a:lstStyle/>
              <a:p>
                <a:r>
                  <a:rPr lang="en-US" altLang="zh-CN" sz="1100" dirty="0" smtClean="0">
                    <a:solidFill>
                      <a:schemeClr val="bg1">
                        <a:lumMod val="50000"/>
                      </a:schemeClr>
                    </a:solidFill>
                    <a:latin typeface="华文细黑" panose="02010600040101010101" pitchFamily="2" charset="-122"/>
                    <a:ea typeface="华文细黑" panose="02010600040101010101" pitchFamily="2" charset="-122"/>
                    <a:cs typeface="Arial" panose="020B0604020202020204" pitchFamily="34" charset="0"/>
                  </a:rPr>
                  <a:t>London</a:t>
                </a:r>
                <a:endParaRPr lang="en-US" altLang="zh-CN" sz="1100" dirty="0">
                  <a:solidFill>
                    <a:schemeClr val="bg1">
                      <a:lumMod val="5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94" name="矩形 293"/>
              <p:cNvSpPr/>
              <p:nvPr/>
            </p:nvSpPr>
            <p:spPr>
              <a:xfrm>
                <a:off x="6330755" y="3492466"/>
                <a:ext cx="694421" cy="335273"/>
              </a:xfrm>
              <a:prstGeom prst="rect">
                <a:avLst/>
              </a:prstGeom>
            </p:spPr>
            <p:txBody>
              <a:bodyPr wrap="square" anchor="ctr">
                <a:spAutoFit/>
              </a:bodyPr>
              <a:lstStyle/>
              <a:p>
                <a:r>
                  <a:rPr lang="en-US" altLang="zh-CN" sz="2400" dirty="0" smtClean="0">
                    <a:solidFill>
                      <a:srgbClr val="394A57"/>
                    </a:solidFill>
                    <a:latin typeface="华文细黑" panose="02010600040101010101" pitchFamily="2" charset="-122"/>
                    <a:ea typeface="华文细黑" panose="02010600040101010101" pitchFamily="2" charset="-122"/>
                    <a:cs typeface="Arial" panose="020B0604020202020204" pitchFamily="34" charset="0"/>
                  </a:rPr>
                  <a:t>139</a:t>
                </a:r>
                <a:endParaRPr lang="en-US" altLang="zh-CN" sz="2400" dirty="0">
                  <a:solidFill>
                    <a:srgbClr val="394A57"/>
                  </a:solidFill>
                  <a:latin typeface="华文细黑" panose="02010600040101010101" pitchFamily="2" charset="-122"/>
                  <a:ea typeface="华文细黑" panose="02010600040101010101" pitchFamily="2" charset="-122"/>
                  <a:cs typeface="Arial" panose="020B0604020202020204" pitchFamily="34" charset="0"/>
                </a:endParaRPr>
              </a:p>
            </p:txBody>
          </p:sp>
        </p:grpSp>
      </p:grpSp>
      <p:grpSp>
        <p:nvGrpSpPr>
          <p:cNvPr id="308" name="组合 307"/>
          <p:cNvGrpSpPr/>
          <p:nvPr/>
        </p:nvGrpSpPr>
        <p:grpSpPr>
          <a:xfrm>
            <a:off x="5359006" y="2514703"/>
            <a:ext cx="1436613" cy="3271264"/>
            <a:chOff x="3980771" y="2034838"/>
            <a:chExt cx="1043304" cy="2375673"/>
          </a:xfrm>
        </p:grpSpPr>
        <p:sp>
          <p:nvSpPr>
            <p:cNvPr id="309" name="椭圆 308"/>
            <p:cNvSpPr/>
            <p:nvPr/>
          </p:nvSpPr>
          <p:spPr>
            <a:xfrm>
              <a:off x="4407609" y="2034838"/>
              <a:ext cx="189629" cy="18962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0" name="直接连接符 309"/>
            <p:cNvCxnSpPr/>
            <p:nvPr/>
          </p:nvCxnSpPr>
          <p:spPr>
            <a:xfrm>
              <a:off x="4502423" y="2224467"/>
              <a:ext cx="0" cy="151429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11" name="组合 310"/>
            <p:cNvGrpSpPr/>
            <p:nvPr/>
          </p:nvGrpSpPr>
          <p:grpSpPr>
            <a:xfrm>
              <a:off x="3980771" y="3859915"/>
              <a:ext cx="1043304" cy="550596"/>
              <a:chOff x="481234" y="3523848"/>
              <a:chExt cx="1043304" cy="550596"/>
            </a:xfrm>
          </p:grpSpPr>
          <p:sp>
            <p:nvSpPr>
              <p:cNvPr id="312" name="矩形 311"/>
              <p:cNvSpPr/>
              <p:nvPr/>
            </p:nvSpPr>
            <p:spPr>
              <a:xfrm>
                <a:off x="622212" y="3523848"/>
                <a:ext cx="762981" cy="201164"/>
              </a:xfrm>
              <a:prstGeom prst="rect">
                <a:avLst/>
              </a:prstGeom>
            </p:spPr>
            <p:txBody>
              <a:bodyPr wrap="square" anchor="ctr">
                <a:spAutoFit/>
              </a:bodyPr>
              <a:lstStyle/>
              <a:p>
                <a:pPr algn="ctr"/>
                <a:r>
                  <a:rPr lang="en-US" altLang="zh-CN" sz="12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Insert Info</a:t>
                </a:r>
              </a:p>
            </p:txBody>
          </p:sp>
          <p:sp>
            <p:nvSpPr>
              <p:cNvPr id="313" name="矩形 312"/>
              <p:cNvSpPr/>
              <p:nvPr/>
            </p:nvSpPr>
            <p:spPr>
              <a:xfrm>
                <a:off x="481234" y="3712350"/>
                <a:ext cx="1043304" cy="362094"/>
              </a:xfrm>
              <a:prstGeom prst="rect">
                <a:avLst/>
              </a:prstGeom>
            </p:spPr>
            <p:txBody>
              <a:bodyPr wrap="none" anchor="ctr">
                <a:spAutoFit/>
              </a:bodyPr>
              <a:lstStyle/>
              <a:p>
                <a:pPr algn="ctr">
                  <a:lnSpc>
                    <a:spcPct val="120000"/>
                  </a:lnSpc>
                </a:pPr>
                <a:r>
                  <a:rPr lang="en-US" altLang="zh-CN" sz="1100" dirty="0" smtClean="0">
                    <a:solidFill>
                      <a:schemeClr val="bg1">
                        <a:lumMod val="50000"/>
                      </a:schemeClr>
                    </a:solidFill>
                    <a:latin typeface="华文细黑" panose="02010600040101010101" pitchFamily="2" charset="-122"/>
                    <a:ea typeface="华文细黑" panose="02010600040101010101" pitchFamily="2" charset="-122"/>
                    <a:cs typeface="Arial" panose="020B0604020202020204" pitchFamily="34" charset="0"/>
                  </a:rPr>
                  <a:t>Lorem </a:t>
                </a:r>
                <a:r>
                  <a:rPr lang="en-US" altLang="zh-CN" sz="1100" dirty="0">
                    <a:solidFill>
                      <a:schemeClr val="bg1">
                        <a:lumMod val="50000"/>
                      </a:schemeClr>
                    </a:solidFill>
                    <a:latin typeface="华文细黑" panose="02010600040101010101" pitchFamily="2" charset="-122"/>
                    <a:ea typeface="华文细黑" panose="02010600040101010101" pitchFamily="2" charset="-122"/>
                    <a:cs typeface="Arial" panose="020B0604020202020204" pitchFamily="34" charset="0"/>
                  </a:rPr>
                  <a:t>iosum </a:t>
                </a:r>
                <a:r>
                  <a:rPr lang="en-US" altLang="zh-CN" sz="1100" dirty="0" smtClean="0">
                    <a:solidFill>
                      <a:schemeClr val="bg1">
                        <a:lumMod val="50000"/>
                      </a:schemeClr>
                    </a:solidFill>
                    <a:latin typeface="华文细黑" panose="02010600040101010101" pitchFamily="2" charset="-122"/>
                    <a:ea typeface="华文细黑" panose="02010600040101010101" pitchFamily="2" charset="-122"/>
                    <a:cs typeface="Arial" panose="020B0604020202020204" pitchFamily="34" charset="0"/>
                  </a:rPr>
                  <a:t>Dolor</a:t>
                </a:r>
              </a:p>
              <a:p>
                <a:pPr algn="ctr">
                  <a:lnSpc>
                    <a:spcPct val="120000"/>
                  </a:lnSpc>
                </a:pPr>
                <a:r>
                  <a:rPr lang="en-US" altLang="zh-CN" sz="1100" dirty="0" smtClean="0">
                    <a:solidFill>
                      <a:schemeClr val="bg1">
                        <a:lumMod val="50000"/>
                      </a:schemeClr>
                    </a:solidFill>
                    <a:latin typeface="华文细黑" panose="02010600040101010101" pitchFamily="2" charset="-122"/>
                    <a:ea typeface="华文细黑" panose="02010600040101010101" pitchFamily="2" charset="-122"/>
                    <a:cs typeface="Arial" panose="020B0604020202020204" pitchFamily="34" charset="0"/>
                  </a:rPr>
                  <a:t>Sit amet</a:t>
                </a:r>
                <a:endParaRPr lang="en-US" altLang="zh-CN" sz="1100" dirty="0">
                  <a:solidFill>
                    <a:schemeClr val="bg1">
                      <a:lumMod val="5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grpSp>
      <p:grpSp>
        <p:nvGrpSpPr>
          <p:cNvPr id="314" name="组合 313"/>
          <p:cNvGrpSpPr/>
          <p:nvPr/>
        </p:nvGrpSpPr>
        <p:grpSpPr>
          <a:xfrm>
            <a:off x="798391" y="3651151"/>
            <a:ext cx="1436613" cy="1567695"/>
            <a:chOff x="668738" y="2860154"/>
            <a:chExt cx="1043304" cy="1138499"/>
          </a:xfrm>
        </p:grpSpPr>
        <p:sp>
          <p:nvSpPr>
            <p:cNvPr id="315" name="椭圆 314"/>
            <p:cNvSpPr/>
            <p:nvPr/>
          </p:nvSpPr>
          <p:spPr>
            <a:xfrm>
              <a:off x="1095575" y="2860154"/>
              <a:ext cx="189629" cy="18962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6" name="组合 315"/>
            <p:cNvGrpSpPr/>
            <p:nvPr/>
          </p:nvGrpSpPr>
          <p:grpSpPr>
            <a:xfrm>
              <a:off x="668738" y="3448060"/>
              <a:ext cx="1043304" cy="550593"/>
              <a:chOff x="668738" y="3523848"/>
              <a:chExt cx="1043304" cy="550593"/>
            </a:xfrm>
          </p:grpSpPr>
          <p:sp>
            <p:nvSpPr>
              <p:cNvPr id="318" name="矩形 317"/>
              <p:cNvSpPr/>
              <p:nvPr/>
            </p:nvSpPr>
            <p:spPr>
              <a:xfrm>
                <a:off x="808899" y="3523848"/>
                <a:ext cx="762981" cy="201164"/>
              </a:xfrm>
              <a:prstGeom prst="rect">
                <a:avLst/>
              </a:prstGeom>
            </p:spPr>
            <p:txBody>
              <a:bodyPr wrap="square" anchor="ctr">
                <a:spAutoFit/>
              </a:bodyPr>
              <a:lstStyle/>
              <a:p>
                <a:pPr algn="ctr"/>
                <a:r>
                  <a:rPr lang="en-US" altLang="zh-CN" sz="12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Insert Info</a:t>
                </a:r>
              </a:p>
            </p:txBody>
          </p:sp>
          <p:sp>
            <p:nvSpPr>
              <p:cNvPr id="319" name="矩形 318"/>
              <p:cNvSpPr/>
              <p:nvPr/>
            </p:nvSpPr>
            <p:spPr>
              <a:xfrm>
                <a:off x="668738" y="3712347"/>
                <a:ext cx="1043304" cy="362094"/>
              </a:xfrm>
              <a:prstGeom prst="rect">
                <a:avLst/>
              </a:prstGeom>
            </p:spPr>
            <p:txBody>
              <a:bodyPr wrap="none" anchor="ctr">
                <a:spAutoFit/>
              </a:bodyPr>
              <a:lstStyle/>
              <a:p>
                <a:pPr algn="ctr">
                  <a:lnSpc>
                    <a:spcPct val="120000"/>
                  </a:lnSpc>
                </a:pPr>
                <a:r>
                  <a:rPr lang="en-US" altLang="zh-CN" sz="1100" dirty="0" smtClean="0">
                    <a:solidFill>
                      <a:schemeClr val="bg1">
                        <a:lumMod val="50000"/>
                      </a:schemeClr>
                    </a:solidFill>
                    <a:latin typeface="华文细黑" panose="02010600040101010101" pitchFamily="2" charset="-122"/>
                    <a:ea typeface="华文细黑" panose="02010600040101010101" pitchFamily="2" charset="-122"/>
                    <a:cs typeface="Arial" panose="020B0604020202020204" pitchFamily="34" charset="0"/>
                  </a:rPr>
                  <a:t>Lorem </a:t>
                </a:r>
                <a:r>
                  <a:rPr lang="en-US" altLang="zh-CN" sz="1100" dirty="0">
                    <a:solidFill>
                      <a:schemeClr val="bg1">
                        <a:lumMod val="50000"/>
                      </a:schemeClr>
                    </a:solidFill>
                    <a:latin typeface="华文细黑" panose="02010600040101010101" pitchFamily="2" charset="-122"/>
                    <a:ea typeface="华文细黑" panose="02010600040101010101" pitchFamily="2" charset="-122"/>
                    <a:cs typeface="Arial" panose="020B0604020202020204" pitchFamily="34" charset="0"/>
                  </a:rPr>
                  <a:t>iosum </a:t>
                </a:r>
                <a:r>
                  <a:rPr lang="en-US" altLang="zh-CN" sz="1100" dirty="0" smtClean="0">
                    <a:solidFill>
                      <a:schemeClr val="bg1">
                        <a:lumMod val="50000"/>
                      </a:schemeClr>
                    </a:solidFill>
                    <a:latin typeface="华文细黑" panose="02010600040101010101" pitchFamily="2" charset="-122"/>
                    <a:ea typeface="华文细黑" panose="02010600040101010101" pitchFamily="2" charset="-122"/>
                    <a:cs typeface="Arial" panose="020B0604020202020204" pitchFamily="34" charset="0"/>
                  </a:rPr>
                  <a:t>Dolor</a:t>
                </a:r>
              </a:p>
              <a:p>
                <a:pPr algn="ctr">
                  <a:lnSpc>
                    <a:spcPct val="120000"/>
                  </a:lnSpc>
                </a:pPr>
                <a:r>
                  <a:rPr lang="en-US" altLang="zh-CN" sz="1100" dirty="0" smtClean="0">
                    <a:solidFill>
                      <a:schemeClr val="bg1">
                        <a:lumMod val="50000"/>
                      </a:schemeClr>
                    </a:solidFill>
                    <a:latin typeface="华文细黑" panose="02010600040101010101" pitchFamily="2" charset="-122"/>
                    <a:ea typeface="华文细黑" panose="02010600040101010101" pitchFamily="2" charset="-122"/>
                    <a:cs typeface="Arial" panose="020B0604020202020204" pitchFamily="34" charset="0"/>
                  </a:rPr>
                  <a:t>Sit amet</a:t>
                </a:r>
                <a:endParaRPr lang="en-US" altLang="zh-CN" sz="1100" dirty="0">
                  <a:solidFill>
                    <a:schemeClr val="bg1">
                      <a:lumMod val="5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cxnSp>
          <p:nvCxnSpPr>
            <p:cNvPr id="317" name="直接连接符 316"/>
            <p:cNvCxnSpPr/>
            <p:nvPr/>
          </p:nvCxnSpPr>
          <p:spPr>
            <a:xfrm>
              <a:off x="1190390" y="3049841"/>
              <a:ext cx="0" cy="38184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930025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2547393" y="1511190"/>
            <a:ext cx="407762" cy="407762"/>
          </a:xfrm>
          <a:prstGeom prst="rect">
            <a:avLst/>
          </a:prstGeom>
          <a:solidFill>
            <a:srgbClr val="5B9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12479405" y="1185702"/>
            <a:ext cx="543739" cy="307777"/>
          </a:xfrm>
          <a:prstGeom prst="rect">
            <a:avLst/>
          </a:prstGeom>
          <a:noFill/>
        </p:spPr>
        <p:txBody>
          <a:bodyPr wrap="none" rtlCol="0">
            <a:spAutoFit/>
          </a:bodyPr>
          <a:lstStyle/>
          <a:p>
            <a:pPr algn="ctr"/>
            <a:r>
              <a:rPr lang="zh-CN" altLang="en-US" sz="1400" dirty="0" smtClean="0">
                <a:latin typeface="微软雅黑" panose="020B0503020204020204" pitchFamily="34" charset="-122"/>
                <a:ea typeface="微软雅黑" panose="020B0503020204020204" pitchFamily="34" charset="-122"/>
              </a:rPr>
              <a:t>文字</a:t>
            </a:r>
            <a:endParaRPr lang="zh-CN" altLang="en-US" sz="1400" dirty="0">
              <a:latin typeface="微软雅黑" panose="020B0503020204020204" pitchFamily="34" charset="-122"/>
              <a:ea typeface="微软雅黑" panose="020B0503020204020204" pitchFamily="34" charset="-122"/>
            </a:endParaRPr>
          </a:p>
        </p:txBody>
      </p:sp>
      <p:sp>
        <p:nvSpPr>
          <p:cNvPr id="39" name="矩形 38"/>
          <p:cNvSpPr/>
          <p:nvPr/>
        </p:nvSpPr>
        <p:spPr>
          <a:xfrm>
            <a:off x="12547393" y="1970554"/>
            <a:ext cx="407762" cy="407762"/>
          </a:xfrm>
          <a:prstGeom prst="rect">
            <a:avLst/>
          </a:prstGeom>
          <a:solidFill>
            <a:srgbClr val="2A42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2547393" y="3939752"/>
            <a:ext cx="407762" cy="407762"/>
          </a:xfrm>
          <a:prstGeom prst="rect">
            <a:avLst/>
          </a:prstGeom>
          <a:solidFill>
            <a:srgbClr val="397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12479404" y="3614264"/>
            <a:ext cx="543739" cy="307777"/>
          </a:xfrm>
          <a:prstGeom prst="rect">
            <a:avLst/>
          </a:prstGeom>
          <a:noFill/>
        </p:spPr>
        <p:txBody>
          <a:bodyPr wrap="none" rtlCol="0">
            <a:spAutoFit/>
          </a:bodyPr>
          <a:lstStyle/>
          <a:p>
            <a:pPr algn="ctr"/>
            <a:r>
              <a:rPr lang="zh-CN" altLang="en-US" sz="1400" dirty="0" smtClean="0">
                <a:latin typeface="微软雅黑" panose="020B0503020204020204" pitchFamily="34" charset="-122"/>
                <a:ea typeface="微软雅黑" panose="020B0503020204020204" pitchFamily="34" charset="-122"/>
              </a:rPr>
              <a:t>边框</a:t>
            </a:r>
            <a:endParaRPr lang="zh-CN" altLang="en-US" sz="1400" dirty="0">
              <a:latin typeface="微软雅黑" panose="020B0503020204020204" pitchFamily="34" charset="-122"/>
              <a:ea typeface="微软雅黑" panose="020B0503020204020204" pitchFamily="34" charset="-122"/>
            </a:endParaRPr>
          </a:p>
        </p:txBody>
      </p:sp>
      <p:sp>
        <p:nvSpPr>
          <p:cNvPr id="23" name="矩形 9"/>
          <p:cNvSpPr/>
          <p:nvPr/>
        </p:nvSpPr>
        <p:spPr>
          <a:xfrm>
            <a:off x="-1538" y="1257430"/>
            <a:ext cx="11509566" cy="5600570"/>
          </a:xfrm>
          <a:custGeom>
            <a:avLst/>
            <a:gdLst>
              <a:gd name="connsiteX0" fmla="*/ 0 w 11014364"/>
              <a:gd name="connsiteY0" fmla="*/ 0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0 w 11014364"/>
              <a:gd name="connsiteY4" fmla="*/ 0 h 5653155"/>
              <a:gd name="connsiteX0" fmla="*/ 859316 w 11014364"/>
              <a:gd name="connsiteY0" fmla="*/ 0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59316 w 11014364"/>
              <a:gd name="connsiteY4" fmla="*/ 0 h 5653155"/>
              <a:gd name="connsiteX0" fmla="*/ 881349 w 11014364"/>
              <a:gd name="connsiteY0" fmla="*/ 11016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81349 w 11014364"/>
              <a:gd name="connsiteY4" fmla="*/ 11016 h 5653155"/>
              <a:gd name="connsiteX0" fmla="*/ 893420 w 11014364"/>
              <a:gd name="connsiteY0" fmla="*/ 11016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3420 w 11014364"/>
              <a:gd name="connsiteY4" fmla="*/ 11016 h 5653155"/>
              <a:gd name="connsiteX0" fmla="*/ 893420 w 11014364"/>
              <a:gd name="connsiteY0" fmla="*/ 7998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3420 w 11014364"/>
              <a:gd name="connsiteY4" fmla="*/ 7998 h 5653155"/>
              <a:gd name="connsiteX0" fmla="*/ 899456 w 11014364"/>
              <a:gd name="connsiteY0" fmla="*/ 7998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9456 w 11014364"/>
              <a:gd name="connsiteY4" fmla="*/ 7998 h 5653155"/>
              <a:gd name="connsiteX0" fmla="*/ 899456 w 11014364"/>
              <a:gd name="connsiteY0" fmla="*/ 0 h 5645157"/>
              <a:gd name="connsiteX1" fmla="*/ 11014364 w 11014364"/>
              <a:gd name="connsiteY1" fmla="*/ 3096538 h 5645157"/>
              <a:gd name="connsiteX2" fmla="*/ 11014364 w 11014364"/>
              <a:gd name="connsiteY2" fmla="*/ 5645157 h 5645157"/>
              <a:gd name="connsiteX3" fmla="*/ 0 w 11014364"/>
              <a:gd name="connsiteY3" fmla="*/ 5645157 h 5645157"/>
              <a:gd name="connsiteX4" fmla="*/ 899456 w 11014364"/>
              <a:gd name="connsiteY4"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899456 w 11014364"/>
              <a:gd name="connsiteY4"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693868 w 11014364"/>
              <a:gd name="connsiteY4" fmla="*/ 1299068 h 5645157"/>
              <a:gd name="connsiteX5" fmla="*/ 899456 w 11014364"/>
              <a:gd name="connsiteY5"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0 w 11014364"/>
              <a:gd name="connsiteY4" fmla="*/ 949445 h 5645157"/>
              <a:gd name="connsiteX5" fmla="*/ 899456 w 11014364"/>
              <a:gd name="connsiteY5" fmla="*/ 0 h 5645157"/>
              <a:gd name="connsiteX0" fmla="*/ 899456 w 11014364"/>
              <a:gd name="connsiteY0" fmla="*/ 0 h 5645157"/>
              <a:gd name="connsiteX1" fmla="*/ 11014364 w 11014364"/>
              <a:gd name="connsiteY1" fmla="*/ 3010477 h 5645157"/>
              <a:gd name="connsiteX2" fmla="*/ 9383868 w 11014364"/>
              <a:gd name="connsiteY2" fmla="*/ 5645157 h 5645157"/>
              <a:gd name="connsiteX3" fmla="*/ 0 w 11014364"/>
              <a:gd name="connsiteY3" fmla="*/ 5645157 h 5645157"/>
              <a:gd name="connsiteX4" fmla="*/ 0 w 11014364"/>
              <a:gd name="connsiteY4" fmla="*/ 949445 h 5645157"/>
              <a:gd name="connsiteX5" fmla="*/ 899456 w 11014364"/>
              <a:gd name="connsiteY5" fmla="*/ 0 h 5645157"/>
              <a:gd name="connsiteX0" fmla="*/ 899456 w 11014364"/>
              <a:gd name="connsiteY0" fmla="*/ 0 h 5645157"/>
              <a:gd name="connsiteX1" fmla="*/ 11014364 w 11014364"/>
              <a:gd name="connsiteY1" fmla="*/ 3010477 h 5645157"/>
              <a:gd name="connsiteX2" fmla="*/ 9383868 w 11014364"/>
              <a:gd name="connsiteY2" fmla="*/ 5645157 h 5645157"/>
              <a:gd name="connsiteX3" fmla="*/ 0 w 11014364"/>
              <a:gd name="connsiteY3" fmla="*/ 5645157 h 5645157"/>
              <a:gd name="connsiteX4" fmla="*/ 0 w 11014364"/>
              <a:gd name="connsiteY4" fmla="*/ 1268934 h 5645157"/>
              <a:gd name="connsiteX5" fmla="*/ 899456 w 11014364"/>
              <a:gd name="connsiteY5" fmla="*/ 0 h 5645157"/>
              <a:gd name="connsiteX0" fmla="*/ 337596 w 11014364"/>
              <a:gd name="connsiteY0" fmla="*/ 0 h 6383288"/>
              <a:gd name="connsiteX1" fmla="*/ 11014364 w 11014364"/>
              <a:gd name="connsiteY1" fmla="*/ 3748608 h 6383288"/>
              <a:gd name="connsiteX2" fmla="*/ 9383868 w 11014364"/>
              <a:gd name="connsiteY2" fmla="*/ 6383288 h 6383288"/>
              <a:gd name="connsiteX3" fmla="*/ 0 w 11014364"/>
              <a:gd name="connsiteY3" fmla="*/ 6383288 h 6383288"/>
              <a:gd name="connsiteX4" fmla="*/ 0 w 11014364"/>
              <a:gd name="connsiteY4" fmla="*/ 2007065 h 6383288"/>
              <a:gd name="connsiteX5" fmla="*/ 337596 w 11014364"/>
              <a:gd name="connsiteY5" fmla="*/ 0 h 6383288"/>
              <a:gd name="connsiteX0" fmla="*/ 337596 w 11532157"/>
              <a:gd name="connsiteY0" fmla="*/ 0 h 6383288"/>
              <a:gd name="connsiteX1" fmla="*/ 11532157 w 11532157"/>
              <a:gd name="connsiteY1" fmla="*/ 6161302 h 6383288"/>
              <a:gd name="connsiteX2" fmla="*/ 9383868 w 11532157"/>
              <a:gd name="connsiteY2" fmla="*/ 6383288 h 6383288"/>
              <a:gd name="connsiteX3" fmla="*/ 0 w 11532157"/>
              <a:gd name="connsiteY3" fmla="*/ 6383288 h 6383288"/>
              <a:gd name="connsiteX4" fmla="*/ 0 w 11532157"/>
              <a:gd name="connsiteY4" fmla="*/ 2007065 h 6383288"/>
              <a:gd name="connsiteX5" fmla="*/ 337596 w 11532157"/>
              <a:gd name="connsiteY5" fmla="*/ 0 h 6383288"/>
              <a:gd name="connsiteX0" fmla="*/ 349628 w 11532157"/>
              <a:gd name="connsiteY0" fmla="*/ 0 h 6383288"/>
              <a:gd name="connsiteX1" fmla="*/ 11532157 w 11532157"/>
              <a:gd name="connsiteY1" fmla="*/ 6161302 h 6383288"/>
              <a:gd name="connsiteX2" fmla="*/ 9383868 w 11532157"/>
              <a:gd name="connsiteY2" fmla="*/ 6383288 h 6383288"/>
              <a:gd name="connsiteX3" fmla="*/ 0 w 11532157"/>
              <a:gd name="connsiteY3" fmla="*/ 6383288 h 6383288"/>
              <a:gd name="connsiteX4" fmla="*/ 0 w 11532157"/>
              <a:gd name="connsiteY4" fmla="*/ 2007065 h 6383288"/>
              <a:gd name="connsiteX5" fmla="*/ 349628 w 11532157"/>
              <a:gd name="connsiteY5" fmla="*/ 0 h 6383288"/>
              <a:gd name="connsiteX0" fmla="*/ 349628 w 11532157"/>
              <a:gd name="connsiteY0" fmla="*/ 0 h 6383288"/>
              <a:gd name="connsiteX1" fmla="*/ 11532157 w 11532157"/>
              <a:gd name="connsiteY1" fmla="*/ 6181354 h 6383288"/>
              <a:gd name="connsiteX2" fmla="*/ 9383868 w 11532157"/>
              <a:gd name="connsiteY2" fmla="*/ 6383288 h 6383288"/>
              <a:gd name="connsiteX3" fmla="*/ 0 w 11532157"/>
              <a:gd name="connsiteY3" fmla="*/ 6383288 h 6383288"/>
              <a:gd name="connsiteX4" fmla="*/ 0 w 11532157"/>
              <a:gd name="connsiteY4" fmla="*/ 2007065 h 6383288"/>
              <a:gd name="connsiteX5" fmla="*/ 349628 w 11532157"/>
              <a:gd name="connsiteY5" fmla="*/ 0 h 6383288"/>
              <a:gd name="connsiteX0" fmla="*/ 363482 w 11546011"/>
              <a:gd name="connsiteY0" fmla="*/ 0 h 6383288"/>
              <a:gd name="connsiteX1" fmla="*/ 11546011 w 11546011"/>
              <a:gd name="connsiteY1" fmla="*/ 6181354 h 6383288"/>
              <a:gd name="connsiteX2" fmla="*/ 9397722 w 11546011"/>
              <a:gd name="connsiteY2" fmla="*/ 6383288 h 6383288"/>
              <a:gd name="connsiteX3" fmla="*/ 13854 w 11546011"/>
              <a:gd name="connsiteY3" fmla="*/ 6383288 h 6383288"/>
              <a:gd name="connsiteX4" fmla="*/ 0 w 11546011"/>
              <a:gd name="connsiteY4" fmla="*/ 677029 h 6383288"/>
              <a:gd name="connsiteX5" fmla="*/ 363482 w 11546011"/>
              <a:gd name="connsiteY5" fmla="*/ 0 h 6383288"/>
              <a:gd name="connsiteX0" fmla="*/ 363482 w 11546011"/>
              <a:gd name="connsiteY0" fmla="*/ 0 h 6383288"/>
              <a:gd name="connsiteX1" fmla="*/ 11546011 w 11546011"/>
              <a:gd name="connsiteY1" fmla="*/ 6181354 h 6383288"/>
              <a:gd name="connsiteX2" fmla="*/ 9397722 w 11546011"/>
              <a:gd name="connsiteY2" fmla="*/ 6383288 h 6383288"/>
              <a:gd name="connsiteX3" fmla="*/ 13854 w 11546011"/>
              <a:gd name="connsiteY3" fmla="*/ 6383288 h 6383288"/>
              <a:gd name="connsiteX4" fmla="*/ 0 w 11546011"/>
              <a:gd name="connsiteY4" fmla="*/ 677029 h 6383288"/>
              <a:gd name="connsiteX5" fmla="*/ 363482 w 11546011"/>
              <a:gd name="connsiteY5" fmla="*/ 0 h 6383288"/>
              <a:gd name="connsiteX0" fmla="*/ 351167 w 11533696"/>
              <a:gd name="connsiteY0" fmla="*/ 0 h 6383288"/>
              <a:gd name="connsiteX1" fmla="*/ 11533696 w 11533696"/>
              <a:gd name="connsiteY1" fmla="*/ 6181354 h 6383288"/>
              <a:gd name="connsiteX2" fmla="*/ 9385407 w 11533696"/>
              <a:gd name="connsiteY2" fmla="*/ 6383288 h 6383288"/>
              <a:gd name="connsiteX3" fmla="*/ 1539 w 11533696"/>
              <a:gd name="connsiteY3" fmla="*/ 6383288 h 6383288"/>
              <a:gd name="connsiteX4" fmla="*/ 0 w 11533696"/>
              <a:gd name="connsiteY4" fmla="*/ 673951 h 6383288"/>
              <a:gd name="connsiteX5" fmla="*/ 351167 w 11533696"/>
              <a:gd name="connsiteY5" fmla="*/ 0 h 6383288"/>
              <a:gd name="connsiteX0" fmla="*/ 351167 w 11533696"/>
              <a:gd name="connsiteY0" fmla="*/ 0 h 6383288"/>
              <a:gd name="connsiteX1" fmla="*/ 11533696 w 11533696"/>
              <a:gd name="connsiteY1" fmla="*/ 6181354 h 6383288"/>
              <a:gd name="connsiteX2" fmla="*/ 10955589 w 11533696"/>
              <a:gd name="connsiteY2" fmla="*/ 6383288 h 6383288"/>
              <a:gd name="connsiteX3" fmla="*/ 1539 w 11533696"/>
              <a:gd name="connsiteY3" fmla="*/ 6383288 h 6383288"/>
              <a:gd name="connsiteX4" fmla="*/ 0 w 11533696"/>
              <a:gd name="connsiteY4" fmla="*/ 673951 h 6383288"/>
              <a:gd name="connsiteX5" fmla="*/ 351167 w 11533696"/>
              <a:gd name="connsiteY5" fmla="*/ 0 h 6383288"/>
              <a:gd name="connsiteX0" fmla="*/ 351167 w 11533696"/>
              <a:gd name="connsiteY0" fmla="*/ 0 h 6383288"/>
              <a:gd name="connsiteX1" fmla="*/ 11533696 w 11533696"/>
              <a:gd name="connsiteY1" fmla="*/ 6181354 h 6383288"/>
              <a:gd name="connsiteX2" fmla="*/ 11315663 w 11533696"/>
              <a:gd name="connsiteY2" fmla="*/ 6383288 h 6383288"/>
              <a:gd name="connsiteX3" fmla="*/ 1539 w 11533696"/>
              <a:gd name="connsiteY3" fmla="*/ 6383288 h 6383288"/>
              <a:gd name="connsiteX4" fmla="*/ 0 w 11533696"/>
              <a:gd name="connsiteY4" fmla="*/ 673951 h 6383288"/>
              <a:gd name="connsiteX5" fmla="*/ 351167 w 11533696"/>
              <a:gd name="connsiteY5" fmla="*/ 0 h 6383288"/>
              <a:gd name="connsiteX0" fmla="*/ 351167 w 11547077"/>
              <a:gd name="connsiteY0" fmla="*/ 0 h 6383288"/>
              <a:gd name="connsiteX1" fmla="*/ 11547077 w 11547077"/>
              <a:gd name="connsiteY1" fmla="*/ 6085343 h 6383288"/>
              <a:gd name="connsiteX2" fmla="*/ 11315663 w 11547077"/>
              <a:gd name="connsiteY2" fmla="*/ 6383288 h 6383288"/>
              <a:gd name="connsiteX3" fmla="*/ 1539 w 11547077"/>
              <a:gd name="connsiteY3" fmla="*/ 6383288 h 6383288"/>
              <a:gd name="connsiteX4" fmla="*/ 0 w 11547077"/>
              <a:gd name="connsiteY4" fmla="*/ 673951 h 6383288"/>
              <a:gd name="connsiteX5" fmla="*/ 351167 w 11547077"/>
              <a:gd name="connsiteY5" fmla="*/ 0 h 6383288"/>
              <a:gd name="connsiteX0" fmla="*/ 351167 w 11542617"/>
              <a:gd name="connsiteY0" fmla="*/ 0 h 6383288"/>
              <a:gd name="connsiteX1" fmla="*/ 11542617 w 11542617"/>
              <a:gd name="connsiteY1" fmla="*/ 6070942 h 6383288"/>
              <a:gd name="connsiteX2" fmla="*/ 11315663 w 11542617"/>
              <a:gd name="connsiteY2" fmla="*/ 6383288 h 6383288"/>
              <a:gd name="connsiteX3" fmla="*/ 1539 w 11542617"/>
              <a:gd name="connsiteY3" fmla="*/ 6383288 h 6383288"/>
              <a:gd name="connsiteX4" fmla="*/ 0 w 11542617"/>
              <a:gd name="connsiteY4" fmla="*/ 673951 h 6383288"/>
              <a:gd name="connsiteX5" fmla="*/ 351167 w 11542617"/>
              <a:gd name="connsiteY5" fmla="*/ 0 h 6383288"/>
              <a:gd name="connsiteX0" fmla="*/ 351167 w 11509566"/>
              <a:gd name="connsiteY0" fmla="*/ 0 h 6383288"/>
              <a:gd name="connsiteX1" fmla="*/ 11509566 w 11509566"/>
              <a:gd name="connsiteY1" fmla="*/ 5774521 h 6383288"/>
              <a:gd name="connsiteX2" fmla="*/ 11315663 w 11509566"/>
              <a:gd name="connsiteY2" fmla="*/ 6383288 h 6383288"/>
              <a:gd name="connsiteX3" fmla="*/ 1539 w 11509566"/>
              <a:gd name="connsiteY3" fmla="*/ 6383288 h 6383288"/>
              <a:gd name="connsiteX4" fmla="*/ 0 w 11509566"/>
              <a:gd name="connsiteY4" fmla="*/ 673951 h 6383288"/>
              <a:gd name="connsiteX5" fmla="*/ 351167 w 11509566"/>
              <a:gd name="connsiteY5" fmla="*/ 0 h 6383288"/>
              <a:gd name="connsiteX0" fmla="*/ 351167 w 11509566"/>
              <a:gd name="connsiteY0" fmla="*/ 0 h 6383288"/>
              <a:gd name="connsiteX1" fmla="*/ 11509566 w 11509566"/>
              <a:gd name="connsiteY1" fmla="*/ 5774521 h 6383288"/>
              <a:gd name="connsiteX2" fmla="*/ 11315663 w 11509566"/>
              <a:gd name="connsiteY2" fmla="*/ 6383288 h 6383288"/>
              <a:gd name="connsiteX3" fmla="*/ 1539 w 11509566"/>
              <a:gd name="connsiteY3" fmla="*/ 6383288 h 6383288"/>
              <a:gd name="connsiteX4" fmla="*/ 0 w 11509566"/>
              <a:gd name="connsiteY4" fmla="*/ 673951 h 6383288"/>
              <a:gd name="connsiteX5" fmla="*/ 351167 w 11509566"/>
              <a:gd name="connsiteY5" fmla="*/ 0 h 6383288"/>
              <a:gd name="connsiteX0" fmla="*/ 362184 w 11509566"/>
              <a:gd name="connsiteY0" fmla="*/ 0 h 6027583"/>
              <a:gd name="connsiteX1" fmla="*/ 11509566 w 11509566"/>
              <a:gd name="connsiteY1" fmla="*/ 5418816 h 6027583"/>
              <a:gd name="connsiteX2" fmla="*/ 11315663 w 11509566"/>
              <a:gd name="connsiteY2" fmla="*/ 6027583 h 6027583"/>
              <a:gd name="connsiteX3" fmla="*/ 1539 w 11509566"/>
              <a:gd name="connsiteY3" fmla="*/ 6027583 h 6027583"/>
              <a:gd name="connsiteX4" fmla="*/ 0 w 11509566"/>
              <a:gd name="connsiteY4" fmla="*/ 318246 h 6027583"/>
              <a:gd name="connsiteX5" fmla="*/ 362184 w 11509566"/>
              <a:gd name="connsiteY5" fmla="*/ 0 h 6027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09566" h="6027583">
                <a:moveTo>
                  <a:pt x="362184" y="0"/>
                </a:moveTo>
                <a:lnTo>
                  <a:pt x="11509566" y="5418816"/>
                </a:lnTo>
                <a:lnTo>
                  <a:pt x="11315663" y="6027583"/>
                </a:lnTo>
                <a:lnTo>
                  <a:pt x="1539" y="6027583"/>
                </a:lnTo>
                <a:lnTo>
                  <a:pt x="0" y="318246"/>
                </a:lnTo>
                <a:lnTo>
                  <a:pt x="362184" y="0"/>
                </a:lnTo>
                <a:close/>
              </a:path>
            </a:pathLst>
          </a:custGeom>
          <a:gradFill flip="none" rotWithShape="0">
            <a:gsLst>
              <a:gs pos="0">
                <a:schemeClr val="tx1">
                  <a:alpha val="50000"/>
                </a:schemeClr>
              </a:gs>
              <a:gs pos="100000">
                <a:schemeClr val="tx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56238" y="926924"/>
            <a:ext cx="11479527" cy="5629586"/>
          </a:xfrm>
          <a:prstGeom prst="roundRect">
            <a:avLst>
              <a:gd name="adj" fmla="val 0"/>
            </a:avLst>
          </a:prstGeom>
          <a:gradFill flip="none" rotWithShape="1">
            <a:gsLst>
              <a:gs pos="100000">
                <a:srgbClr val="D0D8CD"/>
              </a:gs>
              <a:gs pos="0">
                <a:srgbClr val="FFFFFF"/>
              </a:gs>
              <a:gs pos="50000">
                <a:srgbClr val="F4F4F4"/>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rgbClr val="1A94A2"/>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27" name="圆角矩形 26"/>
          <p:cNvSpPr/>
          <p:nvPr/>
        </p:nvSpPr>
        <p:spPr>
          <a:xfrm>
            <a:off x="468388" y="1033428"/>
            <a:ext cx="11255227" cy="5416578"/>
          </a:xfrm>
          <a:prstGeom prst="roundRect">
            <a:avLst>
              <a:gd name="adj" fmla="val 0"/>
            </a:avLst>
          </a:prstGeom>
          <a:gradFill flip="none" rotWithShape="1">
            <a:gsLst>
              <a:gs pos="100000">
                <a:srgbClr val="D0D8CD"/>
              </a:gs>
              <a:gs pos="0">
                <a:srgbClr val="FFFFFF"/>
              </a:gs>
              <a:gs pos="50000">
                <a:srgbClr val="F4F4F4"/>
              </a:gs>
            </a:gsLst>
            <a:lin ang="16200000" scaled="1"/>
            <a:tileRect/>
          </a:gradFill>
          <a:ln w="28575">
            <a:solidFill>
              <a:srgbClr val="397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900" b="1" dirty="0">
              <a:solidFill>
                <a:srgbClr val="6298BF"/>
              </a:solidFill>
              <a:effectLst>
                <a:innerShdw blurRad="63500" dist="50800" dir="16200000">
                  <a:prstClr val="black">
                    <a:alpha val="50000"/>
                  </a:prstClr>
                </a:innerShdw>
              </a:effectLst>
              <a:latin typeface="Trajan Pro" panose="02020502050506020301" pitchFamily="18" charset="0"/>
              <a:ea typeface="Adobe Gothic Std B" panose="020B0800000000000000" pitchFamily="34" charset="-128"/>
            </a:endParaRPr>
          </a:p>
        </p:txBody>
      </p:sp>
      <p:sp>
        <p:nvSpPr>
          <p:cNvPr id="12" name="矩形 11"/>
          <p:cNvSpPr/>
          <p:nvPr/>
        </p:nvSpPr>
        <p:spPr>
          <a:xfrm>
            <a:off x="3311432" y="46022"/>
            <a:ext cx="5569153" cy="646331"/>
          </a:xfrm>
          <a:prstGeom prst="rect">
            <a:avLst/>
          </a:prstGeom>
        </p:spPr>
        <p:txBody>
          <a:bodyPr wrap="none">
            <a:spAutoFit/>
          </a:bodyPr>
          <a:lstStyle/>
          <a:p>
            <a:pPr algn="ctr"/>
            <a:r>
              <a:rPr lang="en-US" altLang="zh-CN" sz="3600" dirty="0" smtClean="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Segoe UI Black" panose="020B0A02040204020203" pitchFamily="34" charset="0"/>
              </a:rPr>
              <a:t>Add Your Headline Here</a:t>
            </a:r>
            <a:endParaRPr lang="en-US" altLang="zh-CN" sz="3600" dirty="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Segoe UI Black" panose="020B0A02040204020203" pitchFamily="34" charset="0"/>
            </a:endParaRPr>
          </a:p>
        </p:txBody>
      </p:sp>
      <p:sp>
        <p:nvSpPr>
          <p:cNvPr id="13" name="矩形 12"/>
          <p:cNvSpPr/>
          <p:nvPr/>
        </p:nvSpPr>
        <p:spPr>
          <a:xfrm>
            <a:off x="4362034" y="592146"/>
            <a:ext cx="3467937" cy="295466"/>
          </a:xfrm>
          <a:prstGeom prst="rect">
            <a:avLst/>
          </a:prstGeom>
        </p:spPr>
        <p:txBody>
          <a:bodyPr wrap="none">
            <a:spAutoFit/>
          </a:bodyPr>
          <a:lstStyle/>
          <a:p>
            <a:pPr lvl="0" algn="ctr">
              <a:lnSpc>
                <a:spcPct val="110000"/>
              </a:lnSpc>
            </a:pPr>
            <a:r>
              <a:rPr lang="en-US" altLang="zh-CN" sz="1200" dirty="0">
                <a:solidFill>
                  <a:schemeClr val="bg1"/>
                </a:solidFill>
                <a:latin typeface="Segoe UI Light" panose="020B0502040204020203" pitchFamily="34" charset="0"/>
                <a:ea typeface="华文细黑" panose="02010600040101010101" pitchFamily="2" charset="-122"/>
                <a:cs typeface="Segoe UI Light" panose="020B0502040204020203" pitchFamily="34" charset="0"/>
                <a:sym typeface="+mn-lt"/>
              </a:rPr>
              <a:t>What we hope to achieve in the short and long run</a:t>
            </a:r>
          </a:p>
        </p:txBody>
      </p:sp>
      <p:sp>
        <p:nvSpPr>
          <p:cNvPr id="14" name="矩形 13"/>
          <p:cNvSpPr/>
          <p:nvPr/>
        </p:nvSpPr>
        <p:spPr>
          <a:xfrm>
            <a:off x="773792" y="5100246"/>
            <a:ext cx="2129328" cy="1058591"/>
          </a:xfrm>
          <a:prstGeom prst="rect">
            <a:avLst/>
          </a:prstGeom>
          <a:solidFill>
            <a:srgbClr val="7FD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903120" y="4747383"/>
            <a:ext cx="2129328" cy="1411454"/>
          </a:xfrm>
          <a:prstGeom prst="rect">
            <a:avLst/>
          </a:prstGeom>
          <a:solidFill>
            <a:srgbClr val="40C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031337" y="4276897"/>
            <a:ext cx="2129328" cy="1881940"/>
          </a:xfrm>
          <a:prstGeom prst="rect">
            <a:avLst/>
          </a:prstGeom>
          <a:solidFill>
            <a:srgbClr val="7FD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159554" y="3884827"/>
            <a:ext cx="2129328" cy="2274010"/>
          </a:xfrm>
          <a:prstGeom prst="rect">
            <a:avLst/>
          </a:prstGeom>
          <a:solidFill>
            <a:srgbClr val="40C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55"/>
          <p:cNvSpPr/>
          <p:nvPr/>
        </p:nvSpPr>
        <p:spPr>
          <a:xfrm>
            <a:off x="829409" y="4109656"/>
            <a:ext cx="2020315" cy="757130"/>
          </a:xfrm>
          <a:prstGeom prst="rect">
            <a:avLst/>
          </a:prstGeom>
        </p:spPr>
        <p:txBody>
          <a:bodyPr wrap="square" anchor="ctr">
            <a:spAutoFit/>
          </a:bodyPr>
          <a:lstStyle/>
          <a:p>
            <a:pPr>
              <a:lnSpc>
                <a:spcPct val="120000"/>
              </a:lnSpc>
            </a:pPr>
            <a:r>
              <a:rPr lang="zh-CN" altLang="zh-CN" sz="900" dirty="0">
                <a:latin typeface="华文细黑" panose="02010600040101010101" pitchFamily="2" charset="-122"/>
                <a:ea typeface="华文细黑" panose="02010600040101010101" pitchFamily="2" charset="-122"/>
                <a:cs typeface="Open Sans" panose="020B0606030504020204" pitchFamily="34" charset="0"/>
                <a:sym typeface="News Gothic MT" charset="0"/>
              </a:rPr>
              <a:t>Lorem ipsum dolor sit amet, consectetur adipisicing elit, sed do eiusmod tempor incididunt ut labore et dolore magna</a:t>
            </a:r>
            <a:endParaRPr lang="zh-CN" altLang="en-US" sz="900" dirty="0">
              <a:latin typeface="华文细黑" panose="02010600040101010101" pitchFamily="2" charset="-122"/>
              <a:ea typeface="华文细黑" panose="02010600040101010101" pitchFamily="2" charset="-122"/>
              <a:cs typeface="Open Sans" panose="020B0606030504020204" pitchFamily="34" charset="0"/>
            </a:endParaRPr>
          </a:p>
        </p:txBody>
      </p:sp>
      <p:sp>
        <p:nvSpPr>
          <p:cNvPr id="19" name="矩形 55"/>
          <p:cNvSpPr/>
          <p:nvPr/>
        </p:nvSpPr>
        <p:spPr>
          <a:xfrm>
            <a:off x="2953810" y="3784155"/>
            <a:ext cx="2020315" cy="757130"/>
          </a:xfrm>
          <a:prstGeom prst="rect">
            <a:avLst/>
          </a:prstGeom>
        </p:spPr>
        <p:txBody>
          <a:bodyPr wrap="square" anchor="ctr">
            <a:spAutoFit/>
          </a:bodyPr>
          <a:lstStyle/>
          <a:p>
            <a:pPr>
              <a:lnSpc>
                <a:spcPct val="120000"/>
              </a:lnSpc>
            </a:pPr>
            <a:r>
              <a:rPr lang="zh-CN" altLang="zh-CN" sz="900" dirty="0">
                <a:latin typeface="华文细黑" panose="02010600040101010101" pitchFamily="2" charset="-122"/>
                <a:ea typeface="华文细黑" panose="02010600040101010101" pitchFamily="2" charset="-122"/>
                <a:cs typeface="Open Sans" panose="020B0606030504020204" pitchFamily="34" charset="0"/>
                <a:sym typeface="News Gothic MT" charset="0"/>
              </a:rPr>
              <a:t>Lorem ipsum dolor sit amet, consectetur adipisicing elit, sed do eiusmod tempor incididunt ut labore et dolore magna</a:t>
            </a:r>
            <a:endParaRPr lang="zh-CN" altLang="en-US" sz="900" dirty="0">
              <a:latin typeface="华文细黑" panose="02010600040101010101" pitchFamily="2" charset="-122"/>
              <a:ea typeface="华文细黑" panose="02010600040101010101" pitchFamily="2" charset="-122"/>
              <a:cs typeface="Open Sans" panose="020B0606030504020204" pitchFamily="34" charset="0"/>
            </a:endParaRPr>
          </a:p>
        </p:txBody>
      </p:sp>
      <p:sp>
        <p:nvSpPr>
          <p:cNvPr id="20" name="矩形 55"/>
          <p:cNvSpPr/>
          <p:nvPr/>
        </p:nvSpPr>
        <p:spPr>
          <a:xfrm>
            <a:off x="5084989" y="3296507"/>
            <a:ext cx="2020315" cy="757130"/>
          </a:xfrm>
          <a:prstGeom prst="rect">
            <a:avLst/>
          </a:prstGeom>
        </p:spPr>
        <p:txBody>
          <a:bodyPr wrap="square" anchor="ctr">
            <a:spAutoFit/>
          </a:bodyPr>
          <a:lstStyle/>
          <a:p>
            <a:pPr>
              <a:lnSpc>
                <a:spcPct val="120000"/>
              </a:lnSpc>
            </a:pPr>
            <a:r>
              <a:rPr lang="zh-CN" altLang="zh-CN" sz="900" dirty="0">
                <a:latin typeface="华文细黑" panose="02010600040101010101" pitchFamily="2" charset="-122"/>
                <a:ea typeface="华文细黑" panose="02010600040101010101" pitchFamily="2" charset="-122"/>
                <a:cs typeface="Open Sans" panose="020B0606030504020204" pitchFamily="34" charset="0"/>
                <a:sym typeface="News Gothic MT" charset="0"/>
              </a:rPr>
              <a:t>Lorem ipsum dolor sit amet, consectetur adipisicing elit, sed do eiusmod tempor incididunt ut labore et dolore magna</a:t>
            </a:r>
            <a:endParaRPr lang="zh-CN" altLang="en-US" sz="900" dirty="0">
              <a:latin typeface="华文细黑" panose="02010600040101010101" pitchFamily="2" charset="-122"/>
              <a:ea typeface="华文细黑" panose="02010600040101010101" pitchFamily="2" charset="-122"/>
              <a:cs typeface="Open Sans" panose="020B0606030504020204" pitchFamily="34" charset="0"/>
            </a:endParaRPr>
          </a:p>
        </p:txBody>
      </p:sp>
      <p:sp>
        <p:nvSpPr>
          <p:cNvPr id="21" name="矩形 55"/>
          <p:cNvSpPr/>
          <p:nvPr/>
        </p:nvSpPr>
        <p:spPr>
          <a:xfrm>
            <a:off x="7213633" y="2984788"/>
            <a:ext cx="2020315" cy="757130"/>
          </a:xfrm>
          <a:prstGeom prst="rect">
            <a:avLst/>
          </a:prstGeom>
        </p:spPr>
        <p:txBody>
          <a:bodyPr wrap="square" anchor="ctr">
            <a:spAutoFit/>
          </a:bodyPr>
          <a:lstStyle/>
          <a:p>
            <a:pPr>
              <a:lnSpc>
                <a:spcPct val="120000"/>
              </a:lnSpc>
            </a:pPr>
            <a:r>
              <a:rPr lang="zh-CN" altLang="zh-CN" sz="900" dirty="0">
                <a:latin typeface="华文细黑" panose="02010600040101010101" pitchFamily="2" charset="-122"/>
                <a:ea typeface="华文细黑" panose="02010600040101010101" pitchFamily="2" charset="-122"/>
                <a:cs typeface="Open Sans" panose="020B0606030504020204" pitchFamily="34" charset="0"/>
                <a:sym typeface="News Gothic MT" charset="0"/>
              </a:rPr>
              <a:t>Lorem ipsum dolor sit amet, consectetur adipisicing elit, sed do eiusmod tempor incididunt ut labore et dolore magna</a:t>
            </a:r>
            <a:endParaRPr lang="zh-CN" altLang="en-US" sz="900" dirty="0">
              <a:latin typeface="华文细黑" panose="02010600040101010101" pitchFamily="2" charset="-122"/>
              <a:ea typeface="华文细黑" panose="02010600040101010101" pitchFamily="2" charset="-122"/>
              <a:cs typeface="Open Sans" panose="020B0606030504020204" pitchFamily="34" charset="0"/>
            </a:endParaRPr>
          </a:p>
        </p:txBody>
      </p:sp>
      <p:sp>
        <p:nvSpPr>
          <p:cNvPr id="22" name="矩形 21"/>
          <p:cNvSpPr/>
          <p:nvPr/>
        </p:nvSpPr>
        <p:spPr>
          <a:xfrm>
            <a:off x="1544197" y="5684257"/>
            <a:ext cx="590739" cy="338554"/>
          </a:xfrm>
          <a:prstGeom prst="rect">
            <a:avLst/>
          </a:prstGeom>
        </p:spPr>
        <p:txBody>
          <a:bodyPr wrap="none">
            <a:spAutoFit/>
          </a:bodyPr>
          <a:lstStyle/>
          <a:p>
            <a:pPr algn="ctr"/>
            <a:r>
              <a:rPr lang="en-US" altLang="zh-CN" sz="1600" dirty="0" smtClean="0">
                <a:solidFill>
                  <a:schemeClr val="bg1"/>
                </a:solidFill>
                <a:latin typeface="HelveticaNeueLT Pro 67 MdCn" panose="020B0606030502030204" pitchFamily="34" charset="0"/>
              </a:rPr>
              <a:t>2011 </a:t>
            </a:r>
            <a:endParaRPr lang="zh-CN" altLang="en-US" sz="1600" dirty="0">
              <a:solidFill>
                <a:schemeClr val="bg1"/>
              </a:solidFill>
              <a:latin typeface="HelveticaNeueLT Pro 67 MdCn" panose="020B0606030502030204" pitchFamily="34" charset="0"/>
            </a:endParaRPr>
          </a:p>
        </p:txBody>
      </p:sp>
      <p:sp>
        <p:nvSpPr>
          <p:cNvPr id="25" name="矩形 24"/>
          <p:cNvSpPr/>
          <p:nvPr/>
        </p:nvSpPr>
        <p:spPr>
          <a:xfrm>
            <a:off x="3662442" y="5684257"/>
            <a:ext cx="603050" cy="338554"/>
          </a:xfrm>
          <a:prstGeom prst="rect">
            <a:avLst/>
          </a:prstGeom>
        </p:spPr>
        <p:txBody>
          <a:bodyPr wrap="none">
            <a:spAutoFit/>
          </a:bodyPr>
          <a:lstStyle/>
          <a:p>
            <a:pPr algn="ctr"/>
            <a:r>
              <a:rPr lang="en-US" altLang="zh-CN" sz="1600" dirty="0" smtClean="0">
                <a:solidFill>
                  <a:schemeClr val="bg1"/>
                </a:solidFill>
                <a:latin typeface="HelveticaNeueLT Pro 67 MdCn" panose="020B0606030502030204" pitchFamily="34" charset="0"/>
              </a:rPr>
              <a:t>2012 </a:t>
            </a:r>
            <a:endParaRPr lang="zh-CN" altLang="en-US" sz="1600" dirty="0">
              <a:solidFill>
                <a:schemeClr val="bg1"/>
              </a:solidFill>
              <a:latin typeface="HelveticaNeueLT Pro 67 MdCn" panose="020B0606030502030204" pitchFamily="34" charset="0"/>
            </a:endParaRPr>
          </a:p>
        </p:txBody>
      </p:sp>
      <p:sp>
        <p:nvSpPr>
          <p:cNvPr id="26" name="矩形 25"/>
          <p:cNvSpPr/>
          <p:nvPr/>
        </p:nvSpPr>
        <p:spPr>
          <a:xfrm>
            <a:off x="5793622" y="5684257"/>
            <a:ext cx="603050" cy="338554"/>
          </a:xfrm>
          <a:prstGeom prst="rect">
            <a:avLst/>
          </a:prstGeom>
        </p:spPr>
        <p:txBody>
          <a:bodyPr wrap="none">
            <a:spAutoFit/>
          </a:bodyPr>
          <a:lstStyle/>
          <a:p>
            <a:pPr algn="ctr"/>
            <a:r>
              <a:rPr lang="en-US" altLang="zh-CN" sz="1600" dirty="0" smtClean="0">
                <a:solidFill>
                  <a:schemeClr val="bg1"/>
                </a:solidFill>
                <a:latin typeface="HelveticaNeueLT Pro 67 MdCn" panose="020B0606030502030204" pitchFamily="34" charset="0"/>
              </a:rPr>
              <a:t>2013 </a:t>
            </a:r>
            <a:endParaRPr lang="zh-CN" altLang="en-US" sz="1600" dirty="0">
              <a:solidFill>
                <a:schemeClr val="bg1"/>
              </a:solidFill>
              <a:latin typeface="HelveticaNeueLT Pro 67 MdCn" panose="020B0606030502030204" pitchFamily="34" charset="0"/>
            </a:endParaRPr>
          </a:p>
        </p:txBody>
      </p:sp>
      <p:sp>
        <p:nvSpPr>
          <p:cNvPr id="28" name="矩形 27"/>
          <p:cNvSpPr/>
          <p:nvPr/>
        </p:nvSpPr>
        <p:spPr>
          <a:xfrm>
            <a:off x="7922266" y="5684257"/>
            <a:ext cx="603050" cy="338554"/>
          </a:xfrm>
          <a:prstGeom prst="rect">
            <a:avLst/>
          </a:prstGeom>
        </p:spPr>
        <p:txBody>
          <a:bodyPr wrap="none">
            <a:spAutoFit/>
          </a:bodyPr>
          <a:lstStyle/>
          <a:p>
            <a:pPr algn="ctr"/>
            <a:r>
              <a:rPr lang="en-US" altLang="zh-CN" sz="1600" dirty="0" smtClean="0">
                <a:solidFill>
                  <a:schemeClr val="bg1"/>
                </a:solidFill>
                <a:latin typeface="HelveticaNeueLT Pro 67 MdCn" panose="020B0606030502030204" pitchFamily="34" charset="0"/>
              </a:rPr>
              <a:t>2014 </a:t>
            </a:r>
            <a:endParaRPr lang="zh-CN" altLang="en-US" sz="1600" dirty="0">
              <a:solidFill>
                <a:schemeClr val="bg1"/>
              </a:solidFill>
              <a:latin typeface="HelveticaNeueLT Pro 67 MdCn" panose="020B0606030502030204" pitchFamily="34" charset="0"/>
            </a:endParaRPr>
          </a:p>
        </p:txBody>
      </p:sp>
      <p:sp>
        <p:nvSpPr>
          <p:cNvPr id="29" name="矩形 28"/>
          <p:cNvSpPr/>
          <p:nvPr/>
        </p:nvSpPr>
        <p:spPr>
          <a:xfrm>
            <a:off x="9287769" y="3409229"/>
            <a:ext cx="2129328" cy="2749608"/>
          </a:xfrm>
          <a:prstGeom prst="rect">
            <a:avLst/>
          </a:prstGeom>
          <a:solidFill>
            <a:srgbClr val="7FD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0050908" y="5684257"/>
            <a:ext cx="603050" cy="338554"/>
          </a:xfrm>
          <a:prstGeom prst="rect">
            <a:avLst/>
          </a:prstGeom>
        </p:spPr>
        <p:txBody>
          <a:bodyPr wrap="none">
            <a:spAutoFit/>
          </a:bodyPr>
          <a:lstStyle/>
          <a:p>
            <a:pPr algn="ctr"/>
            <a:r>
              <a:rPr lang="en-US" altLang="zh-CN" sz="1600" dirty="0" smtClean="0">
                <a:solidFill>
                  <a:schemeClr val="bg1"/>
                </a:solidFill>
                <a:latin typeface="HelveticaNeueLT Pro 67 MdCn" panose="020B0606030502030204" pitchFamily="34" charset="0"/>
              </a:rPr>
              <a:t>2015 </a:t>
            </a:r>
            <a:endParaRPr lang="zh-CN" altLang="en-US" sz="1600" dirty="0">
              <a:solidFill>
                <a:schemeClr val="bg1"/>
              </a:solidFill>
              <a:latin typeface="HelveticaNeueLT Pro 67 MdCn" panose="020B0606030502030204" pitchFamily="34" charset="0"/>
            </a:endParaRPr>
          </a:p>
        </p:txBody>
      </p:sp>
      <p:grpSp>
        <p:nvGrpSpPr>
          <p:cNvPr id="31" name="组合 30"/>
          <p:cNvGrpSpPr/>
          <p:nvPr/>
        </p:nvGrpSpPr>
        <p:grpSpPr>
          <a:xfrm>
            <a:off x="9635042" y="1550846"/>
            <a:ext cx="1434782" cy="1532713"/>
            <a:chOff x="6876272" y="1083981"/>
            <a:chExt cx="1537251" cy="1642176"/>
          </a:xfrm>
          <a:solidFill>
            <a:srgbClr val="2A53C4">
              <a:alpha val="70000"/>
            </a:srgbClr>
          </a:solidFill>
        </p:grpSpPr>
        <p:sp>
          <p:nvSpPr>
            <p:cNvPr id="32" name="任意多边形 31"/>
            <p:cNvSpPr/>
            <p:nvPr/>
          </p:nvSpPr>
          <p:spPr>
            <a:xfrm>
              <a:off x="6876272" y="1083981"/>
              <a:ext cx="1537251" cy="1642176"/>
            </a:xfrm>
            <a:custGeom>
              <a:avLst/>
              <a:gdLst>
                <a:gd name="connsiteX0" fmla="*/ 0 w 1537251"/>
                <a:gd name="connsiteY0" fmla="*/ 0 h 1642176"/>
                <a:gd name="connsiteX1" fmla="*/ 1537251 w 1537251"/>
                <a:gd name="connsiteY1" fmla="*/ 0 h 1642176"/>
                <a:gd name="connsiteX2" fmla="*/ 1537251 w 1537251"/>
                <a:gd name="connsiteY2" fmla="*/ 1537251 h 1642176"/>
                <a:gd name="connsiteX3" fmla="*/ 829482 w 1537251"/>
                <a:gd name="connsiteY3" fmla="*/ 1537251 h 1642176"/>
                <a:gd name="connsiteX4" fmla="*/ 768625 w 1537251"/>
                <a:gd name="connsiteY4" fmla="*/ 1642176 h 1642176"/>
                <a:gd name="connsiteX5" fmla="*/ 707769 w 1537251"/>
                <a:gd name="connsiteY5" fmla="*/ 1537251 h 1642176"/>
                <a:gd name="connsiteX6" fmla="*/ 0 w 1537251"/>
                <a:gd name="connsiteY6" fmla="*/ 1537251 h 1642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7251" h="1642176">
                  <a:moveTo>
                    <a:pt x="0" y="0"/>
                  </a:moveTo>
                  <a:lnTo>
                    <a:pt x="1537251" y="0"/>
                  </a:lnTo>
                  <a:lnTo>
                    <a:pt x="1537251" y="1537251"/>
                  </a:lnTo>
                  <a:lnTo>
                    <a:pt x="829482" y="1537251"/>
                  </a:lnTo>
                  <a:lnTo>
                    <a:pt x="768625" y="1642176"/>
                  </a:lnTo>
                  <a:lnTo>
                    <a:pt x="707769" y="1537251"/>
                  </a:lnTo>
                  <a:lnTo>
                    <a:pt x="0" y="1537251"/>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a:p>
          </p:txBody>
        </p:sp>
        <p:grpSp>
          <p:nvGrpSpPr>
            <p:cNvPr id="33" name="组合 32"/>
            <p:cNvGrpSpPr/>
            <p:nvPr/>
          </p:nvGrpSpPr>
          <p:grpSpPr>
            <a:xfrm>
              <a:off x="7003872" y="1259048"/>
              <a:ext cx="1282050" cy="1042359"/>
              <a:chOff x="4984441" y="3312181"/>
              <a:chExt cx="1282050" cy="1042359"/>
            </a:xfrm>
            <a:grpFill/>
          </p:grpSpPr>
          <p:sp>
            <p:nvSpPr>
              <p:cNvPr id="34" name="文本框 33"/>
              <p:cNvSpPr txBox="1"/>
              <p:nvPr/>
            </p:nvSpPr>
            <p:spPr>
              <a:xfrm>
                <a:off x="4984441" y="3312181"/>
                <a:ext cx="1282050" cy="692490"/>
              </a:xfrm>
              <a:prstGeom prst="rect">
                <a:avLst/>
              </a:prstGeom>
              <a:noFill/>
            </p:spPr>
            <p:txBody>
              <a:bodyPr wrap="square" rtlCol="0">
                <a:spAutoFit/>
              </a:bodyPr>
              <a:lstStyle/>
              <a:p>
                <a:pPr algn="ctr"/>
                <a:r>
                  <a:rPr lang="en-US" altLang="zh-CN" sz="3600" dirty="0" smtClean="0">
                    <a:solidFill>
                      <a:schemeClr val="bg1"/>
                    </a:solidFill>
                    <a:latin typeface="HelveticaNeueLT Pro 67 MdCn" panose="020B0606030502030204" pitchFamily="34" charset="0"/>
                  </a:rPr>
                  <a:t>34%</a:t>
                </a:r>
                <a:endParaRPr lang="zh-CN" altLang="en-US" sz="3600" dirty="0">
                  <a:solidFill>
                    <a:schemeClr val="bg1"/>
                  </a:solidFill>
                  <a:latin typeface="HelveticaNeueLT Pro 67 MdCn" panose="020B0606030502030204" pitchFamily="34" charset="0"/>
                </a:endParaRPr>
              </a:p>
            </p:txBody>
          </p:sp>
          <p:cxnSp>
            <p:nvCxnSpPr>
              <p:cNvPr id="35" name="直接连接符 34"/>
              <p:cNvCxnSpPr/>
              <p:nvPr/>
            </p:nvCxnSpPr>
            <p:spPr>
              <a:xfrm>
                <a:off x="5149911" y="4014126"/>
                <a:ext cx="951111" cy="0"/>
              </a:xfrm>
              <a:prstGeom prst="line">
                <a:avLst/>
              </a:prstGeom>
              <a:grpFill/>
              <a:ln>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4984441" y="4024782"/>
                <a:ext cx="1282050" cy="329758"/>
              </a:xfrm>
              <a:prstGeom prst="rect">
                <a:avLst/>
              </a:prstGeom>
              <a:noFill/>
            </p:spPr>
            <p:txBody>
              <a:bodyPr wrap="square" rtlCol="0">
                <a:spAutoFit/>
              </a:bodyPr>
              <a:lstStyle/>
              <a:p>
                <a:pPr algn="ctr"/>
                <a:r>
                  <a:rPr lang="en-US" altLang="zh-CN" sz="1400" b="1" dirty="0">
                    <a:solidFill>
                      <a:schemeClr val="bg1"/>
                    </a:solidFill>
                    <a:latin typeface="微软雅黑" panose="020B0503020204020204" pitchFamily="34" charset="-122"/>
                    <a:ea typeface="微软雅黑" panose="020B0503020204020204" pitchFamily="34" charset="-122"/>
                  </a:rPr>
                  <a:t>From 2014 </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41628809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等腰三角形 22"/>
          <p:cNvSpPr/>
          <p:nvPr/>
        </p:nvSpPr>
        <p:spPr>
          <a:xfrm>
            <a:off x="4190571" y="942574"/>
            <a:ext cx="3786389" cy="575437"/>
          </a:xfrm>
          <a:prstGeom prst="triangle">
            <a:avLst/>
          </a:prstGeom>
          <a:gradFill flip="none" rotWithShape="0">
            <a:gsLst>
              <a:gs pos="0">
                <a:schemeClr val="tx1">
                  <a:alpha val="20000"/>
                </a:schemeClr>
              </a:gs>
              <a:gs pos="100000">
                <a:schemeClr val="tx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a:off x="4202806" y="942574"/>
            <a:ext cx="3786389" cy="575437"/>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平行四边形 10"/>
          <p:cNvSpPr/>
          <p:nvPr/>
        </p:nvSpPr>
        <p:spPr>
          <a:xfrm>
            <a:off x="5665611" y="902677"/>
            <a:ext cx="616447" cy="615334"/>
          </a:xfrm>
          <a:custGeom>
            <a:avLst/>
            <a:gdLst>
              <a:gd name="connsiteX0" fmla="*/ 0 w 635985"/>
              <a:gd name="connsiteY0" fmla="*/ 615334 h 615334"/>
              <a:gd name="connsiteX1" fmla="*/ 224172 w 635985"/>
              <a:gd name="connsiteY1" fmla="*/ 0 h 615334"/>
              <a:gd name="connsiteX2" fmla="*/ 635985 w 635985"/>
              <a:gd name="connsiteY2" fmla="*/ 0 h 615334"/>
              <a:gd name="connsiteX3" fmla="*/ 411813 w 635985"/>
              <a:gd name="connsiteY3" fmla="*/ 615334 h 615334"/>
              <a:gd name="connsiteX4" fmla="*/ 0 w 635985"/>
              <a:gd name="connsiteY4" fmla="*/ 615334 h 615334"/>
              <a:gd name="connsiteX0" fmla="*/ 0 w 616447"/>
              <a:gd name="connsiteY0" fmla="*/ 615334 h 615334"/>
              <a:gd name="connsiteX1" fmla="*/ 224172 w 616447"/>
              <a:gd name="connsiteY1" fmla="*/ 0 h 615334"/>
              <a:gd name="connsiteX2" fmla="*/ 616447 w 616447"/>
              <a:gd name="connsiteY2" fmla="*/ 85970 h 615334"/>
              <a:gd name="connsiteX3" fmla="*/ 411813 w 616447"/>
              <a:gd name="connsiteY3" fmla="*/ 615334 h 615334"/>
              <a:gd name="connsiteX4" fmla="*/ 0 w 616447"/>
              <a:gd name="connsiteY4" fmla="*/ 615334 h 615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6447" h="615334">
                <a:moveTo>
                  <a:pt x="0" y="615334"/>
                </a:moveTo>
                <a:lnTo>
                  <a:pt x="224172" y="0"/>
                </a:lnTo>
                <a:lnTo>
                  <a:pt x="616447" y="85970"/>
                </a:lnTo>
                <a:lnTo>
                  <a:pt x="411813" y="615334"/>
                </a:lnTo>
                <a:lnTo>
                  <a:pt x="0" y="615334"/>
                </a:lnTo>
                <a:close/>
              </a:path>
            </a:pathLst>
          </a:custGeom>
          <a:gradFill flip="none" rotWithShape="0">
            <a:gsLst>
              <a:gs pos="0">
                <a:schemeClr val="tx1">
                  <a:alpha val="20000"/>
                </a:schemeClr>
              </a:gs>
              <a:gs pos="100000">
                <a:schemeClr val="tx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9"/>
          <p:cNvSpPr/>
          <p:nvPr/>
        </p:nvSpPr>
        <p:spPr>
          <a:xfrm>
            <a:off x="0" y="1577096"/>
            <a:ext cx="10602790" cy="5280905"/>
          </a:xfrm>
          <a:custGeom>
            <a:avLst/>
            <a:gdLst>
              <a:gd name="connsiteX0" fmla="*/ 0 w 11014364"/>
              <a:gd name="connsiteY0" fmla="*/ 0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0 w 11014364"/>
              <a:gd name="connsiteY4" fmla="*/ 0 h 5653155"/>
              <a:gd name="connsiteX0" fmla="*/ 859316 w 11014364"/>
              <a:gd name="connsiteY0" fmla="*/ 0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59316 w 11014364"/>
              <a:gd name="connsiteY4" fmla="*/ 0 h 5653155"/>
              <a:gd name="connsiteX0" fmla="*/ 881349 w 11014364"/>
              <a:gd name="connsiteY0" fmla="*/ 11016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81349 w 11014364"/>
              <a:gd name="connsiteY4" fmla="*/ 11016 h 5653155"/>
              <a:gd name="connsiteX0" fmla="*/ 893420 w 11014364"/>
              <a:gd name="connsiteY0" fmla="*/ 11016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3420 w 11014364"/>
              <a:gd name="connsiteY4" fmla="*/ 11016 h 5653155"/>
              <a:gd name="connsiteX0" fmla="*/ 893420 w 11014364"/>
              <a:gd name="connsiteY0" fmla="*/ 7998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3420 w 11014364"/>
              <a:gd name="connsiteY4" fmla="*/ 7998 h 5653155"/>
              <a:gd name="connsiteX0" fmla="*/ 899456 w 11014364"/>
              <a:gd name="connsiteY0" fmla="*/ 7998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9456 w 11014364"/>
              <a:gd name="connsiteY4" fmla="*/ 7998 h 5653155"/>
              <a:gd name="connsiteX0" fmla="*/ 899456 w 11014364"/>
              <a:gd name="connsiteY0" fmla="*/ 0 h 5645157"/>
              <a:gd name="connsiteX1" fmla="*/ 11014364 w 11014364"/>
              <a:gd name="connsiteY1" fmla="*/ 3096538 h 5645157"/>
              <a:gd name="connsiteX2" fmla="*/ 11014364 w 11014364"/>
              <a:gd name="connsiteY2" fmla="*/ 5645157 h 5645157"/>
              <a:gd name="connsiteX3" fmla="*/ 0 w 11014364"/>
              <a:gd name="connsiteY3" fmla="*/ 5645157 h 5645157"/>
              <a:gd name="connsiteX4" fmla="*/ 899456 w 11014364"/>
              <a:gd name="connsiteY4"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899456 w 11014364"/>
              <a:gd name="connsiteY4"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693868 w 11014364"/>
              <a:gd name="connsiteY4" fmla="*/ 1299068 h 5645157"/>
              <a:gd name="connsiteX5" fmla="*/ 899456 w 11014364"/>
              <a:gd name="connsiteY5"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0 w 11014364"/>
              <a:gd name="connsiteY4" fmla="*/ 949445 h 5645157"/>
              <a:gd name="connsiteX5" fmla="*/ 899456 w 11014364"/>
              <a:gd name="connsiteY5" fmla="*/ 0 h 5645157"/>
              <a:gd name="connsiteX0" fmla="*/ 899456 w 11014364"/>
              <a:gd name="connsiteY0" fmla="*/ 0 h 5645157"/>
              <a:gd name="connsiteX1" fmla="*/ 11014364 w 11014364"/>
              <a:gd name="connsiteY1" fmla="*/ 3010477 h 5645157"/>
              <a:gd name="connsiteX2" fmla="*/ 9383868 w 11014364"/>
              <a:gd name="connsiteY2" fmla="*/ 5645157 h 5645157"/>
              <a:gd name="connsiteX3" fmla="*/ 0 w 11014364"/>
              <a:gd name="connsiteY3" fmla="*/ 5645157 h 5645157"/>
              <a:gd name="connsiteX4" fmla="*/ 0 w 11014364"/>
              <a:gd name="connsiteY4" fmla="*/ 949445 h 5645157"/>
              <a:gd name="connsiteX5" fmla="*/ 899456 w 11014364"/>
              <a:gd name="connsiteY5" fmla="*/ 0 h 5645157"/>
              <a:gd name="connsiteX0" fmla="*/ 899456 w 11014364"/>
              <a:gd name="connsiteY0" fmla="*/ 0 h 5645157"/>
              <a:gd name="connsiteX1" fmla="*/ 11014364 w 11014364"/>
              <a:gd name="connsiteY1" fmla="*/ 3010477 h 5645157"/>
              <a:gd name="connsiteX2" fmla="*/ 9383868 w 11014364"/>
              <a:gd name="connsiteY2" fmla="*/ 5645157 h 5645157"/>
              <a:gd name="connsiteX3" fmla="*/ 0 w 11014364"/>
              <a:gd name="connsiteY3" fmla="*/ 5645157 h 5645157"/>
              <a:gd name="connsiteX4" fmla="*/ 0 w 11014364"/>
              <a:gd name="connsiteY4" fmla="*/ 1268934 h 5645157"/>
              <a:gd name="connsiteX5" fmla="*/ 899456 w 11014364"/>
              <a:gd name="connsiteY5" fmla="*/ 0 h 5645157"/>
              <a:gd name="connsiteX0" fmla="*/ 1607794 w 11014364"/>
              <a:gd name="connsiteY0" fmla="*/ 0 h 5284548"/>
              <a:gd name="connsiteX1" fmla="*/ 11014364 w 11014364"/>
              <a:gd name="connsiteY1" fmla="*/ 2649868 h 5284548"/>
              <a:gd name="connsiteX2" fmla="*/ 9383868 w 11014364"/>
              <a:gd name="connsiteY2" fmla="*/ 5284548 h 5284548"/>
              <a:gd name="connsiteX3" fmla="*/ 0 w 11014364"/>
              <a:gd name="connsiteY3" fmla="*/ 5284548 h 5284548"/>
              <a:gd name="connsiteX4" fmla="*/ 0 w 11014364"/>
              <a:gd name="connsiteY4" fmla="*/ 908325 h 5284548"/>
              <a:gd name="connsiteX5" fmla="*/ 1607794 w 11014364"/>
              <a:gd name="connsiteY5" fmla="*/ 0 h 5284548"/>
              <a:gd name="connsiteX0" fmla="*/ 1589579 w 11014364"/>
              <a:gd name="connsiteY0" fmla="*/ 0 h 5280905"/>
              <a:gd name="connsiteX1" fmla="*/ 11014364 w 11014364"/>
              <a:gd name="connsiteY1" fmla="*/ 2646225 h 5280905"/>
              <a:gd name="connsiteX2" fmla="*/ 9383868 w 11014364"/>
              <a:gd name="connsiteY2" fmla="*/ 5280905 h 5280905"/>
              <a:gd name="connsiteX3" fmla="*/ 0 w 11014364"/>
              <a:gd name="connsiteY3" fmla="*/ 5280905 h 5280905"/>
              <a:gd name="connsiteX4" fmla="*/ 0 w 11014364"/>
              <a:gd name="connsiteY4" fmla="*/ 904682 h 5280905"/>
              <a:gd name="connsiteX5" fmla="*/ 1589579 w 11014364"/>
              <a:gd name="connsiteY5" fmla="*/ 0 h 5280905"/>
              <a:gd name="connsiteX0" fmla="*/ 1589579 w 10595416"/>
              <a:gd name="connsiteY0" fmla="*/ 0 h 5280905"/>
              <a:gd name="connsiteX1" fmla="*/ 10595416 w 10595416"/>
              <a:gd name="connsiteY1" fmla="*/ 3320185 h 5280905"/>
              <a:gd name="connsiteX2" fmla="*/ 9383868 w 10595416"/>
              <a:gd name="connsiteY2" fmla="*/ 5280905 h 5280905"/>
              <a:gd name="connsiteX3" fmla="*/ 0 w 10595416"/>
              <a:gd name="connsiteY3" fmla="*/ 5280905 h 5280905"/>
              <a:gd name="connsiteX4" fmla="*/ 0 w 10595416"/>
              <a:gd name="connsiteY4" fmla="*/ 904682 h 5280905"/>
              <a:gd name="connsiteX5" fmla="*/ 1589579 w 10595416"/>
              <a:gd name="connsiteY5" fmla="*/ 0 h 5280905"/>
              <a:gd name="connsiteX0" fmla="*/ 1589579 w 10600332"/>
              <a:gd name="connsiteY0" fmla="*/ 0 h 5280905"/>
              <a:gd name="connsiteX1" fmla="*/ 10600332 w 10600332"/>
              <a:gd name="connsiteY1" fmla="*/ 3320185 h 5280905"/>
              <a:gd name="connsiteX2" fmla="*/ 9383868 w 10600332"/>
              <a:gd name="connsiteY2" fmla="*/ 5280905 h 5280905"/>
              <a:gd name="connsiteX3" fmla="*/ 0 w 10600332"/>
              <a:gd name="connsiteY3" fmla="*/ 5280905 h 5280905"/>
              <a:gd name="connsiteX4" fmla="*/ 0 w 10600332"/>
              <a:gd name="connsiteY4" fmla="*/ 904682 h 5280905"/>
              <a:gd name="connsiteX5" fmla="*/ 1589579 w 10600332"/>
              <a:gd name="connsiteY5" fmla="*/ 0 h 5280905"/>
              <a:gd name="connsiteX0" fmla="*/ 1589579 w 10602790"/>
              <a:gd name="connsiteY0" fmla="*/ 0 h 5280905"/>
              <a:gd name="connsiteX1" fmla="*/ 10602790 w 10602790"/>
              <a:gd name="connsiteY1" fmla="*/ 3315268 h 5280905"/>
              <a:gd name="connsiteX2" fmla="*/ 9383868 w 10602790"/>
              <a:gd name="connsiteY2" fmla="*/ 5280905 h 5280905"/>
              <a:gd name="connsiteX3" fmla="*/ 0 w 10602790"/>
              <a:gd name="connsiteY3" fmla="*/ 5280905 h 5280905"/>
              <a:gd name="connsiteX4" fmla="*/ 0 w 10602790"/>
              <a:gd name="connsiteY4" fmla="*/ 904682 h 5280905"/>
              <a:gd name="connsiteX5" fmla="*/ 1589579 w 10602790"/>
              <a:gd name="connsiteY5" fmla="*/ 0 h 5280905"/>
              <a:gd name="connsiteX0" fmla="*/ 1589579 w 10602790"/>
              <a:gd name="connsiteY0" fmla="*/ 0 h 5280905"/>
              <a:gd name="connsiteX1" fmla="*/ 10602790 w 10602790"/>
              <a:gd name="connsiteY1" fmla="*/ 3315268 h 5280905"/>
              <a:gd name="connsiteX2" fmla="*/ 9383868 w 10602790"/>
              <a:gd name="connsiteY2" fmla="*/ 5280905 h 5280905"/>
              <a:gd name="connsiteX3" fmla="*/ 0 w 10602790"/>
              <a:gd name="connsiteY3" fmla="*/ 5280905 h 5280905"/>
              <a:gd name="connsiteX4" fmla="*/ 0 w 10602790"/>
              <a:gd name="connsiteY4" fmla="*/ 2424389 h 5280905"/>
              <a:gd name="connsiteX5" fmla="*/ 1589579 w 10602790"/>
              <a:gd name="connsiteY5" fmla="*/ 0 h 5280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02790" h="5280905">
                <a:moveTo>
                  <a:pt x="1589579" y="0"/>
                </a:moveTo>
                <a:lnTo>
                  <a:pt x="10602790" y="3315268"/>
                </a:lnTo>
                <a:lnTo>
                  <a:pt x="9383868" y="5280905"/>
                </a:lnTo>
                <a:lnTo>
                  <a:pt x="0" y="5280905"/>
                </a:lnTo>
                <a:lnTo>
                  <a:pt x="0" y="2424389"/>
                </a:lnTo>
                <a:lnTo>
                  <a:pt x="1589579" y="0"/>
                </a:lnTo>
                <a:close/>
              </a:path>
            </a:pathLst>
          </a:custGeom>
          <a:gradFill flip="none" rotWithShape="0">
            <a:gsLst>
              <a:gs pos="0">
                <a:schemeClr val="tx1">
                  <a:alpha val="30000"/>
                </a:schemeClr>
              </a:gs>
              <a:gs pos="100000">
                <a:schemeClr val="tx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1590261" y="1511190"/>
            <a:ext cx="9011479" cy="3377962"/>
          </a:xfrm>
          <a:prstGeom prst="roundRect">
            <a:avLst>
              <a:gd name="adj" fmla="val 0"/>
            </a:avLst>
          </a:prstGeom>
          <a:gradFill flip="none" rotWithShape="1">
            <a:gsLst>
              <a:gs pos="100000">
                <a:srgbClr val="D0D8CD"/>
              </a:gs>
              <a:gs pos="0">
                <a:srgbClr val="FFFFFF"/>
              </a:gs>
              <a:gs pos="50000">
                <a:srgbClr val="F4F4F4"/>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8000" dirty="0">
              <a:solidFill>
                <a:srgbClr val="1A94A2"/>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28" name="圆角矩形 27"/>
          <p:cNvSpPr/>
          <p:nvPr/>
        </p:nvSpPr>
        <p:spPr>
          <a:xfrm>
            <a:off x="1769166" y="1695266"/>
            <a:ext cx="8653668" cy="3009811"/>
          </a:xfrm>
          <a:prstGeom prst="roundRect">
            <a:avLst>
              <a:gd name="adj" fmla="val 0"/>
            </a:avLst>
          </a:prstGeom>
          <a:gradFill flip="none" rotWithShape="1">
            <a:gsLst>
              <a:gs pos="100000">
                <a:srgbClr val="D0D8CD"/>
              </a:gs>
              <a:gs pos="0">
                <a:srgbClr val="FFFFFF"/>
              </a:gs>
              <a:gs pos="50000">
                <a:srgbClr val="F4F4F4"/>
              </a:gs>
            </a:gsLst>
            <a:lin ang="16200000" scaled="1"/>
            <a:tileRect/>
          </a:gradFill>
          <a:ln w="57150">
            <a:solidFill>
              <a:srgbClr val="397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8000" b="1" dirty="0">
                <a:solidFill>
                  <a:srgbClr val="5B9E47"/>
                </a:solidFill>
                <a:effectLst>
                  <a:innerShdw blurRad="63500" dist="50800" dir="16200000">
                    <a:prstClr val="black">
                      <a:alpha val="50000"/>
                    </a:prstClr>
                  </a:innerShdw>
                </a:effectLst>
                <a:latin typeface="Trajan Pro" panose="02020502050506020301" pitchFamily="18" charset="0"/>
                <a:ea typeface="Adobe Gothic Std B" panose="020B0800000000000000" pitchFamily="34" charset="-128"/>
              </a:rPr>
              <a:t>Thanks For</a:t>
            </a:r>
          </a:p>
          <a:p>
            <a:pPr lvl="0" algn="ctr"/>
            <a:r>
              <a:rPr lang="en-US" altLang="zh-CN" sz="8000" b="1" dirty="0">
                <a:solidFill>
                  <a:srgbClr val="5B9E47"/>
                </a:solidFill>
                <a:effectLst>
                  <a:innerShdw blurRad="63500" dist="50800" dir="16200000">
                    <a:prstClr val="black">
                      <a:alpha val="50000"/>
                    </a:prstClr>
                  </a:innerShdw>
                </a:effectLst>
                <a:latin typeface="Trajan Pro" panose="02020502050506020301" pitchFamily="18" charset="0"/>
                <a:ea typeface="Adobe Gothic Std B" panose="020B0800000000000000" pitchFamily="34" charset="-128"/>
              </a:rPr>
              <a:t>Watching</a:t>
            </a:r>
          </a:p>
        </p:txBody>
      </p:sp>
      <p:grpSp>
        <p:nvGrpSpPr>
          <p:cNvPr id="29" name="组合 28"/>
          <p:cNvGrpSpPr/>
          <p:nvPr/>
        </p:nvGrpSpPr>
        <p:grpSpPr>
          <a:xfrm>
            <a:off x="5890405" y="706454"/>
            <a:ext cx="411191" cy="411191"/>
            <a:chOff x="5890405" y="551849"/>
            <a:chExt cx="411191" cy="411191"/>
          </a:xfrm>
        </p:grpSpPr>
        <p:sp>
          <p:nvSpPr>
            <p:cNvPr id="30" name="椭圆 29"/>
            <p:cNvSpPr/>
            <p:nvPr/>
          </p:nvSpPr>
          <p:spPr>
            <a:xfrm>
              <a:off x="5890405" y="551849"/>
              <a:ext cx="411191" cy="411191"/>
            </a:xfrm>
            <a:prstGeom prst="ellipse">
              <a:avLst/>
            </a:prstGeom>
            <a:gradFill flip="none" rotWithShape="1">
              <a:gsLst>
                <a:gs pos="0">
                  <a:schemeClr val="bg1"/>
                </a:gs>
                <a:gs pos="100000">
                  <a:schemeClr val="bg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5969694" y="631138"/>
              <a:ext cx="252614" cy="252614"/>
            </a:xfrm>
            <a:prstGeom prst="ellipse">
              <a:avLst/>
            </a:prstGeom>
            <a:gradFill flip="none" rotWithShape="1">
              <a:gsLst>
                <a:gs pos="0">
                  <a:schemeClr val="bg1"/>
                </a:gs>
                <a:gs pos="100000">
                  <a:schemeClr val="bg1">
                    <a:lumMod val="7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矩形 12"/>
          <p:cNvSpPr/>
          <p:nvPr/>
        </p:nvSpPr>
        <p:spPr>
          <a:xfrm>
            <a:off x="12547393" y="1511190"/>
            <a:ext cx="407762" cy="407762"/>
          </a:xfrm>
          <a:prstGeom prst="rect">
            <a:avLst/>
          </a:prstGeom>
          <a:solidFill>
            <a:srgbClr val="5B9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2479405" y="1185702"/>
            <a:ext cx="543739" cy="307777"/>
          </a:xfrm>
          <a:prstGeom prst="rect">
            <a:avLst/>
          </a:prstGeom>
          <a:noFill/>
        </p:spPr>
        <p:txBody>
          <a:bodyPr wrap="none" rtlCol="0">
            <a:spAutoFit/>
          </a:bodyPr>
          <a:lstStyle/>
          <a:p>
            <a:pPr algn="ctr"/>
            <a:r>
              <a:rPr lang="zh-CN" altLang="en-US" sz="1400" dirty="0" smtClean="0">
                <a:latin typeface="微软雅黑" panose="020B0503020204020204" pitchFamily="34" charset="-122"/>
                <a:ea typeface="微软雅黑" panose="020B0503020204020204" pitchFamily="34" charset="-122"/>
              </a:rPr>
              <a:t>文字</a:t>
            </a:r>
            <a:endParaRPr lang="zh-CN" altLang="en-US" sz="1400" dirty="0">
              <a:latin typeface="微软雅黑" panose="020B0503020204020204" pitchFamily="34" charset="-122"/>
              <a:ea typeface="微软雅黑" panose="020B0503020204020204" pitchFamily="34" charset="-122"/>
            </a:endParaRPr>
          </a:p>
        </p:txBody>
      </p:sp>
      <p:sp>
        <p:nvSpPr>
          <p:cNvPr id="15" name="矩形 14"/>
          <p:cNvSpPr/>
          <p:nvPr/>
        </p:nvSpPr>
        <p:spPr>
          <a:xfrm>
            <a:off x="12547393" y="1970554"/>
            <a:ext cx="407762" cy="407762"/>
          </a:xfrm>
          <a:prstGeom prst="rect">
            <a:avLst/>
          </a:prstGeom>
          <a:solidFill>
            <a:srgbClr val="2A42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2547393" y="3939752"/>
            <a:ext cx="407762" cy="407762"/>
          </a:xfrm>
          <a:prstGeom prst="rect">
            <a:avLst/>
          </a:prstGeom>
          <a:solidFill>
            <a:srgbClr val="397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12479404" y="3614264"/>
            <a:ext cx="543739" cy="307777"/>
          </a:xfrm>
          <a:prstGeom prst="rect">
            <a:avLst/>
          </a:prstGeom>
          <a:noFill/>
        </p:spPr>
        <p:txBody>
          <a:bodyPr wrap="none" rtlCol="0">
            <a:spAutoFit/>
          </a:bodyPr>
          <a:lstStyle/>
          <a:p>
            <a:pPr algn="ctr"/>
            <a:r>
              <a:rPr lang="zh-CN" altLang="en-US" sz="1400" dirty="0" smtClean="0">
                <a:latin typeface="微软雅黑" panose="020B0503020204020204" pitchFamily="34" charset="-122"/>
                <a:ea typeface="微软雅黑" panose="020B0503020204020204" pitchFamily="34" charset="-122"/>
              </a:rPr>
              <a:t>边框</a:t>
            </a:r>
            <a:endParaRPr lang="zh-CN" altLang="en-US" sz="14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4920839" y="5258994"/>
            <a:ext cx="2350323" cy="584775"/>
          </a:xfrm>
          <a:prstGeom prst="rect">
            <a:avLst/>
          </a:prstGeom>
          <a:noFill/>
        </p:spPr>
        <p:txBody>
          <a:bodyPr wrap="none" rtlCol="0">
            <a:spAutoFit/>
          </a:bodyPr>
          <a:lstStyle/>
          <a:p>
            <a:pPr algn="ctr"/>
            <a:r>
              <a:rPr lang="en-US" altLang="zh-CN" sz="3200" dirty="0">
                <a:solidFill>
                  <a:schemeClr val="bg1"/>
                </a:solidFill>
                <a:effectLst>
                  <a:outerShdw blurRad="50800" dist="38100" dir="8100000" algn="tr" rotWithShape="0">
                    <a:prstClr val="black">
                      <a:alpha val="40000"/>
                    </a:prstClr>
                  </a:outerShdw>
                </a:effectLst>
                <a:latin typeface="华文细黑" panose="02010600040101010101" pitchFamily="2" charset="-122"/>
                <a:ea typeface="华文细黑" panose="02010600040101010101" pitchFamily="2" charset="-122"/>
                <a:cs typeface="Segoe UI Black" panose="020B0A02040204020203" pitchFamily="34" charset="0"/>
              </a:rPr>
              <a:t>MarcoKing</a:t>
            </a:r>
            <a:endParaRPr lang="zh-CN" altLang="en-US" sz="3200" dirty="0">
              <a:solidFill>
                <a:schemeClr val="bg1"/>
              </a:solidFill>
              <a:effectLst>
                <a:outerShdw blurRad="50800" dist="38100" dir="8100000" algn="tr" rotWithShape="0">
                  <a:prstClr val="black">
                    <a:alpha val="40000"/>
                  </a:prstClr>
                </a:outerShdw>
              </a:effectLst>
              <a:latin typeface="华文细黑" panose="02010600040101010101" pitchFamily="2" charset="-122"/>
              <a:ea typeface="华文细黑" panose="02010600040101010101" pitchFamily="2" charset="-122"/>
              <a:cs typeface="Segoe UI Black" panose="020B0A02040204020203" pitchFamily="34" charset="0"/>
            </a:endParaRPr>
          </a:p>
        </p:txBody>
      </p:sp>
      <p:sp>
        <p:nvSpPr>
          <p:cNvPr id="19" name="文本框 18"/>
          <p:cNvSpPr txBox="1"/>
          <p:nvPr/>
        </p:nvSpPr>
        <p:spPr>
          <a:xfrm>
            <a:off x="5429792" y="5843769"/>
            <a:ext cx="1332416" cy="307777"/>
          </a:xfrm>
          <a:prstGeom prst="rect">
            <a:avLst/>
          </a:prstGeom>
          <a:noFill/>
        </p:spPr>
        <p:txBody>
          <a:bodyPr wrap="none" rtlCol="0">
            <a:spAutoFit/>
          </a:bodyPr>
          <a:lstStyle/>
          <a:p>
            <a:pPr algn="ctr"/>
            <a:r>
              <a:rPr lang="en-US" altLang="zh-CN" sz="1400" dirty="0">
                <a:solidFill>
                  <a:schemeClr val="bg1"/>
                </a:solidFill>
                <a:effectLst>
                  <a:outerShdw blurRad="50800" dist="38100" dir="8100000" algn="tr" rotWithShape="0">
                    <a:prstClr val="black">
                      <a:alpha val="40000"/>
                    </a:prstClr>
                  </a:outerShdw>
                </a:effectLst>
                <a:latin typeface="Segoe UI Light" panose="020B0502040204020203" pitchFamily="34" charset="0"/>
                <a:ea typeface="华文细黑" panose="02010600040101010101" pitchFamily="2" charset="-122"/>
                <a:cs typeface="Segoe UI Light" panose="020B0502040204020203" pitchFamily="34" charset="0"/>
              </a:rPr>
              <a:t>Docer designer</a:t>
            </a:r>
            <a:endParaRPr lang="zh-CN" altLang="en-US" sz="1400" dirty="0">
              <a:solidFill>
                <a:schemeClr val="bg1"/>
              </a:solidFill>
              <a:effectLst>
                <a:outerShdw blurRad="50800" dist="38100" dir="8100000" algn="tr" rotWithShape="0">
                  <a:prstClr val="black">
                    <a:alpha val="40000"/>
                  </a:prstClr>
                </a:outerShdw>
              </a:effectLst>
              <a:latin typeface="Segoe UI Light" panose="020B0502040204020203" pitchFamily="34" charset="0"/>
              <a:ea typeface="华文细黑" panose="02010600040101010101" pitchFamily="2" charset="-122"/>
              <a:cs typeface="Segoe UI Light" panose="020B0502040204020203" pitchFamily="34" charset="0"/>
            </a:endParaRPr>
          </a:p>
        </p:txBody>
      </p:sp>
    </p:spTree>
    <p:extLst>
      <p:ext uri="{BB962C8B-B14F-4D97-AF65-F5344CB8AC3E}">
        <p14:creationId xmlns:p14="http://schemas.microsoft.com/office/powerpoint/2010/main" val="545838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215208" y="752514"/>
            <a:ext cx="3826756" cy="1842486"/>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15208" y="2721467"/>
            <a:ext cx="3826756" cy="1842486"/>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15208" y="4690419"/>
            <a:ext cx="3826756" cy="1842486"/>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8150037" y="752514"/>
            <a:ext cx="3826756" cy="1842486"/>
          </a:xfrm>
          <a:prstGeom prst="rect">
            <a:avLst/>
          </a:prstGeom>
          <a:blipFill dpi="0" rotWithShape="1">
            <a:blip r:embed="rId5" cstate="print">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150037" y="2721467"/>
            <a:ext cx="3826756" cy="1842486"/>
          </a:xfrm>
          <a:prstGeom prst="rect">
            <a:avLst/>
          </a:prstGeom>
          <a:blipFill dpi="0" rotWithShape="1">
            <a:blip r:embed="rId6" cstate="print">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150037" y="4690419"/>
            <a:ext cx="3826756" cy="1842486"/>
          </a:xfrm>
          <a:prstGeom prst="rect">
            <a:avLst/>
          </a:prstGeom>
          <a:blipFill dpi="0" rotWithShape="1">
            <a:blip r:embed="rId7" cstate="print">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82622" y="752514"/>
            <a:ext cx="3826756" cy="1842486"/>
          </a:xfrm>
          <a:prstGeom prst="rect">
            <a:avLst/>
          </a:prstGeom>
          <a:blipFill dpi="0" rotWithShape="1">
            <a:blip r:embed="rId8" cstate="print">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182622" y="2721467"/>
            <a:ext cx="3826756" cy="1842486"/>
          </a:xfrm>
          <a:prstGeom prst="rect">
            <a:avLst/>
          </a:prstGeom>
          <a:blipFill dpi="0" rotWithShape="1">
            <a:blip r:embed="rId9" cstate="print">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182622" y="4690419"/>
            <a:ext cx="3826756" cy="1842486"/>
          </a:xfrm>
          <a:prstGeom prst="rect">
            <a:avLst/>
          </a:prstGeom>
          <a:blipFill dpi="0" rotWithShape="1">
            <a:blip r:embed="rId10" cstate="print">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693220" y="46022"/>
            <a:ext cx="2805576" cy="646331"/>
          </a:xfrm>
          <a:prstGeom prst="rect">
            <a:avLst/>
          </a:prstGeom>
        </p:spPr>
        <p:txBody>
          <a:bodyPr wrap="none">
            <a:spAutoFit/>
          </a:bodyPr>
          <a:lstStyle/>
          <a:p>
            <a:pPr algn="ctr"/>
            <a:r>
              <a:rPr lang="en-US" altLang="zh-CN" sz="3600" smtClean="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Segoe UI Black" panose="020B0A02040204020203" pitchFamily="34" charset="0"/>
              </a:rPr>
              <a:t>PREVIEW</a:t>
            </a:r>
            <a:r>
              <a:rPr lang="en-US" altLang="zh-CN"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Segoe UI Black" panose="020B0A02040204020203" pitchFamily="34" charset="0"/>
              </a:rPr>
              <a:t> </a:t>
            </a:r>
            <a:r>
              <a:rPr lang="en-US" altLang="zh-CN" sz="3600" smtClean="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Segoe UI Black" panose="020B0A02040204020203" pitchFamily="34" charset="0"/>
              </a:rPr>
              <a:t>#2</a:t>
            </a:r>
            <a:endParaRPr lang="en-US" altLang="zh-CN" sz="3600" dirty="0" smtClean="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Segoe UI Black" panose="020B0A02040204020203" pitchFamily="34" charset="0"/>
            </a:endParaRPr>
          </a:p>
        </p:txBody>
      </p:sp>
    </p:spTree>
    <p:extLst>
      <p:ext uri="{BB962C8B-B14F-4D97-AF65-F5344CB8AC3E}">
        <p14:creationId xmlns:p14="http://schemas.microsoft.com/office/powerpoint/2010/main" val="10527086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9"/>
          <p:cNvSpPr/>
          <p:nvPr/>
        </p:nvSpPr>
        <p:spPr>
          <a:xfrm>
            <a:off x="0" y="1351096"/>
            <a:ext cx="7763148" cy="5508444"/>
          </a:xfrm>
          <a:custGeom>
            <a:avLst/>
            <a:gdLst>
              <a:gd name="connsiteX0" fmla="*/ 0 w 11014364"/>
              <a:gd name="connsiteY0" fmla="*/ 0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0 w 11014364"/>
              <a:gd name="connsiteY4" fmla="*/ 0 h 5653155"/>
              <a:gd name="connsiteX0" fmla="*/ 859316 w 11014364"/>
              <a:gd name="connsiteY0" fmla="*/ 0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59316 w 11014364"/>
              <a:gd name="connsiteY4" fmla="*/ 0 h 5653155"/>
              <a:gd name="connsiteX0" fmla="*/ 881349 w 11014364"/>
              <a:gd name="connsiteY0" fmla="*/ 11016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81349 w 11014364"/>
              <a:gd name="connsiteY4" fmla="*/ 11016 h 5653155"/>
              <a:gd name="connsiteX0" fmla="*/ 893420 w 11014364"/>
              <a:gd name="connsiteY0" fmla="*/ 11016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3420 w 11014364"/>
              <a:gd name="connsiteY4" fmla="*/ 11016 h 5653155"/>
              <a:gd name="connsiteX0" fmla="*/ 893420 w 11014364"/>
              <a:gd name="connsiteY0" fmla="*/ 7998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3420 w 11014364"/>
              <a:gd name="connsiteY4" fmla="*/ 7998 h 5653155"/>
              <a:gd name="connsiteX0" fmla="*/ 899456 w 11014364"/>
              <a:gd name="connsiteY0" fmla="*/ 7998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9456 w 11014364"/>
              <a:gd name="connsiteY4" fmla="*/ 7998 h 5653155"/>
              <a:gd name="connsiteX0" fmla="*/ 899456 w 11014364"/>
              <a:gd name="connsiteY0" fmla="*/ 0 h 5645157"/>
              <a:gd name="connsiteX1" fmla="*/ 11014364 w 11014364"/>
              <a:gd name="connsiteY1" fmla="*/ 3096538 h 5645157"/>
              <a:gd name="connsiteX2" fmla="*/ 11014364 w 11014364"/>
              <a:gd name="connsiteY2" fmla="*/ 5645157 h 5645157"/>
              <a:gd name="connsiteX3" fmla="*/ 0 w 11014364"/>
              <a:gd name="connsiteY3" fmla="*/ 5645157 h 5645157"/>
              <a:gd name="connsiteX4" fmla="*/ 899456 w 11014364"/>
              <a:gd name="connsiteY4"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899456 w 11014364"/>
              <a:gd name="connsiteY4"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693868 w 11014364"/>
              <a:gd name="connsiteY4" fmla="*/ 1299068 h 5645157"/>
              <a:gd name="connsiteX5" fmla="*/ 899456 w 11014364"/>
              <a:gd name="connsiteY5"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0 w 11014364"/>
              <a:gd name="connsiteY4" fmla="*/ 949445 h 5645157"/>
              <a:gd name="connsiteX5" fmla="*/ 899456 w 11014364"/>
              <a:gd name="connsiteY5" fmla="*/ 0 h 5645157"/>
              <a:gd name="connsiteX0" fmla="*/ 899456 w 11014364"/>
              <a:gd name="connsiteY0" fmla="*/ 0 h 5645157"/>
              <a:gd name="connsiteX1" fmla="*/ 11014364 w 11014364"/>
              <a:gd name="connsiteY1" fmla="*/ 3010477 h 5645157"/>
              <a:gd name="connsiteX2" fmla="*/ 9383868 w 11014364"/>
              <a:gd name="connsiteY2" fmla="*/ 5645157 h 5645157"/>
              <a:gd name="connsiteX3" fmla="*/ 0 w 11014364"/>
              <a:gd name="connsiteY3" fmla="*/ 5645157 h 5645157"/>
              <a:gd name="connsiteX4" fmla="*/ 0 w 11014364"/>
              <a:gd name="connsiteY4" fmla="*/ 949445 h 5645157"/>
              <a:gd name="connsiteX5" fmla="*/ 899456 w 11014364"/>
              <a:gd name="connsiteY5" fmla="*/ 0 h 5645157"/>
              <a:gd name="connsiteX0" fmla="*/ 899456 w 11014364"/>
              <a:gd name="connsiteY0" fmla="*/ 0 h 5645157"/>
              <a:gd name="connsiteX1" fmla="*/ 11014364 w 11014364"/>
              <a:gd name="connsiteY1" fmla="*/ 3010477 h 5645157"/>
              <a:gd name="connsiteX2" fmla="*/ 9383868 w 11014364"/>
              <a:gd name="connsiteY2" fmla="*/ 5645157 h 5645157"/>
              <a:gd name="connsiteX3" fmla="*/ 0 w 11014364"/>
              <a:gd name="connsiteY3" fmla="*/ 5645157 h 5645157"/>
              <a:gd name="connsiteX4" fmla="*/ 0 w 11014364"/>
              <a:gd name="connsiteY4" fmla="*/ 1268934 h 5645157"/>
              <a:gd name="connsiteX5" fmla="*/ 899456 w 11014364"/>
              <a:gd name="connsiteY5" fmla="*/ 0 h 5645157"/>
              <a:gd name="connsiteX0" fmla="*/ 4413837 w 11014364"/>
              <a:gd name="connsiteY0" fmla="*/ 0 h 5171432"/>
              <a:gd name="connsiteX1" fmla="*/ 11014364 w 11014364"/>
              <a:gd name="connsiteY1" fmla="*/ 2536752 h 5171432"/>
              <a:gd name="connsiteX2" fmla="*/ 9383868 w 11014364"/>
              <a:gd name="connsiteY2" fmla="*/ 5171432 h 5171432"/>
              <a:gd name="connsiteX3" fmla="*/ 0 w 11014364"/>
              <a:gd name="connsiteY3" fmla="*/ 5171432 h 5171432"/>
              <a:gd name="connsiteX4" fmla="*/ 0 w 11014364"/>
              <a:gd name="connsiteY4" fmla="*/ 795209 h 5171432"/>
              <a:gd name="connsiteX5" fmla="*/ 4413837 w 11014364"/>
              <a:gd name="connsiteY5" fmla="*/ 0 h 5171432"/>
              <a:gd name="connsiteX0" fmla="*/ 4413837 w 9383868"/>
              <a:gd name="connsiteY0" fmla="*/ 0 h 5171432"/>
              <a:gd name="connsiteX1" fmla="*/ 7466933 w 9383868"/>
              <a:gd name="connsiteY1" fmla="*/ 2536752 h 5171432"/>
              <a:gd name="connsiteX2" fmla="*/ 9383868 w 9383868"/>
              <a:gd name="connsiteY2" fmla="*/ 5171432 h 5171432"/>
              <a:gd name="connsiteX3" fmla="*/ 0 w 9383868"/>
              <a:gd name="connsiteY3" fmla="*/ 5171432 h 5171432"/>
              <a:gd name="connsiteX4" fmla="*/ 0 w 9383868"/>
              <a:gd name="connsiteY4" fmla="*/ 795209 h 5171432"/>
              <a:gd name="connsiteX5" fmla="*/ 4413837 w 9383868"/>
              <a:gd name="connsiteY5" fmla="*/ 0 h 5171432"/>
              <a:gd name="connsiteX0" fmla="*/ 4413837 w 7466933"/>
              <a:gd name="connsiteY0" fmla="*/ 0 h 5171432"/>
              <a:gd name="connsiteX1" fmla="*/ 7466933 w 7466933"/>
              <a:gd name="connsiteY1" fmla="*/ 2536752 h 5171432"/>
              <a:gd name="connsiteX2" fmla="*/ 5263560 w 7466933"/>
              <a:gd name="connsiteY2" fmla="*/ 5171432 h 5171432"/>
              <a:gd name="connsiteX3" fmla="*/ 0 w 7466933"/>
              <a:gd name="connsiteY3" fmla="*/ 5171432 h 5171432"/>
              <a:gd name="connsiteX4" fmla="*/ 0 w 7466933"/>
              <a:gd name="connsiteY4" fmla="*/ 795209 h 5171432"/>
              <a:gd name="connsiteX5" fmla="*/ 4413837 w 7466933"/>
              <a:gd name="connsiteY5" fmla="*/ 0 h 5171432"/>
              <a:gd name="connsiteX0" fmla="*/ 4413837 w 7466933"/>
              <a:gd name="connsiteY0" fmla="*/ 0 h 5171432"/>
              <a:gd name="connsiteX1" fmla="*/ 7466933 w 7466933"/>
              <a:gd name="connsiteY1" fmla="*/ 2536752 h 5171432"/>
              <a:gd name="connsiteX2" fmla="*/ 5263560 w 7466933"/>
              <a:gd name="connsiteY2" fmla="*/ 5171432 h 5171432"/>
              <a:gd name="connsiteX3" fmla="*/ 0 w 7466933"/>
              <a:gd name="connsiteY3" fmla="*/ 5171432 h 5171432"/>
              <a:gd name="connsiteX4" fmla="*/ 11017 w 7466933"/>
              <a:gd name="connsiteY4" fmla="*/ 3064683 h 5171432"/>
              <a:gd name="connsiteX5" fmla="*/ 4413837 w 7466933"/>
              <a:gd name="connsiteY5" fmla="*/ 0 h 5171432"/>
              <a:gd name="connsiteX0" fmla="*/ 4402820 w 7466933"/>
              <a:gd name="connsiteY0" fmla="*/ 0 h 5667191"/>
              <a:gd name="connsiteX1" fmla="*/ 7466933 w 7466933"/>
              <a:gd name="connsiteY1" fmla="*/ 3032511 h 5667191"/>
              <a:gd name="connsiteX2" fmla="*/ 5263560 w 7466933"/>
              <a:gd name="connsiteY2" fmla="*/ 5667191 h 5667191"/>
              <a:gd name="connsiteX3" fmla="*/ 0 w 7466933"/>
              <a:gd name="connsiteY3" fmla="*/ 5667191 h 5667191"/>
              <a:gd name="connsiteX4" fmla="*/ 11017 w 7466933"/>
              <a:gd name="connsiteY4" fmla="*/ 3560442 h 5667191"/>
              <a:gd name="connsiteX5" fmla="*/ 4402820 w 7466933"/>
              <a:gd name="connsiteY5" fmla="*/ 0 h 5667191"/>
              <a:gd name="connsiteX0" fmla="*/ 4402820 w 7466933"/>
              <a:gd name="connsiteY0" fmla="*/ 0 h 5777360"/>
              <a:gd name="connsiteX1" fmla="*/ 7466933 w 7466933"/>
              <a:gd name="connsiteY1" fmla="*/ 3142680 h 5777360"/>
              <a:gd name="connsiteX2" fmla="*/ 5263560 w 7466933"/>
              <a:gd name="connsiteY2" fmla="*/ 5777360 h 5777360"/>
              <a:gd name="connsiteX3" fmla="*/ 0 w 7466933"/>
              <a:gd name="connsiteY3" fmla="*/ 5777360 h 5777360"/>
              <a:gd name="connsiteX4" fmla="*/ 11017 w 7466933"/>
              <a:gd name="connsiteY4" fmla="*/ 3670611 h 5777360"/>
              <a:gd name="connsiteX5" fmla="*/ 4402820 w 7466933"/>
              <a:gd name="connsiteY5" fmla="*/ 0 h 5777360"/>
              <a:gd name="connsiteX0" fmla="*/ 4402820 w 7466933"/>
              <a:gd name="connsiteY0" fmla="*/ 0 h 5791215"/>
              <a:gd name="connsiteX1" fmla="*/ 7466933 w 7466933"/>
              <a:gd name="connsiteY1" fmla="*/ 3142680 h 5791215"/>
              <a:gd name="connsiteX2" fmla="*/ 4473851 w 7466933"/>
              <a:gd name="connsiteY2" fmla="*/ 5791215 h 5791215"/>
              <a:gd name="connsiteX3" fmla="*/ 0 w 7466933"/>
              <a:gd name="connsiteY3" fmla="*/ 5777360 h 5791215"/>
              <a:gd name="connsiteX4" fmla="*/ 11017 w 7466933"/>
              <a:gd name="connsiteY4" fmla="*/ 3670611 h 5791215"/>
              <a:gd name="connsiteX5" fmla="*/ 4402820 w 7466933"/>
              <a:gd name="connsiteY5" fmla="*/ 0 h 5791215"/>
              <a:gd name="connsiteX0" fmla="*/ 4402820 w 7466933"/>
              <a:gd name="connsiteY0" fmla="*/ 0 h 5781978"/>
              <a:gd name="connsiteX1" fmla="*/ 7466933 w 7466933"/>
              <a:gd name="connsiteY1" fmla="*/ 3142680 h 5781978"/>
              <a:gd name="connsiteX2" fmla="*/ 4834069 w 7466933"/>
              <a:gd name="connsiteY2" fmla="*/ 5781978 h 5781978"/>
              <a:gd name="connsiteX3" fmla="*/ 0 w 7466933"/>
              <a:gd name="connsiteY3" fmla="*/ 5777360 h 5781978"/>
              <a:gd name="connsiteX4" fmla="*/ 11017 w 7466933"/>
              <a:gd name="connsiteY4" fmla="*/ 3670611 h 5781978"/>
              <a:gd name="connsiteX5" fmla="*/ 4402820 w 7466933"/>
              <a:gd name="connsiteY5" fmla="*/ 0 h 5781978"/>
              <a:gd name="connsiteX0" fmla="*/ 4402820 w 7466933"/>
              <a:gd name="connsiteY0" fmla="*/ 0 h 5778900"/>
              <a:gd name="connsiteX1" fmla="*/ 7466933 w 7466933"/>
              <a:gd name="connsiteY1" fmla="*/ 3142680 h 5778900"/>
              <a:gd name="connsiteX2" fmla="*/ 4834069 w 7466933"/>
              <a:gd name="connsiteY2" fmla="*/ 5778900 h 5778900"/>
              <a:gd name="connsiteX3" fmla="*/ 0 w 7466933"/>
              <a:gd name="connsiteY3" fmla="*/ 5777360 h 5778900"/>
              <a:gd name="connsiteX4" fmla="*/ 11017 w 7466933"/>
              <a:gd name="connsiteY4" fmla="*/ 3670611 h 5778900"/>
              <a:gd name="connsiteX5" fmla="*/ 4402820 w 7466933"/>
              <a:gd name="connsiteY5" fmla="*/ 0 h 5778900"/>
              <a:gd name="connsiteX0" fmla="*/ 4402820 w 7466933"/>
              <a:gd name="connsiteY0" fmla="*/ 0 h 5508444"/>
              <a:gd name="connsiteX1" fmla="*/ 7466933 w 7466933"/>
              <a:gd name="connsiteY1" fmla="*/ 2872224 h 5508444"/>
              <a:gd name="connsiteX2" fmla="*/ 4834069 w 7466933"/>
              <a:gd name="connsiteY2" fmla="*/ 5508444 h 5508444"/>
              <a:gd name="connsiteX3" fmla="*/ 0 w 7466933"/>
              <a:gd name="connsiteY3" fmla="*/ 5506904 h 5508444"/>
              <a:gd name="connsiteX4" fmla="*/ 11017 w 7466933"/>
              <a:gd name="connsiteY4" fmla="*/ 3400155 h 5508444"/>
              <a:gd name="connsiteX5" fmla="*/ 4402820 w 7466933"/>
              <a:gd name="connsiteY5" fmla="*/ 0 h 5508444"/>
              <a:gd name="connsiteX0" fmla="*/ 4402820 w 7763148"/>
              <a:gd name="connsiteY0" fmla="*/ 0 h 5508444"/>
              <a:gd name="connsiteX1" fmla="*/ 7763148 w 7763148"/>
              <a:gd name="connsiteY1" fmla="*/ 3335864 h 5508444"/>
              <a:gd name="connsiteX2" fmla="*/ 4834069 w 7763148"/>
              <a:gd name="connsiteY2" fmla="*/ 5508444 h 5508444"/>
              <a:gd name="connsiteX3" fmla="*/ 0 w 7763148"/>
              <a:gd name="connsiteY3" fmla="*/ 5506904 h 5508444"/>
              <a:gd name="connsiteX4" fmla="*/ 11017 w 7763148"/>
              <a:gd name="connsiteY4" fmla="*/ 3400155 h 5508444"/>
              <a:gd name="connsiteX5" fmla="*/ 4402820 w 7763148"/>
              <a:gd name="connsiteY5" fmla="*/ 0 h 5508444"/>
              <a:gd name="connsiteX0" fmla="*/ 4402820 w 7763148"/>
              <a:gd name="connsiteY0" fmla="*/ 0 h 5508444"/>
              <a:gd name="connsiteX1" fmla="*/ 7763148 w 7763148"/>
              <a:gd name="connsiteY1" fmla="*/ 3335864 h 5508444"/>
              <a:gd name="connsiteX2" fmla="*/ 5993168 w 7763148"/>
              <a:gd name="connsiteY2" fmla="*/ 5508444 h 5508444"/>
              <a:gd name="connsiteX3" fmla="*/ 0 w 7763148"/>
              <a:gd name="connsiteY3" fmla="*/ 5506904 h 5508444"/>
              <a:gd name="connsiteX4" fmla="*/ 11017 w 7763148"/>
              <a:gd name="connsiteY4" fmla="*/ 3400155 h 5508444"/>
              <a:gd name="connsiteX5" fmla="*/ 4402820 w 7763148"/>
              <a:gd name="connsiteY5" fmla="*/ 0 h 5508444"/>
              <a:gd name="connsiteX0" fmla="*/ 4402820 w 7763148"/>
              <a:gd name="connsiteY0" fmla="*/ 0 h 5508444"/>
              <a:gd name="connsiteX1" fmla="*/ 7763148 w 7763148"/>
              <a:gd name="connsiteY1" fmla="*/ 3335864 h 5508444"/>
              <a:gd name="connsiteX2" fmla="*/ 5993168 w 7763148"/>
              <a:gd name="connsiteY2" fmla="*/ 5508444 h 5508444"/>
              <a:gd name="connsiteX3" fmla="*/ 0 w 7763148"/>
              <a:gd name="connsiteY3" fmla="*/ 5506904 h 5508444"/>
              <a:gd name="connsiteX4" fmla="*/ 11017 w 7763148"/>
              <a:gd name="connsiteY4" fmla="*/ 4211524 h 5508444"/>
              <a:gd name="connsiteX5" fmla="*/ 4402820 w 7763148"/>
              <a:gd name="connsiteY5" fmla="*/ 0 h 55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3148" h="5508444">
                <a:moveTo>
                  <a:pt x="4402820" y="0"/>
                </a:moveTo>
                <a:lnTo>
                  <a:pt x="7763148" y="3335864"/>
                </a:lnTo>
                <a:lnTo>
                  <a:pt x="5993168" y="5508444"/>
                </a:lnTo>
                <a:lnTo>
                  <a:pt x="0" y="5506904"/>
                </a:lnTo>
                <a:cubicBezTo>
                  <a:pt x="3672" y="4804654"/>
                  <a:pt x="7345" y="4913774"/>
                  <a:pt x="11017" y="4211524"/>
                </a:cubicBezTo>
                <a:lnTo>
                  <a:pt x="4402820" y="0"/>
                </a:lnTo>
                <a:close/>
              </a:path>
            </a:pathLst>
          </a:custGeom>
          <a:gradFill flip="none" rotWithShape="0">
            <a:gsLst>
              <a:gs pos="0">
                <a:schemeClr val="tx1">
                  <a:alpha val="30000"/>
                </a:schemeClr>
              </a:gs>
              <a:gs pos="100000">
                <a:schemeClr val="tx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3780302" y="4915542"/>
            <a:ext cx="4631397" cy="769441"/>
          </a:xfrm>
          <a:prstGeom prst="rect">
            <a:avLst/>
          </a:prstGeom>
          <a:noFill/>
        </p:spPr>
        <p:txBody>
          <a:bodyPr wrap="none" rtlCol="0">
            <a:spAutoFit/>
          </a:bodyPr>
          <a:lstStyle/>
          <a:p>
            <a:pPr algn="ctr"/>
            <a:r>
              <a:rPr lang="en-US" altLang="zh-CN" sz="4400" dirty="0">
                <a:solidFill>
                  <a:schemeClr val="bg1"/>
                </a:solidFill>
                <a:effectLst>
                  <a:outerShdw blurRad="50800" dist="38100" dir="8100000" algn="tr" rotWithShape="0">
                    <a:prstClr val="black">
                      <a:alpha val="40000"/>
                    </a:prstClr>
                  </a:outerShdw>
                </a:effectLst>
                <a:latin typeface="华文细黑" panose="02010600040101010101" pitchFamily="2" charset="-122"/>
                <a:ea typeface="华文细黑" panose="02010600040101010101" pitchFamily="2" charset="-122"/>
                <a:cs typeface="Segoe UI Black" panose="020B0A02040204020203" pitchFamily="34" charset="0"/>
              </a:rPr>
              <a:t>Click to add title</a:t>
            </a:r>
          </a:p>
        </p:txBody>
      </p:sp>
      <p:sp>
        <p:nvSpPr>
          <p:cNvPr id="15" name="文本框 14"/>
          <p:cNvSpPr txBox="1"/>
          <p:nvPr/>
        </p:nvSpPr>
        <p:spPr>
          <a:xfrm>
            <a:off x="2585039" y="5679998"/>
            <a:ext cx="7021922" cy="400110"/>
          </a:xfrm>
          <a:prstGeom prst="rect">
            <a:avLst/>
          </a:prstGeom>
          <a:noFill/>
        </p:spPr>
        <p:txBody>
          <a:bodyPr wrap="none" rtlCol="0">
            <a:spAutoFit/>
          </a:bodyPr>
          <a:lstStyle/>
          <a:p>
            <a:pPr algn="ctr"/>
            <a:r>
              <a:rPr lang="en-US" altLang="zh-CN" sz="2000" dirty="0">
                <a:solidFill>
                  <a:schemeClr val="bg1"/>
                </a:solidFill>
                <a:effectLst>
                  <a:outerShdw blurRad="50800" dist="38100" dir="8100000" algn="tr" rotWithShape="0">
                    <a:prstClr val="black">
                      <a:alpha val="40000"/>
                    </a:prstClr>
                  </a:outerShdw>
                </a:effectLst>
                <a:latin typeface="Segoe UI Light" panose="020B0502040204020203" pitchFamily="34" charset="0"/>
                <a:ea typeface="华文细黑" panose="02010600040101010101" pitchFamily="2" charset="-122"/>
                <a:cs typeface="Segoe UI Light" panose="020B0502040204020203" pitchFamily="34" charset="0"/>
              </a:rPr>
              <a:t>Thought for customer service "is the sacred mission of hi design</a:t>
            </a:r>
          </a:p>
        </p:txBody>
      </p:sp>
      <p:grpSp>
        <p:nvGrpSpPr>
          <p:cNvPr id="16" name="组合 15"/>
          <p:cNvGrpSpPr/>
          <p:nvPr/>
        </p:nvGrpSpPr>
        <p:grpSpPr>
          <a:xfrm>
            <a:off x="4881561" y="971256"/>
            <a:ext cx="2428879" cy="367940"/>
            <a:chOff x="4190571" y="942574"/>
            <a:chExt cx="3798624" cy="575437"/>
          </a:xfrm>
        </p:grpSpPr>
        <p:sp>
          <p:nvSpPr>
            <p:cNvPr id="17" name="等腰三角形 16"/>
            <p:cNvSpPr/>
            <p:nvPr/>
          </p:nvSpPr>
          <p:spPr>
            <a:xfrm>
              <a:off x="4190571" y="942574"/>
              <a:ext cx="3786389" cy="575437"/>
            </a:xfrm>
            <a:prstGeom prst="triangle">
              <a:avLst/>
            </a:prstGeom>
            <a:gradFill flip="none" rotWithShape="0">
              <a:gsLst>
                <a:gs pos="0">
                  <a:schemeClr val="tx1">
                    <a:alpha val="20000"/>
                  </a:schemeClr>
                </a:gs>
                <a:gs pos="100000">
                  <a:schemeClr val="tx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4202806" y="942574"/>
              <a:ext cx="3786389" cy="575437"/>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平行四边形 10"/>
          <p:cNvSpPr/>
          <p:nvPr/>
        </p:nvSpPr>
        <p:spPr>
          <a:xfrm>
            <a:off x="5795463" y="937491"/>
            <a:ext cx="429770" cy="401704"/>
          </a:xfrm>
          <a:custGeom>
            <a:avLst/>
            <a:gdLst>
              <a:gd name="connsiteX0" fmla="*/ 0 w 635985"/>
              <a:gd name="connsiteY0" fmla="*/ 615334 h 615334"/>
              <a:gd name="connsiteX1" fmla="*/ 224172 w 635985"/>
              <a:gd name="connsiteY1" fmla="*/ 0 h 615334"/>
              <a:gd name="connsiteX2" fmla="*/ 635985 w 635985"/>
              <a:gd name="connsiteY2" fmla="*/ 0 h 615334"/>
              <a:gd name="connsiteX3" fmla="*/ 411813 w 635985"/>
              <a:gd name="connsiteY3" fmla="*/ 615334 h 615334"/>
              <a:gd name="connsiteX4" fmla="*/ 0 w 635985"/>
              <a:gd name="connsiteY4" fmla="*/ 615334 h 615334"/>
              <a:gd name="connsiteX0" fmla="*/ 0 w 616447"/>
              <a:gd name="connsiteY0" fmla="*/ 615334 h 615334"/>
              <a:gd name="connsiteX1" fmla="*/ 224172 w 616447"/>
              <a:gd name="connsiteY1" fmla="*/ 0 h 615334"/>
              <a:gd name="connsiteX2" fmla="*/ 616447 w 616447"/>
              <a:gd name="connsiteY2" fmla="*/ 85970 h 615334"/>
              <a:gd name="connsiteX3" fmla="*/ 411813 w 616447"/>
              <a:gd name="connsiteY3" fmla="*/ 615334 h 615334"/>
              <a:gd name="connsiteX4" fmla="*/ 0 w 616447"/>
              <a:gd name="connsiteY4" fmla="*/ 615334 h 615334"/>
              <a:gd name="connsiteX0" fmla="*/ 0 w 616447"/>
              <a:gd name="connsiteY0" fmla="*/ 580801 h 580801"/>
              <a:gd name="connsiteX1" fmla="*/ 238972 w 616447"/>
              <a:gd name="connsiteY1" fmla="*/ 0 h 580801"/>
              <a:gd name="connsiteX2" fmla="*/ 616447 w 616447"/>
              <a:gd name="connsiteY2" fmla="*/ 51437 h 580801"/>
              <a:gd name="connsiteX3" fmla="*/ 411813 w 616447"/>
              <a:gd name="connsiteY3" fmla="*/ 580801 h 580801"/>
              <a:gd name="connsiteX4" fmla="*/ 0 w 616447"/>
              <a:gd name="connsiteY4" fmla="*/ 580801 h 580801"/>
              <a:gd name="connsiteX0" fmla="*/ 0 w 621380"/>
              <a:gd name="connsiteY0" fmla="*/ 580801 h 580801"/>
              <a:gd name="connsiteX1" fmla="*/ 238972 w 621380"/>
              <a:gd name="connsiteY1" fmla="*/ 0 h 580801"/>
              <a:gd name="connsiteX2" fmla="*/ 621380 w 621380"/>
              <a:gd name="connsiteY2" fmla="*/ 100768 h 580801"/>
              <a:gd name="connsiteX3" fmla="*/ 411813 w 621380"/>
              <a:gd name="connsiteY3" fmla="*/ 580801 h 580801"/>
              <a:gd name="connsiteX4" fmla="*/ 0 w 621380"/>
              <a:gd name="connsiteY4" fmla="*/ 580801 h 5808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1380" h="580801">
                <a:moveTo>
                  <a:pt x="0" y="580801"/>
                </a:moveTo>
                <a:lnTo>
                  <a:pt x="238972" y="0"/>
                </a:lnTo>
                <a:lnTo>
                  <a:pt x="621380" y="100768"/>
                </a:lnTo>
                <a:lnTo>
                  <a:pt x="411813" y="580801"/>
                </a:lnTo>
                <a:lnTo>
                  <a:pt x="0" y="580801"/>
                </a:lnTo>
                <a:close/>
              </a:path>
            </a:pathLst>
          </a:custGeom>
          <a:gradFill flip="none" rotWithShape="0">
            <a:gsLst>
              <a:gs pos="0">
                <a:schemeClr val="tx1">
                  <a:alpha val="20000"/>
                </a:schemeClr>
              </a:gs>
              <a:gs pos="100000">
                <a:schemeClr val="tx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5953803" y="815033"/>
            <a:ext cx="284395" cy="284395"/>
            <a:chOff x="5890405" y="551849"/>
            <a:chExt cx="411191" cy="411191"/>
          </a:xfrm>
        </p:grpSpPr>
        <p:sp>
          <p:nvSpPr>
            <p:cNvPr id="21" name="椭圆 20"/>
            <p:cNvSpPr/>
            <p:nvPr/>
          </p:nvSpPr>
          <p:spPr>
            <a:xfrm>
              <a:off x="5890405" y="551849"/>
              <a:ext cx="411191" cy="411191"/>
            </a:xfrm>
            <a:prstGeom prst="ellipse">
              <a:avLst/>
            </a:prstGeom>
            <a:gradFill flip="none" rotWithShape="1">
              <a:gsLst>
                <a:gs pos="0">
                  <a:schemeClr val="bg1"/>
                </a:gs>
                <a:gs pos="100000">
                  <a:schemeClr val="bg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969694" y="631138"/>
              <a:ext cx="252614" cy="252614"/>
            </a:xfrm>
            <a:prstGeom prst="ellipse">
              <a:avLst/>
            </a:prstGeom>
            <a:gradFill flip="none" rotWithShape="1">
              <a:gsLst>
                <a:gs pos="0">
                  <a:schemeClr val="bg1"/>
                </a:gs>
                <a:gs pos="100000">
                  <a:schemeClr val="bg1">
                    <a:lumMod val="7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4408984" y="1322569"/>
            <a:ext cx="3374032" cy="3374032"/>
            <a:chOff x="4252200" y="1511191"/>
            <a:chExt cx="3688718" cy="3688718"/>
          </a:xfrm>
        </p:grpSpPr>
        <p:sp>
          <p:nvSpPr>
            <p:cNvPr id="35" name="矩形 34"/>
            <p:cNvSpPr/>
            <p:nvPr/>
          </p:nvSpPr>
          <p:spPr>
            <a:xfrm>
              <a:off x="4252200" y="1511191"/>
              <a:ext cx="3688718" cy="3688718"/>
            </a:xfrm>
            <a:prstGeom prst="rect">
              <a:avLst/>
            </a:prstGeom>
            <a:gradFill flip="none" rotWithShape="1">
              <a:gsLst>
                <a:gs pos="100000">
                  <a:srgbClr val="D0D8CD"/>
                </a:gs>
                <a:gs pos="0">
                  <a:srgbClr val="FFFFFF"/>
                </a:gs>
                <a:gs pos="50000">
                  <a:srgbClr val="F4F4F4"/>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a:solidFill>
                  <a:srgbClr val="1A94A2"/>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36" name="矩形 35"/>
            <p:cNvSpPr/>
            <p:nvPr/>
          </p:nvSpPr>
          <p:spPr>
            <a:xfrm>
              <a:off x="4490746" y="1749737"/>
              <a:ext cx="3211627" cy="3211627"/>
            </a:xfrm>
            <a:prstGeom prst="rect">
              <a:avLst/>
            </a:prstGeom>
            <a:gradFill flip="none" rotWithShape="1">
              <a:gsLst>
                <a:gs pos="100000">
                  <a:srgbClr val="D0D8CD"/>
                </a:gs>
                <a:gs pos="0">
                  <a:srgbClr val="FFFFFF"/>
                </a:gs>
                <a:gs pos="50000">
                  <a:srgbClr val="F4F4F4"/>
                </a:gs>
              </a:gsLst>
              <a:lin ang="16200000" scaled="1"/>
              <a:tileRect/>
            </a:gradFill>
            <a:ln w="57150">
              <a:solidFill>
                <a:srgbClr val="397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9900" b="1" dirty="0">
                  <a:solidFill>
                    <a:srgbClr val="5B9E47"/>
                  </a:solidFill>
                  <a:effectLst>
                    <a:innerShdw blurRad="63500" dist="50800" dir="16200000">
                      <a:prstClr val="black">
                        <a:alpha val="50000"/>
                      </a:prstClr>
                    </a:innerShdw>
                  </a:effectLst>
                  <a:latin typeface="Trajan Pro" panose="02020502050506020301" pitchFamily="18" charset="0"/>
                  <a:ea typeface="Adobe Gothic Std B" panose="020B0800000000000000" pitchFamily="34" charset="-128"/>
                </a:rPr>
                <a:t>1</a:t>
              </a:r>
            </a:p>
          </p:txBody>
        </p:sp>
      </p:grpSp>
      <p:sp>
        <p:nvSpPr>
          <p:cNvPr id="37" name="矩形 36"/>
          <p:cNvSpPr/>
          <p:nvPr/>
        </p:nvSpPr>
        <p:spPr>
          <a:xfrm>
            <a:off x="12547393" y="1511190"/>
            <a:ext cx="407762" cy="407762"/>
          </a:xfrm>
          <a:prstGeom prst="rect">
            <a:avLst/>
          </a:prstGeom>
          <a:solidFill>
            <a:srgbClr val="5B9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12479405" y="1185702"/>
            <a:ext cx="543739" cy="307777"/>
          </a:xfrm>
          <a:prstGeom prst="rect">
            <a:avLst/>
          </a:prstGeom>
          <a:noFill/>
        </p:spPr>
        <p:txBody>
          <a:bodyPr wrap="none" rtlCol="0">
            <a:spAutoFit/>
          </a:bodyPr>
          <a:lstStyle/>
          <a:p>
            <a:pPr algn="ctr"/>
            <a:r>
              <a:rPr lang="zh-CN" altLang="en-US" sz="1400" dirty="0" smtClean="0">
                <a:latin typeface="微软雅黑" panose="020B0503020204020204" pitchFamily="34" charset="-122"/>
                <a:ea typeface="微软雅黑" panose="020B0503020204020204" pitchFamily="34" charset="-122"/>
              </a:rPr>
              <a:t>文字</a:t>
            </a:r>
            <a:endParaRPr lang="zh-CN" altLang="en-US" sz="1400" dirty="0">
              <a:latin typeface="微软雅黑" panose="020B0503020204020204" pitchFamily="34" charset="-122"/>
              <a:ea typeface="微软雅黑" panose="020B0503020204020204" pitchFamily="34" charset="-122"/>
            </a:endParaRPr>
          </a:p>
        </p:txBody>
      </p:sp>
      <p:sp>
        <p:nvSpPr>
          <p:cNvPr id="39" name="矩形 38"/>
          <p:cNvSpPr/>
          <p:nvPr/>
        </p:nvSpPr>
        <p:spPr>
          <a:xfrm>
            <a:off x="12547393" y="1970554"/>
            <a:ext cx="407762" cy="407762"/>
          </a:xfrm>
          <a:prstGeom prst="rect">
            <a:avLst/>
          </a:prstGeom>
          <a:solidFill>
            <a:srgbClr val="2A42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2547393" y="3939752"/>
            <a:ext cx="407762" cy="407762"/>
          </a:xfrm>
          <a:prstGeom prst="rect">
            <a:avLst/>
          </a:prstGeom>
          <a:solidFill>
            <a:srgbClr val="397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12479404" y="3614264"/>
            <a:ext cx="543739" cy="307777"/>
          </a:xfrm>
          <a:prstGeom prst="rect">
            <a:avLst/>
          </a:prstGeom>
          <a:noFill/>
        </p:spPr>
        <p:txBody>
          <a:bodyPr wrap="none" rtlCol="0">
            <a:spAutoFit/>
          </a:bodyPr>
          <a:lstStyle/>
          <a:p>
            <a:pPr algn="ctr"/>
            <a:r>
              <a:rPr lang="zh-CN" altLang="en-US" sz="1400" dirty="0" smtClean="0">
                <a:latin typeface="微软雅黑" panose="020B0503020204020204" pitchFamily="34" charset="-122"/>
                <a:ea typeface="微软雅黑" panose="020B0503020204020204" pitchFamily="34" charset="-122"/>
              </a:rPr>
              <a:t>边框</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2000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2547393" y="1511190"/>
            <a:ext cx="407762" cy="407762"/>
          </a:xfrm>
          <a:prstGeom prst="rect">
            <a:avLst/>
          </a:prstGeom>
          <a:solidFill>
            <a:srgbClr val="5B9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12479405" y="1185702"/>
            <a:ext cx="543739" cy="307777"/>
          </a:xfrm>
          <a:prstGeom prst="rect">
            <a:avLst/>
          </a:prstGeom>
          <a:noFill/>
        </p:spPr>
        <p:txBody>
          <a:bodyPr wrap="none" rtlCol="0">
            <a:spAutoFit/>
          </a:bodyPr>
          <a:lstStyle/>
          <a:p>
            <a:pPr algn="ctr"/>
            <a:r>
              <a:rPr lang="zh-CN" altLang="en-US" sz="1400" dirty="0" smtClean="0">
                <a:latin typeface="微软雅黑" panose="020B0503020204020204" pitchFamily="34" charset="-122"/>
                <a:ea typeface="微软雅黑" panose="020B0503020204020204" pitchFamily="34" charset="-122"/>
              </a:rPr>
              <a:t>文字</a:t>
            </a:r>
            <a:endParaRPr lang="zh-CN" altLang="en-US" sz="1400" dirty="0">
              <a:latin typeface="微软雅黑" panose="020B0503020204020204" pitchFamily="34" charset="-122"/>
              <a:ea typeface="微软雅黑" panose="020B0503020204020204" pitchFamily="34" charset="-122"/>
            </a:endParaRPr>
          </a:p>
        </p:txBody>
      </p:sp>
      <p:sp>
        <p:nvSpPr>
          <p:cNvPr id="39" name="矩形 38"/>
          <p:cNvSpPr/>
          <p:nvPr/>
        </p:nvSpPr>
        <p:spPr>
          <a:xfrm>
            <a:off x="12547393" y="1970554"/>
            <a:ext cx="407762" cy="407762"/>
          </a:xfrm>
          <a:prstGeom prst="rect">
            <a:avLst/>
          </a:prstGeom>
          <a:solidFill>
            <a:srgbClr val="2A42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2547393" y="3939752"/>
            <a:ext cx="407762" cy="407762"/>
          </a:xfrm>
          <a:prstGeom prst="rect">
            <a:avLst/>
          </a:prstGeom>
          <a:solidFill>
            <a:srgbClr val="397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12479404" y="3614264"/>
            <a:ext cx="543739" cy="307777"/>
          </a:xfrm>
          <a:prstGeom prst="rect">
            <a:avLst/>
          </a:prstGeom>
          <a:noFill/>
        </p:spPr>
        <p:txBody>
          <a:bodyPr wrap="none" rtlCol="0">
            <a:spAutoFit/>
          </a:bodyPr>
          <a:lstStyle/>
          <a:p>
            <a:pPr algn="ctr"/>
            <a:r>
              <a:rPr lang="zh-CN" altLang="en-US" sz="1400" dirty="0" smtClean="0">
                <a:latin typeface="微软雅黑" panose="020B0503020204020204" pitchFamily="34" charset="-122"/>
                <a:ea typeface="微软雅黑" panose="020B0503020204020204" pitchFamily="34" charset="-122"/>
              </a:rPr>
              <a:t>边框</a:t>
            </a:r>
            <a:endParaRPr lang="zh-CN" altLang="en-US" sz="1400" dirty="0">
              <a:latin typeface="微软雅黑" panose="020B0503020204020204" pitchFamily="34" charset="-122"/>
              <a:ea typeface="微软雅黑" panose="020B0503020204020204" pitchFamily="34" charset="-122"/>
            </a:endParaRPr>
          </a:p>
        </p:txBody>
      </p:sp>
      <p:sp>
        <p:nvSpPr>
          <p:cNvPr id="23" name="矩形 9"/>
          <p:cNvSpPr/>
          <p:nvPr/>
        </p:nvSpPr>
        <p:spPr>
          <a:xfrm>
            <a:off x="-1538" y="1257430"/>
            <a:ext cx="11509566" cy="5600570"/>
          </a:xfrm>
          <a:custGeom>
            <a:avLst/>
            <a:gdLst>
              <a:gd name="connsiteX0" fmla="*/ 0 w 11014364"/>
              <a:gd name="connsiteY0" fmla="*/ 0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0 w 11014364"/>
              <a:gd name="connsiteY4" fmla="*/ 0 h 5653155"/>
              <a:gd name="connsiteX0" fmla="*/ 859316 w 11014364"/>
              <a:gd name="connsiteY0" fmla="*/ 0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59316 w 11014364"/>
              <a:gd name="connsiteY4" fmla="*/ 0 h 5653155"/>
              <a:gd name="connsiteX0" fmla="*/ 881349 w 11014364"/>
              <a:gd name="connsiteY0" fmla="*/ 11016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81349 w 11014364"/>
              <a:gd name="connsiteY4" fmla="*/ 11016 h 5653155"/>
              <a:gd name="connsiteX0" fmla="*/ 893420 w 11014364"/>
              <a:gd name="connsiteY0" fmla="*/ 11016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3420 w 11014364"/>
              <a:gd name="connsiteY4" fmla="*/ 11016 h 5653155"/>
              <a:gd name="connsiteX0" fmla="*/ 893420 w 11014364"/>
              <a:gd name="connsiteY0" fmla="*/ 7998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3420 w 11014364"/>
              <a:gd name="connsiteY4" fmla="*/ 7998 h 5653155"/>
              <a:gd name="connsiteX0" fmla="*/ 899456 w 11014364"/>
              <a:gd name="connsiteY0" fmla="*/ 7998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9456 w 11014364"/>
              <a:gd name="connsiteY4" fmla="*/ 7998 h 5653155"/>
              <a:gd name="connsiteX0" fmla="*/ 899456 w 11014364"/>
              <a:gd name="connsiteY0" fmla="*/ 0 h 5645157"/>
              <a:gd name="connsiteX1" fmla="*/ 11014364 w 11014364"/>
              <a:gd name="connsiteY1" fmla="*/ 3096538 h 5645157"/>
              <a:gd name="connsiteX2" fmla="*/ 11014364 w 11014364"/>
              <a:gd name="connsiteY2" fmla="*/ 5645157 h 5645157"/>
              <a:gd name="connsiteX3" fmla="*/ 0 w 11014364"/>
              <a:gd name="connsiteY3" fmla="*/ 5645157 h 5645157"/>
              <a:gd name="connsiteX4" fmla="*/ 899456 w 11014364"/>
              <a:gd name="connsiteY4"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899456 w 11014364"/>
              <a:gd name="connsiteY4"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693868 w 11014364"/>
              <a:gd name="connsiteY4" fmla="*/ 1299068 h 5645157"/>
              <a:gd name="connsiteX5" fmla="*/ 899456 w 11014364"/>
              <a:gd name="connsiteY5"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0 w 11014364"/>
              <a:gd name="connsiteY4" fmla="*/ 949445 h 5645157"/>
              <a:gd name="connsiteX5" fmla="*/ 899456 w 11014364"/>
              <a:gd name="connsiteY5" fmla="*/ 0 h 5645157"/>
              <a:gd name="connsiteX0" fmla="*/ 899456 w 11014364"/>
              <a:gd name="connsiteY0" fmla="*/ 0 h 5645157"/>
              <a:gd name="connsiteX1" fmla="*/ 11014364 w 11014364"/>
              <a:gd name="connsiteY1" fmla="*/ 3010477 h 5645157"/>
              <a:gd name="connsiteX2" fmla="*/ 9383868 w 11014364"/>
              <a:gd name="connsiteY2" fmla="*/ 5645157 h 5645157"/>
              <a:gd name="connsiteX3" fmla="*/ 0 w 11014364"/>
              <a:gd name="connsiteY3" fmla="*/ 5645157 h 5645157"/>
              <a:gd name="connsiteX4" fmla="*/ 0 w 11014364"/>
              <a:gd name="connsiteY4" fmla="*/ 949445 h 5645157"/>
              <a:gd name="connsiteX5" fmla="*/ 899456 w 11014364"/>
              <a:gd name="connsiteY5" fmla="*/ 0 h 5645157"/>
              <a:gd name="connsiteX0" fmla="*/ 899456 w 11014364"/>
              <a:gd name="connsiteY0" fmla="*/ 0 h 5645157"/>
              <a:gd name="connsiteX1" fmla="*/ 11014364 w 11014364"/>
              <a:gd name="connsiteY1" fmla="*/ 3010477 h 5645157"/>
              <a:gd name="connsiteX2" fmla="*/ 9383868 w 11014364"/>
              <a:gd name="connsiteY2" fmla="*/ 5645157 h 5645157"/>
              <a:gd name="connsiteX3" fmla="*/ 0 w 11014364"/>
              <a:gd name="connsiteY3" fmla="*/ 5645157 h 5645157"/>
              <a:gd name="connsiteX4" fmla="*/ 0 w 11014364"/>
              <a:gd name="connsiteY4" fmla="*/ 1268934 h 5645157"/>
              <a:gd name="connsiteX5" fmla="*/ 899456 w 11014364"/>
              <a:gd name="connsiteY5" fmla="*/ 0 h 5645157"/>
              <a:gd name="connsiteX0" fmla="*/ 337596 w 11014364"/>
              <a:gd name="connsiteY0" fmla="*/ 0 h 6383288"/>
              <a:gd name="connsiteX1" fmla="*/ 11014364 w 11014364"/>
              <a:gd name="connsiteY1" fmla="*/ 3748608 h 6383288"/>
              <a:gd name="connsiteX2" fmla="*/ 9383868 w 11014364"/>
              <a:gd name="connsiteY2" fmla="*/ 6383288 h 6383288"/>
              <a:gd name="connsiteX3" fmla="*/ 0 w 11014364"/>
              <a:gd name="connsiteY3" fmla="*/ 6383288 h 6383288"/>
              <a:gd name="connsiteX4" fmla="*/ 0 w 11014364"/>
              <a:gd name="connsiteY4" fmla="*/ 2007065 h 6383288"/>
              <a:gd name="connsiteX5" fmla="*/ 337596 w 11014364"/>
              <a:gd name="connsiteY5" fmla="*/ 0 h 6383288"/>
              <a:gd name="connsiteX0" fmla="*/ 337596 w 11532157"/>
              <a:gd name="connsiteY0" fmla="*/ 0 h 6383288"/>
              <a:gd name="connsiteX1" fmla="*/ 11532157 w 11532157"/>
              <a:gd name="connsiteY1" fmla="*/ 6161302 h 6383288"/>
              <a:gd name="connsiteX2" fmla="*/ 9383868 w 11532157"/>
              <a:gd name="connsiteY2" fmla="*/ 6383288 h 6383288"/>
              <a:gd name="connsiteX3" fmla="*/ 0 w 11532157"/>
              <a:gd name="connsiteY3" fmla="*/ 6383288 h 6383288"/>
              <a:gd name="connsiteX4" fmla="*/ 0 w 11532157"/>
              <a:gd name="connsiteY4" fmla="*/ 2007065 h 6383288"/>
              <a:gd name="connsiteX5" fmla="*/ 337596 w 11532157"/>
              <a:gd name="connsiteY5" fmla="*/ 0 h 6383288"/>
              <a:gd name="connsiteX0" fmla="*/ 349628 w 11532157"/>
              <a:gd name="connsiteY0" fmla="*/ 0 h 6383288"/>
              <a:gd name="connsiteX1" fmla="*/ 11532157 w 11532157"/>
              <a:gd name="connsiteY1" fmla="*/ 6161302 h 6383288"/>
              <a:gd name="connsiteX2" fmla="*/ 9383868 w 11532157"/>
              <a:gd name="connsiteY2" fmla="*/ 6383288 h 6383288"/>
              <a:gd name="connsiteX3" fmla="*/ 0 w 11532157"/>
              <a:gd name="connsiteY3" fmla="*/ 6383288 h 6383288"/>
              <a:gd name="connsiteX4" fmla="*/ 0 w 11532157"/>
              <a:gd name="connsiteY4" fmla="*/ 2007065 h 6383288"/>
              <a:gd name="connsiteX5" fmla="*/ 349628 w 11532157"/>
              <a:gd name="connsiteY5" fmla="*/ 0 h 6383288"/>
              <a:gd name="connsiteX0" fmla="*/ 349628 w 11532157"/>
              <a:gd name="connsiteY0" fmla="*/ 0 h 6383288"/>
              <a:gd name="connsiteX1" fmla="*/ 11532157 w 11532157"/>
              <a:gd name="connsiteY1" fmla="*/ 6181354 h 6383288"/>
              <a:gd name="connsiteX2" fmla="*/ 9383868 w 11532157"/>
              <a:gd name="connsiteY2" fmla="*/ 6383288 h 6383288"/>
              <a:gd name="connsiteX3" fmla="*/ 0 w 11532157"/>
              <a:gd name="connsiteY3" fmla="*/ 6383288 h 6383288"/>
              <a:gd name="connsiteX4" fmla="*/ 0 w 11532157"/>
              <a:gd name="connsiteY4" fmla="*/ 2007065 h 6383288"/>
              <a:gd name="connsiteX5" fmla="*/ 349628 w 11532157"/>
              <a:gd name="connsiteY5" fmla="*/ 0 h 6383288"/>
              <a:gd name="connsiteX0" fmla="*/ 363482 w 11546011"/>
              <a:gd name="connsiteY0" fmla="*/ 0 h 6383288"/>
              <a:gd name="connsiteX1" fmla="*/ 11546011 w 11546011"/>
              <a:gd name="connsiteY1" fmla="*/ 6181354 h 6383288"/>
              <a:gd name="connsiteX2" fmla="*/ 9397722 w 11546011"/>
              <a:gd name="connsiteY2" fmla="*/ 6383288 h 6383288"/>
              <a:gd name="connsiteX3" fmla="*/ 13854 w 11546011"/>
              <a:gd name="connsiteY3" fmla="*/ 6383288 h 6383288"/>
              <a:gd name="connsiteX4" fmla="*/ 0 w 11546011"/>
              <a:gd name="connsiteY4" fmla="*/ 677029 h 6383288"/>
              <a:gd name="connsiteX5" fmla="*/ 363482 w 11546011"/>
              <a:gd name="connsiteY5" fmla="*/ 0 h 6383288"/>
              <a:gd name="connsiteX0" fmla="*/ 363482 w 11546011"/>
              <a:gd name="connsiteY0" fmla="*/ 0 h 6383288"/>
              <a:gd name="connsiteX1" fmla="*/ 11546011 w 11546011"/>
              <a:gd name="connsiteY1" fmla="*/ 6181354 h 6383288"/>
              <a:gd name="connsiteX2" fmla="*/ 9397722 w 11546011"/>
              <a:gd name="connsiteY2" fmla="*/ 6383288 h 6383288"/>
              <a:gd name="connsiteX3" fmla="*/ 13854 w 11546011"/>
              <a:gd name="connsiteY3" fmla="*/ 6383288 h 6383288"/>
              <a:gd name="connsiteX4" fmla="*/ 0 w 11546011"/>
              <a:gd name="connsiteY4" fmla="*/ 677029 h 6383288"/>
              <a:gd name="connsiteX5" fmla="*/ 363482 w 11546011"/>
              <a:gd name="connsiteY5" fmla="*/ 0 h 6383288"/>
              <a:gd name="connsiteX0" fmla="*/ 351167 w 11533696"/>
              <a:gd name="connsiteY0" fmla="*/ 0 h 6383288"/>
              <a:gd name="connsiteX1" fmla="*/ 11533696 w 11533696"/>
              <a:gd name="connsiteY1" fmla="*/ 6181354 h 6383288"/>
              <a:gd name="connsiteX2" fmla="*/ 9385407 w 11533696"/>
              <a:gd name="connsiteY2" fmla="*/ 6383288 h 6383288"/>
              <a:gd name="connsiteX3" fmla="*/ 1539 w 11533696"/>
              <a:gd name="connsiteY3" fmla="*/ 6383288 h 6383288"/>
              <a:gd name="connsiteX4" fmla="*/ 0 w 11533696"/>
              <a:gd name="connsiteY4" fmla="*/ 673951 h 6383288"/>
              <a:gd name="connsiteX5" fmla="*/ 351167 w 11533696"/>
              <a:gd name="connsiteY5" fmla="*/ 0 h 6383288"/>
              <a:gd name="connsiteX0" fmla="*/ 351167 w 11533696"/>
              <a:gd name="connsiteY0" fmla="*/ 0 h 6383288"/>
              <a:gd name="connsiteX1" fmla="*/ 11533696 w 11533696"/>
              <a:gd name="connsiteY1" fmla="*/ 6181354 h 6383288"/>
              <a:gd name="connsiteX2" fmla="*/ 10955589 w 11533696"/>
              <a:gd name="connsiteY2" fmla="*/ 6383288 h 6383288"/>
              <a:gd name="connsiteX3" fmla="*/ 1539 w 11533696"/>
              <a:gd name="connsiteY3" fmla="*/ 6383288 h 6383288"/>
              <a:gd name="connsiteX4" fmla="*/ 0 w 11533696"/>
              <a:gd name="connsiteY4" fmla="*/ 673951 h 6383288"/>
              <a:gd name="connsiteX5" fmla="*/ 351167 w 11533696"/>
              <a:gd name="connsiteY5" fmla="*/ 0 h 6383288"/>
              <a:gd name="connsiteX0" fmla="*/ 351167 w 11533696"/>
              <a:gd name="connsiteY0" fmla="*/ 0 h 6383288"/>
              <a:gd name="connsiteX1" fmla="*/ 11533696 w 11533696"/>
              <a:gd name="connsiteY1" fmla="*/ 6181354 h 6383288"/>
              <a:gd name="connsiteX2" fmla="*/ 11315663 w 11533696"/>
              <a:gd name="connsiteY2" fmla="*/ 6383288 h 6383288"/>
              <a:gd name="connsiteX3" fmla="*/ 1539 w 11533696"/>
              <a:gd name="connsiteY3" fmla="*/ 6383288 h 6383288"/>
              <a:gd name="connsiteX4" fmla="*/ 0 w 11533696"/>
              <a:gd name="connsiteY4" fmla="*/ 673951 h 6383288"/>
              <a:gd name="connsiteX5" fmla="*/ 351167 w 11533696"/>
              <a:gd name="connsiteY5" fmla="*/ 0 h 6383288"/>
              <a:gd name="connsiteX0" fmla="*/ 351167 w 11547077"/>
              <a:gd name="connsiteY0" fmla="*/ 0 h 6383288"/>
              <a:gd name="connsiteX1" fmla="*/ 11547077 w 11547077"/>
              <a:gd name="connsiteY1" fmla="*/ 6085343 h 6383288"/>
              <a:gd name="connsiteX2" fmla="*/ 11315663 w 11547077"/>
              <a:gd name="connsiteY2" fmla="*/ 6383288 h 6383288"/>
              <a:gd name="connsiteX3" fmla="*/ 1539 w 11547077"/>
              <a:gd name="connsiteY3" fmla="*/ 6383288 h 6383288"/>
              <a:gd name="connsiteX4" fmla="*/ 0 w 11547077"/>
              <a:gd name="connsiteY4" fmla="*/ 673951 h 6383288"/>
              <a:gd name="connsiteX5" fmla="*/ 351167 w 11547077"/>
              <a:gd name="connsiteY5" fmla="*/ 0 h 6383288"/>
              <a:gd name="connsiteX0" fmla="*/ 351167 w 11542617"/>
              <a:gd name="connsiteY0" fmla="*/ 0 h 6383288"/>
              <a:gd name="connsiteX1" fmla="*/ 11542617 w 11542617"/>
              <a:gd name="connsiteY1" fmla="*/ 6070942 h 6383288"/>
              <a:gd name="connsiteX2" fmla="*/ 11315663 w 11542617"/>
              <a:gd name="connsiteY2" fmla="*/ 6383288 h 6383288"/>
              <a:gd name="connsiteX3" fmla="*/ 1539 w 11542617"/>
              <a:gd name="connsiteY3" fmla="*/ 6383288 h 6383288"/>
              <a:gd name="connsiteX4" fmla="*/ 0 w 11542617"/>
              <a:gd name="connsiteY4" fmla="*/ 673951 h 6383288"/>
              <a:gd name="connsiteX5" fmla="*/ 351167 w 11542617"/>
              <a:gd name="connsiteY5" fmla="*/ 0 h 6383288"/>
              <a:gd name="connsiteX0" fmla="*/ 351167 w 11509566"/>
              <a:gd name="connsiteY0" fmla="*/ 0 h 6383288"/>
              <a:gd name="connsiteX1" fmla="*/ 11509566 w 11509566"/>
              <a:gd name="connsiteY1" fmla="*/ 5774521 h 6383288"/>
              <a:gd name="connsiteX2" fmla="*/ 11315663 w 11509566"/>
              <a:gd name="connsiteY2" fmla="*/ 6383288 h 6383288"/>
              <a:gd name="connsiteX3" fmla="*/ 1539 w 11509566"/>
              <a:gd name="connsiteY3" fmla="*/ 6383288 h 6383288"/>
              <a:gd name="connsiteX4" fmla="*/ 0 w 11509566"/>
              <a:gd name="connsiteY4" fmla="*/ 673951 h 6383288"/>
              <a:gd name="connsiteX5" fmla="*/ 351167 w 11509566"/>
              <a:gd name="connsiteY5" fmla="*/ 0 h 6383288"/>
              <a:gd name="connsiteX0" fmla="*/ 351167 w 11509566"/>
              <a:gd name="connsiteY0" fmla="*/ 0 h 6383288"/>
              <a:gd name="connsiteX1" fmla="*/ 11509566 w 11509566"/>
              <a:gd name="connsiteY1" fmla="*/ 5774521 h 6383288"/>
              <a:gd name="connsiteX2" fmla="*/ 11315663 w 11509566"/>
              <a:gd name="connsiteY2" fmla="*/ 6383288 h 6383288"/>
              <a:gd name="connsiteX3" fmla="*/ 1539 w 11509566"/>
              <a:gd name="connsiteY3" fmla="*/ 6383288 h 6383288"/>
              <a:gd name="connsiteX4" fmla="*/ 0 w 11509566"/>
              <a:gd name="connsiteY4" fmla="*/ 673951 h 6383288"/>
              <a:gd name="connsiteX5" fmla="*/ 351167 w 11509566"/>
              <a:gd name="connsiteY5" fmla="*/ 0 h 6383288"/>
              <a:gd name="connsiteX0" fmla="*/ 362184 w 11509566"/>
              <a:gd name="connsiteY0" fmla="*/ 0 h 6027583"/>
              <a:gd name="connsiteX1" fmla="*/ 11509566 w 11509566"/>
              <a:gd name="connsiteY1" fmla="*/ 5418816 h 6027583"/>
              <a:gd name="connsiteX2" fmla="*/ 11315663 w 11509566"/>
              <a:gd name="connsiteY2" fmla="*/ 6027583 h 6027583"/>
              <a:gd name="connsiteX3" fmla="*/ 1539 w 11509566"/>
              <a:gd name="connsiteY3" fmla="*/ 6027583 h 6027583"/>
              <a:gd name="connsiteX4" fmla="*/ 0 w 11509566"/>
              <a:gd name="connsiteY4" fmla="*/ 318246 h 6027583"/>
              <a:gd name="connsiteX5" fmla="*/ 362184 w 11509566"/>
              <a:gd name="connsiteY5" fmla="*/ 0 h 6027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09566" h="6027583">
                <a:moveTo>
                  <a:pt x="362184" y="0"/>
                </a:moveTo>
                <a:lnTo>
                  <a:pt x="11509566" y="5418816"/>
                </a:lnTo>
                <a:lnTo>
                  <a:pt x="11315663" y="6027583"/>
                </a:lnTo>
                <a:lnTo>
                  <a:pt x="1539" y="6027583"/>
                </a:lnTo>
                <a:lnTo>
                  <a:pt x="0" y="318246"/>
                </a:lnTo>
                <a:lnTo>
                  <a:pt x="362184" y="0"/>
                </a:lnTo>
                <a:close/>
              </a:path>
            </a:pathLst>
          </a:custGeom>
          <a:gradFill flip="none" rotWithShape="0">
            <a:gsLst>
              <a:gs pos="0">
                <a:schemeClr val="tx1">
                  <a:alpha val="50000"/>
                </a:schemeClr>
              </a:gs>
              <a:gs pos="100000">
                <a:schemeClr val="tx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56238" y="926924"/>
            <a:ext cx="11479527" cy="5629586"/>
          </a:xfrm>
          <a:prstGeom prst="roundRect">
            <a:avLst>
              <a:gd name="adj" fmla="val 0"/>
            </a:avLst>
          </a:prstGeom>
          <a:gradFill flip="none" rotWithShape="1">
            <a:gsLst>
              <a:gs pos="100000">
                <a:srgbClr val="D0D8CD"/>
              </a:gs>
              <a:gs pos="0">
                <a:srgbClr val="FFFFFF"/>
              </a:gs>
              <a:gs pos="50000">
                <a:srgbClr val="F4F4F4"/>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rgbClr val="1A94A2"/>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25" name="矩形 24"/>
          <p:cNvSpPr/>
          <p:nvPr/>
        </p:nvSpPr>
        <p:spPr>
          <a:xfrm>
            <a:off x="3311432" y="46022"/>
            <a:ext cx="5569153" cy="646331"/>
          </a:xfrm>
          <a:prstGeom prst="rect">
            <a:avLst/>
          </a:prstGeom>
        </p:spPr>
        <p:txBody>
          <a:bodyPr wrap="none">
            <a:spAutoFit/>
          </a:bodyPr>
          <a:lstStyle/>
          <a:p>
            <a:pPr algn="ctr"/>
            <a:r>
              <a:rPr lang="en-US" altLang="zh-CN" sz="3600" dirty="0" smtClean="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Segoe UI Black" panose="020B0A02040204020203" pitchFamily="34" charset="0"/>
              </a:rPr>
              <a:t>Add Your Headline Here</a:t>
            </a:r>
            <a:endParaRPr lang="en-US" altLang="zh-CN" sz="3600" dirty="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Segoe UI Black" panose="020B0A02040204020203" pitchFamily="34" charset="0"/>
            </a:endParaRPr>
          </a:p>
        </p:txBody>
      </p:sp>
      <p:sp>
        <p:nvSpPr>
          <p:cNvPr id="26" name="矩形 25"/>
          <p:cNvSpPr/>
          <p:nvPr/>
        </p:nvSpPr>
        <p:spPr>
          <a:xfrm>
            <a:off x="4362034" y="592146"/>
            <a:ext cx="3467937" cy="295466"/>
          </a:xfrm>
          <a:prstGeom prst="rect">
            <a:avLst/>
          </a:prstGeom>
        </p:spPr>
        <p:txBody>
          <a:bodyPr wrap="none">
            <a:spAutoFit/>
          </a:bodyPr>
          <a:lstStyle/>
          <a:p>
            <a:pPr lvl="0" algn="ctr">
              <a:lnSpc>
                <a:spcPct val="110000"/>
              </a:lnSpc>
            </a:pPr>
            <a:r>
              <a:rPr lang="en-US" altLang="zh-CN" sz="1200" dirty="0">
                <a:solidFill>
                  <a:schemeClr val="bg1"/>
                </a:solidFill>
                <a:latin typeface="Segoe UI Light" panose="020B0502040204020203" pitchFamily="34" charset="0"/>
                <a:ea typeface="华文细黑" panose="02010600040101010101" pitchFamily="2" charset="-122"/>
                <a:cs typeface="Segoe UI Light" panose="020B0502040204020203" pitchFamily="34" charset="0"/>
                <a:sym typeface="+mn-lt"/>
              </a:rPr>
              <a:t>What we hope to achieve in the short and long run</a:t>
            </a:r>
          </a:p>
        </p:txBody>
      </p:sp>
      <p:sp>
        <p:nvSpPr>
          <p:cNvPr id="27" name="圆角矩形 26"/>
          <p:cNvSpPr/>
          <p:nvPr/>
        </p:nvSpPr>
        <p:spPr>
          <a:xfrm>
            <a:off x="468388" y="1033428"/>
            <a:ext cx="11255227" cy="5416578"/>
          </a:xfrm>
          <a:prstGeom prst="roundRect">
            <a:avLst>
              <a:gd name="adj" fmla="val 0"/>
            </a:avLst>
          </a:prstGeom>
          <a:gradFill flip="none" rotWithShape="1">
            <a:gsLst>
              <a:gs pos="100000">
                <a:srgbClr val="D0D8CD"/>
              </a:gs>
              <a:gs pos="0">
                <a:srgbClr val="FFFFFF"/>
              </a:gs>
              <a:gs pos="50000">
                <a:srgbClr val="F4F4F4"/>
              </a:gs>
            </a:gsLst>
            <a:lin ang="16200000" scaled="1"/>
            <a:tileRect/>
          </a:gradFill>
          <a:ln w="28575">
            <a:solidFill>
              <a:srgbClr val="397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800" b="1" dirty="0">
              <a:solidFill>
                <a:srgbClr val="6298BF"/>
              </a:solidFill>
              <a:effectLst>
                <a:innerShdw blurRad="63500" dist="50800" dir="16200000">
                  <a:prstClr val="black">
                    <a:alpha val="50000"/>
                  </a:prstClr>
                </a:innerShdw>
              </a:effectLst>
              <a:latin typeface="Trajan Pro" panose="02020502050506020301" pitchFamily="18" charset="0"/>
              <a:ea typeface="Adobe Gothic Std B" panose="020B0800000000000000" pitchFamily="34" charset="-128"/>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rcRect l="8647" t="2345" r="18736" b="2345"/>
          <a:stretch>
            <a:fillRect/>
          </a:stretch>
        </p:blipFill>
        <p:spPr>
          <a:xfrm>
            <a:off x="3735322" y="3794158"/>
            <a:ext cx="2304271" cy="2304271"/>
          </a:xfrm>
          <a:custGeom>
            <a:avLst/>
            <a:gdLst>
              <a:gd name="connsiteX0" fmla="*/ 0 w 1888700"/>
              <a:gd name="connsiteY0" fmla="*/ 0 h 1888700"/>
              <a:gd name="connsiteX1" fmla="*/ 1888700 w 1888700"/>
              <a:gd name="connsiteY1" fmla="*/ 0 h 1888700"/>
              <a:gd name="connsiteX2" fmla="*/ 1888700 w 1888700"/>
              <a:gd name="connsiteY2" fmla="*/ 1888700 h 1888700"/>
              <a:gd name="connsiteX3" fmla="*/ 0 w 1888700"/>
              <a:gd name="connsiteY3" fmla="*/ 1888700 h 1888700"/>
            </a:gdLst>
            <a:ahLst/>
            <a:cxnLst>
              <a:cxn ang="0">
                <a:pos x="connsiteX0" y="connsiteY0"/>
              </a:cxn>
              <a:cxn ang="0">
                <a:pos x="connsiteX1" y="connsiteY1"/>
              </a:cxn>
              <a:cxn ang="0">
                <a:pos x="connsiteX2" y="connsiteY2"/>
              </a:cxn>
              <a:cxn ang="0">
                <a:pos x="connsiteX3" y="connsiteY3"/>
              </a:cxn>
            </a:cxnLst>
            <a:rect l="l" t="t" r="r" b="b"/>
            <a:pathLst>
              <a:path w="1888700" h="1888700">
                <a:moveTo>
                  <a:pt x="0" y="0"/>
                </a:moveTo>
                <a:lnTo>
                  <a:pt x="1888700" y="0"/>
                </a:lnTo>
                <a:lnTo>
                  <a:pt x="1888700" y="1888700"/>
                </a:lnTo>
                <a:lnTo>
                  <a:pt x="0" y="1888700"/>
                </a:lnTo>
                <a:close/>
              </a:path>
            </a:pathLst>
          </a:custGeom>
        </p:spPr>
      </p:pic>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rcRect l="6865" t="1307" r="20518" b="3383"/>
          <a:stretch>
            <a:fillRect/>
          </a:stretch>
        </p:blipFill>
        <p:spPr>
          <a:xfrm>
            <a:off x="6152411" y="1385005"/>
            <a:ext cx="2304271" cy="2304271"/>
          </a:xfrm>
          <a:custGeom>
            <a:avLst/>
            <a:gdLst>
              <a:gd name="connsiteX0" fmla="*/ 0 w 1888700"/>
              <a:gd name="connsiteY0" fmla="*/ 0 h 1888700"/>
              <a:gd name="connsiteX1" fmla="*/ 1888700 w 1888700"/>
              <a:gd name="connsiteY1" fmla="*/ 0 h 1888700"/>
              <a:gd name="connsiteX2" fmla="*/ 1888700 w 1888700"/>
              <a:gd name="connsiteY2" fmla="*/ 1888700 h 1888700"/>
              <a:gd name="connsiteX3" fmla="*/ 0 w 1888700"/>
              <a:gd name="connsiteY3" fmla="*/ 1888700 h 1888700"/>
            </a:gdLst>
            <a:ahLst/>
            <a:cxnLst>
              <a:cxn ang="0">
                <a:pos x="connsiteX0" y="connsiteY0"/>
              </a:cxn>
              <a:cxn ang="0">
                <a:pos x="connsiteX1" y="connsiteY1"/>
              </a:cxn>
              <a:cxn ang="0">
                <a:pos x="connsiteX2" y="connsiteY2"/>
              </a:cxn>
              <a:cxn ang="0">
                <a:pos x="connsiteX3" y="connsiteY3"/>
              </a:cxn>
            </a:cxnLst>
            <a:rect l="l" t="t" r="r" b="b"/>
            <a:pathLst>
              <a:path w="1888700" h="1888700">
                <a:moveTo>
                  <a:pt x="0" y="0"/>
                </a:moveTo>
                <a:lnTo>
                  <a:pt x="1888700" y="0"/>
                </a:lnTo>
                <a:lnTo>
                  <a:pt x="1888700" y="1888700"/>
                </a:lnTo>
                <a:lnTo>
                  <a:pt x="0" y="1888700"/>
                </a:lnTo>
                <a:close/>
              </a:path>
            </a:pathLst>
          </a:cu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rcRect l="24857" t="2345" r="11502" b="2345"/>
          <a:stretch>
            <a:fillRect/>
          </a:stretch>
        </p:blipFill>
        <p:spPr>
          <a:xfrm>
            <a:off x="8569500" y="3794158"/>
            <a:ext cx="2304271" cy="2304271"/>
          </a:xfrm>
          <a:custGeom>
            <a:avLst/>
            <a:gdLst>
              <a:gd name="connsiteX0" fmla="*/ 0 w 1888700"/>
              <a:gd name="connsiteY0" fmla="*/ 0 h 1888700"/>
              <a:gd name="connsiteX1" fmla="*/ 1888700 w 1888700"/>
              <a:gd name="connsiteY1" fmla="*/ 0 h 1888700"/>
              <a:gd name="connsiteX2" fmla="*/ 1888700 w 1888700"/>
              <a:gd name="connsiteY2" fmla="*/ 1888700 h 1888700"/>
              <a:gd name="connsiteX3" fmla="*/ 0 w 1888700"/>
              <a:gd name="connsiteY3" fmla="*/ 1888700 h 1888700"/>
            </a:gdLst>
            <a:ahLst/>
            <a:cxnLst>
              <a:cxn ang="0">
                <a:pos x="connsiteX0" y="connsiteY0"/>
              </a:cxn>
              <a:cxn ang="0">
                <a:pos x="connsiteX1" y="connsiteY1"/>
              </a:cxn>
              <a:cxn ang="0">
                <a:pos x="connsiteX2" y="connsiteY2"/>
              </a:cxn>
              <a:cxn ang="0">
                <a:pos x="connsiteX3" y="connsiteY3"/>
              </a:cxn>
            </a:cxnLst>
            <a:rect l="l" t="t" r="r" b="b"/>
            <a:pathLst>
              <a:path w="1888700" h="1888700">
                <a:moveTo>
                  <a:pt x="0" y="0"/>
                </a:moveTo>
                <a:lnTo>
                  <a:pt x="1888700" y="0"/>
                </a:lnTo>
                <a:lnTo>
                  <a:pt x="1888700" y="1888700"/>
                </a:lnTo>
                <a:lnTo>
                  <a:pt x="0" y="1888700"/>
                </a:lnTo>
                <a:close/>
              </a:path>
            </a:pathLst>
          </a:custGeom>
        </p:spPr>
      </p:pic>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rcRect l="18230" t="2345" r="18230" b="2345"/>
          <a:stretch>
            <a:fillRect/>
          </a:stretch>
        </p:blipFill>
        <p:spPr>
          <a:xfrm>
            <a:off x="1318232" y="1385005"/>
            <a:ext cx="2304271" cy="2304271"/>
          </a:xfrm>
          <a:custGeom>
            <a:avLst/>
            <a:gdLst>
              <a:gd name="connsiteX0" fmla="*/ 0 w 1888700"/>
              <a:gd name="connsiteY0" fmla="*/ 0 h 1888700"/>
              <a:gd name="connsiteX1" fmla="*/ 1888700 w 1888700"/>
              <a:gd name="connsiteY1" fmla="*/ 0 h 1888700"/>
              <a:gd name="connsiteX2" fmla="*/ 1888700 w 1888700"/>
              <a:gd name="connsiteY2" fmla="*/ 1888700 h 1888700"/>
              <a:gd name="connsiteX3" fmla="*/ 0 w 1888700"/>
              <a:gd name="connsiteY3" fmla="*/ 1888700 h 1888700"/>
            </a:gdLst>
            <a:ahLst/>
            <a:cxnLst>
              <a:cxn ang="0">
                <a:pos x="connsiteX0" y="connsiteY0"/>
              </a:cxn>
              <a:cxn ang="0">
                <a:pos x="connsiteX1" y="connsiteY1"/>
              </a:cxn>
              <a:cxn ang="0">
                <a:pos x="connsiteX2" y="connsiteY2"/>
              </a:cxn>
              <a:cxn ang="0">
                <a:pos x="connsiteX3" y="connsiteY3"/>
              </a:cxn>
            </a:cxnLst>
            <a:rect l="l" t="t" r="r" b="b"/>
            <a:pathLst>
              <a:path w="1888700" h="1888700">
                <a:moveTo>
                  <a:pt x="0" y="0"/>
                </a:moveTo>
                <a:lnTo>
                  <a:pt x="1888700" y="0"/>
                </a:lnTo>
                <a:lnTo>
                  <a:pt x="1888700" y="1888700"/>
                </a:lnTo>
                <a:lnTo>
                  <a:pt x="0" y="1888700"/>
                </a:lnTo>
                <a:close/>
              </a:path>
            </a:pathLst>
          </a:custGeom>
        </p:spPr>
      </p:pic>
      <p:sp>
        <p:nvSpPr>
          <p:cNvPr id="17" name="矩形 16"/>
          <p:cNvSpPr/>
          <p:nvPr/>
        </p:nvSpPr>
        <p:spPr>
          <a:xfrm>
            <a:off x="1318232" y="3794158"/>
            <a:ext cx="2304271" cy="230427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nvGrpSpPr>
          <p:cNvPr id="3" name="组合 2"/>
          <p:cNvGrpSpPr/>
          <p:nvPr/>
        </p:nvGrpSpPr>
        <p:grpSpPr>
          <a:xfrm>
            <a:off x="1681342" y="4353842"/>
            <a:ext cx="1578050" cy="1184903"/>
            <a:chOff x="1681342" y="4280428"/>
            <a:chExt cx="1578050" cy="1184903"/>
          </a:xfrm>
        </p:grpSpPr>
        <p:sp>
          <p:nvSpPr>
            <p:cNvPr id="19" name="文本框 18"/>
            <p:cNvSpPr txBox="1"/>
            <p:nvPr/>
          </p:nvSpPr>
          <p:spPr>
            <a:xfrm>
              <a:off x="1681342" y="4280428"/>
              <a:ext cx="1578050" cy="646331"/>
            </a:xfrm>
            <a:prstGeom prst="rect">
              <a:avLst/>
            </a:prstGeom>
            <a:noFill/>
          </p:spPr>
          <p:txBody>
            <a:bodyPr wrap="square" rtlCol="0" anchor="ctr">
              <a:spAutoFit/>
            </a:bodyPr>
            <a:lstStyle/>
            <a:p>
              <a:pPr algn="ctr"/>
              <a:r>
                <a:rPr lang="en-US" altLang="zh-CN" sz="3600" dirty="0" smtClean="0">
                  <a:solidFill>
                    <a:schemeClr val="bg1"/>
                  </a:solidFill>
                  <a:latin typeface="HelveticaNeueLT Pro 67 MdCn" panose="020B0606030502030204" pitchFamily="34" charset="0"/>
                </a:rPr>
                <a:t>34%</a:t>
              </a:r>
              <a:endParaRPr lang="zh-CN" altLang="en-US" sz="3600" dirty="0">
                <a:solidFill>
                  <a:schemeClr val="bg1"/>
                </a:solidFill>
                <a:latin typeface="HelveticaNeueLT Pro 67 MdCn" panose="020B0606030502030204" pitchFamily="34" charset="0"/>
              </a:endParaRPr>
            </a:p>
          </p:txBody>
        </p:sp>
        <p:cxnSp>
          <p:nvCxnSpPr>
            <p:cNvPr id="20" name="直接连接符 19"/>
            <p:cNvCxnSpPr/>
            <p:nvPr/>
          </p:nvCxnSpPr>
          <p:spPr>
            <a:xfrm>
              <a:off x="1885016" y="5042156"/>
              <a:ext cx="1170704"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681342" y="5157554"/>
              <a:ext cx="1578050" cy="307777"/>
            </a:xfrm>
            <a:prstGeom prst="rect">
              <a:avLst/>
            </a:prstGeom>
            <a:noFill/>
          </p:spPr>
          <p:txBody>
            <a:bodyPr wrap="square" rtlCol="0">
              <a:spAutoFit/>
            </a:bodyPr>
            <a:lstStyle/>
            <a:p>
              <a:pPr algn="ctr"/>
              <a:r>
                <a:rPr lang="en-US" altLang="zh-CN" sz="1400" b="1" dirty="0" smtClean="0">
                  <a:solidFill>
                    <a:schemeClr val="bg1"/>
                  </a:solidFill>
                  <a:latin typeface="微软雅黑" panose="020B0503020204020204" pitchFamily="34" charset="-122"/>
                  <a:ea typeface="微软雅黑" panose="020B0503020204020204" pitchFamily="34" charset="-122"/>
                </a:rPr>
                <a:t>From 2014 </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sp>
        <p:nvSpPr>
          <p:cNvPr id="28" name="矩形 27"/>
          <p:cNvSpPr/>
          <p:nvPr/>
        </p:nvSpPr>
        <p:spPr>
          <a:xfrm>
            <a:off x="8569500" y="1385005"/>
            <a:ext cx="2304271" cy="230427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nvGrpSpPr>
          <p:cNvPr id="4" name="组合 3"/>
          <p:cNvGrpSpPr/>
          <p:nvPr/>
        </p:nvGrpSpPr>
        <p:grpSpPr>
          <a:xfrm>
            <a:off x="8932610" y="1944689"/>
            <a:ext cx="1578050" cy="1184903"/>
            <a:chOff x="8932610" y="1871274"/>
            <a:chExt cx="1578050" cy="1184903"/>
          </a:xfrm>
        </p:grpSpPr>
        <p:sp>
          <p:nvSpPr>
            <p:cNvPr id="30" name="文本框 29"/>
            <p:cNvSpPr txBox="1"/>
            <p:nvPr/>
          </p:nvSpPr>
          <p:spPr>
            <a:xfrm>
              <a:off x="8932610" y="1871274"/>
              <a:ext cx="1578050" cy="646331"/>
            </a:xfrm>
            <a:prstGeom prst="rect">
              <a:avLst/>
            </a:prstGeom>
            <a:noFill/>
          </p:spPr>
          <p:txBody>
            <a:bodyPr wrap="square" rtlCol="0">
              <a:spAutoFit/>
            </a:bodyPr>
            <a:lstStyle/>
            <a:p>
              <a:pPr algn="ctr"/>
              <a:r>
                <a:rPr lang="en-US" altLang="zh-CN" sz="3600" dirty="0" smtClean="0">
                  <a:solidFill>
                    <a:schemeClr val="bg1"/>
                  </a:solidFill>
                  <a:latin typeface="HelveticaNeueLT Pro 67 MdCn" panose="020B0606030502030204" pitchFamily="34" charset="0"/>
                </a:rPr>
                <a:t>59%</a:t>
              </a:r>
              <a:endParaRPr lang="zh-CN" altLang="en-US" sz="3600" dirty="0">
                <a:solidFill>
                  <a:schemeClr val="bg1"/>
                </a:solidFill>
                <a:latin typeface="HelveticaNeueLT Pro 67 MdCn" panose="020B0606030502030204" pitchFamily="34" charset="0"/>
              </a:endParaRPr>
            </a:p>
          </p:txBody>
        </p:sp>
        <p:cxnSp>
          <p:nvCxnSpPr>
            <p:cNvPr id="31" name="直接连接符 30"/>
            <p:cNvCxnSpPr/>
            <p:nvPr/>
          </p:nvCxnSpPr>
          <p:spPr>
            <a:xfrm>
              <a:off x="9136284" y="2633002"/>
              <a:ext cx="1170704"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8932610" y="2748400"/>
              <a:ext cx="1578050" cy="307777"/>
            </a:xfrm>
            <a:prstGeom prst="rect">
              <a:avLst/>
            </a:prstGeom>
            <a:noFill/>
          </p:spPr>
          <p:txBody>
            <a:bodyPr wrap="square" rtlCol="0">
              <a:spAutoFit/>
            </a:bodyPr>
            <a:lstStyle/>
            <a:p>
              <a:pPr algn="ctr"/>
              <a:r>
                <a:rPr lang="en-US" altLang="zh-CN" sz="1400" b="1" dirty="0">
                  <a:solidFill>
                    <a:schemeClr val="bg1"/>
                  </a:solidFill>
                  <a:latin typeface="微软雅黑" panose="020B0503020204020204" pitchFamily="34" charset="-122"/>
                  <a:ea typeface="微软雅黑" panose="020B0503020204020204" pitchFamily="34" charset="-122"/>
                </a:rPr>
                <a:t>From 2014 </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sp>
        <p:nvSpPr>
          <p:cNvPr id="34" name="矩形 33"/>
          <p:cNvSpPr/>
          <p:nvPr/>
        </p:nvSpPr>
        <p:spPr>
          <a:xfrm>
            <a:off x="3735322" y="1385005"/>
            <a:ext cx="2304271" cy="230427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nvGrpSpPr>
          <p:cNvPr id="35" name="组合 34"/>
          <p:cNvGrpSpPr/>
          <p:nvPr/>
        </p:nvGrpSpPr>
        <p:grpSpPr>
          <a:xfrm>
            <a:off x="3792164" y="1757471"/>
            <a:ext cx="2190587" cy="1731161"/>
            <a:chOff x="2700301" y="1332022"/>
            <a:chExt cx="1779691" cy="1406441"/>
          </a:xfrm>
        </p:grpSpPr>
        <p:sp>
          <p:nvSpPr>
            <p:cNvPr id="36" name="Freeform 63"/>
            <p:cNvSpPr>
              <a:spLocks noChangeAspect="1"/>
            </p:cNvSpPr>
            <p:nvPr/>
          </p:nvSpPr>
          <p:spPr bwMode="auto">
            <a:xfrm>
              <a:off x="3235952" y="1332022"/>
              <a:ext cx="708388" cy="687441"/>
            </a:xfrm>
            <a:custGeom>
              <a:avLst/>
              <a:gdLst>
                <a:gd name="T0" fmla="*/ 244 w 312"/>
                <a:gd name="T1" fmla="*/ 0 h 303"/>
                <a:gd name="T2" fmla="*/ 209 w 312"/>
                <a:gd name="T3" fmla="*/ 12 h 303"/>
                <a:gd name="T4" fmla="*/ 181 w 312"/>
                <a:gd name="T5" fmla="*/ 49 h 303"/>
                <a:gd name="T6" fmla="*/ 198 w 312"/>
                <a:gd name="T7" fmla="*/ 112 h 303"/>
                <a:gd name="T8" fmla="*/ 195 w 312"/>
                <a:gd name="T9" fmla="*/ 112 h 303"/>
                <a:gd name="T10" fmla="*/ 177 w 312"/>
                <a:gd name="T11" fmla="*/ 92 h 303"/>
                <a:gd name="T12" fmla="*/ 92 w 312"/>
                <a:gd name="T13" fmla="*/ 177 h 303"/>
                <a:gd name="T14" fmla="*/ 71 w 312"/>
                <a:gd name="T15" fmla="*/ 174 h 303"/>
                <a:gd name="T16" fmla="*/ 29 w 312"/>
                <a:gd name="T17" fmla="*/ 192 h 303"/>
                <a:gd name="T18" fmla="*/ 7 w 312"/>
                <a:gd name="T19" fmla="*/ 255 h 303"/>
                <a:gd name="T20" fmla="*/ 14 w 312"/>
                <a:gd name="T21" fmla="*/ 266 h 303"/>
                <a:gd name="T22" fmla="*/ 14 w 312"/>
                <a:gd name="T23" fmla="*/ 266 h 303"/>
                <a:gd name="T24" fmla="*/ 53 w 312"/>
                <a:gd name="T25" fmla="*/ 228 h 303"/>
                <a:gd name="T26" fmla="*/ 80 w 312"/>
                <a:gd name="T27" fmla="*/ 255 h 303"/>
                <a:gd name="T28" fmla="*/ 40 w 312"/>
                <a:gd name="T29" fmla="*/ 296 h 303"/>
                <a:gd name="T30" fmla="*/ 70 w 312"/>
                <a:gd name="T31" fmla="*/ 303 h 303"/>
                <a:gd name="T32" fmla="*/ 100 w 312"/>
                <a:gd name="T33" fmla="*/ 295 h 303"/>
                <a:gd name="T34" fmla="*/ 134 w 312"/>
                <a:gd name="T35" fmla="*/ 244 h 303"/>
                <a:gd name="T36" fmla="*/ 116 w 312"/>
                <a:gd name="T37" fmla="*/ 191 h 303"/>
                <a:gd name="T38" fmla="*/ 118 w 312"/>
                <a:gd name="T39" fmla="*/ 190 h 303"/>
                <a:gd name="T40" fmla="*/ 138 w 312"/>
                <a:gd name="T41" fmla="*/ 209 h 303"/>
                <a:gd name="T42" fmla="*/ 222 w 312"/>
                <a:gd name="T43" fmla="*/ 126 h 303"/>
                <a:gd name="T44" fmla="*/ 245 w 312"/>
                <a:gd name="T45" fmla="*/ 129 h 303"/>
                <a:gd name="T46" fmla="*/ 256 w 312"/>
                <a:gd name="T47" fmla="*/ 127 h 303"/>
                <a:gd name="T48" fmla="*/ 298 w 312"/>
                <a:gd name="T49" fmla="*/ 97 h 303"/>
                <a:gd name="T50" fmla="*/ 302 w 312"/>
                <a:gd name="T51" fmla="*/ 34 h 303"/>
                <a:gd name="T52" fmla="*/ 260 w 312"/>
                <a:gd name="T53" fmla="*/ 75 h 303"/>
                <a:gd name="T54" fmla="*/ 234 w 312"/>
                <a:gd name="T55" fmla="*/ 48 h 303"/>
                <a:gd name="T56" fmla="*/ 274 w 312"/>
                <a:gd name="T57" fmla="*/ 7 h 303"/>
                <a:gd name="T58" fmla="*/ 244 w 312"/>
                <a:gd name="T59"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2" h="303">
                  <a:moveTo>
                    <a:pt x="244" y="0"/>
                  </a:moveTo>
                  <a:cubicBezTo>
                    <a:pt x="231" y="0"/>
                    <a:pt x="219" y="4"/>
                    <a:pt x="209" y="12"/>
                  </a:cubicBezTo>
                  <a:cubicBezTo>
                    <a:pt x="197" y="22"/>
                    <a:pt x="185" y="34"/>
                    <a:pt x="181" y="49"/>
                  </a:cubicBezTo>
                  <a:cubicBezTo>
                    <a:pt x="175" y="72"/>
                    <a:pt x="184" y="94"/>
                    <a:pt x="198" y="112"/>
                  </a:cubicBezTo>
                  <a:cubicBezTo>
                    <a:pt x="197" y="112"/>
                    <a:pt x="196" y="112"/>
                    <a:pt x="195" y="112"/>
                  </a:cubicBezTo>
                  <a:cubicBezTo>
                    <a:pt x="185" y="112"/>
                    <a:pt x="181" y="101"/>
                    <a:pt x="177" y="92"/>
                  </a:cubicBezTo>
                  <a:cubicBezTo>
                    <a:pt x="148" y="120"/>
                    <a:pt x="121" y="150"/>
                    <a:pt x="92" y="177"/>
                  </a:cubicBezTo>
                  <a:cubicBezTo>
                    <a:pt x="85" y="175"/>
                    <a:pt x="78" y="174"/>
                    <a:pt x="71" y="174"/>
                  </a:cubicBezTo>
                  <a:cubicBezTo>
                    <a:pt x="55" y="174"/>
                    <a:pt x="39" y="180"/>
                    <a:pt x="29" y="192"/>
                  </a:cubicBezTo>
                  <a:cubicBezTo>
                    <a:pt x="11" y="207"/>
                    <a:pt x="0" y="232"/>
                    <a:pt x="7" y="255"/>
                  </a:cubicBezTo>
                  <a:cubicBezTo>
                    <a:pt x="9" y="258"/>
                    <a:pt x="9" y="266"/>
                    <a:pt x="14" y="266"/>
                  </a:cubicBezTo>
                  <a:cubicBezTo>
                    <a:pt x="14" y="266"/>
                    <a:pt x="14" y="266"/>
                    <a:pt x="14" y="266"/>
                  </a:cubicBezTo>
                  <a:cubicBezTo>
                    <a:pt x="28" y="254"/>
                    <a:pt x="40" y="240"/>
                    <a:pt x="53" y="228"/>
                  </a:cubicBezTo>
                  <a:cubicBezTo>
                    <a:pt x="62" y="236"/>
                    <a:pt x="71" y="246"/>
                    <a:pt x="80" y="255"/>
                  </a:cubicBezTo>
                  <a:cubicBezTo>
                    <a:pt x="67" y="269"/>
                    <a:pt x="53" y="282"/>
                    <a:pt x="40" y="296"/>
                  </a:cubicBezTo>
                  <a:cubicBezTo>
                    <a:pt x="49" y="300"/>
                    <a:pt x="60" y="303"/>
                    <a:pt x="70" y="303"/>
                  </a:cubicBezTo>
                  <a:cubicBezTo>
                    <a:pt x="81" y="303"/>
                    <a:pt x="91" y="300"/>
                    <a:pt x="100" y="295"/>
                  </a:cubicBezTo>
                  <a:cubicBezTo>
                    <a:pt x="117" y="282"/>
                    <a:pt x="133" y="265"/>
                    <a:pt x="134" y="244"/>
                  </a:cubicBezTo>
                  <a:cubicBezTo>
                    <a:pt x="137" y="224"/>
                    <a:pt x="127" y="206"/>
                    <a:pt x="116" y="191"/>
                  </a:cubicBezTo>
                  <a:cubicBezTo>
                    <a:pt x="117" y="190"/>
                    <a:pt x="117" y="190"/>
                    <a:pt x="118" y="190"/>
                  </a:cubicBezTo>
                  <a:cubicBezTo>
                    <a:pt x="128" y="190"/>
                    <a:pt x="133" y="202"/>
                    <a:pt x="138" y="209"/>
                  </a:cubicBezTo>
                  <a:cubicBezTo>
                    <a:pt x="166" y="182"/>
                    <a:pt x="194" y="153"/>
                    <a:pt x="222" y="126"/>
                  </a:cubicBezTo>
                  <a:cubicBezTo>
                    <a:pt x="230" y="127"/>
                    <a:pt x="237" y="129"/>
                    <a:pt x="245" y="129"/>
                  </a:cubicBezTo>
                  <a:cubicBezTo>
                    <a:pt x="249" y="129"/>
                    <a:pt x="252" y="128"/>
                    <a:pt x="256" y="127"/>
                  </a:cubicBezTo>
                  <a:cubicBezTo>
                    <a:pt x="274" y="125"/>
                    <a:pt x="286" y="110"/>
                    <a:pt x="298" y="97"/>
                  </a:cubicBezTo>
                  <a:cubicBezTo>
                    <a:pt x="312" y="79"/>
                    <a:pt x="311" y="54"/>
                    <a:pt x="302" y="34"/>
                  </a:cubicBezTo>
                  <a:cubicBezTo>
                    <a:pt x="287" y="47"/>
                    <a:pt x="274" y="62"/>
                    <a:pt x="260" y="75"/>
                  </a:cubicBezTo>
                  <a:cubicBezTo>
                    <a:pt x="251" y="66"/>
                    <a:pt x="242" y="57"/>
                    <a:pt x="234" y="48"/>
                  </a:cubicBezTo>
                  <a:cubicBezTo>
                    <a:pt x="247" y="34"/>
                    <a:pt x="261" y="20"/>
                    <a:pt x="274" y="7"/>
                  </a:cubicBezTo>
                  <a:cubicBezTo>
                    <a:pt x="265" y="2"/>
                    <a:pt x="255" y="0"/>
                    <a:pt x="244" y="0"/>
                  </a:cubicBezTo>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sz="900"/>
            </a:p>
          </p:txBody>
        </p:sp>
        <p:sp>
          <p:nvSpPr>
            <p:cNvPr id="42" name="矩形 55"/>
            <p:cNvSpPr/>
            <p:nvPr/>
          </p:nvSpPr>
          <p:spPr>
            <a:xfrm>
              <a:off x="2700301" y="2063339"/>
              <a:ext cx="1779691" cy="675124"/>
            </a:xfrm>
            <a:prstGeom prst="rect">
              <a:avLst/>
            </a:prstGeom>
          </p:spPr>
          <p:txBody>
            <a:bodyPr wrap="square">
              <a:spAutoFit/>
            </a:bodyPr>
            <a:lstStyle/>
            <a:p>
              <a:pPr algn="ctr">
                <a:lnSpc>
                  <a:spcPct val="120000"/>
                </a:lnSpc>
              </a:pPr>
              <a:r>
                <a:rPr lang="zh-CN" altLang="zh-CN" sz="1000" dirty="0">
                  <a:solidFill>
                    <a:schemeClr val="bg1"/>
                  </a:solidFill>
                  <a:latin typeface="华文细黑" panose="02010600040101010101" pitchFamily="2" charset="-122"/>
                  <a:ea typeface="华文细黑" panose="02010600040101010101" pitchFamily="2" charset="-122"/>
                  <a:cs typeface="Open Sans" panose="020B0606030504020204" pitchFamily="34" charset="0"/>
                  <a:sym typeface="News Gothic MT" charset="0"/>
                </a:rPr>
                <a:t>Lorem ipsum dolor sit amet, consectetur adipisicing elit, sed do eiusmod tempor incididunt ut labore et dolore magna</a:t>
              </a:r>
              <a:endParaRPr lang="zh-CN" altLang="en-US" sz="1000" dirty="0">
                <a:solidFill>
                  <a:schemeClr val="bg1"/>
                </a:solidFill>
                <a:latin typeface="华文细黑" panose="02010600040101010101" pitchFamily="2" charset="-122"/>
                <a:ea typeface="华文细黑" panose="02010600040101010101" pitchFamily="2" charset="-122"/>
                <a:cs typeface="Open Sans" panose="020B0606030504020204" pitchFamily="34" charset="0"/>
              </a:endParaRPr>
            </a:p>
          </p:txBody>
        </p:sp>
      </p:grpSp>
      <p:sp>
        <p:nvSpPr>
          <p:cNvPr id="44" name="矩形 43"/>
          <p:cNvSpPr/>
          <p:nvPr/>
        </p:nvSpPr>
        <p:spPr>
          <a:xfrm>
            <a:off x="6152411" y="3794158"/>
            <a:ext cx="2304271" cy="230427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nvGrpSpPr>
          <p:cNvPr id="45" name="组合 44"/>
          <p:cNvGrpSpPr/>
          <p:nvPr/>
        </p:nvGrpSpPr>
        <p:grpSpPr>
          <a:xfrm>
            <a:off x="6209253" y="4170986"/>
            <a:ext cx="2190587" cy="1722436"/>
            <a:chOff x="4664008" y="3300636"/>
            <a:chExt cx="1779691" cy="1399353"/>
          </a:xfrm>
        </p:grpSpPr>
        <p:grpSp>
          <p:nvGrpSpPr>
            <p:cNvPr id="46" name="组合 45"/>
            <p:cNvGrpSpPr>
              <a:grpSpLocks noChangeAspect="1"/>
            </p:cNvGrpSpPr>
            <p:nvPr/>
          </p:nvGrpSpPr>
          <p:grpSpPr>
            <a:xfrm>
              <a:off x="5165110" y="3300636"/>
              <a:ext cx="777487" cy="687441"/>
              <a:chOff x="3676115" y="1160462"/>
              <a:chExt cx="5659574" cy="5004107"/>
            </a:xfrm>
            <a:solidFill>
              <a:schemeClr val="bg1"/>
            </a:solidFill>
          </p:grpSpPr>
          <p:sp>
            <p:nvSpPr>
              <p:cNvPr id="48" name="任意多边形 47"/>
              <p:cNvSpPr/>
              <p:nvPr/>
            </p:nvSpPr>
            <p:spPr>
              <a:xfrm>
                <a:off x="3676115" y="2915504"/>
                <a:ext cx="4433135" cy="3249065"/>
              </a:xfrm>
              <a:custGeom>
                <a:avLst/>
                <a:gdLst>
                  <a:gd name="connsiteX0" fmla="*/ 1383752 w 4433135"/>
                  <a:gd name="connsiteY0" fmla="*/ 867104 h 3249065"/>
                  <a:gd name="connsiteX1" fmla="*/ 1258108 w 4433135"/>
                  <a:gd name="connsiteY1" fmla="*/ 868142 h 3249065"/>
                  <a:gd name="connsiteX2" fmla="*/ 1210263 w 4433135"/>
                  <a:gd name="connsiteY2" fmla="*/ 944893 h 3249065"/>
                  <a:gd name="connsiteX3" fmla="*/ 1459057 w 4433135"/>
                  <a:gd name="connsiteY3" fmla="*/ 2196531 h 3249065"/>
                  <a:gd name="connsiteX4" fmla="*/ 1733368 w 4433135"/>
                  <a:gd name="connsiteY4" fmla="*/ 2583239 h 3249065"/>
                  <a:gd name="connsiteX5" fmla="*/ 2049146 w 4433135"/>
                  <a:gd name="connsiteY5" fmla="*/ 2583239 h 3249065"/>
                  <a:gd name="connsiteX6" fmla="*/ 2103371 w 4433135"/>
                  <a:gd name="connsiteY6" fmla="*/ 2456304 h 3249065"/>
                  <a:gd name="connsiteX7" fmla="*/ 1832248 w 4433135"/>
                  <a:gd name="connsiteY7" fmla="*/ 1054116 h 3249065"/>
                  <a:gd name="connsiteX8" fmla="*/ 1720610 w 4433135"/>
                  <a:gd name="connsiteY8" fmla="*/ 868142 h 3249065"/>
                  <a:gd name="connsiteX9" fmla="*/ 1511289 w 4433135"/>
                  <a:gd name="connsiteY9" fmla="*/ 867589 h 3249065"/>
                  <a:gd name="connsiteX10" fmla="*/ 1383752 w 4433135"/>
                  <a:gd name="connsiteY10" fmla="*/ 867104 h 3249065"/>
                  <a:gd name="connsiteX11" fmla="*/ 146071 w 4433135"/>
                  <a:gd name="connsiteY11" fmla="*/ 0 h 3249065"/>
                  <a:gd name="connsiteX12" fmla="*/ 882914 w 4433135"/>
                  <a:gd name="connsiteY12" fmla="*/ 0 h 3249065"/>
                  <a:gd name="connsiteX13" fmla="*/ 880954 w 4433135"/>
                  <a:gd name="connsiteY13" fmla="*/ 74488 h 3249065"/>
                  <a:gd name="connsiteX14" fmla="*/ 1122741 w 4433135"/>
                  <a:gd name="connsiteY14" fmla="*/ 461420 h 3249065"/>
                  <a:gd name="connsiteX15" fmla="*/ 1786399 w 4433135"/>
                  <a:gd name="connsiteY15" fmla="*/ 283593 h 3249065"/>
                  <a:gd name="connsiteX16" fmla="*/ 1950131 w 4433135"/>
                  <a:gd name="connsiteY16" fmla="*/ 0 h 3249065"/>
                  <a:gd name="connsiteX17" fmla="*/ 2992123 w 4433135"/>
                  <a:gd name="connsiteY17" fmla="*/ 0 h 3249065"/>
                  <a:gd name="connsiteX18" fmla="*/ 2975391 w 4433135"/>
                  <a:gd name="connsiteY18" fmla="*/ 34734 h 3249065"/>
                  <a:gd name="connsiteX19" fmla="*/ 2853142 w 4433135"/>
                  <a:gd name="connsiteY19" fmla="*/ 640253 h 3249065"/>
                  <a:gd name="connsiteX20" fmla="*/ 2861174 w 4433135"/>
                  <a:gd name="connsiteY20" fmla="*/ 799307 h 3249065"/>
                  <a:gd name="connsiteX21" fmla="*/ 2870542 w 4433135"/>
                  <a:gd name="connsiteY21" fmla="*/ 860687 h 3249065"/>
                  <a:gd name="connsiteX22" fmla="*/ 2849298 w 4433135"/>
                  <a:gd name="connsiteY22" fmla="*/ 859746 h 3249065"/>
                  <a:gd name="connsiteX23" fmla="*/ 2617108 w 4433135"/>
                  <a:gd name="connsiteY23" fmla="*/ 855875 h 3249065"/>
                  <a:gd name="connsiteX24" fmla="*/ 2511161 w 4433135"/>
                  <a:gd name="connsiteY24" fmla="*/ 856055 h 3249065"/>
                  <a:gd name="connsiteX25" fmla="*/ 2397787 w 4433135"/>
                  <a:gd name="connsiteY25" fmla="*/ 858300 h 3249065"/>
                  <a:gd name="connsiteX26" fmla="*/ 2267900 w 4433135"/>
                  <a:gd name="connsiteY26" fmla="*/ 1007867 h 3249065"/>
                  <a:gd name="connsiteX27" fmla="*/ 2452890 w 4433135"/>
                  <a:gd name="connsiteY27" fmla="*/ 2491724 h 3249065"/>
                  <a:gd name="connsiteX28" fmla="*/ 2523737 w 4433135"/>
                  <a:gd name="connsiteY28" fmla="*/ 2594059 h 3249065"/>
                  <a:gd name="connsiteX29" fmla="*/ 2783511 w 4433135"/>
                  <a:gd name="connsiteY29" fmla="*/ 2590123 h 3249065"/>
                  <a:gd name="connsiteX30" fmla="*/ 2846486 w 4433135"/>
                  <a:gd name="connsiteY30" fmla="*/ 2479916 h 3249065"/>
                  <a:gd name="connsiteX31" fmla="*/ 2980514 w 4433135"/>
                  <a:gd name="connsiteY31" fmla="*/ 1369603 h 3249065"/>
                  <a:gd name="connsiteX32" fmla="*/ 2991426 w 4433135"/>
                  <a:gd name="connsiteY32" fmla="*/ 1279059 h 3249065"/>
                  <a:gd name="connsiteX33" fmla="*/ 3040898 w 4433135"/>
                  <a:gd name="connsiteY33" fmla="*/ 1381756 h 3249065"/>
                  <a:gd name="connsiteX34" fmla="*/ 3308774 w 4433135"/>
                  <a:gd name="connsiteY34" fmla="*/ 1740245 h 3249065"/>
                  <a:gd name="connsiteX35" fmla="*/ 3336412 w 4433135"/>
                  <a:gd name="connsiteY35" fmla="*/ 1765365 h 3249065"/>
                  <a:gd name="connsiteX36" fmla="*/ 3296438 w 4433135"/>
                  <a:gd name="connsiteY36" fmla="*/ 1973342 h 3249065"/>
                  <a:gd name="connsiteX37" fmla="*/ 3203877 w 4433135"/>
                  <a:gd name="connsiteY37" fmla="*/ 2456304 h 3249065"/>
                  <a:gd name="connsiteX38" fmla="*/ 3258102 w 4433135"/>
                  <a:gd name="connsiteY38" fmla="*/ 2583239 h 3249065"/>
                  <a:gd name="connsiteX39" fmla="*/ 3573880 w 4433135"/>
                  <a:gd name="connsiteY39" fmla="*/ 2583239 h 3249065"/>
                  <a:gd name="connsiteX40" fmla="*/ 3848192 w 4433135"/>
                  <a:gd name="connsiteY40" fmla="*/ 2196531 h 3249065"/>
                  <a:gd name="connsiteX41" fmla="*/ 3860345 w 4433135"/>
                  <a:gd name="connsiteY41" fmla="*/ 2138945 h 3249065"/>
                  <a:gd name="connsiteX42" fmla="*/ 3868876 w 4433135"/>
                  <a:gd name="connsiteY42" fmla="*/ 2097649 h 3249065"/>
                  <a:gd name="connsiteX43" fmla="*/ 3946171 w 4433135"/>
                  <a:gd name="connsiteY43" fmla="*/ 2125939 h 3249065"/>
                  <a:gd name="connsiteX44" fmla="*/ 4408766 w 4433135"/>
                  <a:gd name="connsiteY44" fmla="*/ 2195877 h 3249065"/>
                  <a:gd name="connsiteX45" fmla="*/ 4433135 w 4433135"/>
                  <a:gd name="connsiteY45" fmla="*/ 2194647 h 3249065"/>
                  <a:gd name="connsiteX46" fmla="*/ 4229977 w 4433135"/>
                  <a:gd name="connsiteY46" fmla="*/ 2999465 h 3249065"/>
                  <a:gd name="connsiteX47" fmla="*/ 3976107 w 4433135"/>
                  <a:gd name="connsiteY47" fmla="*/ 3247430 h 3249065"/>
                  <a:gd name="connsiteX48" fmla="*/ 1337046 w 4433135"/>
                  <a:gd name="connsiteY48" fmla="*/ 3247430 h 3249065"/>
                  <a:gd name="connsiteX49" fmla="*/ 1035944 w 4433135"/>
                  <a:gd name="connsiteY49" fmla="*/ 3023080 h 3249065"/>
                  <a:gd name="connsiteX50" fmla="*/ 507540 w 4433135"/>
                  <a:gd name="connsiteY50" fmla="*/ 904676 h 3249065"/>
                  <a:gd name="connsiteX51" fmla="*/ 501007 w 4433135"/>
                  <a:gd name="connsiteY51" fmla="*/ 876408 h 3249065"/>
                  <a:gd name="connsiteX52" fmla="*/ 146071 w 4433135"/>
                  <a:gd name="connsiteY52" fmla="*/ 876408 h 3249065"/>
                  <a:gd name="connsiteX53" fmla="*/ 0 w 4433135"/>
                  <a:gd name="connsiteY53" fmla="*/ 730337 h 3249065"/>
                  <a:gd name="connsiteX54" fmla="*/ 0 w 4433135"/>
                  <a:gd name="connsiteY54" fmla="*/ 146071 h 3249065"/>
                  <a:gd name="connsiteX55" fmla="*/ 146071 w 4433135"/>
                  <a:gd name="connsiteY55" fmla="*/ 0 h 3249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433135" h="3249065">
                    <a:moveTo>
                      <a:pt x="1383752" y="867104"/>
                    </a:moveTo>
                    <a:cubicBezTo>
                      <a:pt x="1340842" y="867128"/>
                      <a:pt x="1298245" y="867404"/>
                      <a:pt x="1258108" y="868142"/>
                    </a:cubicBezTo>
                    <a:cubicBezTo>
                      <a:pt x="1226200" y="868728"/>
                      <a:pt x="1200798" y="897345"/>
                      <a:pt x="1210263" y="944893"/>
                    </a:cubicBezTo>
                    <a:cubicBezTo>
                      <a:pt x="1255501" y="1172141"/>
                      <a:pt x="1399244" y="1917234"/>
                      <a:pt x="1459057" y="2196531"/>
                    </a:cubicBezTo>
                    <a:cubicBezTo>
                      <a:pt x="1517533" y="2469589"/>
                      <a:pt x="1583985" y="2577827"/>
                      <a:pt x="1733368" y="2583239"/>
                    </a:cubicBezTo>
                    <a:cubicBezTo>
                      <a:pt x="1882751" y="2588652"/>
                      <a:pt x="1965151" y="2586683"/>
                      <a:pt x="2049146" y="2583239"/>
                    </a:cubicBezTo>
                    <a:cubicBezTo>
                      <a:pt x="2114849" y="2580546"/>
                      <a:pt x="2126761" y="2578319"/>
                      <a:pt x="2103371" y="2456304"/>
                    </a:cubicBezTo>
                    <a:cubicBezTo>
                      <a:pt x="2054855" y="2203216"/>
                      <a:pt x="1887410" y="1326877"/>
                      <a:pt x="1832248" y="1054116"/>
                    </a:cubicBezTo>
                    <a:cubicBezTo>
                      <a:pt x="1820648" y="996757"/>
                      <a:pt x="1822680" y="866667"/>
                      <a:pt x="1720610" y="868142"/>
                    </a:cubicBezTo>
                    <a:cubicBezTo>
                      <a:pt x="1669576" y="868880"/>
                      <a:pt x="1594087" y="868142"/>
                      <a:pt x="1511289" y="867589"/>
                    </a:cubicBezTo>
                    <a:cubicBezTo>
                      <a:pt x="1469890" y="867313"/>
                      <a:pt x="1426663" y="867082"/>
                      <a:pt x="1383752" y="867104"/>
                    </a:cubicBezTo>
                    <a:close/>
                    <a:moveTo>
                      <a:pt x="146071" y="0"/>
                    </a:moveTo>
                    <a:lnTo>
                      <a:pt x="882914" y="0"/>
                    </a:lnTo>
                    <a:lnTo>
                      <a:pt x="880954" y="74488"/>
                    </a:lnTo>
                    <a:cubicBezTo>
                      <a:pt x="891949" y="230061"/>
                      <a:pt x="977510" y="377571"/>
                      <a:pt x="1122741" y="461420"/>
                    </a:cubicBezTo>
                    <a:cubicBezTo>
                      <a:pt x="1355110" y="595579"/>
                      <a:pt x="1652240" y="515962"/>
                      <a:pt x="1786399" y="283593"/>
                    </a:cubicBezTo>
                    <a:lnTo>
                      <a:pt x="1950131" y="0"/>
                    </a:lnTo>
                    <a:lnTo>
                      <a:pt x="2992123" y="0"/>
                    </a:lnTo>
                    <a:lnTo>
                      <a:pt x="2975391" y="34734"/>
                    </a:lnTo>
                    <a:cubicBezTo>
                      <a:pt x="2896672" y="220847"/>
                      <a:pt x="2853142" y="425466"/>
                      <a:pt x="2853142" y="640253"/>
                    </a:cubicBezTo>
                    <a:cubicBezTo>
                      <a:pt x="2853142" y="693950"/>
                      <a:pt x="2855863" y="747011"/>
                      <a:pt x="2861174" y="799307"/>
                    </a:cubicBezTo>
                    <a:lnTo>
                      <a:pt x="2870542" y="860687"/>
                    </a:lnTo>
                    <a:lnTo>
                      <a:pt x="2849298" y="859746"/>
                    </a:lnTo>
                    <a:cubicBezTo>
                      <a:pt x="2785069" y="857540"/>
                      <a:pt x="2699546" y="856201"/>
                      <a:pt x="2617108" y="855875"/>
                    </a:cubicBezTo>
                    <a:cubicBezTo>
                      <a:pt x="2580470" y="855730"/>
                      <a:pt x="2544440" y="855786"/>
                      <a:pt x="2511161" y="856055"/>
                    </a:cubicBezTo>
                    <a:cubicBezTo>
                      <a:pt x="2466789" y="856415"/>
                      <a:pt x="2427307" y="857152"/>
                      <a:pt x="2397787" y="858300"/>
                    </a:cubicBezTo>
                    <a:cubicBezTo>
                      <a:pt x="2279708" y="862892"/>
                      <a:pt x="2261098" y="953733"/>
                      <a:pt x="2267900" y="1007867"/>
                    </a:cubicBezTo>
                    <a:cubicBezTo>
                      <a:pt x="2330617" y="1506995"/>
                      <a:pt x="2441738" y="2400541"/>
                      <a:pt x="2452890" y="2491724"/>
                    </a:cubicBezTo>
                    <a:cubicBezTo>
                      <a:pt x="2464042" y="2582907"/>
                      <a:pt x="2468634" y="2577660"/>
                      <a:pt x="2523737" y="2594059"/>
                    </a:cubicBezTo>
                    <a:lnTo>
                      <a:pt x="2783511" y="2590123"/>
                    </a:lnTo>
                    <a:cubicBezTo>
                      <a:pt x="2840561" y="2589259"/>
                      <a:pt x="2834023" y="2573068"/>
                      <a:pt x="2846486" y="2479916"/>
                    </a:cubicBezTo>
                    <a:cubicBezTo>
                      <a:pt x="2855055" y="2415875"/>
                      <a:pt x="2930735" y="1783074"/>
                      <a:pt x="2980514" y="1369603"/>
                    </a:cubicBezTo>
                    <a:lnTo>
                      <a:pt x="2991426" y="1279059"/>
                    </a:lnTo>
                    <a:lnTo>
                      <a:pt x="3040898" y="1381756"/>
                    </a:lnTo>
                    <a:cubicBezTo>
                      <a:pt x="3112742" y="1514009"/>
                      <a:pt x="3203207" y="1634678"/>
                      <a:pt x="3308774" y="1740245"/>
                    </a:cubicBezTo>
                    <a:lnTo>
                      <a:pt x="3336412" y="1765365"/>
                    </a:lnTo>
                    <a:lnTo>
                      <a:pt x="3296438" y="1973342"/>
                    </a:lnTo>
                    <a:cubicBezTo>
                      <a:pt x="3256989" y="2178844"/>
                      <a:pt x="3222071" y="2361396"/>
                      <a:pt x="3203877" y="2456304"/>
                    </a:cubicBezTo>
                    <a:cubicBezTo>
                      <a:pt x="3180486" y="2578319"/>
                      <a:pt x="3192398" y="2580546"/>
                      <a:pt x="3258102" y="2583239"/>
                    </a:cubicBezTo>
                    <a:cubicBezTo>
                      <a:pt x="3342096" y="2586683"/>
                      <a:pt x="3424497" y="2588652"/>
                      <a:pt x="3573880" y="2583239"/>
                    </a:cubicBezTo>
                    <a:cubicBezTo>
                      <a:pt x="3723264" y="2577827"/>
                      <a:pt x="3789714" y="2469589"/>
                      <a:pt x="3848192" y="2196531"/>
                    </a:cubicBezTo>
                    <a:cubicBezTo>
                      <a:pt x="3851930" y="2179075"/>
                      <a:pt x="3855996" y="2159800"/>
                      <a:pt x="3860345" y="2138945"/>
                    </a:cubicBezTo>
                    <a:lnTo>
                      <a:pt x="3868876" y="2097649"/>
                    </a:lnTo>
                    <a:lnTo>
                      <a:pt x="3946171" y="2125939"/>
                    </a:lnTo>
                    <a:cubicBezTo>
                      <a:pt x="4092305" y="2171392"/>
                      <a:pt x="4247676" y="2195877"/>
                      <a:pt x="4408766" y="2195877"/>
                    </a:cubicBezTo>
                    <a:lnTo>
                      <a:pt x="4433135" y="2194647"/>
                    </a:lnTo>
                    <a:lnTo>
                      <a:pt x="4229977" y="2999465"/>
                    </a:lnTo>
                    <a:cubicBezTo>
                      <a:pt x="4192585" y="3135255"/>
                      <a:pt x="4084504" y="3248248"/>
                      <a:pt x="3976107" y="3247430"/>
                    </a:cubicBezTo>
                    <a:cubicBezTo>
                      <a:pt x="3103632" y="3240841"/>
                      <a:pt x="1474260" y="3253335"/>
                      <a:pt x="1337046" y="3247430"/>
                    </a:cubicBezTo>
                    <a:cubicBezTo>
                      <a:pt x="1199831" y="3241526"/>
                      <a:pt x="1075123" y="3182143"/>
                      <a:pt x="1035944" y="3023080"/>
                    </a:cubicBezTo>
                    <a:cubicBezTo>
                      <a:pt x="943259" y="2646780"/>
                      <a:pt x="638350" y="1461446"/>
                      <a:pt x="507540" y="904676"/>
                    </a:cubicBezTo>
                    <a:lnTo>
                      <a:pt x="501007" y="876408"/>
                    </a:lnTo>
                    <a:lnTo>
                      <a:pt x="146071" y="876408"/>
                    </a:lnTo>
                    <a:cubicBezTo>
                      <a:pt x="65398" y="876408"/>
                      <a:pt x="0" y="811010"/>
                      <a:pt x="0" y="730337"/>
                    </a:cubicBezTo>
                    <a:lnTo>
                      <a:pt x="0" y="146071"/>
                    </a:lnTo>
                    <a:cubicBezTo>
                      <a:pt x="0" y="65398"/>
                      <a:pt x="65398" y="0"/>
                      <a:pt x="14607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sp>
            <p:nvSpPr>
              <p:cNvPr id="49" name="圆角矩形 48"/>
              <p:cNvSpPr/>
              <p:nvPr/>
            </p:nvSpPr>
            <p:spPr>
              <a:xfrm rot="18000000">
                <a:off x="4361123" y="1903929"/>
                <a:ext cx="2151747" cy="66481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sp>
            <p:nvSpPr>
              <p:cNvPr id="50" name="任意多边形 49"/>
              <p:cNvSpPr/>
              <p:nvPr/>
            </p:nvSpPr>
            <p:spPr>
              <a:xfrm rot="3600000" flipH="1">
                <a:off x="6549512" y="1435724"/>
                <a:ext cx="1070472" cy="664814"/>
              </a:xfrm>
              <a:custGeom>
                <a:avLst/>
                <a:gdLst>
                  <a:gd name="connsiteX0" fmla="*/ 1013702 w 1070472"/>
                  <a:gd name="connsiteY0" fmla="*/ 146555 h 664814"/>
                  <a:gd name="connsiteX1" fmla="*/ 738065 w 1070472"/>
                  <a:gd name="connsiteY1" fmla="*/ 0 h 664814"/>
                  <a:gd name="connsiteX2" fmla="*/ 0 w 1070472"/>
                  <a:gd name="connsiteY2" fmla="*/ 0 h 664814"/>
                  <a:gd name="connsiteX3" fmla="*/ 4980 w 1070472"/>
                  <a:gd name="connsiteY3" fmla="*/ 17857 h 664814"/>
                  <a:gd name="connsiteX4" fmla="*/ 21373 w 1070472"/>
                  <a:gd name="connsiteY4" fmla="*/ 616834 h 664814"/>
                  <a:gd name="connsiteX5" fmla="*/ 10941 w 1070472"/>
                  <a:gd name="connsiteY5" fmla="*/ 664814 h 664814"/>
                  <a:gd name="connsiteX6" fmla="*/ 738065 w 1070472"/>
                  <a:gd name="connsiteY6" fmla="*/ 664814 h 664814"/>
                  <a:gd name="connsiteX7" fmla="*/ 1070472 w 1070472"/>
                  <a:gd name="connsiteY7" fmla="*/ 332407 h 664814"/>
                  <a:gd name="connsiteX8" fmla="*/ 1013702 w 1070472"/>
                  <a:gd name="connsiteY8" fmla="*/ 146555 h 664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0472" h="664814">
                    <a:moveTo>
                      <a:pt x="1013702" y="146555"/>
                    </a:moveTo>
                    <a:cubicBezTo>
                      <a:pt x="953966" y="58134"/>
                      <a:pt x="852804" y="0"/>
                      <a:pt x="738065" y="0"/>
                    </a:cubicBezTo>
                    <a:lnTo>
                      <a:pt x="0" y="0"/>
                    </a:lnTo>
                    <a:lnTo>
                      <a:pt x="4980" y="17857"/>
                    </a:lnTo>
                    <a:cubicBezTo>
                      <a:pt x="49918" y="216899"/>
                      <a:pt x="54365" y="420356"/>
                      <a:pt x="21373" y="616834"/>
                    </a:cubicBezTo>
                    <a:lnTo>
                      <a:pt x="10941" y="664814"/>
                    </a:lnTo>
                    <a:lnTo>
                      <a:pt x="738065" y="664814"/>
                    </a:lnTo>
                    <a:cubicBezTo>
                      <a:pt x="921648" y="664814"/>
                      <a:pt x="1070472" y="515990"/>
                      <a:pt x="1070472" y="332407"/>
                    </a:cubicBezTo>
                    <a:cubicBezTo>
                      <a:pt x="1070472" y="263563"/>
                      <a:pt x="1049544" y="199608"/>
                      <a:pt x="1013702" y="14655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sp>
            <p:nvSpPr>
              <p:cNvPr id="51" name="任意多边形 50"/>
              <p:cNvSpPr/>
              <p:nvPr/>
            </p:nvSpPr>
            <p:spPr>
              <a:xfrm>
                <a:off x="6834073" y="2304949"/>
                <a:ext cx="2501616" cy="2501616"/>
              </a:xfrm>
              <a:custGeom>
                <a:avLst/>
                <a:gdLst>
                  <a:gd name="connsiteX0" fmla="*/ 1250808 w 2501616"/>
                  <a:gd name="connsiteY0" fmla="*/ 432015 h 2501616"/>
                  <a:gd name="connsiteX1" fmla="*/ 1054370 w 2501616"/>
                  <a:gd name="connsiteY1" fmla="*/ 628453 h 2501616"/>
                  <a:gd name="connsiteX2" fmla="*/ 1054370 w 2501616"/>
                  <a:gd name="connsiteY2" fmla="*/ 1086456 h 2501616"/>
                  <a:gd name="connsiteX3" fmla="*/ 628453 w 2501616"/>
                  <a:gd name="connsiteY3" fmla="*/ 1086456 h 2501616"/>
                  <a:gd name="connsiteX4" fmla="*/ 432015 w 2501616"/>
                  <a:gd name="connsiteY4" fmla="*/ 1282894 h 2501616"/>
                  <a:gd name="connsiteX5" fmla="*/ 628453 w 2501616"/>
                  <a:gd name="connsiteY5" fmla="*/ 1479332 h 2501616"/>
                  <a:gd name="connsiteX6" fmla="*/ 1054370 w 2501616"/>
                  <a:gd name="connsiteY6" fmla="*/ 1479332 h 2501616"/>
                  <a:gd name="connsiteX7" fmla="*/ 1054370 w 2501616"/>
                  <a:gd name="connsiteY7" fmla="*/ 1873163 h 2501616"/>
                  <a:gd name="connsiteX8" fmla="*/ 1250808 w 2501616"/>
                  <a:gd name="connsiteY8" fmla="*/ 2069601 h 2501616"/>
                  <a:gd name="connsiteX9" fmla="*/ 1447246 w 2501616"/>
                  <a:gd name="connsiteY9" fmla="*/ 1873163 h 2501616"/>
                  <a:gd name="connsiteX10" fmla="*/ 1447246 w 2501616"/>
                  <a:gd name="connsiteY10" fmla="*/ 1479332 h 2501616"/>
                  <a:gd name="connsiteX11" fmla="*/ 1873163 w 2501616"/>
                  <a:gd name="connsiteY11" fmla="*/ 1479332 h 2501616"/>
                  <a:gd name="connsiteX12" fmla="*/ 2069601 w 2501616"/>
                  <a:gd name="connsiteY12" fmla="*/ 1282894 h 2501616"/>
                  <a:gd name="connsiteX13" fmla="*/ 1873163 w 2501616"/>
                  <a:gd name="connsiteY13" fmla="*/ 1086456 h 2501616"/>
                  <a:gd name="connsiteX14" fmla="*/ 1447246 w 2501616"/>
                  <a:gd name="connsiteY14" fmla="*/ 1086456 h 2501616"/>
                  <a:gd name="connsiteX15" fmla="*/ 1447246 w 2501616"/>
                  <a:gd name="connsiteY15" fmla="*/ 628453 h 2501616"/>
                  <a:gd name="connsiteX16" fmla="*/ 1250808 w 2501616"/>
                  <a:gd name="connsiteY16" fmla="*/ 432015 h 2501616"/>
                  <a:gd name="connsiteX17" fmla="*/ 1250808 w 2501616"/>
                  <a:gd name="connsiteY17" fmla="*/ 0 h 2501616"/>
                  <a:gd name="connsiteX18" fmla="*/ 2501616 w 2501616"/>
                  <a:gd name="connsiteY18" fmla="*/ 1250808 h 2501616"/>
                  <a:gd name="connsiteX19" fmla="*/ 1250808 w 2501616"/>
                  <a:gd name="connsiteY19" fmla="*/ 2501616 h 2501616"/>
                  <a:gd name="connsiteX20" fmla="*/ 0 w 2501616"/>
                  <a:gd name="connsiteY20" fmla="*/ 1250808 h 2501616"/>
                  <a:gd name="connsiteX21" fmla="*/ 1250808 w 2501616"/>
                  <a:gd name="connsiteY21" fmla="*/ 0 h 2501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01616" h="2501616">
                    <a:moveTo>
                      <a:pt x="1250808" y="432015"/>
                    </a:moveTo>
                    <a:cubicBezTo>
                      <a:pt x="1142318" y="432015"/>
                      <a:pt x="1054370" y="519963"/>
                      <a:pt x="1054370" y="628453"/>
                    </a:cubicBezTo>
                    <a:lnTo>
                      <a:pt x="1054370" y="1086456"/>
                    </a:lnTo>
                    <a:lnTo>
                      <a:pt x="628453" y="1086456"/>
                    </a:lnTo>
                    <a:cubicBezTo>
                      <a:pt x="519963" y="1086456"/>
                      <a:pt x="432015" y="1174404"/>
                      <a:pt x="432015" y="1282894"/>
                    </a:cubicBezTo>
                    <a:cubicBezTo>
                      <a:pt x="432015" y="1391384"/>
                      <a:pt x="519963" y="1479332"/>
                      <a:pt x="628453" y="1479332"/>
                    </a:cubicBezTo>
                    <a:lnTo>
                      <a:pt x="1054370" y="1479332"/>
                    </a:lnTo>
                    <a:lnTo>
                      <a:pt x="1054370" y="1873163"/>
                    </a:lnTo>
                    <a:cubicBezTo>
                      <a:pt x="1054370" y="1981653"/>
                      <a:pt x="1142318" y="2069601"/>
                      <a:pt x="1250808" y="2069601"/>
                    </a:cubicBezTo>
                    <a:cubicBezTo>
                      <a:pt x="1359298" y="2069601"/>
                      <a:pt x="1447246" y="1981653"/>
                      <a:pt x="1447246" y="1873163"/>
                    </a:cubicBezTo>
                    <a:lnTo>
                      <a:pt x="1447246" y="1479332"/>
                    </a:lnTo>
                    <a:lnTo>
                      <a:pt x="1873163" y="1479332"/>
                    </a:lnTo>
                    <a:cubicBezTo>
                      <a:pt x="1981653" y="1479332"/>
                      <a:pt x="2069601" y="1391384"/>
                      <a:pt x="2069601" y="1282894"/>
                    </a:cubicBezTo>
                    <a:cubicBezTo>
                      <a:pt x="2069601" y="1174404"/>
                      <a:pt x="1981653" y="1086456"/>
                      <a:pt x="1873163" y="1086456"/>
                    </a:cubicBezTo>
                    <a:lnTo>
                      <a:pt x="1447246" y="1086456"/>
                    </a:lnTo>
                    <a:lnTo>
                      <a:pt x="1447246" y="628453"/>
                    </a:lnTo>
                    <a:cubicBezTo>
                      <a:pt x="1447246" y="519963"/>
                      <a:pt x="1359298" y="432015"/>
                      <a:pt x="1250808" y="432015"/>
                    </a:cubicBezTo>
                    <a:close/>
                    <a:moveTo>
                      <a:pt x="1250808" y="0"/>
                    </a:moveTo>
                    <a:cubicBezTo>
                      <a:pt x="1941610" y="0"/>
                      <a:pt x="2501616" y="560006"/>
                      <a:pt x="2501616" y="1250808"/>
                    </a:cubicBezTo>
                    <a:cubicBezTo>
                      <a:pt x="2501616" y="1941610"/>
                      <a:pt x="1941610" y="2501616"/>
                      <a:pt x="1250808" y="2501616"/>
                    </a:cubicBezTo>
                    <a:cubicBezTo>
                      <a:pt x="560006" y="2501616"/>
                      <a:pt x="0" y="1941610"/>
                      <a:pt x="0" y="1250808"/>
                    </a:cubicBezTo>
                    <a:cubicBezTo>
                      <a:pt x="0" y="560006"/>
                      <a:pt x="560006" y="0"/>
                      <a:pt x="12508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grpSp>
        <p:sp>
          <p:nvSpPr>
            <p:cNvPr id="47" name="矩形 55"/>
            <p:cNvSpPr/>
            <p:nvPr/>
          </p:nvSpPr>
          <p:spPr>
            <a:xfrm>
              <a:off x="4664008" y="4024865"/>
              <a:ext cx="1779691" cy="675124"/>
            </a:xfrm>
            <a:prstGeom prst="rect">
              <a:avLst/>
            </a:prstGeom>
          </p:spPr>
          <p:txBody>
            <a:bodyPr wrap="square">
              <a:spAutoFit/>
            </a:bodyPr>
            <a:lstStyle/>
            <a:p>
              <a:pPr algn="ctr">
                <a:lnSpc>
                  <a:spcPct val="120000"/>
                </a:lnSpc>
              </a:pPr>
              <a:r>
                <a:rPr lang="zh-CN" altLang="zh-CN" sz="1000" dirty="0">
                  <a:solidFill>
                    <a:schemeClr val="bg1"/>
                  </a:solidFill>
                  <a:latin typeface="华文细黑" panose="02010600040101010101" pitchFamily="2" charset="-122"/>
                  <a:ea typeface="华文细黑" panose="02010600040101010101" pitchFamily="2" charset="-122"/>
                  <a:cs typeface="Open Sans" panose="020B0606030504020204" pitchFamily="34" charset="0"/>
                  <a:sym typeface="News Gothic MT" charset="0"/>
                </a:rPr>
                <a:t>Lorem ipsum dolor sit amet, consectetur adipisicing elit, sed do eiusmod tempor incididunt ut labore et dolore magna</a:t>
              </a:r>
              <a:endParaRPr lang="zh-CN" altLang="en-US" sz="1000" dirty="0">
                <a:solidFill>
                  <a:schemeClr val="bg1"/>
                </a:solidFill>
                <a:latin typeface="华文细黑" panose="02010600040101010101" pitchFamily="2" charset="-122"/>
                <a:ea typeface="华文细黑" panose="02010600040101010101" pitchFamily="2" charset="-122"/>
                <a:cs typeface="Open Sans" panose="020B0606030504020204" pitchFamily="34" charset="0"/>
              </a:endParaRPr>
            </a:p>
          </p:txBody>
        </p:sp>
      </p:grpSp>
    </p:spTree>
    <p:extLst>
      <p:ext uri="{BB962C8B-B14F-4D97-AF65-F5344CB8AC3E}">
        <p14:creationId xmlns:p14="http://schemas.microsoft.com/office/powerpoint/2010/main" val="40888198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2547393" y="1511190"/>
            <a:ext cx="407762" cy="407762"/>
          </a:xfrm>
          <a:prstGeom prst="rect">
            <a:avLst/>
          </a:prstGeom>
          <a:solidFill>
            <a:srgbClr val="5B9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12479405" y="1185702"/>
            <a:ext cx="543739" cy="307777"/>
          </a:xfrm>
          <a:prstGeom prst="rect">
            <a:avLst/>
          </a:prstGeom>
          <a:noFill/>
        </p:spPr>
        <p:txBody>
          <a:bodyPr wrap="none" rtlCol="0">
            <a:spAutoFit/>
          </a:bodyPr>
          <a:lstStyle/>
          <a:p>
            <a:pPr algn="ctr"/>
            <a:r>
              <a:rPr lang="zh-CN" altLang="en-US" sz="1400" dirty="0" smtClean="0">
                <a:latin typeface="微软雅黑" panose="020B0503020204020204" pitchFamily="34" charset="-122"/>
                <a:ea typeface="微软雅黑" panose="020B0503020204020204" pitchFamily="34" charset="-122"/>
              </a:rPr>
              <a:t>文字</a:t>
            </a:r>
            <a:endParaRPr lang="zh-CN" altLang="en-US" sz="1400" dirty="0">
              <a:latin typeface="微软雅黑" panose="020B0503020204020204" pitchFamily="34" charset="-122"/>
              <a:ea typeface="微软雅黑" panose="020B0503020204020204" pitchFamily="34" charset="-122"/>
            </a:endParaRPr>
          </a:p>
        </p:txBody>
      </p:sp>
      <p:sp>
        <p:nvSpPr>
          <p:cNvPr id="39" name="矩形 38"/>
          <p:cNvSpPr/>
          <p:nvPr/>
        </p:nvSpPr>
        <p:spPr>
          <a:xfrm>
            <a:off x="12547393" y="1970554"/>
            <a:ext cx="407762" cy="407762"/>
          </a:xfrm>
          <a:prstGeom prst="rect">
            <a:avLst/>
          </a:prstGeom>
          <a:solidFill>
            <a:srgbClr val="2A42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2547393" y="3939752"/>
            <a:ext cx="407762" cy="407762"/>
          </a:xfrm>
          <a:prstGeom prst="rect">
            <a:avLst/>
          </a:prstGeom>
          <a:solidFill>
            <a:srgbClr val="397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12479404" y="3614264"/>
            <a:ext cx="543739" cy="307777"/>
          </a:xfrm>
          <a:prstGeom prst="rect">
            <a:avLst/>
          </a:prstGeom>
          <a:noFill/>
        </p:spPr>
        <p:txBody>
          <a:bodyPr wrap="none" rtlCol="0">
            <a:spAutoFit/>
          </a:bodyPr>
          <a:lstStyle/>
          <a:p>
            <a:pPr algn="ctr"/>
            <a:r>
              <a:rPr lang="zh-CN" altLang="en-US" sz="1400" dirty="0" smtClean="0">
                <a:latin typeface="微软雅黑" panose="020B0503020204020204" pitchFamily="34" charset="-122"/>
                <a:ea typeface="微软雅黑" panose="020B0503020204020204" pitchFamily="34" charset="-122"/>
              </a:rPr>
              <a:t>边框</a:t>
            </a:r>
            <a:endParaRPr lang="zh-CN" altLang="en-US" sz="1400" dirty="0">
              <a:latin typeface="微软雅黑" panose="020B0503020204020204" pitchFamily="34" charset="-122"/>
              <a:ea typeface="微软雅黑" panose="020B0503020204020204" pitchFamily="34" charset="-122"/>
            </a:endParaRPr>
          </a:p>
        </p:txBody>
      </p:sp>
      <p:sp>
        <p:nvSpPr>
          <p:cNvPr id="23" name="矩形 9"/>
          <p:cNvSpPr/>
          <p:nvPr/>
        </p:nvSpPr>
        <p:spPr>
          <a:xfrm>
            <a:off x="-1538" y="1257430"/>
            <a:ext cx="11509566" cy="5600570"/>
          </a:xfrm>
          <a:custGeom>
            <a:avLst/>
            <a:gdLst>
              <a:gd name="connsiteX0" fmla="*/ 0 w 11014364"/>
              <a:gd name="connsiteY0" fmla="*/ 0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0 w 11014364"/>
              <a:gd name="connsiteY4" fmla="*/ 0 h 5653155"/>
              <a:gd name="connsiteX0" fmla="*/ 859316 w 11014364"/>
              <a:gd name="connsiteY0" fmla="*/ 0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59316 w 11014364"/>
              <a:gd name="connsiteY4" fmla="*/ 0 h 5653155"/>
              <a:gd name="connsiteX0" fmla="*/ 881349 w 11014364"/>
              <a:gd name="connsiteY0" fmla="*/ 11016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81349 w 11014364"/>
              <a:gd name="connsiteY4" fmla="*/ 11016 h 5653155"/>
              <a:gd name="connsiteX0" fmla="*/ 893420 w 11014364"/>
              <a:gd name="connsiteY0" fmla="*/ 11016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3420 w 11014364"/>
              <a:gd name="connsiteY4" fmla="*/ 11016 h 5653155"/>
              <a:gd name="connsiteX0" fmla="*/ 893420 w 11014364"/>
              <a:gd name="connsiteY0" fmla="*/ 7998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3420 w 11014364"/>
              <a:gd name="connsiteY4" fmla="*/ 7998 h 5653155"/>
              <a:gd name="connsiteX0" fmla="*/ 899456 w 11014364"/>
              <a:gd name="connsiteY0" fmla="*/ 7998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9456 w 11014364"/>
              <a:gd name="connsiteY4" fmla="*/ 7998 h 5653155"/>
              <a:gd name="connsiteX0" fmla="*/ 899456 w 11014364"/>
              <a:gd name="connsiteY0" fmla="*/ 0 h 5645157"/>
              <a:gd name="connsiteX1" fmla="*/ 11014364 w 11014364"/>
              <a:gd name="connsiteY1" fmla="*/ 3096538 h 5645157"/>
              <a:gd name="connsiteX2" fmla="*/ 11014364 w 11014364"/>
              <a:gd name="connsiteY2" fmla="*/ 5645157 h 5645157"/>
              <a:gd name="connsiteX3" fmla="*/ 0 w 11014364"/>
              <a:gd name="connsiteY3" fmla="*/ 5645157 h 5645157"/>
              <a:gd name="connsiteX4" fmla="*/ 899456 w 11014364"/>
              <a:gd name="connsiteY4"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899456 w 11014364"/>
              <a:gd name="connsiteY4"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693868 w 11014364"/>
              <a:gd name="connsiteY4" fmla="*/ 1299068 h 5645157"/>
              <a:gd name="connsiteX5" fmla="*/ 899456 w 11014364"/>
              <a:gd name="connsiteY5"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0 w 11014364"/>
              <a:gd name="connsiteY4" fmla="*/ 949445 h 5645157"/>
              <a:gd name="connsiteX5" fmla="*/ 899456 w 11014364"/>
              <a:gd name="connsiteY5" fmla="*/ 0 h 5645157"/>
              <a:gd name="connsiteX0" fmla="*/ 899456 w 11014364"/>
              <a:gd name="connsiteY0" fmla="*/ 0 h 5645157"/>
              <a:gd name="connsiteX1" fmla="*/ 11014364 w 11014364"/>
              <a:gd name="connsiteY1" fmla="*/ 3010477 h 5645157"/>
              <a:gd name="connsiteX2" fmla="*/ 9383868 w 11014364"/>
              <a:gd name="connsiteY2" fmla="*/ 5645157 h 5645157"/>
              <a:gd name="connsiteX3" fmla="*/ 0 w 11014364"/>
              <a:gd name="connsiteY3" fmla="*/ 5645157 h 5645157"/>
              <a:gd name="connsiteX4" fmla="*/ 0 w 11014364"/>
              <a:gd name="connsiteY4" fmla="*/ 949445 h 5645157"/>
              <a:gd name="connsiteX5" fmla="*/ 899456 w 11014364"/>
              <a:gd name="connsiteY5" fmla="*/ 0 h 5645157"/>
              <a:gd name="connsiteX0" fmla="*/ 899456 w 11014364"/>
              <a:gd name="connsiteY0" fmla="*/ 0 h 5645157"/>
              <a:gd name="connsiteX1" fmla="*/ 11014364 w 11014364"/>
              <a:gd name="connsiteY1" fmla="*/ 3010477 h 5645157"/>
              <a:gd name="connsiteX2" fmla="*/ 9383868 w 11014364"/>
              <a:gd name="connsiteY2" fmla="*/ 5645157 h 5645157"/>
              <a:gd name="connsiteX3" fmla="*/ 0 w 11014364"/>
              <a:gd name="connsiteY3" fmla="*/ 5645157 h 5645157"/>
              <a:gd name="connsiteX4" fmla="*/ 0 w 11014364"/>
              <a:gd name="connsiteY4" fmla="*/ 1268934 h 5645157"/>
              <a:gd name="connsiteX5" fmla="*/ 899456 w 11014364"/>
              <a:gd name="connsiteY5" fmla="*/ 0 h 5645157"/>
              <a:gd name="connsiteX0" fmla="*/ 337596 w 11014364"/>
              <a:gd name="connsiteY0" fmla="*/ 0 h 6383288"/>
              <a:gd name="connsiteX1" fmla="*/ 11014364 w 11014364"/>
              <a:gd name="connsiteY1" fmla="*/ 3748608 h 6383288"/>
              <a:gd name="connsiteX2" fmla="*/ 9383868 w 11014364"/>
              <a:gd name="connsiteY2" fmla="*/ 6383288 h 6383288"/>
              <a:gd name="connsiteX3" fmla="*/ 0 w 11014364"/>
              <a:gd name="connsiteY3" fmla="*/ 6383288 h 6383288"/>
              <a:gd name="connsiteX4" fmla="*/ 0 w 11014364"/>
              <a:gd name="connsiteY4" fmla="*/ 2007065 h 6383288"/>
              <a:gd name="connsiteX5" fmla="*/ 337596 w 11014364"/>
              <a:gd name="connsiteY5" fmla="*/ 0 h 6383288"/>
              <a:gd name="connsiteX0" fmla="*/ 337596 w 11532157"/>
              <a:gd name="connsiteY0" fmla="*/ 0 h 6383288"/>
              <a:gd name="connsiteX1" fmla="*/ 11532157 w 11532157"/>
              <a:gd name="connsiteY1" fmla="*/ 6161302 h 6383288"/>
              <a:gd name="connsiteX2" fmla="*/ 9383868 w 11532157"/>
              <a:gd name="connsiteY2" fmla="*/ 6383288 h 6383288"/>
              <a:gd name="connsiteX3" fmla="*/ 0 w 11532157"/>
              <a:gd name="connsiteY3" fmla="*/ 6383288 h 6383288"/>
              <a:gd name="connsiteX4" fmla="*/ 0 w 11532157"/>
              <a:gd name="connsiteY4" fmla="*/ 2007065 h 6383288"/>
              <a:gd name="connsiteX5" fmla="*/ 337596 w 11532157"/>
              <a:gd name="connsiteY5" fmla="*/ 0 h 6383288"/>
              <a:gd name="connsiteX0" fmla="*/ 349628 w 11532157"/>
              <a:gd name="connsiteY0" fmla="*/ 0 h 6383288"/>
              <a:gd name="connsiteX1" fmla="*/ 11532157 w 11532157"/>
              <a:gd name="connsiteY1" fmla="*/ 6161302 h 6383288"/>
              <a:gd name="connsiteX2" fmla="*/ 9383868 w 11532157"/>
              <a:gd name="connsiteY2" fmla="*/ 6383288 h 6383288"/>
              <a:gd name="connsiteX3" fmla="*/ 0 w 11532157"/>
              <a:gd name="connsiteY3" fmla="*/ 6383288 h 6383288"/>
              <a:gd name="connsiteX4" fmla="*/ 0 w 11532157"/>
              <a:gd name="connsiteY4" fmla="*/ 2007065 h 6383288"/>
              <a:gd name="connsiteX5" fmla="*/ 349628 w 11532157"/>
              <a:gd name="connsiteY5" fmla="*/ 0 h 6383288"/>
              <a:gd name="connsiteX0" fmla="*/ 349628 w 11532157"/>
              <a:gd name="connsiteY0" fmla="*/ 0 h 6383288"/>
              <a:gd name="connsiteX1" fmla="*/ 11532157 w 11532157"/>
              <a:gd name="connsiteY1" fmla="*/ 6181354 h 6383288"/>
              <a:gd name="connsiteX2" fmla="*/ 9383868 w 11532157"/>
              <a:gd name="connsiteY2" fmla="*/ 6383288 h 6383288"/>
              <a:gd name="connsiteX3" fmla="*/ 0 w 11532157"/>
              <a:gd name="connsiteY3" fmla="*/ 6383288 h 6383288"/>
              <a:gd name="connsiteX4" fmla="*/ 0 w 11532157"/>
              <a:gd name="connsiteY4" fmla="*/ 2007065 h 6383288"/>
              <a:gd name="connsiteX5" fmla="*/ 349628 w 11532157"/>
              <a:gd name="connsiteY5" fmla="*/ 0 h 6383288"/>
              <a:gd name="connsiteX0" fmla="*/ 363482 w 11546011"/>
              <a:gd name="connsiteY0" fmla="*/ 0 h 6383288"/>
              <a:gd name="connsiteX1" fmla="*/ 11546011 w 11546011"/>
              <a:gd name="connsiteY1" fmla="*/ 6181354 h 6383288"/>
              <a:gd name="connsiteX2" fmla="*/ 9397722 w 11546011"/>
              <a:gd name="connsiteY2" fmla="*/ 6383288 h 6383288"/>
              <a:gd name="connsiteX3" fmla="*/ 13854 w 11546011"/>
              <a:gd name="connsiteY3" fmla="*/ 6383288 h 6383288"/>
              <a:gd name="connsiteX4" fmla="*/ 0 w 11546011"/>
              <a:gd name="connsiteY4" fmla="*/ 677029 h 6383288"/>
              <a:gd name="connsiteX5" fmla="*/ 363482 w 11546011"/>
              <a:gd name="connsiteY5" fmla="*/ 0 h 6383288"/>
              <a:gd name="connsiteX0" fmla="*/ 363482 w 11546011"/>
              <a:gd name="connsiteY0" fmla="*/ 0 h 6383288"/>
              <a:gd name="connsiteX1" fmla="*/ 11546011 w 11546011"/>
              <a:gd name="connsiteY1" fmla="*/ 6181354 h 6383288"/>
              <a:gd name="connsiteX2" fmla="*/ 9397722 w 11546011"/>
              <a:gd name="connsiteY2" fmla="*/ 6383288 h 6383288"/>
              <a:gd name="connsiteX3" fmla="*/ 13854 w 11546011"/>
              <a:gd name="connsiteY3" fmla="*/ 6383288 h 6383288"/>
              <a:gd name="connsiteX4" fmla="*/ 0 w 11546011"/>
              <a:gd name="connsiteY4" fmla="*/ 677029 h 6383288"/>
              <a:gd name="connsiteX5" fmla="*/ 363482 w 11546011"/>
              <a:gd name="connsiteY5" fmla="*/ 0 h 6383288"/>
              <a:gd name="connsiteX0" fmla="*/ 351167 w 11533696"/>
              <a:gd name="connsiteY0" fmla="*/ 0 h 6383288"/>
              <a:gd name="connsiteX1" fmla="*/ 11533696 w 11533696"/>
              <a:gd name="connsiteY1" fmla="*/ 6181354 h 6383288"/>
              <a:gd name="connsiteX2" fmla="*/ 9385407 w 11533696"/>
              <a:gd name="connsiteY2" fmla="*/ 6383288 h 6383288"/>
              <a:gd name="connsiteX3" fmla="*/ 1539 w 11533696"/>
              <a:gd name="connsiteY3" fmla="*/ 6383288 h 6383288"/>
              <a:gd name="connsiteX4" fmla="*/ 0 w 11533696"/>
              <a:gd name="connsiteY4" fmla="*/ 673951 h 6383288"/>
              <a:gd name="connsiteX5" fmla="*/ 351167 w 11533696"/>
              <a:gd name="connsiteY5" fmla="*/ 0 h 6383288"/>
              <a:gd name="connsiteX0" fmla="*/ 351167 w 11533696"/>
              <a:gd name="connsiteY0" fmla="*/ 0 h 6383288"/>
              <a:gd name="connsiteX1" fmla="*/ 11533696 w 11533696"/>
              <a:gd name="connsiteY1" fmla="*/ 6181354 h 6383288"/>
              <a:gd name="connsiteX2" fmla="*/ 10955589 w 11533696"/>
              <a:gd name="connsiteY2" fmla="*/ 6383288 h 6383288"/>
              <a:gd name="connsiteX3" fmla="*/ 1539 w 11533696"/>
              <a:gd name="connsiteY3" fmla="*/ 6383288 h 6383288"/>
              <a:gd name="connsiteX4" fmla="*/ 0 w 11533696"/>
              <a:gd name="connsiteY4" fmla="*/ 673951 h 6383288"/>
              <a:gd name="connsiteX5" fmla="*/ 351167 w 11533696"/>
              <a:gd name="connsiteY5" fmla="*/ 0 h 6383288"/>
              <a:gd name="connsiteX0" fmla="*/ 351167 w 11533696"/>
              <a:gd name="connsiteY0" fmla="*/ 0 h 6383288"/>
              <a:gd name="connsiteX1" fmla="*/ 11533696 w 11533696"/>
              <a:gd name="connsiteY1" fmla="*/ 6181354 h 6383288"/>
              <a:gd name="connsiteX2" fmla="*/ 11315663 w 11533696"/>
              <a:gd name="connsiteY2" fmla="*/ 6383288 h 6383288"/>
              <a:gd name="connsiteX3" fmla="*/ 1539 w 11533696"/>
              <a:gd name="connsiteY3" fmla="*/ 6383288 h 6383288"/>
              <a:gd name="connsiteX4" fmla="*/ 0 w 11533696"/>
              <a:gd name="connsiteY4" fmla="*/ 673951 h 6383288"/>
              <a:gd name="connsiteX5" fmla="*/ 351167 w 11533696"/>
              <a:gd name="connsiteY5" fmla="*/ 0 h 6383288"/>
              <a:gd name="connsiteX0" fmla="*/ 351167 w 11547077"/>
              <a:gd name="connsiteY0" fmla="*/ 0 h 6383288"/>
              <a:gd name="connsiteX1" fmla="*/ 11547077 w 11547077"/>
              <a:gd name="connsiteY1" fmla="*/ 6085343 h 6383288"/>
              <a:gd name="connsiteX2" fmla="*/ 11315663 w 11547077"/>
              <a:gd name="connsiteY2" fmla="*/ 6383288 h 6383288"/>
              <a:gd name="connsiteX3" fmla="*/ 1539 w 11547077"/>
              <a:gd name="connsiteY3" fmla="*/ 6383288 h 6383288"/>
              <a:gd name="connsiteX4" fmla="*/ 0 w 11547077"/>
              <a:gd name="connsiteY4" fmla="*/ 673951 h 6383288"/>
              <a:gd name="connsiteX5" fmla="*/ 351167 w 11547077"/>
              <a:gd name="connsiteY5" fmla="*/ 0 h 6383288"/>
              <a:gd name="connsiteX0" fmla="*/ 351167 w 11542617"/>
              <a:gd name="connsiteY0" fmla="*/ 0 h 6383288"/>
              <a:gd name="connsiteX1" fmla="*/ 11542617 w 11542617"/>
              <a:gd name="connsiteY1" fmla="*/ 6070942 h 6383288"/>
              <a:gd name="connsiteX2" fmla="*/ 11315663 w 11542617"/>
              <a:gd name="connsiteY2" fmla="*/ 6383288 h 6383288"/>
              <a:gd name="connsiteX3" fmla="*/ 1539 w 11542617"/>
              <a:gd name="connsiteY3" fmla="*/ 6383288 h 6383288"/>
              <a:gd name="connsiteX4" fmla="*/ 0 w 11542617"/>
              <a:gd name="connsiteY4" fmla="*/ 673951 h 6383288"/>
              <a:gd name="connsiteX5" fmla="*/ 351167 w 11542617"/>
              <a:gd name="connsiteY5" fmla="*/ 0 h 6383288"/>
              <a:gd name="connsiteX0" fmla="*/ 351167 w 11509566"/>
              <a:gd name="connsiteY0" fmla="*/ 0 h 6383288"/>
              <a:gd name="connsiteX1" fmla="*/ 11509566 w 11509566"/>
              <a:gd name="connsiteY1" fmla="*/ 5774521 h 6383288"/>
              <a:gd name="connsiteX2" fmla="*/ 11315663 w 11509566"/>
              <a:gd name="connsiteY2" fmla="*/ 6383288 h 6383288"/>
              <a:gd name="connsiteX3" fmla="*/ 1539 w 11509566"/>
              <a:gd name="connsiteY3" fmla="*/ 6383288 h 6383288"/>
              <a:gd name="connsiteX4" fmla="*/ 0 w 11509566"/>
              <a:gd name="connsiteY4" fmla="*/ 673951 h 6383288"/>
              <a:gd name="connsiteX5" fmla="*/ 351167 w 11509566"/>
              <a:gd name="connsiteY5" fmla="*/ 0 h 6383288"/>
              <a:gd name="connsiteX0" fmla="*/ 351167 w 11509566"/>
              <a:gd name="connsiteY0" fmla="*/ 0 h 6383288"/>
              <a:gd name="connsiteX1" fmla="*/ 11509566 w 11509566"/>
              <a:gd name="connsiteY1" fmla="*/ 5774521 h 6383288"/>
              <a:gd name="connsiteX2" fmla="*/ 11315663 w 11509566"/>
              <a:gd name="connsiteY2" fmla="*/ 6383288 h 6383288"/>
              <a:gd name="connsiteX3" fmla="*/ 1539 w 11509566"/>
              <a:gd name="connsiteY3" fmla="*/ 6383288 h 6383288"/>
              <a:gd name="connsiteX4" fmla="*/ 0 w 11509566"/>
              <a:gd name="connsiteY4" fmla="*/ 673951 h 6383288"/>
              <a:gd name="connsiteX5" fmla="*/ 351167 w 11509566"/>
              <a:gd name="connsiteY5" fmla="*/ 0 h 6383288"/>
              <a:gd name="connsiteX0" fmla="*/ 362184 w 11509566"/>
              <a:gd name="connsiteY0" fmla="*/ 0 h 6027583"/>
              <a:gd name="connsiteX1" fmla="*/ 11509566 w 11509566"/>
              <a:gd name="connsiteY1" fmla="*/ 5418816 h 6027583"/>
              <a:gd name="connsiteX2" fmla="*/ 11315663 w 11509566"/>
              <a:gd name="connsiteY2" fmla="*/ 6027583 h 6027583"/>
              <a:gd name="connsiteX3" fmla="*/ 1539 w 11509566"/>
              <a:gd name="connsiteY3" fmla="*/ 6027583 h 6027583"/>
              <a:gd name="connsiteX4" fmla="*/ 0 w 11509566"/>
              <a:gd name="connsiteY4" fmla="*/ 318246 h 6027583"/>
              <a:gd name="connsiteX5" fmla="*/ 362184 w 11509566"/>
              <a:gd name="connsiteY5" fmla="*/ 0 h 6027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09566" h="6027583">
                <a:moveTo>
                  <a:pt x="362184" y="0"/>
                </a:moveTo>
                <a:lnTo>
                  <a:pt x="11509566" y="5418816"/>
                </a:lnTo>
                <a:lnTo>
                  <a:pt x="11315663" y="6027583"/>
                </a:lnTo>
                <a:lnTo>
                  <a:pt x="1539" y="6027583"/>
                </a:lnTo>
                <a:lnTo>
                  <a:pt x="0" y="318246"/>
                </a:lnTo>
                <a:lnTo>
                  <a:pt x="362184" y="0"/>
                </a:lnTo>
                <a:close/>
              </a:path>
            </a:pathLst>
          </a:custGeom>
          <a:gradFill flip="none" rotWithShape="0">
            <a:gsLst>
              <a:gs pos="0">
                <a:schemeClr val="tx1">
                  <a:alpha val="50000"/>
                </a:schemeClr>
              </a:gs>
              <a:gs pos="100000">
                <a:schemeClr val="tx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56238" y="926924"/>
            <a:ext cx="11479527" cy="5629586"/>
          </a:xfrm>
          <a:prstGeom prst="roundRect">
            <a:avLst>
              <a:gd name="adj" fmla="val 0"/>
            </a:avLst>
          </a:prstGeom>
          <a:gradFill flip="none" rotWithShape="1">
            <a:gsLst>
              <a:gs pos="100000">
                <a:srgbClr val="D0D8CD"/>
              </a:gs>
              <a:gs pos="0">
                <a:srgbClr val="FFFFFF"/>
              </a:gs>
              <a:gs pos="50000">
                <a:srgbClr val="F4F4F4"/>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rgbClr val="1A94A2"/>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27" name="圆角矩形 26"/>
          <p:cNvSpPr/>
          <p:nvPr/>
        </p:nvSpPr>
        <p:spPr>
          <a:xfrm>
            <a:off x="468388" y="1033428"/>
            <a:ext cx="11255227" cy="5416578"/>
          </a:xfrm>
          <a:prstGeom prst="roundRect">
            <a:avLst>
              <a:gd name="adj" fmla="val 0"/>
            </a:avLst>
          </a:prstGeom>
          <a:gradFill flip="none" rotWithShape="1">
            <a:gsLst>
              <a:gs pos="100000">
                <a:srgbClr val="D0D8CD"/>
              </a:gs>
              <a:gs pos="0">
                <a:srgbClr val="FFFFFF"/>
              </a:gs>
              <a:gs pos="50000">
                <a:srgbClr val="F4F4F4"/>
              </a:gs>
            </a:gsLst>
            <a:lin ang="16200000" scaled="1"/>
            <a:tileRect/>
          </a:gradFill>
          <a:ln w="28575">
            <a:solidFill>
              <a:srgbClr val="397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900" b="1" dirty="0">
              <a:solidFill>
                <a:srgbClr val="6298BF"/>
              </a:solidFill>
              <a:effectLst>
                <a:innerShdw blurRad="63500" dist="50800" dir="16200000">
                  <a:prstClr val="black">
                    <a:alpha val="50000"/>
                  </a:prstClr>
                </a:innerShdw>
              </a:effectLst>
              <a:latin typeface="Trajan Pro" panose="02020502050506020301" pitchFamily="18" charset="0"/>
              <a:ea typeface="Adobe Gothic Std B" panose="020B0800000000000000" pitchFamily="34" charset="-128"/>
            </a:endParaRPr>
          </a:p>
        </p:txBody>
      </p:sp>
      <p:sp>
        <p:nvSpPr>
          <p:cNvPr id="12" name="矩形 11"/>
          <p:cNvSpPr/>
          <p:nvPr/>
        </p:nvSpPr>
        <p:spPr>
          <a:xfrm>
            <a:off x="3311432" y="46022"/>
            <a:ext cx="5569153" cy="646331"/>
          </a:xfrm>
          <a:prstGeom prst="rect">
            <a:avLst/>
          </a:prstGeom>
        </p:spPr>
        <p:txBody>
          <a:bodyPr wrap="none">
            <a:spAutoFit/>
          </a:bodyPr>
          <a:lstStyle/>
          <a:p>
            <a:pPr algn="ctr"/>
            <a:r>
              <a:rPr lang="en-US" altLang="zh-CN" sz="3600" dirty="0" smtClean="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Segoe UI Black" panose="020B0A02040204020203" pitchFamily="34" charset="0"/>
              </a:rPr>
              <a:t>Add Your Headline Here</a:t>
            </a:r>
            <a:endParaRPr lang="en-US" altLang="zh-CN" sz="3600" dirty="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Segoe UI Black" panose="020B0A02040204020203" pitchFamily="34" charset="0"/>
            </a:endParaRPr>
          </a:p>
        </p:txBody>
      </p:sp>
      <p:sp>
        <p:nvSpPr>
          <p:cNvPr id="13" name="矩形 12"/>
          <p:cNvSpPr/>
          <p:nvPr/>
        </p:nvSpPr>
        <p:spPr>
          <a:xfrm>
            <a:off x="4362034" y="592146"/>
            <a:ext cx="3467937" cy="295466"/>
          </a:xfrm>
          <a:prstGeom prst="rect">
            <a:avLst/>
          </a:prstGeom>
        </p:spPr>
        <p:txBody>
          <a:bodyPr wrap="none">
            <a:spAutoFit/>
          </a:bodyPr>
          <a:lstStyle/>
          <a:p>
            <a:pPr lvl="0" algn="ctr">
              <a:lnSpc>
                <a:spcPct val="110000"/>
              </a:lnSpc>
            </a:pPr>
            <a:r>
              <a:rPr lang="en-US" altLang="zh-CN" sz="1200" dirty="0">
                <a:solidFill>
                  <a:schemeClr val="bg1"/>
                </a:solidFill>
                <a:latin typeface="Segoe UI Light" panose="020B0502040204020203" pitchFamily="34" charset="0"/>
                <a:ea typeface="华文细黑" panose="02010600040101010101" pitchFamily="2" charset="-122"/>
                <a:cs typeface="Segoe UI Light" panose="020B0502040204020203" pitchFamily="34" charset="0"/>
                <a:sym typeface="+mn-lt"/>
              </a:rPr>
              <a:t>What we hope to achieve in the short and long run</a:t>
            </a:r>
          </a:p>
        </p:txBody>
      </p:sp>
      <p:grpSp>
        <p:nvGrpSpPr>
          <p:cNvPr id="2" name="组合 1"/>
          <p:cNvGrpSpPr/>
          <p:nvPr/>
        </p:nvGrpSpPr>
        <p:grpSpPr>
          <a:xfrm>
            <a:off x="934171" y="1540716"/>
            <a:ext cx="10323661" cy="4402002"/>
            <a:chOff x="482940" y="1431113"/>
            <a:chExt cx="11226120" cy="4786810"/>
          </a:xfrm>
        </p:grpSpPr>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rcRect l="20065" t="2345" r="30154" b="2345"/>
            <a:stretch>
              <a:fillRect/>
            </a:stretch>
          </p:blipFill>
          <p:spPr>
            <a:xfrm>
              <a:off x="6157634" y="1431113"/>
              <a:ext cx="2714078" cy="3959115"/>
            </a:xfrm>
            <a:custGeom>
              <a:avLst/>
              <a:gdLst>
                <a:gd name="connsiteX0" fmla="*/ 0 w 2101914"/>
                <a:gd name="connsiteY0" fmla="*/ 0 h 3066130"/>
                <a:gd name="connsiteX1" fmla="*/ 2101914 w 2101914"/>
                <a:gd name="connsiteY1" fmla="*/ 0 h 3066130"/>
                <a:gd name="connsiteX2" fmla="*/ 2101914 w 2101914"/>
                <a:gd name="connsiteY2" fmla="*/ 3066130 h 3066130"/>
                <a:gd name="connsiteX3" fmla="*/ 0 w 2101914"/>
                <a:gd name="connsiteY3" fmla="*/ 3066130 h 3066130"/>
              </a:gdLst>
              <a:ahLst/>
              <a:cxnLst>
                <a:cxn ang="0">
                  <a:pos x="connsiteX0" y="connsiteY0"/>
                </a:cxn>
                <a:cxn ang="0">
                  <a:pos x="connsiteX1" y="connsiteY1"/>
                </a:cxn>
                <a:cxn ang="0">
                  <a:pos x="connsiteX2" y="connsiteY2"/>
                </a:cxn>
                <a:cxn ang="0">
                  <a:pos x="connsiteX3" y="connsiteY3"/>
                </a:cxn>
              </a:cxnLst>
              <a:rect l="l" t="t" r="r" b="b"/>
              <a:pathLst>
                <a:path w="2101914" h="3066130">
                  <a:moveTo>
                    <a:pt x="0" y="0"/>
                  </a:moveTo>
                  <a:lnTo>
                    <a:pt x="2101914" y="0"/>
                  </a:lnTo>
                  <a:lnTo>
                    <a:pt x="2101914" y="3066130"/>
                  </a:lnTo>
                  <a:lnTo>
                    <a:pt x="0" y="3066130"/>
                  </a:lnTo>
                  <a:close/>
                </a:path>
              </a:pathLst>
            </a:custGeom>
            <a:noFill/>
            <a:ln w="19050">
              <a:noFill/>
            </a:ln>
          </p:spPr>
        </p:pic>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rcRect l="19592" t="1307" r="30627" b="3383"/>
            <a:stretch>
              <a:fillRect/>
            </a:stretch>
          </p:blipFill>
          <p:spPr>
            <a:xfrm>
              <a:off x="482940" y="1431113"/>
              <a:ext cx="2714078" cy="3959115"/>
            </a:xfrm>
            <a:custGeom>
              <a:avLst/>
              <a:gdLst>
                <a:gd name="connsiteX0" fmla="*/ 0 w 2101914"/>
                <a:gd name="connsiteY0" fmla="*/ 0 h 3066130"/>
                <a:gd name="connsiteX1" fmla="*/ 2101914 w 2101914"/>
                <a:gd name="connsiteY1" fmla="*/ 0 h 3066130"/>
                <a:gd name="connsiteX2" fmla="*/ 2101914 w 2101914"/>
                <a:gd name="connsiteY2" fmla="*/ 3066130 h 3066130"/>
                <a:gd name="connsiteX3" fmla="*/ 0 w 2101914"/>
                <a:gd name="connsiteY3" fmla="*/ 3066130 h 3066130"/>
              </a:gdLst>
              <a:ahLst/>
              <a:cxnLst>
                <a:cxn ang="0">
                  <a:pos x="connsiteX0" y="connsiteY0"/>
                </a:cxn>
                <a:cxn ang="0">
                  <a:pos x="connsiteX1" y="connsiteY1"/>
                </a:cxn>
                <a:cxn ang="0">
                  <a:pos x="connsiteX2" y="connsiteY2"/>
                </a:cxn>
                <a:cxn ang="0">
                  <a:pos x="connsiteX3" y="connsiteY3"/>
                </a:cxn>
              </a:cxnLst>
              <a:rect l="l" t="t" r="r" b="b"/>
              <a:pathLst>
                <a:path w="2101914" h="3066130">
                  <a:moveTo>
                    <a:pt x="0" y="0"/>
                  </a:moveTo>
                  <a:lnTo>
                    <a:pt x="2101914" y="0"/>
                  </a:lnTo>
                  <a:lnTo>
                    <a:pt x="2101914" y="3066130"/>
                  </a:lnTo>
                  <a:lnTo>
                    <a:pt x="0" y="3066130"/>
                  </a:lnTo>
                  <a:close/>
                </a:path>
              </a:pathLst>
            </a:custGeom>
            <a:noFill/>
            <a:ln w="19050">
              <a:noFill/>
            </a:ln>
          </p:spPr>
        </p:pic>
        <p:pic>
          <p:nvPicPr>
            <p:cNvPr id="16" name="图片 15"/>
            <p:cNvPicPr>
              <a:picLocks noChangeAspect="1"/>
            </p:cNvPicPr>
            <p:nvPr/>
          </p:nvPicPr>
          <p:blipFill>
            <a:blip r:embed="rId4" cstate="print">
              <a:extLst>
                <a:ext uri="{28A0092B-C50C-407E-A947-70E740481C1C}">
                  <a14:useLocalDpi xmlns:a14="http://schemas.microsoft.com/office/drawing/2010/main" val="0"/>
                </a:ext>
              </a:extLst>
            </a:blip>
            <a:srcRect l="34864" t="2345" r="21509" b="2345"/>
            <a:stretch>
              <a:fillRect/>
            </a:stretch>
          </p:blipFill>
          <p:spPr>
            <a:xfrm>
              <a:off x="8994982" y="1431113"/>
              <a:ext cx="2714078" cy="3959115"/>
            </a:xfrm>
            <a:custGeom>
              <a:avLst/>
              <a:gdLst>
                <a:gd name="connsiteX0" fmla="*/ 0 w 2101914"/>
                <a:gd name="connsiteY0" fmla="*/ 0 h 3066130"/>
                <a:gd name="connsiteX1" fmla="*/ 2101914 w 2101914"/>
                <a:gd name="connsiteY1" fmla="*/ 0 h 3066130"/>
                <a:gd name="connsiteX2" fmla="*/ 2101914 w 2101914"/>
                <a:gd name="connsiteY2" fmla="*/ 3066130 h 3066130"/>
                <a:gd name="connsiteX3" fmla="*/ 0 w 2101914"/>
                <a:gd name="connsiteY3" fmla="*/ 3066130 h 3066130"/>
              </a:gdLst>
              <a:ahLst/>
              <a:cxnLst>
                <a:cxn ang="0">
                  <a:pos x="connsiteX0" y="connsiteY0"/>
                </a:cxn>
                <a:cxn ang="0">
                  <a:pos x="connsiteX1" y="connsiteY1"/>
                </a:cxn>
                <a:cxn ang="0">
                  <a:pos x="connsiteX2" y="connsiteY2"/>
                </a:cxn>
                <a:cxn ang="0">
                  <a:pos x="connsiteX3" y="connsiteY3"/>
                </a:cxn>
              </a:cxnLst>
              <a:rect l="l" t="t" r="r" b="b"/>
              <a:pathLst>
                <a:path w="2101914" h="3066130">
                  <a:moveTo>
                    <a:pt x="0" y="0"/>
                  </a:moveTo>
                  <a:lnTo>
                    <a:pt x="2101914" y="0"/>
                  </a:lnTo>
                  <a:lnTo>
                    <a:pt x="2101914" y="3066130"/>
                  </a:lnTo>
                  <a:lnTo>
                    <a:pt x="0" y="3066130"/>
                  </a:lnTo>
                  <a:close/>
                </a:path>
              </a:pathLst>
            </a:custGeom>
            <a:noFill/>
            <a:ln w="19050">
              <a:noFill/>
            </a:ln>
          </p:spPr>
        </p:pic>
        <p:sp>
          <p:nvSpPr>
            <p:cNvPr id="17" name="矩形 55"/>
            <p:cNvSpPr/>
            <p:nvPr/>
          </p:nvSpPr>
          <p:spPr>
            <a:xfrm>
              <a:off x="1002508" y="5682392"/>
              <a:ext cx="10186984" cy="535531"/>
            </a:xfrm>
            <a:prstGeom prst="rect">
              <a:avLst/>
            </a:prstGeom>
          </p:spPr>
          <p:txBody>
            <a:bodyPr wrap="square">
              <a:spAutoFit/>
            </a:bodyPr>
            <a:lstStyle/>
            <a:p>
              <a:pPr algn="ctr">
                <a:lnSpc>
                  <a:spcPct val="120000"/>
                </a:lnSpc>
              </a:pPr>
              <a:r>
                <a:rPr lang="zh-CN" altLang="zh-CN" sz="1200" dirty="0">
                  <a:latin typeface="华文细黑" panose="02010600040101010101" pitchFamily="2" charset="-122"/>
                  <a:ea typeface="华文细黑" panose="02010600040101010101" pitchFamily="2" charset="-122"/>
                  <a:cs typeface="Open Sans" panose="020B0606030504020204" pitchFamily="34" charset="0"/>
                  <a:sym typeface="News Gothic MT" charset="0"/>
                </a:rPr>
                <a:t>Lorem ipsum dolor sit amet, consectetur adipisicing elit, sed do eiusmod tempor incididunt ut labore et dolore </a:t>
              </a:r>
              <a:r>
                <a:rPr lang="zh-CN" altLang="zh-CN" sz="1200" dirty="0" smtClean="0">
                  <a:latin typeface="华文细黑" panose="02010600040101010101" pitchFamily="2" charset="-122"/>
                  <a:ea typeface="华文细黑" panose="02010600040101010101" pitchFamily="2" charset="-122"/>
                  <a:cs typeface="Open Sans" panose="020B0606030504020204" pitchFamily="34" charset="0"/>
                  <a:sym typeface="News Gothic MT" charset="0"/>
                </a:rPr>
                <a:t>magnaLorem ipsum dolor sit amet, consectetur adipisicing elit, sed do eiusmod tempor incididunt ut labore et dolore magna</a:t>
              </a:r>
              <a:endParaRPr lang="zh-CN" altLang="en-US" sz="1200" dirty="0">
                <a:latin typeface="华文细黑" panose="02010600040101010101" pitchFamily="2" charset="-122"/>
                <a:ea typeface="华文细黑" panose="02010600040101010101" pitchFamily="2" charset="-122"/>
                <a:cs typeface="Open Sans" panose="020B0606030504020204" pitchFamily="34" charset="0"/>
              </a:endParaRPr>
            </a:p>
          </p:txBody>
        </p:sp>
        <p:grpSp>
          <p:nvGrpSpPr>
            <p:cNvPr id="18" name="组合 17"/>
            <p:cNvGrpSpPr/>
            <p:nvPr/>
          </p:nvGrpSpPr>
          <p:grpSpPr>
            <a:xfrm>
              <a:off x="3320287" y="1431113"/>
              <a:ext cx="2714078" cy="3959115"/>
              <a:chOff x="3320287" y="1160656"/>
              <a:chExt cx="2714078" cy="3959115"/>
            </a:xfrm>
            <a:gradFill>
              <a:gsLst>
                <a:gs pos="0">
                  <a:srgbClr val="2A53C4"/>
                </a:gs>
                <a:gs pos="100000">
                  <a:srgbClr val="F72862">
                    <a:alpha val="70000"/>
                  </a:srgbClr>
                </a:gs>
              </a:gsLst>
              <a:lin ang="5400000" scaled="1"/>
            </a:gradFill>
          </p:grpSpPr>
          <p:sp>
            <p:nvSpPr>
              <p:cNvPr id="19" name="矩形 18"/>
              <p:cNvSpPr/>
              <p:nvPr/>
            </p:nvSpPr>
            <p:spPr>
              <a:xfrm>
                <a:off x="3320287" y="1160656"/>
                <a:ext cx="2714078" cy="395911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3799099" y="1519521"/>
                <a:ext cx="1756454" cy="836703"/>
              </a:xfrm>
              <a:prstGeom prst="rect">
                <a:avLst/>
              </a:prstGeom>
              <a:noFill/>
            </p:spPr>
            <p:txBody>
              <a:bodyPr wrap="square" rtlCol="0" anchor="ctr">
                <a:spAutoFit/>
              </a:bodyPr>
              <a:lstStyle/>
              <a:p>
                <a:pPr algn="ctr"/>
                <a:r>
                  <a:rPr lang="en-US" altLang="zh-CN" sz="4400" dirty="0" smtClean="0">
                    <a:solidFill>
                      <a:schemeClr val="bg1"/>
                    </a:solidFill>
                    <a:latin typeface="HelveticaNeueLT Pro 67 MdCn" panose="020B0606030502030204" pitchFamily="34" charset="0"/>
                  </a:rPr>
                  <a:t>34%</a:t>
                </a:r>
                <a:endParaRPr lang="zh-CN" altLang="en-US" sz="4400" dirty="0">
                  <a:solidFill>
                    <a:schemeClr val="bg1"/>
                  </a:solidFill>
                  <a:latin typeface="HelveticaNeueLT Pro 67 MdCn" panose="020B0606030502030204" pitchFamily="34" charset="0"/>
                </a:endParaRPr>
              </a:p>
            </p:txBody>
          </p:sp>
          <p:cxnSp>
            <p:nvCxnSpPr>
              <p:cNvPr id="21" name="直接连接符 20"/>
              <p:cNvCxnSpPr/>
              <p:nvPr/>
            </p:nvCxnSpPr>
            <p:spPr>
              <a:xfrm>
                <a:off x="4025799" y="2475691"/>
                <a:ext cx="1303055" cy="0"/>
              </a:xfrm>
              <a:prstGeom prst="line">
                <a:avLst/>
              </a:prstGeom>
              <a:grpFill/>
              <a:ln>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799099" y="2595157"/>
                <a:ext cx="1756454" cy="401618"/>
              </a:xfrm>
              <a:prstGeom prst="rect">
                <a:avLst/>
              </a:prstGeom>
              <a:noFill/>
            </p:spPr>
            <p:txBody>
              <a:bodyPr wrap="square" rtlCol="0" anchor="ctr">
                <a:sp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From 2014 </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3320288" y="3083558"/>
                <a:ext cx="2714076" cy="1514261"/>
              </a:xfrm>
              <a:prstGeom prst="rect">
                <a:avLst/>
              </a:prstGeom>
              <a:noFill/>
            </p:spPr>
            <p:txBody>
              <a:bodyPr wrap="square">
                <a:spAutoFit/>
              </a:bodyPr>
              <a:lstStyle/>
              <a:p>
                <a:pPr algn="ctr">
                  <a:lnSpc>
                    <a:spcPct val="120000"/>
                  </a:lnSpc>
                </a:pPr>
                <a:r>
                  <a:rPr lang="zh-CN" altLang="zh-CN" sz="1100" dirty="0">
                    <a:solidFill>
                      <a:schemeClr val="bg1"/>
                    </a:solidFill>
                    <a:latin typeface="华文细黑" panose="02010600040101010101" pitchFamily="2" charset="-122"/>
                    <a:ea typeface="华文细黑" panose="02010600040101010101" pitchFamily="2" charset="-122"/>
                    <a:cs typeface="Open Sans" panose="020B0606030504020204" pitchFamily="34" charset="0"/>
                    <a:sym typeface="News Gothic MT" charset="0"/>
                  </a:rPr>
                  <a:t>Lorem ipsum dolor sit amet, consectetur adipisicing elit, sed do eiusmod tempor incididunt ut labore et dolore </a:t>
                </a:r>
                <a:r>
                  <a:rPr lang="zh-CN" altLang="zh-CN" sz="1100" dirty="0" smtClean="0">
                    <a:solidFill>
                      <a:schemeClr val="bg1"/>
                    </a:solidFill>
                    <a:latin typeface="华文细黑" panose="02010600040101010101" pitchFamily="2" charset="-122"/>
                    <a:ea typeface="华文细黑" panose="02010600040101010101" pitchFamily="2" charset="-122"/>
                    <a:cs typeface="Open Sans" panose="020B0606030504020204" pitchFamily="34" charset="0"/>
                    <a:sym typeface="News Gothic MT" charset="0"/>
                  </a:rPr>
                  <a:t>magnaLorem ipsum dolor sit amet, consectetur adipisicing elit, sed do eiusmod tempor incididunt ut labore et dolore magna</a:t>
                </a:r>
                <a:endParaRPr lang="zh-CN" altLang="en-US" sz="1100" dirty="0" smtClean="0">
                  <a:solidFill>
                    <a:schemeClr val="bg1"/>
                  </a:solidFill>
                  <a:latin typeface="华文细黑" panose="02010600040101010101" pitchFamily="2" charset="-122"/>
                  <a:ea typeface="华文细黑" panose="02010600040101010101" pitchFamily="2" charset="-122"/>
                  <a:cs typeface="Open Sans" panose="020B0606030504020204" pitchFamily="34" charset="0"/>
                </a:endParaRPr>
              </a:p>
            </p:txBody>
          </p:sp>
        </p:grpSp>
      </p:grpSp>
    </p:spTree>
    <p:extLst>
      <p:ext uri="{BB962C8B-B14F-4D97-AF65-F5344CB8AC3E}">
        <p14:creationId xmlns:p14="http://schemas.microsoft.com/office/powerpoint/2010/main" val="31073163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2547393" y="1511190"/>
            <a:ext cx="407762" cy="407762"/>
          </a:xfrm>
          <a:prstGeom prst="rect">
            <a:avLst/>
          </a:prstGeom>
          <a:solidFill>
            <a:srgbClr val="5B9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12479405" y="1185702"/>
            <a:ext cx="543739" cy="307777"/>
          </a:xfrm>
          <a:prstGeom prst="rect">
            <a:avLst/>
          </a:prstGeom>
          <a:noFill/>
        </p:spPr>
        <p:txBody>
          <a:bodyPr wrap="none" rtlCol="0">
            <a:spAutoFit/>
          </a:bodyPr>
          <a:lstStyle/>
          <a:p>
            <a:pPr algn="ctr"/>
            <a:r>
              <a:rPr lang="zh-CN" altLang="en-US" sz="1400" dirty="0" smtClean="0">
                <a:latin typeface="微软雅黑" panose="020B0503020204020204" pitchFamily="34" charset="-122"/>
                <a:ea typeface="微软雅黑" panose="020B0503020204020204" pitchFamily="34" charset="-122"/>
              </a:rPr>
              <a:t>文字</a:t>
            </a:r>
            <a:endParaRPr lang="zh-CN" altLang="en-US" sz="1400" dirty="0">
              <a:latin typeface="微软雅黑" panose="020B0503020204020204" pitchFamily="34" charset="-122"/>
              <a:ea typeface="微软雅黑" panose="020B0503020204020204" pitchFamily="34" charset="-122"/>
            </a:endParaRPr>
          </a:p>
        </p:txBody>
      </p:sp>
      <p:sp>
        <p:nvSpPr>
          <p:cNvPr id="39" name="矩形 38"/>
          <p:cNvSpPr/>
          <p:nvPr/>
        </p:nvSpPr>
        <p:spPr>
          <a:xfrm>
            <a:off x="12547393" y="1970554"/>
            <a:ext cx="407762" cy="407762"/>
          </a:xfrm>
          <a:prstGeom prst="rect">
            <a:avLst/>
          </a:prstGeom>
          <a:solidFill>
            <a:srgbClr val="2A42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2547393" y="3939752"/>
            <a:ext cx="407762" cy="407762"/>
          </a:xfrm>
          <a:prstGeom prst="rect">
            <a:avLst/>
          </a:prstGeom>
          <a:solidFill>
            <a:srgbClr val="397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12479404" y="3614264"/>
            <a:ext cx="543739" cy="307777"/>
          </a:xfrm>
          <a:prstGeom prst="rect">
            <a:avLst/>
          </a:prstGeom>
          <a:noFill/>
        </p:spPr>
        <p:txBody>
          <a:bodyPr wrap="none" rtlCol="0">
            <a:spAutoFit/>
          </a:bodyPr>
          <a:lstStyle/>
          <a:p>
            <a:pPr algn="ctr"/>
            <a:r>
              <a:rPr lang="zh-CN" altLang="en-US" sz="1400" dirty="0" smtClean="0">
                <a:latin typeface="微软雅黑" panose="020B0503020204020204" pitchFamily="34" charset="-122"/>
                <a:ea typeface="微软雅黑" panose="020B0503020204020204" pitchFamily="34" charset="-122"/>
              </a:rPr>
              <a:t>边框</a:t>
            </a:r>
            <a:endParaRPr lang="zh-CN" altLang="en-US" sz="1400" dirty="0">
              <a:latin typeface="微软雅黑" panose="020B0503020204020204" pitchFamily="34" charset="-122"/>
              <a:ea typeface="微软雅黑" panose="020B0503020204020204" pitchFamily="34" charset="-122"/>
            </a:endParaRPr>
          </a:p>
        </p:txBody>
      </p:sp>
      <p:sp>
        <p:nvSpPr>
          <p:cNvPr id="23" name="矩形 9"/>
          <p:cNvSpPr/>
          <p:nvPr/>
        </p:nvSpPr>
        <p:spPr>
          <a:xfrm>
            <a:off x="-1538" y="1257430"/>
            <a:ext cx="11509566" cy="5600570"/>
          </a:xfrm>
          <a:custGeom>
            <a:avLst/>
            <a:gdLst>
              <a:gd name="connsiteX0" fmla="*/ 0 w 11014364"/>
              <a:gd name="connsiteY0" fmla="*/ 0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0 w 11014364"/>
              <a:gd name="connsiteY4" fmla="*/ 0 h 5653155"/>
              <a:gd name="connsiteX0" fmla="*/ 859316 w 11014364"/>
              <a:gd name="connsiteY0" fmla="*/ 0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59316 w 11014364"/>
              <a:gd name="connsiteY4" fmla="*/ 0 h 5653155"/>
              <a:gd name="connsiteX0" fmla="*/ 881349 w 11014364"/>
              <a:gd name="connsiteY0" fmla="*/ 11016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81349 w 11014364"/>
              <a:gd name="connsiteY4" fmla="*/ 11016 h 5653155"/>
              <a:gd name="connsiteX0" fmla="*/ 893420 w 11014364"/>
              <a:gd name="connsiteY0" fmla="*/ 11016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3420 w 11014364"/>
              <a:gd name="connsiteY4" fmla="*/ 11016 h 5653155"/>
              <a:gd name="connsiteX0" fmla="*/ 893420 w 11014364"/>
              <a:gd name="connsiteY0" fmla="*/ 7998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3420 w 11014364"/>
              <a:gd name="connsiteY4" fmla="*/ 7998 h 5653155"/>
              <a:gd name="connsiteX0" fmla="*/ 899456 w 11014364"/>
              <a:gd name="connsiteY0" fmla="*/ 7998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9456 w 11014364"/>
              <a:gd name="connsiteY4" fmla="*/ 7998 h 5653155"/>
              <a:gd name="connsiteX0" fmla="*/ 899456 w 11014364"/>
              <a:gd name="connsiteY0" fmla="*/ 0 h 5645157"/>
              <a:gd name="connsiteX1" fmla="*/ 11014364 w 11014364"/>
              <a:gd name="connsiteY1" fmla="*/ 3096538 h 5645157"/>
              <a:gd name="connsiteX2" fmla="*/ 11014364 w 11014364"/>
              <a:gd name="connsiteY2" fmla="*/ 5645157 h 5645157"/>
              <a:gd name="connsiteX3" fmla="*/ 0 w 11014364"/>
              <a:gd name="connsiteY3" fmla="*/ 5645157 h 5645157"/>
              <a:gd name="connsiteX4" fmla="*/ 899456 w 11014364"/>
              <a:gd name="connsiteY4"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899456 w 11014364"/>
              <a:gd name="connsiteY4"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693868 w 11014364"/>
              <a:gd name="connsiteY4" fmla="*/ 1299068 h 5645157"/>
              <a:gd name="connsiteX5" fmla="*/ 899456 w 11014364"/>
              <a:gd name="connsiteY5"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0 w 11014364"/>
              <a:gd name="connsiteY4" fmla="*/ 949445 h 5645157"/>
              <a:gd name="connsiteX5" fmla="*/ 899456 w 11014364"/>
              <a:gd name="connsiteY5" fmla="*/ 0 h 5645157"/>
              <a:gd name="connsiteX0" fmla="*/ 899456 w 11014364"/>
              <a:gd name="connsiteY0" fmla="*/ 0 h 5645157"/>
              <a:gd name="connsiteX1" fmla="*/ 11014364 w 11014364"/>
              <a:gd name="connsiteY1" fmla="*/ 3010477 h 5645157"/>
              <a:gd name="connsiteX2" fmla="*/ 9383868 w 11014364"/>
              <a:gd name="connsiteY2" fmla="*/ 5645157 h 5645157"/>
              <a:gd name="connsiteX3" fmla="*/ 0 w 11014364"/>
              <a:gd name="connsiteY3" fmla="*/ 5645157 h 5645157"/>
              <a:gd name="connsiteX4" fmla="*/ 0 w 11014364"/>
              <a:gd name="connsiteY4" fmla="*/ 949445 h 5645157"/>
              <a:gd name="connsiteX5" fmla="*/ 899456 w 11014364"/>
              <a:gd name="connsiteY5" fmla="*/ 0 h 5645157"/>
              <a:gd name="connsiteX0" fmla="*/ 899456 w 11014364"/>
              <a:gd name="connsiteY0" fmla="*/ 0 h 5645157"/>
              <a:gd name="connsiteX1" fmla="*/ 11014364 w 11014364"/>
              <a:gd name="connsiteY1" fmla="*/ 3010477 h 5645157"/>
              <a:gd name="connsiteX2" fmla="*/ 9383868 w 11014364"/>
              <a:gd name="connsiteY2" fmla="*/ 5645157 h 5645157"/>
              <a:gd name="connsiteX3" fmla="*/ 0 w 11014364"/>
              <a:gd name="connsiteY3" fmla="*/ 5645157 h 5645157"/>
              <a:gd name="connsiteX4" fmla="*/ 0 w 11014364"/>
              <a:gd name="connsiteY4" fmla="*/ 1268934 h 5645157"/>
              <a:gd name="connsiteX5" fmla="*/ 899456 w 11014364"/>
              <a:gd name="connsiteY5" fmla="*/ 0 h 5645157"/>
              <a:gd name="connsiteX0" fmla="*/ 337596 w 11014364"/>
              <a:gd name="connsiteY0" fmla="*/ 0 h 6383288"/>
              <a:gd name="connsiteX1" fmla="*/ 11014364 w 11014364"/>
              <a:gd name="connsiteY1" fmla="*/ 3748608 h 6383288"/>
              <a:gd name="connsiteX2" fmla="*/ 9383868 w 11014364"/>
              <a:gd name="connsiteY2" fmla="*/ 6383288 h 6383288"/>
              <a:gd name="connsiteX3" fmla="*/ 0 w 11014364"/>
              <a:gd name="connsiteY3" fmla="*/ 6383288 h 6383288"/>
              <a:gd name="connsiteX4" fmla="*/ 0 w 11014364"/>
              <a:gd name="connsiteY4" fmla="*/ 2007065 h 6383288"/>
              <a:gd name="connsiteX5" fmla="*/ 337596 w 11014364"/>
              <a:gd name="connsiteY5" fmla="*/ 0 h 6383288"/>
              <a:gd name="connsiteX0" fmla="*/ 337596 w 11532157"/>
              <a:gd name="connsiteY0" fmla="*/ 0 h 6383288"/>
              <a:gd name="connsiteX1" fmla="*/ 11532157 w 11532157"/>
              <a:gd name="connsiteY1" fmla="*/ 6161302 h 6383288"/>
              <a:gd name="connsiteX2" fmla="*/ 9383868 w 11532157"/>
              <a:gd name="connsiteY2" fmla="*/ 6383288 h 6383288"/>
              <a:gd name="connsiteX3" fmla="*/ 0 w 11532157"/>
              <a:gd name="connsiteY3" fmla="*/ 6383288 h 6383288"/>
              <a:gd name="connsiteX4" fmla="*/ 0 w 11532157"/>
              <a:gd name="connsiteY4" fmla="*/ 2007065 h 6383288"/>
              <a:gd name="connsiteX5" fmla="*/ 337596 w 11532157"/>
              <a:gd name="connsiteY5" fmla="*/ 0 h 6383288"/>
              <a:gd name="connsiteX0" fmla="*/ 349628 w 11532157"/>
              <a:gd name="connsiteY0" fmla="*/ 0 h 6383288"/>
              <a:gd name="connsiteX1" fmla="*/ 11532157 w 11532157"/>
              <a:gd name="connsiteY1" fmla="*/ 6161302 h 6383288"/>
              <a:gd name="connsiteX2" fmla="*/ 9383868 w 11532157"/>
              <a:gd name="connsiteY2" fmla="*/ 6383288 h 6383288"/>
              <a:gd name="connsiteX3" fmla="*/ 0 w 11532157"/>
              <a:gd name="connsiteY3" fmla="*/ 6383288 h 6383288"/>
              <a:gd name="connsiteX4" fmla="*/ 0 w 11532157"/>
              <a:gd name="connsiteY4" fmla="*/ 2007065 h 6383288"/>
              <a:gd name="connsiteX5" fmla="*/ 349628 w 11532157"/>
              <a:gd name="connsiteY5" fmla="*/ 0 h 6383288"/>
              <a:gd name="connsiteX0" fmla="*/ 349628 w 11532157"/>
              <a:gd name="connsiteY0" fmla="*/ 0 h 6383288"/>
              <a:gd name="connsiteX1" fmla="*/ 11532157 w 11532157"/>
              <a:gd name="connsiteY1" fmla="*/ 6181354 h 6383288"/>
              <a:gd name="connsiteX2" fmla="*/ 9383868 w 11532157"/>
              <a:gd name="connsiteY2" fmla="*/ 6383288 h 6383288"/>
              <a:gd name="connsiteX3" fmla="*/ 0 w 11532157"/>
              <a:gd name="connsiteY3" fmla="*/ 6383288 h 6383288"/>
              <a:gd name="connsiteX4" fmla="*/ 0 w 11532157"/>
              <a:gd name="connsiteY4" fmla="*/ 2007065 h 6383288"/>
              <a:gd name="connsiteX5" fmla="*/ 349628 w 11532157"/>
              <a:gd name="connsiteY5" fmla="*/ 0 h 6383288"/>
              <a:gd name="connsiteX0" fmla="*/ 363482 w 11546011"/>
              <a:gd name="connsiteY0" fmla="*/ 0 h 6383288"/>
              <a:gd name="connsiteX1" fmla="*/ 11546011 w 11546011"/>
              <a:gd name="connsiteY1" fmla="*/ 6181354 h 6383288"/>
              <a:gd name="connsiteX2" fmla="*/ 9397722 w 11546011"/>
              <a:gd name="connsiteY2" fmla="*/ 6383288 h 6383288"/>
              <a:gd name="connsiteX3" fmla="*/ 13854 w 11546011"/>
              <a:gd name="connsiteY3" fmla="*/ 6383288 h 6383288"/>
              <a:gd name="connsiteX4" fmla="*/ 0 w 11546011"/>
              <a:gd name="connsiteY4" fmla="*/ 677029 h 6383288"/>
              <a:gd name="connsiteX5" fmla="*/ 363482 w 11546011"/>
              <a:gd name="connsiteY5" fmla="*/ 0 h 6383288"/>
              <a:gd name="connsiteX0" fmla="*/ 363482 w 11546011"/>
              <a:gd name="connsiteY0" fmla="*/ 0 h 6383288"/>
              <a:gd name="connsiteX1" fmla="*/ 11546011 w 11546011"/>
              <a:gd name="connsiteY1" fmla="*/ 6181354 h 6383288"/>
              <a:gd name="connsiteX2" fmla="*/ 9397722 w 11546011"/>
              <a:gd name="connsiteY2" fmla="*/ 6383288 h 6383288"/>
              <a:gd name="connsiteX3" fmla="*/ 13854 w 11546011"/>
              <a:gd name="connsiteY3" fmla="*/ 6383288 h 6383288"/>
              <a:gd name="connsiteX4" fmla="*/ 0 w 11546011"/>
              <a:gd name="connsiteY4" fmla="*/ 677029 h 6383288"/>
              <a:gd name="connsiteX5" fmla="*/ 363482 w 11546011"/>
              <a:gd name="connsiteY5" fmla="*/ 0 h 6383288"/>
              <a:gd name="connsiteX0" fmla="*/ 351167 w 11533696"/>
              <a:gd name="connsiteY0" fmla="*/ 0 h 6383288"/>
              <a:gd name="connsiteX1" fmla="*/ 11533696 w 11533696"/>
              <a:gd name="connsiteY1" fmla="*/ 6181354 h 6383288"/>
              <a:gd name="connsiteX2" fmla="*/ 9385407 w 11533696"/>
              <a:gd name="connsiteY2" fmla="*/ 6383288 h 6383288"/>
              <a:gd name="connsiteX3" fmla="*/ 1539 w 11533696"/>
              <a:gd name="connsiteY3" fmla="*/ 6383288 h 6383288"/>
              <a:gd name="connsiteX4" fmla="*/ 0 w 11533696"/>
              <a:gd name="connsiteY4" fmla="*/ 673951 h 6383288"/>
              <a:gd name="connsiteX5" fmla="*/ 351167 w 11533696"/>
              <a:gd name="connsiteY5" fmla="*/ 0 h 6383288"/>
              <a:gd name="connsiteX0" fmla="*/ 351167 w 11533696"/>
              <a:gd name="connsiteY0" fmla="*/ 0 h 6383288"/>
              <a:gd name="connsiteX1" fmla="*/ 11533696 w 11533696"/>
              <a:gd name="connsiteY1" fmla="*/ 6181354 h 6383288"/>
              <a:gd name="connsiteX2" fmla="*/ 10955589 w 11533696"/>
              <a:gd name="connsiteY2" fmla="*/ 6383288 h 6383288"/>
              <a:gd name="connsiteX3" fmla="*/ 1539 w 11533696"/>
              <a:gd name="connsiteY3" fmla="*/ 6383288 h 6383288"/>
              <a:gd name="connsiteX4" fmla="*/ 0 w 11533696"/>
              <a:gd name="connsiteY4" fmla="*/ 673951 h 6383288"/>
              <a:gd name="connsiteX5" fmla="*/ 351167 w 11533696"/>
              <a:gd name="connsiteY5" fmla="*/ 0 h 6383288"/>
              <a:gd name="connsiteX0" fmla="*/ 351167 w 11533696"/>
              <a:gd name="connsiteY0" fmla="*/ 0 h 6383288"/>
              <a:gd name="connsiteX1" fmla="*/ 11533696 w 11533696"/>
              <a:gd name="connsiteY1" fmla="*/ 6181354 h 6383288"/>
              <a:gd name="connsiteX2" fmla="*/ 11315663 w 11533696"/>
              <a:gd name="connsiteY2" fmla="*/ 6383288 h 6383288"/>
              <a:gd name="connsiteX3" fmla="*/ 1539 w 11533696"/>
              <a:gd name="connsiteY3" fmla="*/ 6383288 h 6383288"/>
              <a:gd name="connsiteX4" fmla="*/ 0 w 11533696"/>
              <a:gd name="connsiteY4" fmla="*/ 673951 h 6383288"/>
              <a:gd name="connsiteX5" fmla="*/ 351167 w 11533696"/>
              <a:gd name="connsiteY5" fmla="*/ 0 h 6383288"/>
              <a:gd name="connsiteX0" fmla="*/ 351167 w 11547077"/>
              <a:gd name="connsiteY0" fmla="*/ 0 h 6383288"/>
              <a:gd name="connsiteX1" fmla="*/ 11547077 w 11547077"/>
              <a:gd name="connsiteY1" fmla="*/ 6085343 h 6383288"/>
              <a:gd name="connsiteX2" fmla="*/ 11315663 w 11547077"/>
              <a:gd name="connsiteY2" fmla="*/ 6383288 h 6383288"/>
              <a:gd name="connsiteX3" fmla="*/ 1539 w 11547077"/>
              <a:gd name="connsiteY3" fmla="*/ 6383288 h 6383288"/>
              <a:gd name="connsiteX4" fmla="*/ 0 w 11547077"/>
              <a:gd name="connsiteY4" fmla="*/ 673951 h 6383288"/>
              <a:gd name="connsiteX5" fmla="*/ 351167 w 11547077"/>
              <a:gd name="connsiteY5" fmla="*/ 0 h 6383288"/>
              <a:gd name="connsiteX0" fmla="*/ 351167 w 11542617"/>
              <a:gd name="connsiteY0" fmla="*/ 0 h 6383288"/>
              <a:gd name="connsiteX1" fmla="*/ 11542617 w 11542617"/>
              <a:gd name="connsiteY1" fmla="*/ 6070942 h 6383288"/>
              <a:gd name="connsiteX2" fmla="*/ 11315663 w 11542617"/>
              <a:gd name="connsiteY2" fmla="*/ 6383288 h 6383288"/>
              <a:gd name="connsiteX3" fmla="*/ 1539 w 11542617"/>
              <a:gd name="connsiteY3" fmla="*/ 6383288 h 6383288"/>
              <a:gd name="connsiteX4" fmla="*/ 0 w 11542617"/>
              <a:gd name="connsiteY4" fmla="*/ 673951 h 6383288"/>
              <a:gd name="connsiteX5" fmla="*/ 351167 w 11542617"/>
              <a:gd name="connsiteY5" fmla="*/ 0 h 6383288"/>
              <a:gd name="connsiteX0" fmla="*/ 351167 w 11509566"/>
              <a:gd name="connsiteY0" fmla="*/ 0 h 6383288"/>
              <a:gd name="connsiteX1" fmla="*/ 11509566 w 11509566"/>
              <a:gd name="connsiteY1" fmla="*/ 5774521 h 6383288"/>
              <a:gd name="connsiteX2" fmla="*/ 11315663 w 11509566"/>
              <a:gd name="connsiteY2" fmla="*/ 6383288 h 6383288"/>
              <a:gd name="connsiteX3" fmla="*/ 1539 w 11509566"/>
              <a:gd name="connsiteY3" fmla="*/ 6383288 h 6383288"/>
              <a:gd name="connsiteX4" fmla="*/ 0 w 11509566"/>
              <a:gd name="connsiteY4" fmla="*/ 673951 h 6383288"/>
              <a:gd name="connsiteX5" fmla="*/ 351167 w 11509566"/>
              <a:gd name="connsiteY5" fmla="*/ 0 h 6383288"/>
              <a:gd name="connsiteX0" fmla="*/ 351167 w 11509566"/>
              <a:gd name="connsiteY0" fmla="*/ 0 h 6383288"/>
              <a:gd name="connsiteX1" fmla="*/ 11509566 w 11509566"/>
              <a:gd name="connsiteY1" fmla="*/ 5774521 h 6383288"/>
              <a:gd name="connsiteX2" fmla="*/ 11315663 w 11509566"/>
              <a:gd name="connsiteY2" fmla="*/ 6383288 h 6383288"/>
              <a:gd name="connsiteX3" fmla="*/ 1539 w 11509566"/>
              <a:gd name="connsiteY3" fmla="*/ 6383288 h 6383288"/>
              <a:gd name="connsiteX4" fmla="*/ 0 w 11509566"/>
              <a:gd name="connsiteY4" fmla="*/ 673951 h 6383288"/>
              <a:gd name="connsiteX5" fmla="*/ 351167 w 11509566"/>
              <a:gd name="connsiteY5" fmla="*/ 0 h 6383288"/>
              <a:gd name="connsiteX0" fmla="*/ 362184 w 11509566"/>
              <a:gd name="connsiteY0" fmla="*/ 0 h 6027583"/>
              <a:gd name="connsiteX1" fmla="*/ 11509566 w 11509566"/>
              <a:gd name="connsiteY1" fmla="*/ 5418816 h 6027583"/>
              <a:gd name="connsiteX2" fmla="*/ 11315663 w 11509566"/>
              <a:gd name="connsiteY2" fmla="*/ 6027583 h 6027583"/>
              <a:gd name="connsiteX3" fmla="*/ 1539 w 11509566"/>
              <a:gd name="connsiteY3" fmla="*/ 6027583 h 6027583"/>
              <a:gd name="connsiteX4" fmla="*/ 0 w 11509566"/>
              <a:gd name="connsiteY4" fmla="*/ 318246 h 6027583"/>
              <a:gd name="connsiteX5" fmla="*/ 362184 w 11509566"/>
              <a:gd name="connsiteY5" fmla="*/ 0 h 6027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09566" h="6027583">
                <a:moveTo>
                  <a:pt x="362184" y="0"/>
                </a:moveTo>
                <a:lnTo>
                  <a:pt x="11509566" y="5418816"/>
                </a:lnTo>
                <a:lnTo>
                  <a:pt x="11315663" y="6027583"/>
                </a:lnTo>
                <a:lnTo>
                  <a:pt x="1539" y="6027583"/>
                </a:lnTo>
                <a:lnTo>
                  <a:pt x="0" y="318246"/>
                </a:lnTo>
                <a:lnTo>
                  <a:pt x="362184" y="0"/>
                </a:lnTo>
                <a:close/>
              </a:path>
            </a:pathLst>
          </a:custGeom>
          <a:gradFill flip="none" rotWithShape="0">
            <a:gsLst>
              <a:gs pos="0">
                <a:schemeClr val="tx1">
                  <a:alpha val="50000"/>
                </a:schemeClr>
              </a:gs>
              <a:gs pos="100000">
                <a:schemeClr val="tx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56238" y="926924"/>
            <a:ext cx="11479527" cy="5629586"/>
          </a:xfrm>
          <a:prstGeom prst="roundRect">
            <a:avLst>
              <a:gd name="adj" fmla="val 0"/>
            </a:avLst>
          </a:prstGeom>
          <a:gradFill flip="none" rotWithShape="1">
            <a:gsLst>
              <a:gs pos="100000">
                <a:srgbClr val="D0D8CD"/>
              </a:gs>
              <a:gs pos="0">
                <a:srgbClr val="FFFFFF"/>
              </a:gs>
              <a:gs pos="50000">
                <a:srgbClr val="F4F4F4"/>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rgbClr val="1A94A2"/>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27" name="圆角矩形 26"/>
          <p:cNvSpPr/>
          <p:nvPr/>
        </p:nvSpPr>
        <p:spPr>
          <a:xfrm>
            <a:off x="468388" y="1033428"/>
            <a:ext cx="11255227" cy="5416578"/>
          </a:xfrm>
          <a:prstGeom prst="roundRect">
            <a:avLst>
              <a:gd name="adj" fmla="val 0"/>
            </a:avLst>
          </a:prstGeom>
          <a:gradFill flip="none" rotWithShape="1">
            <a:gsLst>
              <a:gs pos="100000">
                <a:srgbClr val="D0D8CD"/>
              </a:gs>
              <a:gs pos="0">
                <a:srgbClr val="FFFFFF"/>
              </a:gs>
              <a:gs pos="50000">
                <a:srgbClr val="F4F4F4"/>
              </a:gs>
            </a:gsLst>
            <a:lin ang="16200000" scaled="1"/>
            <a:tileRect/>
          </a:gradFill>
          <a:ln w="28575">
            <a:solidFill>
              <a:srgbClr val="397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900" b="1" dirty="0">
              <a:solidFill>
                <a:srgbClr val="6298BF"/>
              </a:solidFill>
              <a:effectLst>
                <a:innerShdw blurRad="63500" dist="50800" dir="16200000">
                  <a:prstClr val="black">
                    <a:alpha val="50000"/>
                  </a:prstClr>
                </a:innerShdw>
              </a:effectLst>
              <a:latin typeface="Trajan Pro" panose="02020502050506020301" pitchFamily="18" charset="0"/>
              <a:ea typeface="Adobe Gothic Std B" panose="020B0800000000000000" pitchFamily="34" charset="-128"/>
            </a:endParaRPr>
          </a:p>
        </p:txBody>
      </p:sp>
      <p:sp>
        <p:nvSpPr>
          <p:cNvPr id="12" name="矩形 11"/>
          <p:cNvSpPr/>
          <p:nvPr/>
        </p:nvSpPr>
        <p:spPr>
          <a:xfrm>
            <a:off x="3311432" y="46022"/>
            <a:ext cx="5569153" cy="646331"/>
          </a:xfrm>
          <a:prstGeom prst="rect">
            <a:avLst/>
          </a:prstGeom>
        </p:spPr>
        <p:txBody>
          <a:bodyPr wrap="none">
            <a:spAutoFit/>
          </a:bodyPr>
          <a:lstStyle/>
          <a:p>
            <a:pPr algn="ctr"/>
            <a:r>
              <a:rPr lang="en-US" altLang="zh-CN" sz="3600" dirty="0" smtClean="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Segoe UI Black" panose="020B0A02040204020203" pitchFamily="34" charset="0"/>
              </a:rPr>
              <a:t>Add Your Headline Here</a:t>
            </a:r>
            <a:endParaRPr lang="en-US" altLang="zh-CN" sz="3600" dirty="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Segoe UI Black" panose="020B0A02040204020203" pitchFamily="34" charset="0"/>
            </a:endParaRPr>
          </a:p>
        </p:txBody>
      </p:sp>
      <p:sp>
        <p:nvSpPr>
          <p:cNvPr id="13" name="矩形 12"/>
          <p:cNvSpPr/>
          <p:nvPr/>
        </p:nvSpPr>
        <p:spPr>
          <a:xfrm>
            <a:off x="4362034" y="592146"/>
            <a:ext cx="3467937" cy="295466"/>
          </a:xfrm>
          <a:prstGeom prst="rect">
            <a:avLst/>
          </a:prstGeom>
        </p:spPr>
        <p:txBody>
          <a:bodyPr wrap="none">
            <a:spAutoFit/>
          </a:bodyPr>
          <a:lstStyle/>
          <a:p>
            <a:pPr lvl="0" algn="ctr">
              <a:lnSpc>
                <a:spcPct val="110000"/>
              </a:lnSpc>
            </a:pPr>
            <a:r>
              <a:rPr lang="en-US" altLang="zh-CN" sz="1200" dirty="0">
                <a:solidFill>
                  <a:schemeClr val="bg1"/>
                </a:solidFill>
                <a:latin typeface="Segoe UI Light" panose="020B0502040204020203" pitchFamily="34" charset="0"/>
                <a:ea typeface="华文细黑" panose="02010600040101010101" pitchFamily="2" charset="-122"/>
                <a:cs typeface="Segoe UI Light" panose="020B0502040204020203" pitchFamily="34" charset="0"/>
                <a:sym typeface="+mn-lt"/>
              </a:rPr>
              <a:t>What we hope to achieve in the short and long run</a:t>
            </a:r>
          </a:p>
        </p:txBody>
      </p:sp>
      <p:sp>
        <p:nvSpPr>
          <p:cNvPr id="14" name="矩形 55"/>
          <p:cNvSpPr/>
          <p:nvPr/>
        </p:nvSpPr>
        <p:spPr>
          <a:xfrm>
            <a:off x="694921" y="4501985"/>
            <a:ext cx="3155735" cy="701731"/>
          </a:xfrm>
          <a:prstGeom prst="rect">
            <a:avLst/>
          </a:prstGeom>
        </p:spPr>
        <p:txBody>
          <a:bodyPr wrap="square">
            <a:spAutoFit/>
          </a:bodyPr>
          <a:lstStyle/>
          <a:p>
            <a:pPr>
              <a:lnSpc>
                <a:spcPct val="120000"/>
              </a:lnSpc>
            </a:pPr>
            <a:r>
              <a:rPr lang="zh-CN" altLang="zh-CN" sz="1100" dirty="0">
                <a:latin typeface="华文细黑" panose="02010600040101010101" pitchFamily="2" charset="-122"/>
                <a:ea typeface="华文细黑" panose="02010600040101010101" pitchFamily="2" charset="-122"/>
                <a:cs typeface="Open Sans" panose="020B0606030504020204" pitchFamily="34" charset="0"/>
                <a:sym typeface="News Gothic MT" charset="0"/>
              </a:rPr>
              <a:t>Lorem ipsum dolor sit amet, consectetur </a:t>
            </a:r>
            <a:endParaRPr lang="en-US" altLang="zh-CN" sz="1100" dirty="0" smtClean="0">
              <a:latin typeface="华文细黑" panose="02010600040101010101" pitchFamily="2" charset="-122"/>
              <a:ea typeface="华文细黑" panose="02010600040101010101" pitchFamily="2" charset="-122"/>
              <a:cs typeface="Open Sans" panose="020B0606030504020204" pitchFamily="34" charset="0"/>
              <a:sym typeface="News Gothic MT" charset="0"/>
            </a:endParaRPr>
          </a:p>
          <a:p>
            <a:pPr>
              <a:lnSpc>
                <a:spcPct val="120000"/>
              </a:lnSpc>
            </a:pPr>
            <a:r>
              <a:rPr lang="zh-CN" altLang="zh-CN" sz="1100" dirty="0" smtClean="0">
                <a:latin typeface="华文细黑" panose="02010600040101010101" pitchFamily="2" charset="-122"/>
                <a:ea typeface="华文细黑" panose="02010600040101010101" pitchFamily="2" charset="-122"/>
                <a:cs typeface="Open Sans" panose="020B0606030504020204" pitchFamily="34" charset="0"/>
                <a:sym typeface="News Gothic MT" charset="0"/>
              </a:rPr>
              <a:t>adipisicing </a:t>
            </a:r>
            <a:r>
              <a:rPr lang="zh-CN" altLang="zh-CN" sz="1100" dirty="0">
                <a:latin typeface="华文细黑" panose="02010600040101010101" pitchFamily="2" charset="-122"/>
                <a:ea typeface="华文细黑" panose="02010600040101010101" pitchFamily="2" charset="-122"/>
                <a:cs typeface="Open Sans" panose="020B0606030504020204" pitchFamily="34" charset="0"/>
                <a:sym typeface="News Gothic MT" charset="0"/>
              </a:rPr>
              <a:t>elit, sed do eiusmod tempor </a:t>
            </a:r>
            <a:endParaRPr lang="en-US" altLang="zh-CN" sz="1100" dirty="0" smtClean="0">
              <a:latin typeface="华文细黑" panose="02010600040101010101" pitchFamily="2" charset="-122"/>
              <a:ea typeface="华文细黑" panose="02010600040101010101" pitchFamily="2" charset="-122"/>
              <a:cs typeface="Open Sans" panose="020B0606030504020204" pitchFamily="34" charset="0"/>
              <a:sym typeface="News Gothic MT" charset="0"/>
            </a:endParaRPr>
          </a:p>
          <a:p>
            <a:pPr>
              <a:lnSpc>
                <a:spcPct val="120000"/>
              </a:lnSpc>
            </a:pPr>
            <a:r>
              <a:rPr lang="zh-CN" altLang="zh-CN" sz="1100" dirty="0" smtClean="0">
                <a:latin typeface="华文细黑" panose="02010600040101010101" pitchFamily="2" charset="-122"/>
                <a:ea typeface="华文细黑" panose="02010600040101010101" pitchFamily="2" charset="-122"/>
                <a:cs typeface="Open Sans" panose="020B0606030504020204" pitchFamily="34" charset="0"/>
                <a:sym typeface="News Gothic MT" charset="0"/>
              </a:rPr>
              <a:t>incididunt </a:t>
            </a:r>
            <a:r>
              <a:rPr lang="zh-CN" altLang="zh-CN" sz="1100" dirty="0">
                <a:latin typeface="华文细黑" panose="02010600040101010101" pitchFamily="2" charset="-122"/>
                <a:ea typeface="华文细黑" panose="02010600040101010101" pitchFamily="2" charset="-122"/>
                <a:cs typeface="Open Sans" panose="020B0606030504020204" pitchFamily="34" charset="0"/>
                <a:sym typeface="News Gothic MT" charset="0"/>
              </a:rPr>
              <a:t>ut labore et dolore magna</a:t>
            </a:r>
            <a:endParaRPr lang="zh-CN" altLang="en-US" sz="1100" dirty="0">
              <a:latin typeface="华文细黑" panose="02010600040101010101" pitchFamily="2" charset="-122"/>
              <a:ea typeface="华文细黑" panose="02010600040101010101" pitchFamily="2" charset="-122"/>
              <a:cs typeface="Open Sans" panose="020B0606030504020204" pitchFamily="34" charset="0"/>
            </a:endParaRPr>
          </a:p>
        </p:txBody>
      </p:sp>
      <p:cxnSp>
        <p:nvCxnSpPr>
          <p:cNvPr id="15" name="直接连接符 14"/>
          <p:cNvCxnSpPr/>
          <p:nvPr/>
        </p:nvCxnSpPr>
        <p:spPr>
          <a:xfrm>
            <a:off x="994819" y="5347409"/>
            <a:ext cx="2555939" cy="0"/>
          </a:xfrm>
          <a:prstGeom prst="line">
            <a:avLst/>
          </a:prstGeom>
          <a:ln>
            <a:solidFill>
              <a:srgbClr val="80D8A8"/>
            </a:solidFill>
            <a:prstDash val="sysDot"/>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847847" y="5541091"/>
            <a:ext cx="693398" cy="693398"/>
            <a:chOff x="1033538" y="3776927"/>
            <a:chExt cx="482721" cy="482721"/>
          </a:xfrm>
        </p:grpSpPr>
        <p:sp>
          <p:nvSpPr>
            <p:cNvPr id="17" name="Oval 59"/>
            <p:cNvSpPr/>
            <p:nvPr/>
          </p:nvSpPr>
          <p:spPr>
            <a:xfrm>
              <a:off x="1033538" y="3776927"/>
              <a:ext cx="482721" cy="482721"/>
            </a:xfrm>
            <a:prstGeom prst="ellipse">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Group 60"/>
            <p:cNvGrpSpPr/>
            <p:nvPr/>
          </p:nvGrpSpPr>
          <p:grpSpPr>
            <a:xfrm>
              <a:off x="1101203" y="3848357"/>
              <a:ext cx="347391" cy="411291"/>
              <a:chOff x="1375885" y="1198807"/>
              <a:chExt cx="1009650" cy="1195367"/>
            </a:xfrm>
            <a:solidFill>
              <a:srgbClr val="FFC000"/>
            </a:solidFill>
          </p:grpSpPr>
          <p:grpSp>
            <p:nvGrpSpPr>
              <p:cNvPr id="19" name="Group 61"/>
              <p:cNvGrpSpPr/>
              <p:nvPr/>
            </p:nvGrpSpPr>
            <p:grpSpPr>
              <a:xfrm>
                <a:off x="1375885" y="1198807"/>
                <a:ext cx="1009650" cy="1139826"/>
                <a:chOff x="1368786" y="1195986"/>
                <a:chExt cx="1009650" cy="1139826"/>
              </a:xfrm>
              <a:grpFill/>
            </p:grpSpPr>
            <p:sp>
              <p:nvSpPr>
                <p:cNvPr id="21"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0" name="Freeform 62"/>
              <p:cNvSpPr/>
              <p:nvPr/>
            </p:nvSpPr>
            <p:spPr>
              <a:xfrm>
                <a:off x="1408412" y="2208291"/>
                <a:ext cx="944594" cy="185883"/>
              </a:xfrm>
              <a:custGeom>
                <a:avLst/>
                <a:gdLst>
                  <a:gd name="connsiteX0" fmla="*/ 0 w 944594"/>
                  <a:gd name="connsiteY0" fmla="*/ 0 h 185883"/>
                  <a:gd name="connsiteX1" fmla="*/ 944594 w 944594"/>
                  <a:gd name="connsiteY1" fmla="*/ 0 h 185883"/>
                  <a:gd name="connsiteX2" fmla="*/ 864504 w 944594"/>
                  <a:gd name="connsiteY2" fmla="*/ 66080 h 185883"/>
                  <a:gd name="connsiteX3" fmla="*/ 472297 w 944594"/>
                  <a:gd name="connsiteY3" fmla="*/ 185883 h 185883"/>
                  <a:gd name="connsiteX4" fmla="*/ 80090 w 944594"/>
                  <a:gd name="connsiteY4" fmla="*/ 66080 h 18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594" h="185883">
                    <a:moveTo>
                      <a:pt x="0" y="0"/>
                    </a:moveTo>
                    <a:lnTo>
                      <a:pt x="944594" y="0"/>
                    </a:lnTo>
                    <a:lnTo>
                      <a:pt x="864504" y="66080"/>
                    </a:lnTo>
                    <a:cubicBezTo>
                      <a:pt x="752546" y="141718"/>
                      <a:pt x="617579" y="185883"/>
                      <a:pt x="472297" y="185883"/>
                    </a:cubicBezTo>
                    <a:cubicBezTo>
                      <a:pt x="327015" y="185883"/>
                      <a:pt x="192048" y="141718"/>
                      <a:pt x="80090" y="6608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6" name="文本框 25"/>
          <p:cNvSpPr txBox="1"/>
          <p:nvPr/>
        </p:nvSpPr>
        <p:spPr>
          <a:xfrm>
            <a:off x="1579786" y="5595403"/>
            <a:ext cx="1841582" cy="584775"/>
          </a:xfrm>
          <a:prstGeom prst="rect">
            <a:avLst/>
          </a:prstGeom>
          <a:noFill/>
        </p:spPr>
        <p:txBody>
          <a:bodyPr wrap="square" rtlCol="0" anchor="ctr">
            <a:spAutoFit/>
          </a:bodyPr>
          <a:lstStyle/>
          <a:p>
            <a:r>
              <a:rPr lang="en-US" altLang="zh-CN" sz="3200" dirty="0" smtClean="0">
                <a:solidFill>
                  <a:srgbClr val="00B050"/>
                </a:solidFill>
                <a:latin typeface="华文细黑" panose="02010600040101010101" pitchFamily="2" charset="-122"/>
                <a:ea typeface="华文细黑" panose="02010600040101010101" pitchFamily="2" charset="-122"/>
              </a:rPr>
              <a:t>81,680</a:t>
            </a:r>
            <a:endParaRPr lang="zh-CN" altLang="en-US" sz="3200" dirty="0">
              <a:solidFill>
                <a:srgbClr val="00B050"/>
              </a:solidFill>
              <a:latin typeface="华文细黑" panose="02010600040101010101" pitchFamily="2" charset="-122"/>
              <a:ea typeface="华文细黑" panose="02010600040101010101" pitchFamily="2" charset="-122"/>
            </a:endParaRPr>
          </a:p>
        </p:txBody>
      </p:sp>
      <p:sp>
        <p:nvSpPr>
          <p:cNvPr id="28" name="矩形 55"/>
          <p:cNvSpPr/>
          <p:nvPr/>
        </p:nvSpPr>
        <p:spPr>
          <a:xfrm>
            <a:off x="4518133" y="4501985"/>
            <a:ext cx="3155735" cy="701731"/>
          </a:xfrm>
          <a:prstGeom prst="rect">
            <a:avLst/>
          </a:prstGeom>
        </p:spPr>
        <p:txBody>
          <a:bodyPr wrap="square">
            <a:spAutoFit/>
          </a:bodyPr>
          <a:lstStyle/>
          <a:p>
            <a:pPr>
              <a:lnSpc>
                <a:spcPct val="120000"/>
              </a:lnSpc>
            </a:pPr>
            <a:r>
              <a:rPr lang="zh-CN" altLang="zh-CN" sz="1100" dirty="0">
                <a:latin typeface="华文细黑" panose="02010600040101010101" pitchFamily="2" charset="-122"/>
                <a:ea typeface="华文细黑" panose="02010600040101010101" pitchFamily="2" charset="-122"/>
                <a:cs typeface="Open Sans" panose="020B0606030504020204" pitchFamily="34" charset="0"/>
                <a:sym typeface="News Gothic MT" charset="0"/>
              </a:rPr>
              <a:t>Lorem ipsum dolor sit amet, consectetur </a:t>
            </a:r>
            <a:endParaRPr lang="en-US" altLang="zh-CN" sz="1100" dirty="0">
              <a:latin typeface="华文细黑" panose="02010600040101010101" pitchFamily="2" charset="-122"/>
              <a:ea typeface="华文细黑" panose="02010600040101010101" pitchFamily="2" charset="-122"/>
              <a:cs typeface="Open Sans" panose="020B0606030504020204" pitchFamily="34" charset="0"/>
              <a:sym typeface="News Gothic MT" charset="0"/>
            </a:endParaRPr>
          </a:p>
          <a:p>
            <a:pPr>
              <a:lnSpc>
                <a:spcPct val="120000"/>
              </a:lnSpc>
            </a:pPr>
            <a:r>
              <a:rPr lang="zh-CN" altLang="zh-CN" sz="1100" dirty="0">
                <a:latin typeface="华文细黑" panose="02010600040101010101" pitchFamily="2" charset="-122"/>
                <a:ea typeface="华文细黑" panose="02010600040101010101" pitchFamily="2" charset="-122"/>
                <a:cs typeface="Open Sans" panose="020B0606030504020204" pitchFamily="34" charset="0"/>
                <a:sym typeface="News Gothic MT" charset="0"/>
              </a:rPr>
              <a:t>adipisicing elit, sed do eiusmod tempor </a:t>
            </a:r>
            <a:endParaRPr lang="en-US" altLang="zh-CN" sz="1100" dirty="0">
              <a:latin typeface="华文细黑" panose="02010600040101010101" pitchFamily="2" charset="-122"/>
              <a:ea typeface="华文细黑" panose="02010600040101010101" pitchFamily="2" charset="-122"/>
              <a:cs typeface="Open Sans" panose="020B0606030504020204" pitchFamily="34" charset="0"/>
              <a:sym typeface="News Gothic MT" charset="0"/>
            </a:endParaRPr>
          </a:p>
          <a:p>
            <a:pPr>
              <a:lnSpc>
                <a:spcPct val="120000"/>
              </a:lnSpc>
            </a:pPr>
            <a:r>
              <a:rPr lang="zh-CN" altLang="zh-CN" sz="1100" dirty="0">
                <a:latin typeface="华文细黑" panose="02010600040101010101" pitchFamily="2" charset="-122"/>
                <a:ea typeface="华文细黑" panose="02010600040101010101" pitchFamily="2" charset="-122"/>
                <a:cs typeface="Open Sans" panose="020B0606030504020204" pitchFamily="34" charset="0"/>
                <a:sym typeface="News Gothic MT" charset="0"/>
              </a:rPr>
              <a:t>incididunt ut labore et dolore magna</a:t>
            </a:r>
            <a:endParaRPr lang="zh-CN" altLang="en-US" sz="1100" dirty="0">
              <a:latin typeface="华文细黑" panose="02010600040101010101" pitchFamily="2" charset="-122"/>
              <a:ea typeface="华文细黑" panose="02010600040101010101" pitchFamily="2" charset="-122"/>
              <a:cs typeface="Open Sans" panose="020B0606030504020204" pitchFamily="34" charset="0"/>
            </a:endParaRPr>
          </a:p>
        </p:txBody>
      </p:sp>
      <p:cxnSp>
        <p:nvCxnSpPr>
          <p:cNvPr id="29" name="直接连接符 28"/>
          <p:cNvCxnSpPr/>
          <p:nvPr/>
        </p:nvCxnSpPr>
        <p:spPr>
          <a:xfrm>
            <a:off x="4818031" y="5347409"/>
            <a:ext cx="2555939" cy="0"/>
          </a:xfrm>
          <a:prstGeom prst="line">
            <a:avLst/>
          </a:prstGeom>
          <a:ln>
            <a:solidFill>
              <a:srgbClr val="80D8A8"/>
            </a:solidFill>
            <a:prstDash val="sysDot"/>
          </a:ln>
        </p:spPr>
        <p:style>
          <a:lnRef idx="1">
            <a:schemeClr val="accent1"/>
          </a:lnRef>
          <a:fillRef idx="0">
            <a:schemeClr val="accent1"/>
          </a:fillRef>
          <a:effectRef idx="0">
            <a:schemeClr val="accent1"/>
          </a:effectRef>
          <a:fontRef idx="minor">
            <a:schemeClr val="tx1"/>
          </a:fontRef>
        </p:style>
      </p:cxnSp>
      <p:sp>
        <p:nvSpPr>
          <p:cNvPr id="30" name="矩形 55"/>
          <p:cNvSpPr/>
          <p:nvPr/>
        </p:nvSpPr>
        <p:spPr>
          <a:xfrm>
            <a:off x="8341346" y="4501985"/>
            <a:ext cx="3155735" cy="701731"/>
          </a:xfrm>
          <a:prstGeom prst="rect">
            <a:avLst/>
          </a:prstGeom>
        </p:spPr>
        <p:txBody>
          <a:bodyPr wrap="square">
            <a:spAutoFit/>
          </a:bodyPr>
          <a:lstStyle/>
          <a:p>
            <a:pPr>
              <a:lnSpc>
                <a:spcPct val="120000"/>
              </a:lnSpc>
            </a:pPr>
            <a:r>
              <a:rPr lang="zh-CN" altLang="zh-CN" sz="1100" dirty="0">
                <a:latin typeface="华文细黑" panose="02010600040101010101" pitchFamily="2" charset="-122"/>
                <a:ea typeface="华文细黑" panose="02010600040101010101" pitchFamily="2" charset="-122"/>
                <a:cs typeface="Open Sans" panose="020B0606030504020204" pitchFamily="34" charset="0"/>
                <a:sym typeface="News Gothic MT" charset="0"/>
              </a:rPr>
              <a:t>Lorem ipsum dolor sit amet, consectetur </a:t>
            </a:r>
            <a:endParaRPr lang="en-US" altLang="zh-CN" sz="1100" dirty="0">
              <a:latin typeface="华文细黑" panose="02010600040101010101" pitchFamily="2" charset="-122"/>
              <a:ea typeface="华文细黑" panose="02010600040101010101" pitchFamily="2" charset="-122"/>
              <a:cs typeface="Open Sans" panose="020B0606030504020204" pitchFamily="34" charset="0"/>
              <a:sym typeface="News Gothic MT" charset="0"/>
            </a:endParaRPr>
          </a:p>
          <a:p>
            <a:pPr>
              <a:lnSpc>
                <a:spcPct val="120000"/>
              </a:lnSpc>
            </a:pPr>
            <a:r>
              <a:rPr lang="zh-CN" altLang="zh-CN" sz="1100" dirty="0">
                <a:latin typeface="华文细黑" panose="02010600040101010101" pitchFamily="2" charset="-122"/>
                <a:ea typeface="华文细黑" panose="02010600040101010101" pitchFamily="2" charset="-122"/>
                <a:cs typeface="Open Sans" panose="020B0606030504020204" pitchFamily="34" charset="0"/>
                <a:sym typeface="News Gothic MT" charset="0"/>
              </a:rPr>
              <a:t>adipisicing elit, sed do eiusmod tempor </a:t>
            </a:r>
            <a:endParaRPr lang="en-US" altLang="zh-CN" sz="1100" dirty="0">
              <a:latin typeface="华文细黑" panose="02010600040101010101" pitchFamily="2" charset="-122"/>
              <a:ea typeface="华文细黑" panose="02010600040101010101" pitchFamily="2" charset="-122"/>
              <a:cs typeface="Open Sans" panose="020B0606030504020204" pitchFamily="34" charset="0"/>
              <a:sym typeface="News Gothic MT" charset="0"/>
            </a:endParaRPr>
          </a:p>
          <a:p>
            <a:pPr>
              <a:lnSpc>
                <a:spcPct val="120000"/>
              </a:lnSpc>
            </a:pPr>
            <a:r>
              <a:rPr lang="zh-CN" altLang="zh-CN" sz="1100" dirty="0">
                <a:latin typeface="华文细黑" panose="02010600040101010101" pitchFamily="2" charset="-122"/>
                <a:ea typeface="华文细黑" panose="02010600040101010101" pitchFamily="2" charset="-122"/>
                <a:cs typeface="Open Sans" panose="020B0606030504020204" pitchFamily="34" charset="0"/>
                <a:sym typeface="News Gothic MT" charset="0"/>
              </a:rPr>
              <a:t>incididunt ut labore et dolore magna</a:t>
            </a:r>
            <a:endParaRPr lang="zh-CN" altLang="en-US" sz="1100" dirty="0">
              <a:latin typeface="华文细黑" panose="02010600040101010101" pitchFamily="2" charset="-122"/>
              <a:ea typeface="华文细黑" panose="02010600040101010101" pitchFamily="2" charset="-122"/>
              <a:cs typeface="Open Sans" panose="020B0606030504020204" pitchFamily="34" charset="0"/>
            </a:endParaRPr>
          </a:p>
        </p:txBody>
      </p:sp>
      <p:cxnSp>
        <p:nvCxnSpPr>
          <p:cNvPr id="31" name="直接连接符 30"/>
          <p:cNvCxnSpPr/>
          <p:nvPr/>
        </p:nvCxnSpPr>
        <p:spPr>
          <a:xfrm>
            <a:off x="8641244" y="5347409"/>
            <a:ext cx="2555939" cy="0"/>
          </a:xfrm>
          <a:prstGeom prst="line">
            <a:avLst/>
          </a:prstGeom>
          <a:ln>
            <a:solidFill>
              <a:srgbClr val="80D8A8"/>
            </a:solidFill>
            <a:prstDash val="sysDot"/>
          </a:ln>
        </p:spPr>
        <p:style>
          <a:lnRef idx="1">
            <a:schemeClr val="accent1"/>
          </a:lnRef>
          <a:fillRef idx="0">
            <a:schemeClr val="accent1"/>
          </a:fillRef>
          <a:effectRef idx="0">
            <a:schemeClr val="accent1"/>
          </a:effectRef>
          <a:fontRef idx="minor">
            <a:schemeClr val="tx1"/>
          </a:fontRef>
        </p:style>
      </p:cxnSp>
      <p:sp>
        <p:nvSpPr>
          <p:cNvPr id="32" name="矩形 39"/>
          <p:cNvSpPr/>
          <p:nvPr/>
        </p:nvSpPr>
        <p:spPr>
          <a:xfrm>
            <a:off x="847847" y="3610746"/>
            <a:ext cx="2849883" cy="307777"/>
          </a:xfrm>
          <a:prstGeom prst="rect">
            <a:avLst/>
          </a:prstGeom>
          <a:solidFill>
            <a:srgbClr val="00B050"/>
          </a:solidFill>
        </p:spPr>
        <p:txBody>
          <a:bodyPr wrap="none">
            <a:spAutoFit/>
          </a:bodyPr>
          <a:lstStyle/>
          <a:p>
            <a:r>
              <a:rPr lang="zh-CN" altLang="zh-CN" sz="1400" b="1" dirty="0" smtClean="0">
                <a:solidFill>
                  <a:schemeClr val="bg1"/>
                </a:solidFill>
                <a:latin typeface="微软雅黑" panose="020B0503020204020204" pitchFamily="34" charset="-122"/>
                <a:ea typeface="微软雅黑" panose="020B0503020204020204" pitchFamily="34" charset="-122"/>
                <a:sym typeface="News Gothic MT" charset="0"/>
              </a:rPr>
              <a:t>LOREM IPSUM DOLOR AMET </a:t>
            </a:r>
            <a:endParaRPr lang="zh-CN" altLang="zh-CN" sz="1400" b="1" dirty="0">
              <a:solidFill>
                <a:schemeClr val="bg1"/>
              </a:solidFill>
              <a:latin typeface="微软雅黑" panose="020B0503020204020204" pitchFamily="34" charset="-122"/>
              <a:ea typeface="微软雅黑" panose="020B0503020204020204" pitchFamily="34" charset="-122"/>
            </a:endParaRPr>
          </a:p>
        </p:txBody>
      </p:sp>
      <p:sp>
        <p:nvSpPr>
          <p:cNvPr id="33" name="矩形 32"/>
          <p:cNvSpPr/>
          <p:nvPr/>
        </p:nvSpPr>
        <p:spPr>
          <a:xfrm>
            <a:off x="847847" y="4094820"/>
            <a:ext cx="1951816" cy="307777"/>
          </a:xfrm>
          <a:prstGeom prst="rect">
            <a:avLst/>
          </a:prstGeom>
          <a:solidFill>
            <a:srgbClr val="00B050"/>
          </a:solidFill>
        </p:spPr>
        <p:txBody>
          <a:bodyPr wrap="none">
            <a:spAutoFit/>
          </a:bodyPr>
          <a:lstStyle/>
          <a:p>
            <a:r>
              <a:rPr lang="zh-CN" altLang="zh-CN" sz="1400" b="1" dirty="0" smtClean="0">
                <a:solidFill>
                  <a:schemeClr val="bg1"/>
                </a:solidFill>
                <a:latin typeface="微软雅黑" panose="020B0503020204020204" pitchFamily="34" charset="-122"/>
                <a:ea typeface="微软雅黑" panose="020B0503020204020204" pitchFamily="34" charset="-122"/>
                <a:sym typeface="News Gothic MT" charset="0"/>
              </a:rPr>
              <a:t>CONSECTETUR ELIT</a:t>
            </a:r>
            <a:endParaRPr lang="zh-CN" altLang="zh-CN" sz="1400" b="1" dirty="0">
              <a:solidFill>
                <a:schemeClr val="bg1"/>
              </a:solidFill>
              <a:latin typeface="微软雅黑" panose="020B0503020204020204" pitchFamily="34" charset="-122"/>
              <a:ea typeface="微软雅黑" panose="020B0503020204020204" pitchFamily="34" charset="-122"/>
            </a:endParaRPr>
          </a:p>
        </p:txBody>
      </p:sp>
      <p:sp>
        <p:nvSpPr>
          <p:cNvPr id="34" name="矩形 39"/>
          <p:cNvSpPr/>
          <p:nvPr/>
        </p:nvSpPr>
        <p:spPr>
          <a:xfrm>
            <a:off x="4671059" y="3610746"/>
            <a:ext cx="2849883" cy="307777"/>
          </a:xfrm>
          <a:prstGeom prst="rect">
            <a:avLst/>
          </a:prstGeom>
          <a:solidFill>
            <a:srgbClr val="00B050"/>
          </a:solidFill>
        </p:spPr>
        <p:txBody>
          <a:bodyPr wrap="none">
            <a:spAutoFit/>
          </a:bodyPr>
          <a:lstStyle/>
          <a:p>
            <a:r>
              <a:rPr lang="zh-CN" altLang="zh-CN" sz="1400" b="1" dirty="0" smtClean="0">
                <a:solidFill>
                  <a:schemeClr val="bg1"/>
                </a:solidFill>
                <a:latin typeface="微软雅黑" panose="020B0503020204020204" pitchFamily="34" charset="-122"/>
                <a:ea typeface="微软雅黑" panose="020B0503020204020204" pitchFamily="34" charset="-122"/>
                <a:sym typeface="News Gothic MT" charset="0"/>
              </a:rPr>
              <a:t>LOREM IPSUM DOLOR AMET </a:t>
            </a:r>
            <a:endParaRPr lang="zh-CN" altLang="zh-CN" sz="1400" b="1" dirty="0">
              <a:solidFill>
                <a:schemeClr val="bg1"/>
              </a:solidFill>
              <a:latin typeface="微软雅黑" panose="020B0503020204020204" pitchFamily="34" charset="-122"/>
              <a:ea typeface="微软雅黑" panose="020B0503020204020204" pitchFamily="34" charset="-122"/>
            </a:endParaRPr>
          </a:p>
        </p:txBody>
      </p:sp>
      <p:sp>
        <p:nvSpPr>
          <p:cNvPr id="35" name="矩形 34"/>
          <p:cNvSpPr/>
          <p:nvPr/>
        </p:nvSpPr>
        <p:spPr>
          <a:xfrm>
            <a:off x="4671059" y="4094820"/>
            <a:ext cx="1951816" cy="307777"/>
          </a:xfrm>
          <a:prstGeom prst="rect">
            <a:avLst/>
          </a:prstGeom>
          <a:solidFill>
            <a:srgbClr val="00B050"/>
          </a:solidFill>
        </p:spPr>
        <p:txBody>
          <a:bodyPr wrap="none">
            <a:spAutoFit/>
          </a:bodyPr>
          <a:lstStyle/>
          <a:p>
            <a:r>
              <a:rPr lang="zh-CN" altLang="zh-CN" sz="1400" b="1" dirty="0" smtClean="0">
                <a:solidFill>
                  <a:schemeClr val="bg1"/>
                </a:solidFill>
                <a:latin typeface="微软雅黑" panose="020B0503020204020204" pitchFamily="34" charset="-122"/>
                <a:ea typeface="微软雅黑" panose="020B0503020204020204" pitchFamily="34" charset="-122"/>
                <a:sym typeface="News Gothic MT" charset="0"/>
              </a:rPr>
              <a:t>CONSECTETUR ELIT</a:t>
            </a:r>
            <a:endParaRPr lang="zh-CN" altLang="zh-CN" sz="1400" b="1" dirty="0">
              <a:solidFill>
                <a:schemeClr val="bg1"/>
              </a:solidFill>
              <a:latin typeface="微软雅黑" panose="020B0503020204020204" pitchFamily="34" charset="-122"/>
              <a:ea typeface="微软雅黑" panose="020B0503020204020204" pitchFamily="34" charset="-122"/>
            </a:endParaRPr>
          </a:p>
        </p:txBody>
      </p:sp>
      <p:sp>
        <p:nvSpPr>
          <p:cNvPr id="36" name="矩形 39"/>
          <p:cNvSpPr/>
          <p:nvPr/>
        </p:nvSpPr>
        <p:spPr>
          <a:xfrm>
            <a:off x="8494272" y="3610746"/>
            <a:ext cx="2849883" cy="307777"/>
          </a:xfrm>
          <a:prstGeom prst="rect">
            <a:avLst/>
          </a:prstGeom>
          <a:solidFill>
            <a:srgbClr val="00B050"/>
          </a:solidFill>
        </p:spPr>
        <p:txBody>
          <a:bodyPr wrap="none">
            <a:spAutoFit/>
          </a:bodyPr>
          <a:lstStyle/>
          <a:p>
            <a:r>
              <a:rPr lang="zh-CN" altLang="zh-CN" sz="1400" b="1" dirty="0" smtClean="0">
                <a:solidFill>
                  <a:schemeClr val="bg1"/>
                </a:solidFill>
                <a:latin typeface="微软雅黑" panose="020B0503020204020204" pitchFamily="34" charset="-122"/>
                <a:ea typeface="微软雅黑" panose="020B0503020204020204" pitchFamily="34" charset="-122"/>
                <a:sym typeface="News Gothic MT" charset="0"/>
              </a:rPr>
              <a:t>LOREM IPSUM DOLOR AMET </a:t>
            </a:r>
            <a:endParaRPr lang="zh-CN" altLang="zh-CN" sz="1400" b="1"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8494272" y="4094820"/>
            <a:ext cx="1951816" cy="307777"/>
          </a:xfrm>
          <a:prstGeom prst="rect">
            <a:avLst/>
          </a:prstGeom>
          <a:solidFill>
            <a:srgbClr val="00B050"/>
          </a:solidFill>
        </p:spPr>
        <p:txBody>
          <a:bodyPr wrap="none">
            <a:spAutoFit/>
          </a:bodyPr>
          <a:lstStyle/>
          <a:p>
            <a:r>
              <a:rPr lang="zh-CN" altLang="zh-CN" sz="1400" b="1" dirty="0" smtClean="0">
                <a:solidFill>
                  <a:schemeClr val="bg1"/>
                </a:solidFill>
                <a:latin typeface="微软雅黑" panose="020B0503020204020204" pitchFamily="34" charset="-122"/>
                <a:ea typeface="微软雅黑" panose="020B0503020204020204" pitchFamily="34" charset="-122"/>
                <a:sym typeface="News Gothic MT" charset="0"/>
              </a:rPr>
              <a:t>CONSECTETUR ELIT</a:t>
            </a:r>
            <a:endParaRPr lang="zh-CN" altLang="zh-CN" sz="1400" b="1" dirty="0">
              <a:solidFill>
                <a:schemeClr val="bg1"/>
              </a:solidFill>
              <a:latin typeface="微软雅黑" panose="020B0503020204020204" pitchFamily="34" charset="-122"/>
              <a:ea typeface="微软雅黑" panose="020B0503020204020204" pitchFamily="34" charset="-122"/>
            </a:endParaRPr>
          </a:p>
        </p:txBody>
      </p:sp>
      <p:grpSp>
        <p:nvGrpSpPr>
          <p:cNvPr id="43" name="组合 42"/>
          <p:cNvGrpSpPr/>
          <p:nvPr/>
        </p:nvGrpSpPr>
        <p:grpSpPr>
          <a:xfrm>
            <a:off x="4671059" y="5541091"/>
            <a:ext cx="693398" cy="693398"/>
            <a:chOff x="1033538" y="3776927"/>
            <a:chExt cx="482721" cy="482721"/>
          </a:xfrm>
        </p:grpSpPr>
        <p:sp>
          <p:nvSpPr>
            <p:cNvPr id="44" name="Oval 59"/>
            <p:cNvSpPr/>
            <p:nvPr/>
          </p:nvSpPr>
          <p:spPr>
            <a:xfrm>
              <a:off x="1033538" y="3776927"/>
              <a:ext cx="482721" cy="482721"/>
            </a:xfrm>
            <a:prstGeom prst="ellipse">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Group 60"/>
            <p:cNvGrpSpPr/>
            <p:nvPr/>
          </p:nvGrpSpPr>
          <p:grpSpPr>
            <a:xfrm>
              <a:off x="1101203" y="3848357"/>
              <a:ext cx="347391" cy="411291"/>
              <a:chOff x="1375885" y="1198807"/>
              <a:chExt cx="1009650" cy="1195367"/>
            </a:xfrm>
            <a:solidFill>
              <a:srgbClr val="FFC000"/>
            </a:solidFill>
          </p:grpSpPr>
          <p:grpSp>
            <p:nvGrpSpPr>
              <p:cNvPr id="46" name="Group 61"/>
              <p:cNvGrpSpPr/>
              <p:nvPr/>
            </p:nvGrpSpPr>
            <p:grpSpPr>
              <a:xfrm>
                <a:off x="1375885" y="1198807"/>
                <a:ext cx="1009650" cy="1139826"/>
                <a:chOff x="1368786" y="1195986"/>
                <a:chExt cx="1009650" cy="1139826"/>
              </a:xfrm>
              <a:grpFill/>
            </p:grpSpPr>
            <p:sp>
              <p:nvSpPr>
                <p:cNvPr id="48"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7" name="Freeform 62"/>
              <p:cNvSpPr/>
              <p:nvPr/>
            </p:nvSpPr>
            <p:spPr>
              <a:xfrm>
                <a:off x="1408412" y="2208291"/>
                <a:ext cx="944594" cy="185883"/>
              </a:xfrm>
              <a:custGeom>
                <a:avLst/>
                <a:gdLst>
                  <a:gd name="connsiteX0" fmla="*/ 0 w 944594"/>
                  <a:gd name="connsiteY0" fmla="*/ 0 h 185883"/>
                  <a:gd name="connsiteX1" fmla="*/ 944594 w 944594"/>
                  <a:gd name="connsiteY1" fmla="*/ 0 h 185883"/>
                  <a:gd name="connsiteX2" fmla="*/ 864504 w 944594"/>
                  <a:gd name="connsiteY2" fmla="*/ 66080 h 185883"/>
                  <a:gd name="connsiteX3" fmla="*/ 472297 w 944594"/>
                  <a:gd name="connsiteY3" fmla="*/ 185883 h 185883"/>
                  <a:gd name="connsiteX4" fmla="*/ 80090 w 944594"/>
                  <a:gd name="connsiteY4" fmla="*/ 66080 h 18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594" h="185883">
                    <a:moveTo>
                      <a:pt x="0" y="0"/>
                    </a:moveTo>
                    <a:lnTo>
                      <a:pt x="944594" y="0"/>
                    </a:lnTo>
                    <a:lnTo>
                      <a:pt x="864504" y="66080"/>
                    </a:lnTo>
                    <a:cubicBezTo>
                      <a:pt x="752546" y="141718"/>
                      <a:pt x="617579" y="185883"/>
                      <a:pt x="472297" y="185883"/>
                    </a:cubicBezTo>
                    <a:cubicBezTo>
                      <a:pt x="327015" y="185883"/>
                      <a:pt x="192048" y="141718"/>
                      <a:pt x="80090" y="6608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1" name="文本框 50"/>
          <p:cNvSpPr txBox="1"/>
          <p:nvPr/>
        </p:nvSpPr>
        <p:spPr>
          <a:xfrm>
            <a:off x="5402998" y="5595403"/>
            <a:ext cx="1841582" cy="584775"/>
          </a:xfrm>
          <a:prstGeom prst="rect">
            <a:avLst/>
          </a:prstGeom>
          <a:noFill/>
        </p:spPr>
        <p:txBody>
          <a:bodyPr wrap="square" rtlCol="0" anchor="ctr">
            <a:spAutoFit/>
          </a:bodyPr>
          <a:lstStyle/>
          <a:p>
            <a:r>
              <a:rPr lang="en-US" altLang="zh-CN" sz="3200" dirty="0" smtClean="0">
                <a:solidFill>
                  <a:srgbClr val="00B050"/>
                </a:solidFill>
                <a:latin typeface="华文细黑" panose="02010600040101010101" pitchFamily="2" charset="-122"/>
                <a:ea typeface="华文细黑" panose="02010600040101010101" pitchFamily="2" charset="-122"/>
              </a:rPr>
              <a:t>81,680</a:t>
            </a:r>
            <a:endParaRPr lang="zh-CN" altLang="en-US" sz="3200" dirty="0">
              <a:solidFill>
                <a:srgbClr val="00B050"/>
              </a:solidFill>
              <a:latin typeface="华文细黑" panose="02010600040101010101" pitchFamily="2" charset="-122"/>
              <a:ea typeface="华文细黑" panose="02010600040101010101" pitchFamily="2" charset="-122"/>
            </a:endParaRPr>
          </a:p>
        </p:txBody>
      </p:sp>
      <p:grpSp>
        <p:nvGrpSpPr>
          <p:cNvPr id="52" name="组合 51"/>
          <p:cNvGrpSpPr/>
          <p:nvPr/>
        </p:nvGrpSpPr>
        <p:grpSpPr>
          <a:xfrm>
            <a:off x="8494272" y="5541091"/>
            <a:ext cx="693398" cy="693398"/>
            <a:chOff x="1033538" y="3776927"/>
            <a:chExt cx="482721" cy="482721"/>
          </a:xfrm>
        </p:grpSpPr>
        <p:sp>
          <p:nvSpPr>
            <p:cNvPr id="53" name="Oval 59"/>
            <p:cNvSpPr/>
            <p:nvPr/>
          </p:nvSpPr>
          <p:spPr>
            <a:xfrm>
              <a:off x="1033538" y="3776927"/>
              <a:ext cx="482721" cy="482721"/>
            </a:xfrm>
            <a:prstGeom prst="ellipse">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4" name="Group 60"/>
            <p:cNvGrpSpPr/>
            <p:nvPr/>
          </p:nvGrpSpPr>
          <p:grpSpPr>
            <a:xfrm>
              <a:off x="1101203" y="3848357"/>
              <a:ext cx="347391" cy="411291"/>
              <a:chOff x="1375885" y="1198807"/>
              <a:chExt cx="1009650" cy="1195367"/>
            </a:xfrm>
            <a:solidFill>
              <a:srgbClr val="FFC000"/>
            </a:solidFill>
          </p:grpSpPr>
          <p:grpSp>
            <p:nvGrpSpPr>
              <p:cNvPr id="55" name="Group 61"/>
              <p:cNvGrpSpPr/>
              <p:nvPr/>
            </p:nvGrpSpPr>
            <p:grpSpPr>
              <a:xfrm>
                <a:off x="1375885" y="1198807"/>
                <a:ext cx="1009650" cy="1139826"/>
                <a:chOff x="1368786" y="1195986"/>
                <a:chExt cx="1009650" cy="1139826"/>
              </a:xfrm>
              <a:grpFill/>
            </p:grpSpPr>
            <p:sp>
              <p:nvSpPr>
                <p:cNvPr id="57"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6" name="Freeform 62"/>
              <p:cNvSpPr/>
              <p:nvPr/>
            </p:nvSpPr>
            <p:spPr>
              <a:xfrm>
                <a:off x="1408412" y="2208291"/>
                <a:ext cx="944594" cy="185883"/>
              </a:xfrm>
              <a:custGeom>
                <a:avLst/>
                <a:gdLst>
                  <a:gd name="connsiteX0" fmla="*/ 0 w 944594"/>
                  <a:gd name="connsiteY0" fmla="*/ 0 h 185883"/>
                  <a:gd name="connsiteX1" fmla="*/ 944594 w 944594"/>
                  <a:gd name="connsiteY1" fmla="*/ 0 h 185883"/>
                  <a:gd name="connsiteX2" fmla="*/ 864504 w 944594"/>
                  <a:gd name="connsiteY2" fmla="*/ 66080 h 185883"/>
                  <a:gd name="connsiteX3" fmla="*/ 472297 w 944594"/>
                  <a:gd name="connsiteY3" fmla="*/ 185883 h 185883"/>
                  <a:gd name="connsiteX4" fmla="*/ 80090 w 944594"/>
                  <a:gd name="connsiteY4" fmla="*/ 66080 h 18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594" h="185883">
                    <a:moveTo>
                      <a:pt x="0" y="0"/>
                    </a:moveTo>
                    <a:lnTo>
                      <a:pt x="944594" y="0"/>
                    </a:lnTo>
                    <a:lnTo>
                      <a:pt x="864504" y="66080"/>
                    </a:lnTo>
                    <a:cubicBezTo>
                      <a:pt x="752546" y="141718"/>
                      <a:pt x="617579" y="185883"/>
                      <a:pt x="472297" y="185883"/>
                    </a:cubicBezTo>
                    <a:cubicBezTo>
                      <a:pt x="327015" y="185883"/>
                      <a:pt x="192048" y="141718"/>
                      <a:pt x="80090" y="6608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0" name="文本框 59"/>
          <p:cNvSpPr txBox="1"/>
          <p:nvPr/>
        </p:nvSpPr>
        <p:spPr>
          <a:xfrm>
            <a:off x="9226211" y="5595403"/>
            <a:ext cx="1841582" cy="584775"/>
          </a:xfrm>
          <a:prstGeom prst="rect">
            <a:avLst/>
          </a:prstGeom>
          <a:noFill/>
        </p:spPr>
        <p:txBody>
          <a:bodyPr wrap="square" rtlCol="0" anchor="ctr">
            <a:spAutoFit/>
          </a:bodyPr>
          <a:lstStyle/>
          <a:p>
            <a:r>
              <a:rPr lang="en-US" altLang="zh-CN" sz="3200" dirty="0" smtClean="0">
                <a:solidFill>
                  <a:srgbClr val="00B050"/>
                </a:solidFill>
                <a:latin typeface="华文细黑" panose="02010600040101010101" pitchFamily="2" charset="-122"/>
                <a:ea typeface="华文细黑" panose="02010600040101010101" pitchFamily="2" charset="-122"/>
              </a:rPr>
              <a:t>81,680</a:t>
            </a:r>
            <a:endParaRPr lang="zh-CN" altLang="en-US" sz="3200" dirty="0">
              <a:solidFill>
                <a:srgbClr val="00B050"/>
              </a:solidFill>
              <a:latin typeface="华文细黑" panose="02010600040101010101" pitchFamily="2" charset="-122"/>
              <a:ea typeface="华文细黑" panose="02010600040101010101" pitchFamily="2" charset="-122"/>
            </a:endParaRPr>
          </a:p>
        </p:txBody>
      </p:sp>
      <p:pic>
        <p:nvPicPr>
          <p:cNvPr id="61" name="图片 6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214" y="1596448"/>
            <a:ext cx="2725148" cy="1609483"/>
          </a:xfrm>
          <a:prstGeom prst="rect">
            <a:avLst/>
          </a:prstGeom>
        </p:spPr>
      </p:pic>
      <p:pic>
        <p:nvPicPr>
          <p:cNvPr id="62" name="图片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1936" y="1901274"/>
            <a:ext cx="2408129" cy="1304657"/>
          </a:xfrm>
          <a:prstGeom prst="rect">
            <a:avLst/>
          </a:prstGeom>
        </p:spPr>
      </p:pic>
      <p:pic>
        <p:nvPicPr>
          <p:cNvPr id="63" name="图片 6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2583" y="1248945"/>
            <a:ext cx="2353260" cy="1956986"/>
          </a:xfrm>
          <a:prstGeom prst="rect">
            <a:avLst/>
          </a:prstGeom>
        </p:spPr>
      </p:pic>
    </p:spTree>
    <p:extLst>
      <p:ext uri="{BB962C8B-B14F-4D97-AF65-F5344CB8AC3E}">
        <p14:creationId xmlns:p14="http://schemas.microsoft.com/office/powerpoint/2010/main" val="19354254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9"/>
          <p:cNvSpPr/>
          <p:nvPr/>
        </p:nvSpPr>
        <p:spPr>
          <a:xfrm>
            <a:off x="0" y="1351096"/>
            <a:ext cx="7763148" cy="5508444"/>
          </a:xfrm>
          <a:custGeom>
            <a:avLst/>
            <a:gdLst>
              <a:gd name="connsiteX0" fmla="*/ 0 w 11014364"/>
              <a:gd name="connsiteY0" fmla="*/ 0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0 w 11014364"/>
              <a:gd name="connsiteY4" fmla="*/ 0 h 5653155"/>
              <a:gd name="connsiteX0" fmla="*/ 859316 w 11014364"/>
              <a:gd name="connsiteY0" fmla="*/ 0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59316 w 11014364"/>
              <a:gd name="connsiteY4" fmla="*/ 0 h 5653155"/>
              <a:gd name="connsiteX0" fmla="*/ 881349 w 11014364"/>
              <a:gd name="connsiteY0" fmla="*/ 11016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81349 w 11014364"/>
              <a:gd name="connsiteY4" fmla="*/ 11016 h 5653155"/>
              <a:gd name="connsiteX0" fmla="*/ 893420 w 11014364"/>
              <a:gd name="connsiteY0" fmla="*/ 11016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3420 w 11014364"/>
              <a:gd name="connsiteY4" fmla="*/ 11016 h 5653155"/>
              <a:gd name="connsiteX0" fmla="*/ 893420 w 11014364"/>
              <a:gd name="connsiteY0" fmla="*/ 7998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3420 w 11014364"/>
              <a:gd name="connsiteY4" fmla="*/ 7998 h 5653155"/>
              <a:gd name="connsiteX0" fmla="*/ 899456 w 11014364"/>
              <a:gd name="connsiteY0" fmla="*/ 7998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9456 w 11014364"/>
              <a:gd name="connsiteY4" fmla="*/ 7998 h 5653155"/>
              <a:gd name="connsiteX0" fmla="*/ 899456 w 11014364"/>
              <a:gd name="connsiteY0" fmla="*/ 0 h 5645157"/>
              <a:gd name="connsiteX1" fmla="*/ 11014364 w 11014364"/>
              <a:gd name="connsiteY1" fmla="*/ 3096538 h 5645157"/>
              <a:gd name="connsiteX2" fmla="*/ 11014364 w 11014364"/>
              <a:gd name="connsiteY2" fmla="*/ 5645157 h 5645157"/>
              <a:gd name="connsiteX3" fmla="*/ 0 w 11014364"/>
              <a:gd name="connsiteY3" fmla="*/ 5645157 h 5645157"/>
              <a:gd name="connsiteX4" fmla="*/ 899456 w 11014364"/>
              <a:gd name="connsiteY4"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899456 w 11014364"/>
              <a:gd name="connsiteY4"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693868 w 11014364"/>
              <a:gd name="connsiteY4" fmla="*/ 1299068 h 5645157"/>
              <a:gd name="connsiteX5" fmla="*/ 899456 w 11014364"/>
              <a:gd name="connsiteY5"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0 w 11014364"/>
              <a:gd name="connsiteY4" fmla="*/ 949445 h 5645157"/>
              <a:gd name="connsiteX5" fmla="*/ 899456 w 11014364"/>
              <a:gd name="connsiteY5" fmla="*/ 0 h 5645157"/>
              <a:gd name="connsiteX0" fmla="*/ 899456 w 11014364"/>
              <a:gd name="connsiteY0" fmla="*/ 0 h 5645157"/>
              <a:gd name="connsiteX1" fmla="*/ 11014364 w 11014364"/>
              <a:gd name="connsiteY1" fmla="*/ 3010477 h 5645157"/>
              <a:gd name="connsiteX2" fmla="*/ 9383868 w 11014364"/>
              <a:gd name="connsiteY2" fmla="*/ 5645157 h 5645157"/>
              <a:gd name="connsiteX3" fmla="*/ 0 w 11014364"/>
              <a:gd name="connsiteY3" fmla="*/ 5645157 h 5645157"/>
              <a:gd name="connsiteX4" fmla="*/ 0 w 11014364"/>
              <a:gd name="connsiteY4" fmla="*/ 949445 h 5645157"/>
              <a:gd name="connsiteX5" fmla="*/ 899456 w 11014364"/>
              <a:gd name="connsiteY5" fmla="*/ 0 h 5645157"/>
              <a:gd name="connsiteX0" fmla="*/ 899456 w 11014364"/>
              <a:gd name="connsiteY0" fmla="*/ 0 h 5645157"/>
              <a:gd name="connsiteX1" fmla="*/ 11014364 w 11014364"/>
              <a:gd name="connsiteY1" fmla="*/ 3010477 h 5645157"/>
              <a:gd name="connsiteX2" fmla="*/ 9383868 w 11014364"/>
              <a:gd name="connsiteY2" fmla="*/ 5645157 h 5645157"/>
              <a:gd name="connsiteX3" fmla="*/ 0 w 11014364"/>
              <a:gd name="connsiteY3" fmla="*/ 5645157 h 5645157"/>
              <a:gd name="connsiteX4" fmla="*/ 0 w 11014364"/>
              <a:gd name="connsiteY4" fmla="*/ 1268934 h 5645157"/>
              <a:gd name="connsiteX5" fmla="*/ 899456 w 11014364"/>
              <a:gd name="connsiteY5" fmla="*/ 0 h 5645157"/>
              <a:gd name="connsiteX0" fmla="*/ 4413837 w 11014364"/>
              <a:gd name="connsiteY0" fmla="*/ 0 h 5171432"/>
              <a:gd name="connsiteX1" fmla="*/ 11014364 w 11014364"/>
              <a:gd name="connsiteY1" fmla="*/ 2536752 h 5171432"/>
              <a:gd name="connsiteX2" fmla="*/ 9383868 w 11014364"/>
              <a:gd name="connsiteY2" fmla="*/ 5171432 h 5171432"/>
              <a:gd name="connsiteX3" fmla="*/ 0 w 11014364"/>
              <a:gd name="connsiteY3" fmla="*/ 5171432 h 5171432"/>
              <a:gd name="connsiteX4" fmla="*/ 0 w 11014364"/>
              <a:gd name="connsiteY4" fmla="*/ 795209 h 5171432"/>
              <a:gd name="connsiteX5" fmla="*/ 4413837 w 11014364"/>
              <a:gd name="connsiteY5" fmla="*/ 0 h 5171432"/>
              <a:gd name="connsiteX0" fmla="*/ 4413837 w 9383868"/>
              <a:gd name="connsiteY0" fmla="*/ 0 h 5171432"/>
              <a:gd name="connsiteX1" fmla="*/ 7466933 w 9383868"/>
              <a:gd name="connsiteY1" fmla="*/ 2536752 h 5171432"/>
              <a:gd name="connsiteX2" fmla="*/ 9383868 w 9383868"/>
              <a:gd name="connsiteY2" fmla="*/ 5171432 h 5171432"/>
              <a:gd name="connsiteX3" fmla="*/ 0 w 9383868"/>
              <a:gd name="connsiteY3" fmla="*/ 5171432 h 5171432"/>
              <a:gd name="connsiteX4" fmla="*/ 0 w 9383868"/>
              <a:gd name="connsiteY4" fmla="*/ 795209 h 5171432"/>
              <a:gd name="connsiteX5" fmla="*/ 4413837 w 9383868"/>
              <a:gd name="connsiteY5" fmla="*/ 0 h 5171432"/>
              <a:gd name="connsiteX0" fmla="*/ 4413837 w 7466933"/>
              <a:gd name="connsiteY0" fmla="*/ 0 h 5171432"/>
              <a:gd name="connsiteX1" fmla="*/ 7466933 w 7466933"/>
              <a:gd name="connsiteY1" fmla="*/ 2536752 h 5171432"/>
              <a:gd name="connsiteX2" fmla="*/ 5263560 w 7466933"/>
              <a:gd name="connsiteY2" fmla="*/ 5171432 h 5171432"/>
              <a:gd name="connsiteX3" fmla="*/ 0 w 7466933"/>
              <a:gd name="connsiteY3" fmla="*/ 5171432 h 5171432"/>
              <a:gd name="connsiteX4" fmla="*/ 0 w 7466933"/>
              <a:gd name="connsiteY4" fmla="*/ 795209 h 5171432"/>
              <a:gd name="connsiteX5" fmla="*/ 4413837 w 7466933"/>
              <a:gd name="connsiteY5" fmla="*/ 0 h 5171432"/>
              <a:gd name="connsiteX0" fmla="*/ 4413837 w 7466933"/>
              <a:gd name="connsiteY0" fmla="*/ 0 h 5171432"/>
              <a:gd name="connsiteX1" fmla="*/ 7466933 w 7466933"/>
              <a:gd name="connsiteY1" fmla="*/ 2536752 h 5171432"/>
              <a:gd name="connsiteX2" fmla="*/ 5263560 w 7466933"/>
              <a:gd name="connsiteY2" fmla="*/ 5171432 h 5171432"/>
              <a:gd name="connsiteX3" fmla="*/ 0 w 7466933"/>
              <a:gd name="connsiteY3" fmla="*/ 5171432 h 5171432"/>
              <a:gd name="connsiteX4" fmla="*/ 11017 w 7466933"/>
              <a:gd name="connsiteY4" fmla="*/ 3064683 h 5171432"/>
              <a:gd name="connsiteX5" fmla="*/ 4413837 w 7466933"/>
              <a:gd name="connsiteY5" fmla="*/ 0 h 5171432"/>
              <a:gd name="connsiteX0" fmla="*/ 4402820 w 7466933"/>
              <a:gd name="connsiteY0" fmla="*/ 0 h 5667191"/>
              <a:gd name="connsiteX1" fmla="*/ 7466933 w 7466933"/>
              <a:gd name="connsiteY1" fmla="*/ 3032511 h 5667191"/>
              <a:gd name="connsiteX2" fmla="*/ 5263560 w 7466933"/>
              <a:gd name="connsiteY2" fmla="*/ 5667191 h 5667191"/>
              <a:gd name="connsiteX3" fmla="*/ 0 w 7466933"/>
              <a:gd name="connsiteY3" fmla="*/ 5667191 h 5667191"/>
              <a:gd name="connsiteX4" fmla="*/ 11017 w 7466933"/>
              <a:gd name="connsiteY4" fmla="*/ 3560442 h 5667191"/>
              <a:gd name="connsiteX5" fmla="*/ 4402820 w 7466933"/>
              <a:gd name="connsiteY5" fmla="*/ 0 h 5667191"/>
              <a:gd name="connsiteX0" fmla="*/ 4402820 w 7466933"/>
              <a:gd name="connsiteY0" fmla="*/ 0 h 5777360"/>
              <a:gd name="connsiteX1" fmla="*/ 7466933 w 7466933"/>
              <a:gd name="connsiteY1" fmla="*/ 3142680 h 5777360"/>
              <a:gd name="connsiteX2" fmla="*/ 5263560 w 7466933"/>
              <a:gd name="connsiteY2" fmla="*/ 5777360 h 5777360"/>
              <a:gd name="connsiteX3" fmla="*/ 0 w 7466933"/>
              <a:gd name="connsiteY3" fmla="*/ 5777360 h 5777360"/>
              <a:gd name="connsiteX4" fmla="*/ 11017 w 7466933"/>
              <a:gd name="connsiteY4" fmla="*/ 3670611 h 5777360"/>
              <a:gd name="connsiteX5" fmla="*/ 4402820 w 7466933"/>
              <a:gd name="connsiteY5" fmla="*/ 0 h 5777360"/>
              <a:gd name="connsiteX0" fmla="*/ 4402820 w 7466933"/>
              <a:gd name="connsiteY0" fmla="*/ 0 h 5791215"/>
              <a:gd name="connsiteX1" fmla="*/ 7466933 w 7466933"/>
              <a:gd name="connsiteY1" fmla="*/ 3142680 h 5791215"/>
              <a:gd name="connsiteX2" fmla="*/ 4473851 w 7466933"/>
              <a:gd name="connsiteY2" fmla="*/ 5791215 h 5791215"/>
              <a:gd name="connsiteX3" fmla="*/ 0 w 7466933"/>
              <a:gd name="connsiteY3" fmla="*/ 5777360 h 5791215"/>
              <a:gd name="connsiteX4" fmla="*/ 11017 w 7466933"/>
              <a:gd name="connsiteY4" fmla="*/ 3670611 h 5791215"/>
              <a:gd name="connsiteX5" fmla="*/ 4402820 w 7466933"/>
              <a:gd name="connsiteY5" fmla="*/ 0 h 5791215"/>
              <a:gd name="connsiteX0" fmla="*/ 4402820 w 7466933"/>
              <a:gd name="connsiteY0" fmla="*/ 0 h 5781978"/>
              <a:gd name="connsiteX1" fmla="*/ 7466933 w 7466933"/>
              <a:gd name="connsiteY1" fmla="*/ 3142680 h 5781978"/>
              <a:gd name="connsiteX2" fmla="*/ 4834069 w 7466933"/>
              <a:gd name="connsiteY2" fmla="*/ 5781978 h 5781978"/>
              <a:gd name="connsiteX3" fmla="*/ 0 w 7466933"/>
              <a:gd name="connsiteY3" fmla="*/ 5777360 h 5781978"/>
              <a:gd name="connsiteX4" fmla="*/ 11017 w 7466933"/>
              <a:gd name="connsiteY4" fmla="*/ 3670611 h 5781978"/>
              <a:gd name="connsiteX5" fmla="*/ 4402820 w 7466933"/>
              <a:gd name="connsiteY5" fmla="*/ 0 h 5781978"/>
              <a:gd name="connsiteX0" fmla="*/ 4402820 w 7466933"/>
              <a:gd name="connsiteY0" fmla="*/ 0 h 5778900"/>
              <a:gd name="connsiteX1" fmla="*/ 7466933 w 7466933"/>
              <a:gd name="connsiteY1" fmla="*/ 3142680 h 5778900"/>
              <a:gd name="connsiteX2" fmla="*/ 4834069 w 7466933"/>
              <a:gd name="connsiteY2" fmla="*/ 5778900 h 5778900"/>
              <a:gd name="connsiteX3" fmla="*/ 0 w 7466933"/>
              <a:gd name="connsiteY3" fmla="*/ 5777360 h 5778900"/>
              <a:gd name="connsiteX4" fmla="*/ 11017 w 7466933"/>
              <a:gd name="connsiteY4" fmla="*/ 3670611 h 5778900"/>
              <a:gd name="connsiteX5" fmla="*/ 4402820 w 7466933"/>
              <a:gd name="connsiteY5" fmla="*/ 0 h 5778900"/>
              <a:gd name="connsiteX0" fmla="*/ 4402820 w 7466933"/>
              <a:gd name="connsiteY0" fmla="*/ 0 h 5508444"/>
              <a:gd name="connsiteX1" fmla="*/ 7466933 w 7466933"/>
              <a:gd name="connsiteY1" fmla="*/ 2872224 h 5508444"/>
              <a:gd name="connsiteX2" fmla="*/ 4834069 w 7466933"/>
              <a:gd name="connsiteY2" fmla="*/ 5508444 h 5508444"/>
              <a:gd name="connsiteX3" fmla="*/ 0 w 7466933"/>
              <a:gd name="connsiteY3" fmla="*/ 5506904 h 5508444"/>
              <a:gd name="connsiteX4" fmla="*/ 11017 w 7466933"/>
              <a:gd name="connsiteY4" fmla="*/ 3400155 h 5508444"/>
              <a:gd name="connsiteX5" fmla="*/ 4402820 w 7466933"/>
              <a:gd name="connsiteY5" fmla="*/ 0 h 5508444"/>
              <a:gd name="connsiteX0" fmla="*/ 4402820 w 7763148"/>
              <a:gd name="connsiteY0" fmla="*/ 0 h 5508444"/>
              <a:gd name="connsiteX1" fmla="*/ 7763148 w 7763148"/>
              <a:gd name="connsiteY1" fmla="*/ 3335864 h 5508444"/>
              <a:gd name="connsiteX2" fmla="*/ 4834069 w 7763148"/>
              <a:gd name="connsiteY2" fmla="*/ 5508444 h 5508444"/>
              <a:gd name="connsiteX3" fmla="*/ 0 w 7763148"/>
              <a:gd name="connsiteY3" fmla="*/ 5506904 h 5508444"/>
              <a:gd name="connsiteX4" fmla="*/ 11017 w 7763148"/>
              <a:gd name="connsiteY4" fmla="*/ 3400155 h 5508444"/>
              <a:gd name="connsiteX5" fmla="*/ 4402820 w 7763148"/>
              <a:gd name="connsiteY5" fmla="*/ 0 h 5508444"/>
              <a:gd name="connsiteX0" fmla="*/ 4402820 w 7763148"/>
              <a:gd name="connsiteY0" fmla="*/ 0 h 5508444"/>
              <a:gd name="connsiteX1" fmla="*/ 7763148 w 7763148"/>
              <a:gd name="connsiteY1" fmla="*/ 3335864 h 5508444"/>
              <a:gd name="connsiteX2" fmla="*/ 5993168 w 7763148"/>
              <a:gd name="connsiteY2" fmla="*/ 5508444 h 5508444"/>
              <a:gd name="connsiteX3" fmla="*/ 0 w 7763148"/>
              <a:gd name="connsiteY3" fmla="*/ 5506904 h 5508444"/>
              <a:gd name="connsiteX4" fmla="*/ 11017 w 7763148"/>
              <a:gd name="connsiteY4" fmla="*/ 3400155 h 5508444"/>
              <a:gd name="connsiteX5" fmla="*/ 4402820 w 7763148"/>
              <a:gd name="connsiteY5" fmla="*/ 0 h 5508444"/>
              <a:gd name="connsiteX0" fmla="*/ 4402820 w 7763148"/>
              <a:gd name="connsiteY0" fmla="*/ 0 h 5508444"/>
              <a:gd name="connsiteX1" fmla="*/ 7763148 w 7763148"/>
              <a:gd name="connsiteY1" fmla="*/ 3335864 h 5508444"/>
              <a:gd name="connsiteX2" fmla="*/ 5993168 w 7763148"/>
              <a:gd name="connsiteY2" fmla="*/ 5508444 h 5508444"/>
              <a:gd name="connsiteX3" fmla="*/ 0 w 7763148"/>
              <a:gd name="connsiteY3" fmla="*/ 5506904 h 5508444"/>
              <a:gd name="connsiteX4" fmla="*/ 11017 w 7763148"/>
              <a:gd name="connsiteY4" fmla="*/ 4211524 h 5508444"/>
              <a:gd name="connsiteX5" fmla="*/ 4402820 w 7763148"/>
              <a:gd name="connsiteY5" fmla="*/ 0 h 55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3148" h="5508444">
                <a:moveTo>
                  <a:pt x="4402820" y="0"/>
                </a:moveTo>
                <a:lnTo>
                  <a:pt x="7763148" y="3335864"/>
                </a:lnTo>
                <a:lnTo>
                  <a:pt x="5993168" y="5508444"/>
                </a:lnTo>
                <a:lnTo>
                  <a:pt x="0" y="5506904"/>
                </a:lnTo>
                <a:cubicBezTo>
                  <a:pt x="3672" y="4804654"/>
                  <a:pt x="7345" y="4913774"/>
                  <a:pt x="11017" y="4211524"/>
                </a:cubicBezTo>
                <a:lnTo>
                  <a:pt x="4402820" y="0"/>
                </a:lnTo>
                <a:close/>
              </a:path>
            </a:pathLst>
          </a:custGeom>
          <a:gradFill flip="none" rotWithShape="0">
            <a:gsLst>
              <a:gs pos="0">
                <a:schemeClr val="tx1">
                  <a:alpha val="30000"/>
                </a:schemeClr>
              </a:gs>
              <a:gs pos="100000">
                <a:schemeClr val="tx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4881561" y="971256"/>
            <a:ext cx="2428879" cy="367940"/>
            <a:chOff x="4190571" y="942574"/>
            <a:chExt cx="3798624" cy="575437"/>
          </a:xfrm>
        </p:grpSpPr>
        <p:sp>
          <p:nvSpPr>
            <p:cNvPr id="17" name="等腰三角形 16"/>
            <p:cNvSpPr/>
            <p:nvPr/>
          </p:nvSpPr>
          <p:spPr>
            <a:xfrm>
              <a:off x="4190571" y="942574"/>
              <a:ext cx="3786389" cy="575437"/>
            </a:xfrm>
            <a:prstGeom prst="triangle">
              <a:avLst/>
            </a:prstGeom>
            <a:gradFill flip="none" rotWithShape="0">
              <a:gsLst>
                <a:gs pos="0">
                  <a:schemeClr val="tx1">
                    <a:alpha val="20000"/>
                  </a:schemeClr>
                </a:gs>
                <a:gs pos="100000">
                  <a:schemeClr val="tx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4202806" y="942574"/>
              <a:ext cx="3786389" cy="575437"/>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平行四边形 10"/>
          <p:cNvSpPr/>
          <p:nvPr/>
        </p:nvSpPr>
        <p:spPr>
          <a:xfrm>
            <a:off x="5795463" y="937491"/>
            <a:ext cx="429770" cy="401704"/>
          </a:xfrm>
          <a:custGeom>
            <a:avLst/>
            <a:gdLst>
              <a:gd name="connsiteX0" fmla="*/ 0 w 635985"/>
              <a:gd name="connsiteY0" fmla="*/ 615334 h 615334"/>
              <a:gd name="connsiteX1" fmla="*/ 224172 w 635985"/>
              <a:gd name="connsiteY1" fmla="*/ 0 h 615334"/>
              <a:gd name="connsiteX2" fmla="*/ 635985 w 635985"/>
              <a:gd name="connsiteY2" fmla="*/ 0 h 615334"/>
              <a:gd name="connsiteX3" fmla="*/ 411813 w 635985"/>
              <a:gd name="connsiteY3" fmla="*/ 615334 h 615334"/>
              <a:gd name="connsiteX4" fmla="*/ 0 w 635985"/>
              <a:gd name="connsiteY4" fmla="*/ 615334 h 615334"/>
              <a:gd name="connsiteX0" fmla="*/ 0 w 616447"/>
              <a:gd name="connsiteY0" fmla="*/ 615334 h 615334"/>
              <a:gd name="connsiteX1" fmla="*/ 224172 w 616447"/>
              <a:gd name="connsiteY1" fmla="*/ 0 h 615334"/>
              <a:gd name="connsiteX2" fmla="*/ 616447 w 616447"/>
              <a:gd name="connsiteY2" fmla="*/ 85970 h 615334"/>
              <a:gd name="connsiteX3" fmla="*/ 411813 w 616447"/>
              <a:gd name="connsiteY3" fmla="*/ 615334 h 615334"/>
              <a:gd name="connsiteX4" fmla="*/ 0 w 616447"/>
              <a:gd name="connsiteY4" fmla="*/ 615334 h 615334"/>
              <a:gd name="connsiteX0" fmla="*/ 0 w 616447"/>
              <a:gd name="connsiteY0" fmla="*/ 580801 h 580801"/>
              <a:gd name="connsiteX1" fmla="*/ 238972 w 616447"/>
              <a:gd name="connsiteY1" fmla="*/ 0 h 580801"/>
              <a:gd name="connsiteX2" fmla="*/ 616447 w 616447"/>
              <a:gd name="connsiteY2" fmla="*/ 51437 h 580801"/>
              <a:gd name="connsiteX3" fmla="*/ 411813 w 616447"/>
              <a:gd name="connsiteY3" fmla="*/ 580801 h 580801"/>
              <a:gd name="connsiteX4" fmla="*/ 0 w 616447"/>
              <a:gd name="connsiteY4" fmla="*/ 580801 h 580801"/>
              <a:gd name="connsiteX0" fmla="*/ 0 w 621380"/>
              <a:gd name="connsiteY0" fmla="*/ 580801 h 580801"/>
              <a:gd name="connsiteX1" fmla="*/ 238972 w 621380"/>
              <a:gd name="connsiteY1" fmla="*/ 0 h 580801"/>
              <a:gd name="connsiteX2" fmla="*/ 621380 w 621380"/>
              <a:gd name="connsiteY2" fmla="*/ 100768 h 580801"/>
              <a:gd name="connsiteX3" fmla="*/ 411813 w 621380"/>
              <a:gd name="connsiteY3" fmla="*/ 580801 h 580801"/>
              <a:gd name="connsiteX4" fmla="*/ 0 w 621380"/>
              <a:gd name="connsiteY4" fmla="*/ 580801 h 5808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1380" h="580801">
                <a:moveTo>
                  <a:pt x="0" y="580801"/>
                </a:moveTo>
                <a:lnTo>
                  <a:pt x="238972" y="0"/>
                </a:lnTo>
                <a:lnTo>
                  <a:pt x="621380" y="100768"/>
                </a:lnTo>
                <a:lnTo>
                  <a:pt x="411813" y="580801"/>
                </a:lnTo>
                <a:lnTo>
                  <a:pt x="0" y="580801"/>
                </a:lnTo>
                <a:close/>
              </a:path>
            </a:pathLst>
          </a:custGeom>
          <a:gradFill flip="none" rotWithShape="0">
            <a:gsLst>
              <a:gs pos="0">
                <a:schemeClr val="tx1">
                  <a:alpha val="20000"/>
                </a:schemeClr>
              </a:gs>
              <a:gs pos="100000">
                <a:schemeClr val="tx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5953803" y="815033"/>
            <a:ext cx="284395" cy="284395"/>
            <a:chOff x="5890405" y="551849"/>
            <a:chExt cx="411191" cy="411191"/>
          </a:xfrm>
        </p:grpSpPr>
        <p:sp>
          <p:nvSpPr>
            <p:cNvPr id="21" name="椭圆 20"/>
            <p:cNvSpPr/>
            <p:nvPr/>
          </p:nvSpPr>
          <p:spPr>
            <a:xfrm>
              <a:off x="5890405" y="551849"/>
              <a:ext cx="411191" cy="411191"/>
            </a:xfrm>
            <a:prstGeom prst="ellipse">
              <a:avLst/>
            </a:prstGeom>
            <a:gradFill flip="none" rotWithShape="1">
              <a:gsLst>
                <a:gs pos="0">
                  <a:schemeClr val="bg1"/>
                </a:gs>
                <a:gs pos="100000">
                  <a:schemeClr val="bg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969694" y="631138"/>
              <a:ext cx="252614" cy="252614"/>
            </a:xfrm>
            <a:prstGeom prst="ellipse">
              <a:avLst/>
            </a:prstGeom>
            <a:gradFill flip="none" rotWithShape="1">
              <a:gsLst>
                <a:gs pos="0">
                  <a:schemeClr val="bg1"/>
                </a:gs>
                <a:gs pos="100000">
                  <a:schemeClr val="bg1">
                    <a:lumMod val="7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4408984" y="1322569"/>
            <a:ext cx="3374032" cy="3374032"/>
            <a:chOff x="4252200" y="1511191"/>
            <a:chExt cx="3688718" cy="3688718"/>
          </a:xfrm>
        </p:grpSpPr>
        <p:sp>
          <p:nvSpPr>
            <p:cNvPr id="35" name="矩形 34"/>
            <p:cNvSpPr/>
            <p:nvPr/>
          </p:nvSpPr>
          <p:spPr>
            <a:xfrm>
              <a:off x="4252200" y="1511191"/>
              <a:ext cx="3688718" cy="3688718"/>
            </a:xfrm>
            <a:prstGeom prst="rect">
              <a:avLst/>
            </a:prstGeom>
            <a:gradFill flip="none" rotWithShape="1">
              <a:gsLst>
                <a:gs pos="100000">
                  <a:srgbClr val="D0D8CD"/>
                </a:gs>
                <a:gs pos="0">
                  <a:srgbClr val="FFFFFF"/>
                </a:gs>
                <a:gs pos="50000">
                  <a:srgbClr val="F4F4F4"/>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a:solidFill>
                  <a:srgbClr val="1A94A2"/>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36" name="矩形 35"/>
            <p:cNvSpPr/>
            <p:nvPr/>
          </p:nvSpPr>
          <p:spPr>
            <a:xfrm>
              <a:off x="4490746" y="1749737"/>
              <a:ext cx="3211627" cy="3211627"/>
            </a:xfrm>
            <a:prstGeom prst="rect">
              <a:avLst/>
            </a:prstGeom>
            <a:gradFill flip="none" rotWithShape="1">
              <a:gsLst>
                <a:gs pos="100000">
                  <a:srgbClr val="D0D8CD"/>
                </a:gs>
                <a:gs pos="0">
                  <a:srgbClr val="FFFFFF"/>
                </a:gs>
                <a:gs pos="50000">
                  <a:srgbClr val="F4F4F4"/>
                </a:gs>
              </a:gsLst>
              <a:lin ang="16200000" scaled="1"/>
              <a:tileRect/>
            </a:gradFill>
            <a:ln w="57150">
              <a:solidFill>
                <a:srgbClr val="397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9900" b="1" dirty="0" smtClean="0">
                  <a:solidFill>
                    <a:srgbClr val="5B9E47"/>
                  </a:solidFill>
                  <a:effectLst>
                    <a:innerShdw blurRad="63500" dist="50800" dir="16200000">
                      <a:prstClr val="black">
                        <a:alpha val="50000"/>
                      </a:prstClr>
                    </a:innerShdw>
                  </a:effectLst>
                  <a:latin typeface="Trajan Pro" panose="02020502050506020301" pitchFamily="18" charset="0"/>
                  <a:ea typeface="Adobe Gothic Std B" panose="020B0800000000000000" pitchFamily="34" charset="-128"/>
                </a:rPr>
                <a:t>2</a:t>
              </a:r>
              <a:endParaRPr lang="en-US" altLang="zh-CN" sz="19900" b="1" dirty="0">
                <a:solidFill>
                  <a:srgbClr val="5B9E47"/>
                </a:solidFill>
                <a:effectLst>
                  <a:innerShdw blurRad="63500" dist="50800" dir="16200000">
                    <a:prstClr val="black">
                      <a:alpha val="50000"/>
                    </a:prstClr>
                  </a:innerShdw>
                </a:effectLst>
                <a:latin typeface="Trajan Pro" panose="02020502050506020301" pitchFamily="18" charset="0"/>
                <a:ea typeface="Adobe Gothic Std B" panose="020B0800000000000000" pitchFamily="34" charset="-128"/>
              </a:endParaRPr>
            </a:p>
          </p:txBody>
        </p:sp>
      </p:grpSp>
      <p:sp>
        <p:nvSpPr>
          <p:cNvPr id="37" name="矩形 36"/>
          <p:cNvSpPr/>
          <p:nvPr/>
        </p:nvSpPr>
        <p:spPr>
          <a:xfrm>
            <a:off x="12547393" y="1511190"/>
            <a:ext cx="407762" cy="407762"/>
          </a:xfrm>
          <a:prstGeom prst="rect">
            <a:avLst/>
          </a:prstGeom>
          <a:solidFill>
            <a:srgbClr val="5B9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12479405" y="1185702"/>
            <a:ext cx="543739" cy="307777"/>
          </a:xfrm>
          <a:prstGeom prst="rect">
            <a:avLst/>
          </a:prstGeom>
          <a:noFill/>
        </p:spPr>
        <p:txBody>
          <a:bodyPr wrap="none" rtlCol="0">
            <a:spAutoFit/>
          </a:bodyPr>
          <a:lstStyle/>
          <a:p>
            <a:pPr algn="ctr"/>
            <a:r>
              <a:rPr lang="zh-CN" altLang="en-US" sz="1400" dirty="0" smtClean="0">
                <a:latin typeface="微软雅黑" panose="020B0503020204020204" pitchFamily="34" charset="-122"/>
                <a:ea typeface="微软雅黑" panose="020B0503020204020204" pitchFamily="34" charset="-122"/>
              </a:rPr>
              <a:t>文字</a:t>
            </a:r>
            <a:endParaRPr lang="zh-CN" altLang="en-US" sz="1400" dirty="0">
              <a:latin typeface="微软雅黑" panose="020B0503020204020204" pitchFamily="34" charset="-122"/>
              <a:ea typeface="微软雅黑" panose="020B0503020204020204" pitchFamily="34" charset="-122"/>
            </a:endParaRPr>
          </a:p>
        </p:txBody>
      </p:sp>
      <p:sp>
        <p:nvSpPr>
          <p:cNvPr id="39" name="矩形 38"/>
          <p:cNvSpPr/>
          <p:nvPr/>
        </p:nvSpPr>
        <p:spPr>
          <a:xfrm>
            <a:off x="12547393" y="1970554"/>
            <a:ext cx="407762" cy="407762"/>
          </a:xfrm>
          <a:prstGeom prst="rect">
            <a:avLst/>
          </a:prstGeom>
          <a:solidFill>
            <a:srgbClr val="2A42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2547393" y="3939752"/>
            <a:ext cx="407762" cy="407762"/>
          </a:xfrm>
          <a:prstGeom prst="rect">
            <a:avLst/>
          </a:prstGeom>
          <a:solidFill>
            <a:srgbClr val="397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12479404" y="3614264"/>
            <a:ext cx="543739" cy="307777"/>
          </a:xfrm>
          <a:prstGeom prst="rect">
            <a:avLst/>
          </a:prstGeom>
          <a:noFill/>
        </p:spPr>
        <p:txBody>
          <a:bodyPr wrap="none" rtlCol="0">
            <a:spAutoFit/>
          </a:bodyPr>
          <a:lstStyle/>
          <a:p>
            <a:pPr algn="ctr"/>
            <a:r>
              <a:rPr lang="zh-CN" altLang="en-US" sz="1400" dirty="0" smtClean="0">
                <a:latin typeface="微软雅黑" panose="020B0503020204020204" pitchFamily="34" charset="-122"/>
                <a:ea typeface="微软雅黑" panose="020B0503020204020204" pitchFamily="34" charset="-122"/>
              </a:rPr>
              <a:t>边框</a:t>
            </a:r>
            <a:endParaRPr lang="zh-CN" altLang="en-US" sz="1400" dirty="0">
              <a:latin typeface="微软雅黑" panose="020B0503020204020204" pitchFamily="34" charset="-122"/>
              <a:ea typeface="微软雅黑" panose="020B0503020204020204" pitchFamily="34" charset="-122"/>
            </a:endParaRPr>
          </a:p>
        </p:txBody>
      </p:sp>
      <p:sp>
        <p:nvSpPr>
          <p:cNvPr id="23" name="文本框 22"/>
          <p:cNvSpPr txBox="1"/>
          <p:nvPr/>
        </p:nvSpPr>
        <p:spPr>
          <a:xfrm>
            <a:off x="3780302" y="4915542"/>
            <a:ext cx="4631397" cy="769441"/>
          </a:xfrm>
          <a:prstGeom prst="rect">
            <a:avLst/>
          </a:prstGeom>
          <a:noFill/>
        </p:spPr>
        <p:txBody>
          <a:bodyPr wrap="none" rtlCol="0">
            <a:spAutoFit/>
          </a:bodyPr>
          <a:lstStyle/>
          <a:p>
            <a:pPr algn="ctr"/>
            <a:r>
              <a:rPr lang="en-US" altLang="zh-CN" sz="4400" dirty="0">
                <a:solidFill>
                  <a:schemeClr val="bg1"/>
                </a:solidFill>
                <a:effectLst>
                  <a:outerShdw blurRad="50800" dist="38100" dir="8100000" algn="tr" rotWithShape="0">
                    <a:prstClr val="black">
                      <a:alpha val="40000"/>
                    </a:prstClr>
                  </a:outerShdw>
                </a:effectLst>
                <a:latin typeface="华文细黑" panose="02010600040101010101" pitchFamily="2" charset="-122"/>
                <a:ea typeface="华文细黑" panose="02010600040101010101" pitchFamily="2" charset="-122"/>
                <a:cs typeface="Segoe UI Black" panose="020B0A02040204020203" pitchFamily="34" charset="0"/>
              </a:rPr>
              <a:t>Click to add title</a:t>
            </a:r>
          </a:p>
        </p:txBody>
      </p:sp>
      <p:sp>
        <p:nvSpPr>
          <p:cNvPr id="24" name="文本框 23"/>
          <p:cNvSpPr txBox="1"/>
          <p:nvPr/>
        </p:nvSpPr>
        <p:spPr>
          <a:xfrm>
            <a:off x="2585039" y="5679998"/>
            <a:ext cx="7021922" cy="400110"/>
          </a:xfrm>
          <a:prstGeom prst="rect">
            <a:avLst/>
          </a:prstGeom>
          <a:noFill/>
        </p:spPr>
        <p:txBody>
          <a:bodyPr wrap="none" rtlCol="0">
            <a:spAutoFit/>
          </a:bodyPr>
          <a:lstStyle/>
          <a:p>
            <a:pPr algn="ctr"/>
            <a:r>
              <a:rPr lang="en-US" altLang="zh-CN" sz="2000" dirty="0">
                <a:solidFill>
                  <a:schemeClr val="bg1"/>
                </a:solidFill>
                <a:effectLst>
                  <a:outerShdw blurRad="50800" dist="38100" dir="8100000" algn="tr" rotWithShape="0">
                    <a:prstClr val="black">
                      <a:alpha val="40000"/>
                    </a:prstClr>
                  </a:outerShdw>
                </a:effectLst>
                <a:latin typeface="Segoe UI Light" panose="020B0502040204020203" pitchFamily="34" charset="0"/>
                <a:ea typeface="华文细黑" panose="02010600040101010101" pitchFamily="2" charset="-122"/>
                <a:cs typeface="Segoe UI Light" panose="020B0502040204020203" pitchFamily="34" charset="0"/>
              </a:rPr>
              <a:t>Thought for customer service "is the sacred mission of hi design</a:t>
            </a:r>
          </a:p>
        </p:txBody>
      </p:sp>
    </p:spTree>
    <p:extLst>
      <p:ext uri="{BB962C8B-B14F-4D97-AF65-F5344CB8AC3E}">
        <p14:creationId xmlns:p14="http://schemas.microsoft.com/office/powerpoint/2010/main" val="12337283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2547393" y="1511190"/>
            <a:ext cx="407762" cy="407762"/>
          </a:xfrm>
          <a:prstGeom prst="rect">
            <a:avLst/>
          </a:prstGeom>
          <a:solidFill>
            <a:srgbClr val="5B9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12479405" y="1185702"/>
            <a:ext cx="543739" cy="307777"/>
          </a:xfrm>
          <a:prstGeom prst="rect">
            <a:avLst/>
          </a:prstGeom>
          <a:noFill/>
        </p:spPr>
        <p:txBody>
          <a:bodyPr wrap="none" rtlCol="0">
            <a:spAutoFit/>
          </a:bodyPr>
          <a:lstStyle/>
          <a:p>
            <a:pPr algn="ctr"/>
            <a:r>
              <a:rPr lang="zh-CN" altLang="en-US" sz="1400" dirty="0" smtClean="0">
                <a:latin typeface="微软雅黑" panose="020B0503020204020204" pitchFamily="34" charset="-122"/>
                <a:ea typeface="微软雅黑" panose="020B0503020204020204" pitchFamily="34" charset="-122"/>
              </a:rPr>
              <a:t>文字</a:t>
            </a:r>
            <a:endParaRPr lang="zh-CN" altLang="en-US" sz="1400" dirty="0">
              <a:latin typeface="微软雅黑" panose="020B0503020204020204" pitchFamily="34" charset="-122"/>
              <a:ea typeface="微软雅黑" panose="020B0503020204020204" pitchFamily="34" charset="-122"/>
            </a:endParaRPr>
          </a:p>
        </p:txBody>
      </p:sp>
      <p:sp>
        <p:nvSpPr>
          <p:cNvPr id="39" name="矩形 38"/>
          <p:cNvSpPr/>
          <p:nvPr/>
        </p:nvSpPr>
        <p:spPr>
          <a:xfrm>
            <a:off x="12547393" y="1970554"/>
            <a:ext cx="407762" cy="407762"/>
          </a:xfrm>
          <a:prstGeom prst="rect">
            <a:avLst/>
          </a:prstGeom>
          <a:solidFill>
            <a:srgbClr val="2A42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2547393" y="3939752"/>
            <a:ext cx="407762" cy="407762"/>
          </a:xfrm>
          <a:prstGeom prst="rect">
            <a:avLst/>
          </a:prstGeom>
          <a:solidFill>
            <a:srgbClr val="397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12479404" y="3614264"/>
            <a:ext cx="543739" cy="307777"/>
          </a:xfrm>
          <a:prstGeom prst="rect">
            <a:avLst/>
          </a:prstGeom>
          <a:noFill/>
        </p:spPr>
        <p:txBody>
          <a:bodyPr wrap="none" rtlCol="0">
            <a:spAutoFit/>
          </a:bodyPr>
          <a:lstStyle/>
          <a:p>
            <a:pPr algn="ctr"/>
            <a:r>
              <a:rPr lang="zh-CN" altLang="en-US" sz="1400" dirty="0" smtClean="0">
                <a:latin typeface="微软雅黑" panose="020B0503020204020204" pitchFamily="34" charset="-122"/>
                <a:ea typeface="微软雅黑" panose="020B0503020204020204" pitchFamily="34" charset="-122"/>
              </a:rPr>
              <a:t>边框</a:t>
            </a:r>
            <a:endParaRPr lang="zh-CN" altLang="en-US" sz="1400" dirty="0">
              <a:latin typeface="微软雅黑" panose="020B0503020204020204" pitchFamily="34" charset="-122"/>
              <a:ea typeface="微软雅黑" panose="020B0503020204020204" pitchFamily="34" charset="-122"/>
            </a:endParaRPr>
          </a:p>
        </p:txBody>
      </p:sp>
      <p:sp>
        <p:nvSpPr>
          <p:cNvPr id="23" name="矩形 9"/>
          <p:cNvSpPr/>
          <p:nvPr/>
        </p:nvSpPr>
        <p:spPr>
          <a:xfrm>
            <a:off x="-1538" y="1257430"/>
            <a:ext cx="11509566" cy="5600570"/>
          </a:xfrm>
          <a:custGeom>
            <a:avLst/>
            <a:gdLst>
              <a:gd name="connsiteX0" fmla="*/ 0 w 11014364"/>
              <a:gd name="connsiteY0" fmla="*/ 0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0 w 11014364"/>
              <a:gd name="connsiteY4" fmla="*/ 0 h 5653155"/>
              <a:gd name="connsiteX0" fmla="*/ 859316 w 11014364"/>
              <a:gd name="connsiteY0" fmla="*/ 0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59316 w 11014364"/>
              <a:gd name="connsiteY4" fmla="*/ 0 h 5653155"/>
              <a:gd name="connsiteX0" fmla="*/ 881349 w 11014364"/>
              <a:gd name="connsiteY0" fmla="*/ 11016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81349 w 11014364"/>
              <a:gd name="connsiteY4" fmla="*/ 11016 h 5653155"/>
              <a:gd name="connsiteX0" fmla="*/ 893420 w 11014364"/>
              <a:gd name="connsiteY0" fmla="*/ 11016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3420 w 11014364"/>
              <a:gd name="connsiteY4" fmla="*/ 11016 h 5653155"/>
              <a:gd name="connsiteX0" fmla="*/ 893420 w 11014364"/>
              <a:gd name="connsiteY0" fmla="*/ 7998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3420 w 11014364"/>
              <a:gd name="connsiteY4" fmla="*/ 7998 h 5653155"/>
              <a:gd name="connsiteX0" fmla="*/ 899456 w 11014364"/>
              <a:gd name="connsiteY0" fmla="*/ 7998 h 5653155"/>
              <a:gd name="connsiteX1" fmla="*/ 11014364 w 11014364"/>
              <a:gd name="connsiteY1" fmla="*/ 0 h 5653155"/>
              <a:gd name="connsiteX2" fmla="*/ 11014364 w 11014364"/>
              <a:gd name="connsiteY2" fmla="*/ 5653155 h 5653155"/>
              <a:gd name="connsiteX3" fmla="*/ 0 w 11014364"/>
              <a:gd name="connsiteY3" fmla="*/ 5653155 h 5653155"/>
              <a:gd name="connsiteX4" fmla="*/ 899456 w 11014364"/>
              <a:gd name="connsiteY4" fmla="*/ 7998 h 5653155"/>
              <a:gd name="connsiteX0" fmla="*/ 899456 w 11014364"/>
              <a:gd name="connsiteY0" fmla="*/ 0 h 5645157"/>
              <a:gd name="connsiteX1" fmla="*/ 11014364 w 11014364"/>
              <a:gd name="connsiteY1" fmla="*/ 3096538 h 5645157"/>
              <a:gd name="connsiteX2" fmla="*/ 11014364 w 11014364"/>
              <a:gd name="connsiteY2" fmla="*/ 5645157 h 5645157"/>
              <a:gd name="connsiteX3" fmla="*/ 0 w 11014364"/>
              <a:gd name="connsiteY3" fmla="*/ 5645157 h 5645157"/>
              <a:gd name="connsiteX4" fmla="*/ 899456 w 11014364"/>
              <a:gd name="connsiteY4"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899456 w 11014364"/>
              <a:gd name="connsiteY4"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693868 w 11014364"/>
              <a:gd name="connsiteY4" fmla="*/ 1299068 h 5645157"/>
              <a:gd name="connsiteX5" fmla="*/ 899456 w 11014364"/>
              <a:gd name="connsiteY5" fmla="*/ 0 h 5645157"/>
              <a:gd name="connsiteX0" fmla="*/ 899456 w 11014364"/>
              <a:gd name="connsiteY0" fmla="*/ 0 h 5645157"/>
              <a:gd name="connsiteX1" fmla="*/ 11014364 w 11014364"/>
              <a:gd name="connsiteY1" fmla="*/ 3010477 h 5645157"/>
              <a:gd name="connsiteX2" fmla="*/ 11014364 w 11014364"/>
              <a:gd name="connsiteY2" fmla="*/ 5645157 h 5645157"/>
              <a:gd name="connsiteX3" fmla="*/ 0 w 11014364"/>
              <a:gd name="connsiteY3" fmla="*/ 5645157 h 5645157"/>
              <a:gd name="connsiteX4" fmla="*/ 0 w 11014364"/>
              <a:gd name="connsiteY4" fmla="*/ 949445 h 5645157"/>
              <a:gd name="connsiteX5" fmla="*/ 899456 w 11014364"/>
              <a:gd name="connsiteY5" fmla="*/ 0 h 5645157"/>
              <a:gd name="connsiteX0" fmla="*/ 899456 w 11014364"/>
              <a:gd name="connsiteY0" fmla="*/ 0 h 5645157"/>
              <a:gd name="connsiteX1" fmla="*/ 11014364 w 11014364"/>
              <a:gd name="connsiteY1" fmla="*/ 3010477 h 5645157"/>
              <a:gd name="connsiteX2" fmla="*/ 9383868 w 11014364"/>
              <a:gd name="connsiteY2" fmla="*/ 5645157 h 5645157"/>
              <a:gd name="connsiteX3" fmla="*/ 0 w 11014364"/>
              <a:gd name="connsiteY3" fmla="*/ 5645157 h 5645157"/>
              <a:gd name="connsiteX4" fmla="*/ 0 w 11014364"/>
              <a:gd name="connsiteY4" fmla="*/ 949445 h 5645157"/>
              <a:gd name="connsiteX5" fmla="*/ 899456 w 11014364"/>
              <a:gd name="connsiteY5" fmla="*/ 0 h 5645157"/>
              <a:gd name="connsiteX0" fmla="*/ 899456 w 11014364"/>
              <a:gd name="connsiteY0" fmla="*/ 0 h 5645157"/>
              <a:gd name="connsiteX1" fmla="*/ 11014364 w 11014364"/>
              <a:gd name="connsiteY1" fmla="*/ 3010477 h 5645157"/>
              <a:gd name="connsiteX2" fmla="*/ 9383868 w 11014364"/>
              <a:gd name="connsiteY2" fmla="*/ 5645157 h 5645157"/>
              <a:gd name="connsiteX3" fmla="*/ 0 w 11014364"/>
              <a:gd name="connsiteY3" fmla="*/ 5645157 h 5645157"/>
              <a:gd name="connsiteX4" fmla="*/ 0 w 11014364"/>
              <a:gd name="connsiteY4" fmla="*/ 1268934 h 5645157"/>
              <a:gd name="connsiteX5" fmla="*/ 899456 w 11014364"/>
              <a:gd name="connsiteY5" fmla="*/ 0 h 5645157"/>
              <a:gd name="connsiteX0" fmla="*/ 337596 w 11014364"/>
              <a:gd name="connsiteY0" fmla="*/ 0 h 6383288"/>
              <a:gd name="connsiteX1" fmla="*/ 11014364 w 11014364"/>
              <a:gd name="connsiteY1" fmla="*/ 3748608 h 6383288"/>
              <a:gd name="connsiteX2" fmla="*/ 9383868 w 11014364"/>
              <a:gd name="connsiteY2" fmla="*/ 6383288 h 6383288"/>
              <a:gd name="connsiteX3" fmla="*/ 0 w 11014364"/>
              <a:gd name="connsiteY3" fmla="*/ 6383288 h 6383288"/>
              <a:gd name="connsiteX4" fmla="*/ 0 w 11014364"/>
              <a:gd name="connsiteY4" fmla="*/ 2007065 h 6383288"/>
              <a:gd name="connsiteX5" fmla="*/ 337596 w 11014364"/>
              <a:gd name="connsiteY5" fmla="*/ 0 h 6383288"/>
              <a:gd name="connsiteX0" fmla="*/ 337596 w 11532157"/>
              <a:gd name="connsiteY0" fmla="*/ 0 h 6383288"/>
              <a:gd name="connsiteX1" fmla="*/ 11532157 w 11532157"/>
              <a:gd name="connsiteY1" fmla="*/ 6161302 h 6383288"/>
              <a:gd name="connsiteX2" fmla="*/ 9383868 w 11532157"/>
              <a:gd name="connsiteY2" fmla="*/ 6383288 h 6383288"/>
              <a:gd name="connsiteX3" fmla="*/ 0 w 11532157"/>
              <a:gd name="connsiteY3" fmla="*/ 6383288 h 6383288"/>
              <a:gd name="connsiteX4" fmla="*/ 0 w 11532157"/>
              <a:gd name="connsiteY4" fmla="*/ 2007065 h 6383288"/>
              <a:gd name="connsiteX5" fmla="*/ 337596 w 11532157"/>
              <a:gd name="connsiteY5" fmla="*/ 0 h 6383288"/>
              <a:gd name="connsiteX0" fmla="*/ 349628 w 11532157"/>
              <a:gd name="connsiteY0" fmla="*/ 0 h 6383288"/>
              <a:gd name="connsiteX1" fmla="*/ 11532157 w 11532157"/>
              <a:gd name="connsiteY1" fmla="*/ 6161302 h 6383288"/>
              <a:gd name="connsiteX2" fmla="*/ 9383868 w 11532157"/>
              <a:gd name="connsiteY2" fmla="*/ 6383288 h 6383288"/>
              <a:gd name="connsiteX3" fmla="*/ 0 w 11532157"/>
              <a:gd name="connsiteY3" fmla="*/ 6383288 h 6383288"/>
              <a:gd name="connsiteX4" fmla="*/ 0 w 11532157"/>
              <a:gd name="connsiteY4" fmla="*/ 2007065 h 6383288"/>
              <a:gd name="connsiteX5" fmla="*/ 349628 w 11532157"/>
              <a:gd name="connsiteY5" fmla="*/ 0 h 6383288"/>
              <a:gd name="connsiteX0" fmla="*/ 349628 w 11532157"/>
              <a:gd name="connsiteY0" fmla="*/ 0 h 6383288"/>
              <a:gd name="connsiteX1" fmla="*/ 11532157 w 11532157"/>
              <a:gd name="connsiteY1" fmla="*/ 6181354 h 6383288"/>
              <a:gd name="connsiteX2" fmla="*/ 9383868 w 11532157"/>
              <a:gd name="connsiteY2" fmla="*/ 6383288 h 6383288"/>
              <a:gd name="connsiteX3" fmla="*/ 0 w 11532157"/>
              <a:gd name="connsiteY3" fmla="*/ 6383288 h 6383288"/>
              <a:gd name="connsiteX4" fmla="*/ 0 w 11532157"/>
              <a:gd name="connsiteY4" fmla="*/ 2007065 h 6383288"/>
              <a:gd name="connsiteX5" fmla="*/ 349628 w 11532157"/>
              <a:gd name="connsiteY5" fmla="*/ 0 h 6383288"/>
              <a:gd name="connsiteX0" fmla="*/ 363482 w 11546011"/>
              <a:gd name="connsiteY0" fmla="*/ 0 h 6383288"/>
              <a:gd name="connsiteX1" fmla="*/ 11546011 w 11546011"/>
              <a:gd name="connsiteY1" fmla="*/ 6181354 h 6383288"/>
              <a:gd name="connsiteX2" fmla="*/ 9397722 w 11546011"/>
              <a:gd name="connsiteY2" fmla="*/ 6383288 h 6383288"/>
              <a:gd name="connsiteX3" fmla="*/ 13854 w 11546011"/>
              <a:gd name="connsiteY3" fmla="*/ 6383288 h 6383288"/>
              <a:gd name="connsiteX4" fmla="*/ 0 w 11546011"/>
              <a:gd name="connsiteY4" fmla="*/ 677029 h 6383288"/>
              <a:gd name="connsiteX5" fmla="*/ 363482 w 11546011"/>
              <a:gd name="connsiteY5" fmla="*/ 0 h 6383288"/>
              <a:gd name="connsiteX0" fmla="*/ 363482 w 11546011"/>
              <a:gd name="connsiteY0" fmla="*/ 0 h 6383288"/>
              <a:gd name="connsiteX1" fmla="*/ 11546011 w 11546011"/>
              <a:gd name="connsiteY1" fmla="*/ 6181354 h 6383288"/>
              <a:gd name="connsiteX2" fmla="*/ 9397722 w 11546011"/>
              <a:gd name="connsiteY2" fmla="*/ 6383288 h 6383288"/>
              <a:gd name="connsiteX3" fmla="*/ 13854 w 11546011"/>
              <a:gd name="connsiteY3" fmla="*/ 6383288 h 6383288"/>
              <a:gd name="connsiteX4" fmla="*/ 0 w 11546011"/>
              <a:gd name="connsiteY4" fmla="*/ 677029 h 6383288"/>
              <a:gd name="connsiteX5" fmla="*/ 363482 w 11546011"/>
              <a:gd name="connsiteY5" fmla="*/ 0 h 6383288"/>
              <a:gd name="connsiteX0" fmla="*/ 351167 w 11533696"/>
              <a:gd name="connsiteY0" fmla="*/ 0 h 6383288"/>
              <a:gd name="connsiteX1" fmla="*/ 11533696 w 11533696"/>
              <a:gd name="connsiteY1" fmla="*/ 6181354 h 6383288"/>
              <a:gd name="connsiteX2" fmla="*/ 9385407 w 11533696"/>
              <a:gd name="connsiteY2" fmla="*/ 6383288 h 6383288"/>
              <a:gd name="connsiteX3" fmla="*/ 1539 w 11533696"/>
              <a:gd name="connsiteY3" fmla="*/ 6383288 h 6383288"/>
              <a:gd name="connsiteX4" fmla="*/ 0 w 11533696"/>
              <a:gd name="connsiteY4" fmla="*/ 673951 h 6383288"/>
              <a:gd name="connsiteX5" fmla="*/ 351167 w 11533696"/>
              <a:gd name="connsiteY5" fmla="*/ 0 h 6383288"/>
              <a:gd name="connsiteX0" fmla="*/ 351167 w 11533696"/>
              <a:gd name="connsiteY0" fmla="*/ 0 h 6383288"/>
              <a:gd name="connsiteX1" fmla="*/ 11533696 w 11533696"/>
              <a:gd name="connsiteY1" fmla="*/ 6181354 h 6383288"/>
              <a:gd name="connsiteX2" fmla="*/ 10955589 w 11533696"/>
              <a:gd name="connsiteY2" fmla="*/ 6383288 h 6383288"/>
              <a:gd name="connsiteX3" fmla="*/ 1539 w 11533696"/>
              <a:gd name="connsiteY3" fmla="*/ 6383288 h 6383288"/>
              <a:gd name="connsiteX4" fmla="*/ 0 w 11533696"/>
              <a:gd name="connsiteY4" fmla="*/ 673951 h 6383288"/>
              <a:gd name="connsiteX5" fmla="*/ 351167 w 11533696"/>
              <a:gd name="connsiteY5" fmla="*/ 0 h 6383288"/>
              <a:gd name="connsiteX0" fmla="*/ 351167 w 11533696"/>
              <a:gd name="connsiteY0" fmla="*/ 0 h 6383288"/>
              <a:gd name="connsiteX1" fmla="*/ 11533696 w 11533696"/>
              <a:gd name="connsiteY1" fmla="*/ 6181354 h 6383288"/>
              <a:gd name="connsiteX2" fmla="*/ 11315663 w 11533696"/>
              <a:gd name="connsiteY2" fmla="*/ 6383288 h 6383288"/>
              <a:gd name="connsiteX3" fmla="*/ 1539 w 11533696"/>
              <a:gd name="connsiteY3" fmla="*/ 6383288 h 6383288"/>
              <a:gd name="connsiteX4" fmla="*/ 0 w 11533696"/>
              <a:gd name="connsiteY4" fmla="*/ 673951 h 6383288"/>
              <a:gd name="connsiteX5" fmla="*/ 351167 w 11533696"/>
              <a:gd name="connsiteY5" fmla="*/ 0 h 6383288"/>
              <a:gd name="connsiteX0" fmla="*/ 351167 w 11547077"/>
              <a:gd name="connsiteY0" fmla="*/ 0 h 6383288"/>
              <a:gd name="connsiteX1" fmla="*/ 11547077 w 11547077"/>
              <a:gd name="connsiteY1" fmla="*/ 6085343 h 6383288"/>
              <a:gd name="connsiteX2" fmla="*/ 11315663 w 11547077"/>
              <a:gd name="connsiteY2" fmla="*/ 6383288 h 6383288"/>
              <a:gd name="connsiteX3" fmla="*/ 1539 w 11547077"/>
              <a:gd name="connsiteY3" fmla="*/ 6383288 h 6383288"/>
              <a:gd name="connsiteX4" fmla="*/ 0 w 11547077"/>
              <a:gd name="connsiteY4" fmla="*/ 673951 h 6383288"/>
              <a:gd name="connsiteX5" fmla="*/ 351167 w 11547077"/>
              <a:gd name="connsiteY5" fmla="*/ 0 h 6383288"/>
              <a:gd name="connsiteX0" fmla="*/ 351167 w 11542617"/>
              <a:gd name="connsiteY0" fmla="*/ 0 h 6383288"/>
              <a:gd name="connsiteX1" fmla="*/ 11542617 w 11542617"/>
              <a:gd name="connsiteY1" fmla="*/ 6070942 h 6383288"/>
              <a:gd name="connsiteX2" fmla="*/ 11315663 w 11542617"/>
              <a:gd name="connsiteY2" fmla="*/ 6383288 h 6383288"/>
              <a:gd name="connsiteX3" fmla="*/ 1539 w 11542617"/>
              <a:gd name="connsiteY3" fmla="*/ 6383288 h 6383288"/>
              <a:gd name="connsiteX4" fmla="*/ 0 w 11542617"/>
              <a:gd name="connsiteY4" fmla="*/ 673951 h 6383288"/>
              <a:gd name="connsiteX5" fmla="*/ 351167 w 11542617"/>
              <a:gd name="connsiteY5" fmla="*/ 0 h 6383288"/>
              <a:gd name="connsiteX0" fmla="*/ 351167 w 11509566"/>
              <a:gd name="connsiteY0" fmla="*/ 0 h 6383288"/>
              <a:gd name="connsiteX1" fmla="*/ 11509566 w 11509566"/>
              <a:gd name="connsiteY1" fmla="*/ 5774521 h 6383288"/>
              <a:gd name="connsiteX2" fmla="*/ 11315663 w 11509566"/>
              <a:gd name="connsiteY2" fmla="*/ 6383288 h 6383288"/>
              <a:gd name="connsiteX3" fmla="*/ 1539 w 11509566"/>
              <a:gd name="connsiteY3" fmla="*/ 6383288 h 6383288"/>
              <a:gd name="connsiteX4" fmla="*/ 0 w 11509566"/>
              <a:gd name="connsiteY4" fmla="*/ 673951 h 6383288"/>
              <a:gd name="connsiteX5" fmla="*/ 351167 w 11509566"/>
              <a:gd name="connsiteY5" fmla="*/ 0 h 6383288"/>
              <a:gd name="connsiteX0" fmla="*/ 351167 w 11509566"/>
              <a:gd name="connsiteY0" fmla="*/ 0 h 6383288"/>
              <a:gd name="connsiteX1" fmla="*/ 11509566 w 11509566"/>
              <a:gd name="connsiteY1" fmla="*/ 5774521 h 6383288"/>
              <a:gd name="connsiteX2" fmla="*/ 11315663 w 11509566"/>
              <a:gd name="connsiteY2" fmla="*/ 6383288 h 6383288"/>
              <a:gd name="connsiteX3" fmla="*/ 1539 w 11509566"/>
              <a:gd name="connsiteY3" fmla="*/ 6383288 h 6383288"/>
              <a:gd name="connsiteX4" fmla="*/ 0 w 11509566"/>
              <a:gd name="connsiteY4" fmla="*/ 673951 h 6383288"/>
              <a:gd name="connsiteX5" fmla="*/ 351167 w 11509566"/>
              <a:gd name="connsiteY5" fmla="*/ 0 h 6383288"/>
              <a:gd name="connsiteX0" fmla="*/ 362184 w 11509566"/>
              <a:gd name="connsiteY0" fmla="*/ 0 h 6027583"/>
              <a:gd name="connsiteX1" fmla="*/ 11509566 w 11509566"/>
              <a:gd name="connsiteY1" fmla="*/ 5418816 h 6027583"/>
              <a:gd name="connsiteX2" fmla="*/ 11315663 w 11509566"/>
              <a:gd name="connsiteY2" fmla="*/ 6027583 h 6027583"/>
              <a:gd name="connsiteX3" fmla="*/ 1539 w 11509566"/>
              <a:gd name="connsiteY3" fmla="*/ 6027583 h 6027583"/>
              <a:gd name="connsiteX4" fmla="*/ 0 w 11509566"/>
              <a:gd name="connsiteY4" fmla="*/ 318246 h 6027583"/>
              <a:gd name="connsiteX5" fmla="*/ 362184 w 11509566"/>
              <a:gd name="connsiteY5" fmla="*/ 0 h 6027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09566" h="6027583">
                <a:moveTo>
                  <a:pt x="362184" y="0"/>
                </a:moveTo>
                <a:lnTo>
                  <a:pt x="11509566" y="5418816"/>
                </a:lnTo>
                <a:lnTo>
                  <a:pt x="11315663" y="6027583"/>
                </a:lnTo>
                <a:lnTo>
                  <a:pt x="1539" y="6027583"/>
                </a:lnTo>
                <a:lnTo>
                  <a:pt x="0" y="318246"/>
                </a:lnTo>
                <a:lnTo>
                  <a:pt x="362184" y="0"/>
                </a:lnTo>
                <a:close/>
              </a:path>
            </a:pathLst>
          </a:custGeom>
          <a:gradFill flip="none" rotWithShape="0">
            <a:gsLst>
              <a:gs pos="0">
                <a:schemeClr val="tx1">
                  <a:alpha val="50000"/>
                </a:schemeClr>
              </a:gs>
              <a:gs pos="100000">
                <a:schemeClr val="tx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56238" y="926924"/>
            <a:ext cx="11479527" cy="5629586"/>
          </a:xfrm>
          <a:prstGeom prst="roundRect">
            <a:avLst>
              <a:gd name="adj" fmla="val 0"/>
            </a:avLst>
          </a:prstGeom>
          <a:gradFill flip="none" rotWithShape="1">
            <a:gsLst>
              <a:gs pos="100000">
                <a:srgbClr val="D0D8CD"/>
              </a:gs>
              <a:gs pos="0">
                <a:srgbClr val="FFFFFF"/>
              </a:gs>
              <a:gs pos="50000">
                <a:srgbClr val="F4F4F4"/>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dirty="0">
              <a:solidFill>
                <a:srgbClr val="1A94A2"/>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27" name="圆角矩形 26"/>
          <p:cNvSpPr/>
          <p:nvPr/>
        </p:nvSpPr>
        <p:spPr>
          <a:xfrm>
            <a:off x="468388" y="1033428"/>
            <a:ext cx="11255227" cy="5416578"/>
          </a:xfrm>
          <a:prstGeom prst="roundRect">
            <a:avLst>
              <a:gd name="adj" fmla="val 0"/>
            </a:avLst>
          </a:prstGeom>
          <a:gradFill flip="none" rotWithShape="1">
            <a:gsLst>
              <a:gs pos="100000">
                <a:srgbClr val="D0D8CD"/>
              </a:gs>
              <a:gs pos="0">
                <a:srgbClr val="FFFFFF"/>
              </a:gs>
              <a:gs pos="50000">
                <a:srgbClr val="F4F4F4"/>
              </a:gs>
            </a:gsLst>
            <a:lin ang="16200000" scaled="1"/>
            <a:tileRect/>
          </a:gradFill>
          <a:ln w="28575">
            <a:solidFill>
              <a:srgbClr val="397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900" b="1" dirty="0">
              <a:solidFill>
                <a:srgbClr val="6298BF"/>
              </a:solidFill>
              <a:effectLst>
                <a:innerShdw blurRad="63500" dist="50800" dir="16200000">
                  <a:prstClr val="black">
                    <a:alpha val="50000"/>
                  </a:prstClr>
                </a:innerShdw>
              </a:effectLst>
              <a:latin typeface="Trajan Pro" panose="02020502050506020301" pitchFamily="18" charset="0"/>
              <a:ea typeface="Adobe Gothic Std B" panose="020B0800000000000000" pitchFamily="34" charset="-128"/>
            </a:endParaRPr>
          </a:p>
        </p:txBody>
      </p:sp>
      <p:sp>
        <p:nvSpPr>
          <p:cNvPr id="12" name="矩形 11"/>
          <p:cNvSpPr/>
          <p:nvPr/>
        </p:nvSpPr>
        <p:spPr>
          <a:xfrm>
            <a:off x="3311432" y="46022"/>
            <a:ext cx="5569153" cy="646331"/>
          </a:xfrm>
          <a:prstGeom prst="rect">
            <a:avLst/>
          </a:prstGeom>
        </p:spPr>
        <p:txBody>
          <a:bodyPr wrap="none">
            <a:spAutoFit/>
          </a:bodyPr>
          <a:lstStyle/>
          <a:p>
            <a:pPr algn="ctr"/>
            <a:r>
              <a:rPr lang="en-US" altLang="zh-CN" sz="3600" dirty="0" smtClean="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Segoe UI Black" panose="020B0A02040204020203" pitchFamily="34" charset="0"/>
              </a:rPr>
              <a:t>Add Your Headline Here</a:t>
            </a:r>
            <a:endParaRPr lang="en-US" altLang="zh-CN" sz="3600" dirty="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Segoe UI Black" panose="020B0A02040204020203" pitchFamily="34" charset="0"/>
            </a:endParaRPr>
          </a:p>
        </p:txBody>
      </p:sp>
      <p:sp>
        <p:nvSpPr>
          <p:cNvPr id="13" name="矩形 12"/>
          <p:cNvSpPr/>
          <p:nvPr/>
        </p:nvSpPr>
        <p:spPr>
          <a:xfrm>
            <a:off x="4362034" y="592146"/>
            <a:ext cx="3467937" cy="295466"/>
          </a:xfrm>
          <a:prstGeom prst="rect">
            <a:avLst/>
          </a:prstGeom>
        </p:spPr>
        <p:txBody>
          <a:bodyPr wrap="none">
            <a:spAutoFit/>
          </a:bodyPr>
          <a:lstStyle/>
          <a:p>
            <a:pPr lvl="0" algn="ctr">
              <a:lnSpc>
                <a:spcPct val="110000"/>
              </a:lnSpc>
            </a:pPr>
            <a:r>
              <a:rPr lang="en-US" altLang="zh-CN" sz="1200" dirty="0">
                <a:solidFill>
                  <a:schemeClr val="bg1"/>
                </a:solidFill>
                <a:latin typeface="Segoe UI Light" panose="020B0502040204020203" pitchFamily="34" charset="0"/>
                <a:ea typeface="华文细黑" panose="02010600040101010101" pitchFamily="2" charset="-122"/>
                <a:cs typeface="Segoe UI Light" panose="020B0502040204020203" pitchFamily="34" charset="0"/>
                <a:sym typeface="+mn-lt"/>
              </a:rPr>
              <a:t>What we hope to achieve in the short and long run</a:t>
            </a:r>
          </a:p>
        </p:txBody>
      </p:sp>
      <p:sp>
        <p:nvSpPr>
          <p:cNvPr id="64" name="椭圆 63"/>
          <p:cNvSpPr/>
          <p:nvPr/>
        </p:nvSpPr>
        <p:spPr>
          <a:xfrm>
            <a:off x="966968" y="2138707"/>
            <a:ext cx="2240823" cy="2240824"/>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1121935" y="2784342"/>
            <a:ext cx="1930890" cy="646330"/>
          </a:xfrm>
          <a:prstGeom prst="rect">
            <a:avLst/>
          </a:prstGeom>
          <a:noFill/>
        </p:spPr>
        <p:txBody>
          <a:bodyPr wrap="square" rtlCol="0" anchor="ctr">
            <a:spAutoFit/>
          </a:bodyPr>
          <a:lstStyle>
            <a:defPPr>
              <a:defRPr lang="zh-CN"/>
            </a:defPPr>
            <a:lvl1pPr algn="ctr">
              <a:defRPr sz="3600">
                <a:solidFill>
                  <a:schemeClr val="bg1"/>
                </a:solidFill>
                <a:latin typeface="HelveticaNeueLT Pro 67 MdCn" panose="020B0606030502030204" pitchFamily="34" charset="0"/>
              </a:defRPr>
            </a:lvl1pPr>
          </a:lstStyle>
          <a:p>
            <a:r>
              <a:rPr lang="en-US" altLang="zh-CN" dirty="0">
                <a:solidFill>
                  <a:srgbClr val="00B050"/>
                </a:solidFill>
                <a:latin typeface="华文细黑" panose="02010600040101010101" pitchFamily="2" charset="-122"/>
                <a:ea typeface="华文细黑" panose="02010600040101010101" pitchFamily="2" charset="-122"/>
              </a:rPr>
              <a:t>9,300</a:t>
            </a:r>
            <a:endParaRPr lang="zh-CN" altLang="en-US" dirty="0">
              <a:solidFill>
                <a:srgbClr val="00B050"/>
              </a:solidFill>
              <a:latin typeface="华文细黑" panose="02010600040101010101" pitchFamily="2" charset="-122"/>
              <a:ea typeface="华文细黑" panose="02010600040101010101" pitchFamily="2" charset="-122"/>
            </a:endParaRPr>
          </a:p>
        </p:txBody>
      </p:sp>
      <p:sp>
        <p:nvSpPr>
          <p:cNvPr id="66" name="文本框 65"/>
          <p:cNvSpPr txBox="1"/>
          <p:nvPr/>
        </p:nvSpPr>
        <p:spPr>
          <a:xfrm>
            <a:off x="1526383" y="3511324"/>
            <a:ext cx="1121995" cy="400109"/>
          </a:xfrm>
          <a:prstGeom prst="rect">
            <a:avLst/>
          </a:prstGeom>
          <a:noFill/>
        </p:spPr>
        <p:txBody>
          <a:bodyPr wrap="square" rtlCol="0" anchor="ctr">
            <a:spAutoFit/>
          </a:bodyPr>
          <a:lstStyle/>
          <a:p>
            <a:pPr algn="ctr"/>
            <a:r>
              <a:rPr lang="en-US" altLang="zh-CN" sz="2000" dirty="0" smtClean="0">
                <a:latin typeface="华文细黑" panose="02010600040101010101" pitchFamily="2" charset="-122"/>
                <a:ea typeface="华文细黑" panose="02010600040101010101" pitchFamily="2" charset="-122"/>
              </a:rPr>
              <a:t>Million</a:t>
            </a:r>
            <a:endParaRPr lang="zh-CN" altLang="en-US" sz="2000" dirty="0">
              <a:latin typeface="华文细黑" panose="02010600040101010101" pitchFamily="2" charset="-122"/>
              <a:ea typeface="华文细黑" panose="02010600040101010101" pitchFamily="2" charset="-122"/>
            </a:endParaRPr>
          </a:p>
        </p:txBody>
      </p:sp>
      <p:sp>
        <p:nvSpPr>
          <p:cNvPr id="67" name="椭圆 66"/>
          <p:cNvSpPr/>
          <p:nvPr/>
        </p:nvSpPr>
        <p:spPr>
          <a:xfrm>
            <a:off x="4975588" y="2138707"/>
            <a:ext cx="2240823" cy="2240824"/>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p:cNvSpPr txBox="1"/>
          <p:nvPr/>
        </p:nvSpPr>
        <p:spPr>
          <a:xfrm>
            <a:off x="5130555" y="2784342"/>
            <a:ext cx="1930890" cy="646330"/>
          </a:xfrm>
          <a:prstGeom prst="rect">
            <a:avLst/>
          </a:prstGeom>
          <a:noFill/>
        </p:spPr>
        <p:txBody>
          <a:bodyPr wrap="square" rtlCol="0" anchor="ctr">
            <a:spAutoFit/>
          </a:bodyPr>
          <a:lstStyle/>
          <a:p>
            <a:pPr algn="ctr"/>
            <a:r>
              <a:rPr lang="en-US" altLang="zh-CN" sz="3600" dirty="0" smtClean="0">
                <a:solidFill>
                  <a:srgbClr val="00B050"/>
                </a:solidFill>
                <a:latin typeface="华文细黑" panose="02010600040101010101" pitchFamily="2" charset="-122"/>
                <a:ea typeface="华文细黑" panose="02010600040101010101" pitchFamily="2" charset="-122"/>
              </a:rPr>
              <a:t>3,500</a:t>
            </a:r>
            <a:endParaRPr lang="zh-CN" altLang="en-US" sz="3600" dirty="0">
              <a:solidFill>
                <a:srgbClr val="00B050"/>
              </a:solidFill>
              <a:latin typeface="华文细黑" panose="02010600040101010101" pitchFamily="2" charset="-122"/>
              <a:ea typeface="华文细黑" panose="02010600040101010101" pitchFamily="2" charset="-122"/>
            </a:endParaRPr>
          </a:p>
        </p:txBody>
      </p:sp>
      <p:sp>
        <p:nvSpPr>
          <p:cNvPr id="69" name="文本框 68"/>
          <p:cNvSpPr txBox="1"/>
          <p:nvPr/>
        </p:nvSpPr>
        <p:spPr>
          <a:xfrm>
            <a:off x="5535003" y="3511324"/>
            <a:ext cx="1121995" cy="400109"/>
          </a:xfrm>
          <a:prstGeom prst="rect">
            <a:avLst/>
          </a:prstGeom>
          <a:noFill/>
        </p:spPr>
        <p:txBody>
          <a:bodyPr wrap="square" rtlCol="0" anchor="ctr">
            <a:spAutoFit/>
          </a:bodyPr>
          <a:lstStyle>
            <a:defPPr>
              <a:defRPr lang="zh-CN"/>
            </a:defPPr>
            <a:lvl1pPr algn="ctr">
              <a:defRPr sz="1600">
                <a:solidFill>
                  <a:schemeClr val="bg1"/>
                </a:solidFill>
                <a:latin typeface="HelveticaNeueLT Pro 67 MdCn" panose="020B0606030502030204" pitchFamily="34" charset="0"/>
              </a:defRPr>
            </a:lvl1pPr>
          </a:lstStyle>
          <a:p>
            <a:r>
              <a:rPr lang="en-US" altLang="zh-CN" sz="2000" dirty="0">
                <a:solidFill>
                  <a:schemeClr val="tx1"/>
                </a:solidFill>
                <a:latin typeface="华文细黑" panose="02010600040101010101" pitchFamily="2" charset="-122"/>
                <a:ea typeface="华文细黑" panose="02010600040101010101" pitchFamily="2" charset="-122"/>
              </a:rPr>
              <a:t>Million</a:t>
            </a:r>
            <a:endParaRPr lang="zh-CN" altLang="en-US" sz="2000" dirty="0">
              <a:solidFill>
                <a:schemeClr val="tx1"/>
              </a:solidFill>
              <a:latin typeface="华文细黑" panose="02010600040101010101" pitchFamily="2" charset="-122"/>
              <a:ea typeface="华文细黑" panose="02010600040101010101" pitchFamily="2" charset="-122"/>
            </a:endParaRPr>
          </a:p>
        </p:txBody>
      </p:sp>
      <p:sp>
        <p:nvSpPr>
          <p:cNvPr id="70" name="椭圆 69"/>
          <p:cNvSpPr/>
          <p:nvPr/>
        </p:nvSpPr>
        <p:spPr>
          <a:xfrm>
            <a:off x="8984208" y="2138707"/>
            <a:ext cx="2240823" cy="2240824"/>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70"/>
          <p:cNvSpPr txBox="1"/>
          <p:nvPr/>
        </p:nvSpPr>
        <p:spPr>
          <a:xfrm>
            <a:off x="9139175" y="2784342"/>
            <a:ext cx="1930890" cy="646330"/>
          </a:xfrm>
          <a:prstGeom prst="rect">
            <a:avLst/>
          </a:prstGeom>
          <a:noFill/>
        </p:spPr>
        <p:txBody>
          <a:bodyPr wrap="square" rtlCol="0" anchor="ctr">
            <a:spAutoFit/>
          </a:bodyPr>
          <a:lstStyle>
            <a:defPPr>
              <a:defRPr lang="zh-CN"/>
            </a:defPPr>
            <a:lvl1pPr algn="ctr">
              <a:defRPr sz="3600">
                <a:solidFill>
                  <a:schemeClr val="bg1"/>
                </a:solidFill>
                <a:latin typeface="HelveticaNeueLT Pro 67 MdCn" panose="020B0606030502030204" pitchFamily="34" charset="0"/>
              </a:defRPr>
            </a:lvl1pPr>
          </a:lstStyle>
          <a:p>
            <a:r>
              <a:rPr lang="en-US" altLang="zh-CN" dirty="0">
                <a:solidFill>
                  <a:srgbClr val="00B050"/>
                </a:solidFill>
                <a:latin typeface="华文细黑" panose="02010600040101010101" pitchFamily="2" charset="-122"/>
                <a:ea typeface="华文细黑" panose="02010600040101010101" pitchFamily="2" charset="-122"/>
              </a:rPr>
              <a:t>2,400</a:t>
            </a:r>
            <a:endParaRPr lang="zh-CN" altLang="en-US" dirty="0">
              <a:solidFill>
                <a:srgbClr val="00B050"/>
              </a:solidFill>
              <a:latin typeface="华文细黑" panose="02010600040101010101" pitchFamily="2" charset="-122"/>
              <a:ea typeface="华文细黑" panose="02010600040101010101" pitchFamily="2" charset="-122"/>
            </a:endParaRPr>
          </a:p>
        </p:txBody>
      </p:sp>
      <p:sp>
        <p:nvSpPr>
          <p:cNvPr id="72" name="文本框 71"/>
          <p:cNvSpPr txBox="1"/>
          <p:nvPr/>
        </p:nvSpPr>
        <p:spPr>
          <a:xfrm>
            <a:off x="9543623" y="3511324"/>
            <a:ext cx="1121995" cy="400109"/>
          </a:xfrm>
          <a:prstGeom prst="rect">
            <a:avLst/>
          </a:prstGeom>
          <a:noFill/>
        </p:spPr>
        <p:txBody>
          <a:bodyPr wrap="square" rtlCol="0" anchor="ctr">
            <a:spAutoFit/>
          </a:bodyPr>
          <a:lstStyle>
            <a:defPPr>
              <a:defRPr lang="zh-CN"/>
            </a:defPPr>
            <a:lvl1pPr algn="ctr">
              <a:defRPr sz="1600">
                <a:solidFill>
                  <a:schemeClr val="bg1"/>
                </a:solidFill>
                <a:latin typeface="HelveticaNeueLT Pro 67 MdCn" panose="020B0606030502030204" pitchFamily="34" charset="0"/>
              </a:defRPr>
            </a:lvl1pPr>
          </a:lstStyle>
          <a:p>
            <a:r>
              <a:rPr lang="en-US" altLang="zh-CN" sz="2000" dirty="0">
                <a:solidFill>
                  <a:schemeClr val="tx1"/>
                </a:solidFill>
                <a:latin typeface="华文细黑" panose="02010600040101010101" pitchFamily="2" charset="-122"/>
                <a:ea typeface="华文细黑" panose="02010600040101010101" pitchFamily="2" charset="-122"/>
              </a:rPr>
              <a:t>Million</a:t>
            </a:r>
            <a:endParaRPr lang="zh-CN" altLang="en-US" sz="2000" dirty="0">
              <a:solidFill>
                <a:schemeClr val="tx1"/>
              </a:solidFill>
              <a:latin typeface="华文细黑" panose="02010600040101010101" pitchFamily="2" charset="-122"/>
              <a:ea typeface="华文细黑" panose="02010600040101010101" pitchFamily="2" charset="-122"/>
            </a:endParaRPr>
          </a:p>
        </p:txBody>
      </p:sp>
      <p:sp>
        <p:nvSpPr>
          <p:cNvPr id="73" name="矩形 55"/>
          <p:cNvSpPr/>
          <p:nvPr/>
        </p:nvSpPr>
        <p:spPr>
          <a:xfrm>
            <a:off x="747188" y="4523956"/>
            <a:ext cx="2680385" cy="904862"/>
          </a:xfrm>
          <a:prstGeom prst="rect">
            <a:avLst/>
          </a:prstGeom>
        </p:spPr>
        <p:txBody>
          <a:bodyPr wrap="square">
            <a:spAutoFit/>
          </a:bodyPr>
          <a:lstStyle/>
          <a:p>
            <a:pPr algn="ctr">
              <a:lnSpc>
                <a:spcPct val="120000"/>
              </a:lnSpc>
            </a:pPr>
            <a:r>
              <a:rPr lang="zh-CN" altLang="zh-CN" sz="1100" dirty="0">
                <a:latin typeface="华文细黑" panose="02010600040101010101" pitchFamily="2" charset="-122"/>
                <a:ea typeface="华文细黑" panose="02010600040101010101" pitchFamily="2" charset="-122"/>
                <a:cs typeface="Open Sans" panose="020B0606030504020204" pitchFamily="34" charset="0"/>
                <a:sym typeface="News Gothic MT" charset="0"/>
              </a:rPr>
              <a:t>Lorem ipsum dolor sit amet, consectetur adipisicing elit, sed do eiusmod tempor incididunt ut labore et dolore magna</a:t>
            </a:r>
            <a:endParaRPr lang="zh-CN" altLang="en-US" sz="1100" dirty="0">
              <a:latin typeface="华文细黑" panose="02010600040101010101" pitchFamily="2" charset="-122"/>
              <a:ea typeface="华文细黑" panose="02010600040101010101" pitchFamily="2" charset="-122"/>
              <a:cs typeface="Open Sans" panose="020B0606030504020204" pitchFamily="34" charset="0"/>
            </a:endParaRPr>
          </a:p>
        </p:txBody>
      </p:sp>
      <p:sp>
        <p:nvSpPr>
          <p:cNvPr id="74" name="矩形 55"/>
          <p:cNvSpPr/>
          <p:nvPr/>
        </p:nvSpPr>
        <p:spPr>
          <a:xfrm>
            <a:off x="4755808" y="4523956"/>
            <a:ext cx="2680385" cy="904864"/>
          </a:xfrm>
          <a:prstGeom prst="rect">
            <a:avLst/>
          </a:prstGeom>
        </p:spPr>
        <p:txBody>
          <a:bodyPr wrap="square">
            <a:spAutoFit/>
          </a:bodyPr>
          <a:lstStyle/>
          <a:p>
            <a:pPr algn="ctr">
              <a:lnSpc>
                <a:spcPct val="120000"/>
              </a:lnSpc>
            </a:pPr>
            <a:r>
              <a:rPr lang="zh-CN" altLang="zh-CN" sz="1100" dirty="0">
                <a:latin typeface="华文细黑" panose="02010600040101010101" pitchFamily="2" charset="-122"/>
                <a:ea typeface="华文细黑" panose="02010600040101010101" pitchFamily="2" charset="-122"/>
                <a:cs typeface="Open Sans" panose="020B0606030504020204" pitchFamily="34" charset="0"/>
                <a:sym typeface="News Gothic MT" charset="0"/>
              </a:rPr>
              <a:t>Lorem ipsum dolor sit amet, consectetur adipisicing elit, sed do eiusmod tempor incididunt ut labore et dolore magna</a:t>
            </a:r>
            <a:endParaRPr lang="zh-CN" altLang="en-US" sz="1100" dirty="0">
              <a:latin typeface="华文细黑" panose="02010600040101010101" pitchFamily="2" charset="-122"/>
              <a:ea typeface="华文细黑" panose="02010600040101010101" pitchFamily="2" charset="-122"/>
              <a:cs typeface="Open Sans" panose="020B0606030504020204" pitchFamily="34" charset="0"/>
            </a:endParaRPr>
          </a:p>
        </p:txBody>
      </p:sp>
      <p:sp>
        <p:nvSpPr>
          <p:cNvPr id="75" name="矩形 55"/>
          <p:cNvSpPr/>
          <p:nvPr/>
        </p:nvSpPr>
        <p:spPr>
          <a:xfrm>
            <a:off x="8764428" y="4523956"/>
            <a:ext cx="2680385" cy="904862"/>
          </a:xfrm>
          <a:prstGeom prst="rect">
            <a:avLst/>
          </a:prstGeom>
        </p:spPr>
        <p:txBody>
          <a:bodyPr wrap="square">
            <a:spAutoFit/>
          </a:bodyPr>
          <a:lstStyle/>
          <a:p>
            <a:pPr algn="ctr">
              <a:lnSpc>
                <a:spcPct val="120000"/>
              </a:lnSpc>
            </a:pPr>
            <a:r>
              <a:rPr lang="zh-CN" altLang="zh-CN" sz="1100" dirty="0">
                <a:latin typeface="华文细黑" panose="02010600040101010101" pitchFamily="2" charset="-122"/>
                <a:ea typeface="华文细黑" panose="02010600040101010101" pitchFamily="2" charset="-122"/>
                <a:cs typeface="Open Sans" panose="020B0606030504020204" pitchFamily="34" charset="0"/>
                <a:sym typeface="News Gothic MT" charset="0"/>
              </a:rPr>
              <a:t>Lorem ipsum dolor sit amet, consectetur adipisicing elit, sed do eiusmod tempor incididunt ut labore et dolore magna</a:t>
            </a:r>
            <a:endParaRPr lang="zh-CN" altLang="en-US" sz="1100" dirty="0">
              <a:latin typeface="华文细黑" panose="02010600040101010101" pitchFamily="2" charset="-122"/>
              <a:ea typeface="华文细黑" panose="02010600040101010101" pitchFamily="2" charset="-122"/>
              <a:cs typeface="Open Sans" panose="020B0606030504020204" pitchFamily="34" charset="0"/>
            </a:endParaRPr>
          </a:p>
        </p:txBody>
      </p:sp>
    </p:spTree>
    <p:extLst>
      <p:ext uri="{BB962C8B-B14F-4D97-AF65-F5344CB8AC3E}">
        <p14:creationId xmlns:p14="http://schemas.microsoft.com/office/powerpoint/2010/main" val="24139772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1342</Words>
  <Application>Microsoft Office PowerPoint</Application>
  <PresentationFormat>宽屏</PresentationFormat>
  <Paragraphs>223</Paragraphs>
  <Slides>22</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22</vt:i4>
      </vt:variant>
    </vt:vector>
  </HeadingPairs>
  <TitlesOfParts>
    <vt:vector size="42" baseType="lpstr">
      <vt:lpstr>Adobe Gothic Std B</vt:lpstr>
      <vt:lpstr>FontAwesome</vt:lpstr>
      <vt:lpstr>Franklin Gothic Medium Cond</vt:lpstr>
      <vt:lpstr>HelveticaNeueLT Pro 67 MdCn</vt:lpstr>
      <vt:lpstr>Hiragino Sans GB W3</vt:lpstr>
      <vt:lpstr>News Gothic MT</vt:lpstr>
      <vt:lpstr>Open Sans</vt:lpstr>
      <vt:lpstr>华文细黑</vt:lpstr>
      <vt:lpstr>宋体</vt:lpstr>
      <vt:lpstr>微软雅黑</vt:lpstr>
      <vt:lpstr>Arial</vt:lpstr>
      <vt:lpstr>Calibri</vt:lpstr>
      <vt:lpstr>Calibri Light</vt:lpstr>
      <vt:lpstr>Segoe UI Black</vt:lpstr>
      <vt:lpstr>Segoe UI Light</vt:lpstr>
      <vt:lpstr>Segoe UI Semibold</vt:lpstr>
      <vt:lpstr>Times New Roman</vt:lpstr>
      <vt:lpstr>Trajan Pro</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Lenovo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马灏锵</dc:creator>
  <cp:lastModifiedBy>MK</cp:lastModifiedBy>
  <cp:revision>25</cp:revision>
  <dcterms:created xsi:type="dcterms:W3CDTF">2015-04-17T07:21:45Z</dcterms:created>
  <dcterms:modified xsi:type="dcterms:W3CDTF">2015-05-21T03:17:33Z</dcterms:modified>
</cp:coreProperties>
</file>