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64" r:id="rId5"/>
    <p:sldId id="277" r:id="rId6"/>
    <p:sldId id="272" r:id="rId7"/>
    <p:sldId id="273" r:id="rId8"/>
    <p:sldId id="270" r:id="rId9"/>
    <p:sldId id="274" r:id="rId10"/>
    <p:sldId id="380" r:id="rId11"/>
    <p:sldId id="278" r:id="rId12"/>
    <p:sldId id="279" r:id="rId13"/>
    <p:sldId id="280" r:id="rId14"/>
    <p:sldId id="282" r:id="rId15"/>
    <p:sldId id="382" r:id="rId16"/>
    <p:sldId id="285" r:id="rId17"/>
    <p:sldId id="283" r:id="rId18"/>
    <p:sldId id="275" r:id="rId19"/>
    <p:sldId id="276" r:id="rId20"/>
    <p:sldId id="381" r:id="rId21"/>
    <p:sldId id="287" r:id="rId22"/>
    <p:sldId id="376" r:id="rId23"/>
    <p:sldId id="377" r:id="rId24"/>
    <p:sldId id="378" r:id="rId25"/>
    <p:sldId id="379" r:id="rId26"/>
    <p:sldId id="383" r:id="rId27"/>
  </p:sldIdLst>
  <p:sldSz cx="12192000" cy="6858000"/>
  <p:notesSz cx="6858000" cy="9144000"/>
  <p:embeddedFontLst>
    <p:embeddedFont>
      <p:font typeface="微软雅黑" panose="020B0503020204020204" pitchFamily="34" charset="-122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" y="270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  <a:sp3d>
          <a:contourClr>
            <a:schemeClr val="tx1">
              <a:lumMod val="50000"/>
              <a:lumOff val="50000"/>
            </a:schemeClr>
          </a:contourClr>
        </a:sp3d>
      </c:spPr>
    </c:sideWall>
    <c:backWall>
      <c:thickness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  <a:sp3d>
          <a:contourClr>
            <a:schemeClr val="tx1">
              <a:lumMod val="50000"/>
              <a:lumOff val="50000"/>
            </a:schemeClr>
          </a:contourClr>
        </a:sp3d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 w="0"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24</c:v>
                </c:pt>
                <c:pt idx="2">
                  <c:v>13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100000">
                  <a:srgbClr val="BE1007"/>
                </a:gs>
                <a:gs pos="25000">
                  <a:srgbClr val="F93D32"/>
                </a:gs>
              </a:gsLst>
              <a:lin ang="5400000" scaled="1"/>
            </a:gradFill>
            <a:ln w="0"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</c:v>
                </c:pt>
                <c:pt idx="1">
                  <c:v>30</c:v>
                </c:pt>
                <c:pt idx="2">
                  <c:v>15</c:v>
                </c:pt>
                <c:pt idx="3">
                  <c:v>21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919736"/>
        <c:axId val="400662248"/>
        <c:axId val="400673208"/>
      </c:area3DChart>
      <c:dateAx>
        <c:axId val="2209197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662248"/>
        <c:crosses val="autoZero"/>
        <c:auto val="1"/>
        <c:lblOffset val="100"/>
        <c:baseTimeUnit val="days"/>
      </c:dateAx>
      <c:valAx>
        <c:axId val="40066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919736"/>
        <c:crosses val="autoZero"/>
        <c:crossBetween val="midCat"/>
      </c:valAx>
      <c:serAx>
        <c:axId val="4006732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662248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20177165354332"/>
          <c:y val="0.83016265808546663"/>
          <c:w val="0.17197145669291339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BE1007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20202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explosion val="13"/>
            <c:spPr>
              <a:solidFill>
                <a:srgbClr val="F93D3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3.2</c:v>
                </c:pt>
                <c:pt idx="2">
                  <c:v>1.8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`</a:t>
            </a: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3D4E87-BE9F-45F9-989F-B1075C823FDD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4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pidbbs.cn/forum.php?mod=forumdisplay&amp;fid=94" TargetMode="External"/><Relationship Id="rId3" Type="http://schemas.openxmlformats.org/officeDocument/2006/relationships/image" Target="../media/image11.jpeg"/><Relationship Id="rId7" Type="http://schemas.openxmlformats.org/officeDocument/2006/relationships/hyperlink" Target="http://www.rapidbbs.cn/forum.php?mod=forumdisplay&amp;fid=128" TargetMode="External"/><Relationship Id="rId12" Type="http://schemas.openxmlformats.org/officeDocument/2006/relationships/hyperlink" Target="http://www.rapidbbs.cn/forum.php?mod=viewthread&amp;tid=520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apidesign.cn/" TargetMode="External"/><Relationship Id="rId11" Type="http://schemas.openxmlformats.org/officeDocument/2006/relationships/hyperlink" Target="http://www.rapidbbs.cn/forum.php?mod=forumdisplay&amp;fid=98" TargetMode="External"/><Relationship Id="rId5" Type="http://schemas.openxmlformats.org/officeDocument/2006/relationships/hyperlink" Target="http://www.rapidppt.com/" TargetMode="External"/><Relationship Id="rId10" Type="http://schemas.openxmlformats.org/officeDocument/2006/relationships/hyperlink" Target="http://www.rapidbbs.cn/forum.php?mod=forumdisplay&amp;fid=95" TargetMode="External"/><Relationship Id="rId4" Type="http://schemas.openxmlformats.org/officeDocument/2006/relationships/hyperlink" Target="http://www.rapidbbs.cn/" TargetMode="External"/><Relationship Id="rId9" Type="http://schemas.openxmlformats.org/officeDocument/2006/relationships/hyperlink" Target="http://www.rapidbbs.cn/forum.php?mod=forumdisplay&amp;fid=1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9588" y="1734800"/>
            <a:ext cx="54145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smtClean="0">
                <a:solidFill>
                  <a:srgbClr val="B82E24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6600" b="1" smtClean="0">
                <a:solidFill>
                  <a:srgbClr val="141316"/>
                </a:solidFill>
                <a:latin typeface="Calibri" panose="020F0502020204030204" pitchFamily="34" charset="0"/>
              </a:rPr>
              <a:t>OWERPOINT</a:t>
            </a:r>
            <a:endParaRPr lang="zh-CN" altLang="en-US" sz="6600" b="1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19740" y="3375633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适用于商务汇报</a:t>
            </a:r>
            <a:r>
              <a:rPr lang="en-US" altLang="zh-CN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  <a:r>
              <a:rPr lang="en-US" altLang="zh-CN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总结等演示场合</a:t>
            </a:r>
            <a:endParaRPr lang="zh-CN" altLang="en-US" sz="160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44766" y="186264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3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03555" y="494480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 algn="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13993" y="4640900"/>
            <a:ext cx="1944763" cy="307777"/>
          </a:xfrm>
          <a:prstGeom prst="rect">
            <a:avLst/>
          </a:prstGeom>
          <a:solidFill>
            <a:srgbClr val="202022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市场璞石作品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8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28988" y="3028950"/>
            <a:ext cx="5434012" cy="723900"/>
            <a:chOff x="3328988" y="3028950"/>
            <a:chExt cx="5434012" cy="723900"/>
          </a:xfrm>
        </p:grpSpPr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28988" y="2082800"/>
            <a:ext cx="5434012" cy="3562350"/>
            <a:chOff x="3328988" y="2082800"/>
            <a:chExt cx="5434012" cy="3562350"/>
          </a:xfrm>
        </p:grpSpPr>
        <p:grpSp>
          <p:nvGrpSpPr>
            <p:cNvPr id="3" name="组合 2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8885479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332073" y="2082800"/>
            <a:ext cx="5434012" cy="3562350"/>
            <a:chOff x="3328988" y="2082800"/>
            <a:chExt cx="5434012" cy="3562350"/>
          </a:xfrm>
        </p:grpSpPr>
        <p:grpSp>
          <p:nvGrpSpPr>
            <p:cNvPr id="87" name="组合 86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48" y="4110961"/>
            <a:ext cx="1664724" cy="1849693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2446772" y="5218428"/>
            <a:ext cx="7298456" cy="123835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8414002" flipH="1">
            <a:off x="6274368" y="1477686"/>
            <a:ext cx="1519995" cy="2449907"/>
          </a:xfrm>
          <a:custGeom>
            <a:avLst/>
            <a:gdLst>
              <a:gd name="connsiteX0" fmla="*/ 39140 w 1519995"/>
              <a:gd name="connsiteY0" fmla="*/ 1307528 h 2449907"/>
              <a:gd name="connsiteX1" fmla="*/ 38868 w 1519995"/>
              <a:gd name="connsiteY1" fmla="*/ 1308575 h 2449907"/>
              <a:gd name="connsiteX2" fmla="*/ 108290 w 1519995"/>
              <a:gd name="connsiteY2" fmla="*/ 2289602 h 2449907"/>
              <a:gd name="connsiteX3" fmla="*/ 147326 w 1519995"/>
              <a:gd name="connsiteY3" fmla="*/ 2382864 h 2449907"/>
              <a:gd name="connsiteX4" fmla="*/ 285609 w 1519995"/>
              <a:gd name="connsiteY4" fmla="*/ 2418420 h 2449907"/>
              <a:gd name="connsiteX5" fmla="*/ 597955 w 1519995"/>
              <a:gd name="connsiteY5" fmla="*/ 2449907 h 2449907"/>
              <a:gd name="connsiteX6" fmla="*/ 1464483 w 1519995"/>
              <a:gd name="connsiteY6" fmla="*/ 2185220 h 2449907"/>
              <a:gd name="connsiteX7" fmla="*/ 1519995 w 1519995"/>
              <a:gd name="connsiteY7" fmla="*/ 2139419 h 2449907"/>
              <a:gd name="connsiteX8" fmla="*/ 1518698 w 1519995"/>
              <a:gd name="connsiteY8" fmla="*/ 2136490 h 2449907"/>
              <a:gd name="connsiteX9" fmla="*/ 1510067 w 1519995"/>
              <a:gd name="connsiteY9" fmla="*/ 2114316 h 2449907"/>
              <a:gd name="connsiteX10" fmla="*/ 1459606 w 1519995"/>
              <a:gd name="connsiteY10" fmla="*/ 2103370 h 2449907"/>
              <a:gd name="connsiteX11" fmla="*/ 791654 w 1519995"/>
              <a:gd name="connsiteY11" fmla="*/ 1848206 h 2449907"/>
              <a:gd name="connsiteX12" fmla="*/ 51346 w 1519995"/>
              <a:gd name="connsiteY12" fmla="*/ 1321275 h 2449907"/>
              <a:gd name="connsiteX13" fmla="*/ 374564 w 1519995"/>
              <a:gd name="connsiteY13" fmla="*/ 583360 h 2449907"/>
              <a:gd name="connsiteX14" fmla="*/ 281756 w 1519995"/>
              <a:gd name="connsiteY14" fmla="*/ 715360 h 2449907"/>
              <a:gd name="connsiteX15" fmla="*/ 264153 w 1519995"/>
              <a:gd name="connsiteY15" fmla="*/ 745889 h 2449907"/>
              <a:gd name="connsiteX16" fmla="*/ 341624 w 1519995"/>
              <a:gd name="connsiteY16" fmla="*/ 753729 h 2449907"/>
              <a:gd name="connsiteX17" fmla="*/ 969867 w 1519995"/>
              <a:gd name="connsiteY17" fmla="*/ 937046 h 2449907"/>
              <a:gd name="connsiteX18" fmla="*/ 1157117 w 1519995"/>
              <a:gd name="connsiteY18" fmla="*/ 1024526 h 2449907"/>
              <a:gd name="connsiteX19" fmla="*/ 1131908 w 1519995"/>
              <a:gd name="connsiteY19" fmla="*/ 910741 h 2449907"/>
              <a:gd name="connsiteX20" fmla="*/ 1140623 w 1519995"/>
              <a:gd name="connsiteY20" fmla="*/ 20727 h 2449907"/>
              <a:gd name="connsiteX21" fmla="*/ 1171933 w 1519995"/>
              <a:gd name="connsiteY21" fmla="*/ 1032 h 2449907"/>
              <a:gd name="connsiteX22" fmla="*/ 1171556 w 1519995"/>
              <a:gd name="connsiteY22" fmla="*/ 0 h 2449907"/>
              <a:gd name="connsiteX23" fmla="*/ 1008973 w 1519995"/>
              <a:gd name="connsiteY23" fmla="*/ 68643 h 2449907"/>
              <a:gd name="connsiteX24" fmla="*/ 374564 w 1519995"/>
              <a:gd name="connsiteY24" fmla="*/ 583360 h 24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19995" h="2449907">
                <a:moveTo>
                  <a:pt x="39140" y="1307528"/>
                </a:moveTo>
                <a:lnTo>
                  <a:pt x="38868" y="1308575"/>
                </a:lnTo>
                <a:cubicBezTo>
                  <a:pt x="-28285" y="1624937"/>
                  <a:pt x="-10459" y="1963339"/>
                  <a:pt x="108290" y="2289602"/>
                </a:cubicBezTo>
                <a:lnTo>
                  <a:pt x="147326" y="2382864"/>
                </a:lnTo>
                <a:lnTo>
                  <a:pt x="285609" y="2418420"/>
                </a:lnTo>
                <a:cubicBezTo>
                  <a:pt x="386500" y="2439066"/>
                  <a:pt x="490962" y="2449907"/>
                  <a:pt x="597955" y="2449907"/>
                </a:cubicBezTo>
                <a:cubicBezTo>
                  <a:pt x="918937" y="2449907"/>
                  <a:pt x="1217128" y="2352330"/>
                  <a:pt x="1464483" y="2185220"/>
                </a:cubicBezTo>
                <a:lnTo>
                  <a:pt x="1519995" y="2139419"/>
                </a:lnTo>
                <a:lnTo>
                  <a:pt x="1518698" y="2136490"/>
                </a:lnTo>
                <a:lnTo>
                  <a:pt x="1510067" y="2114316"/>
                </a:lnTo>
                <a:lnTo>
                  <a:pt x="1459606" y="2103370"/>
                </a:lnTo>
                <a:cubicBezTo>
                  <a:pt x="1256810" y="2054239"/>
                  <a:pt x="1026094" y="1968112"/>
                  <a:pt x="791654" y="1848206"/>
                </a:cubicBezTo>
                <a:cubicBezTo>
                  <a:pt x="479068" y="1688330"/>
                  <a:pt x="219049" y="1498671"/>
                  <a:pt x="51346" y="1321275"/>
                </a:cubicBezTo>
                <a:close/>
                <a:moveTo>
                  <a:pt x="374564" y="583360"/>
                </a:moveTo>
                <a:cubicBezTo>
                  <a:pt x="341611" y="626009"/>
                  <a:pt x="310651" y="670062"/>
                  <a:pt x="281756" y="715360"/>
                </a:cubicBezTo>
                <a:lnTo>
                  <a:pt x="264153" y="745889"/>
                </a:lnTo>
                <a:lnTo>
                  <a:pt x="341624" y="753729"/>
                </a:lnTo>
                <a:cubicBezTo>
                  <a:pt x="523118" y="777840"/>
                  <a:pt x="740598" y="840016"/>
                  <a:pt x="969867" y="937046"/>
                </a:cubicBezTo>
                <a:lnTo>
                  <a:pt x="1157117" y="1024526"/>
                </a:lnTo>
                <a:lnTo>
                  <a:pt x="1131908" y="910741"/>
                </a:lnTo>
                <a:cubicBezTo>
                  <a:pt x="1038327" y="458267"/>
                  <a:pt x="1036211" y="119636"/>
                  <a:pt x="1140623" y="20727"/>
                </a:cubicBezTo>
                <a:lnTo>
                  <a:pt x="1171933" y="1032"/>
                </a:lnTo>
                <a:lnTo>
                  <a:pt x="1171556" y="0"/>
                </a:lnTo>
                <a:lnTo>
                  <a:pt x="1008973" y="68643"/>
                </a:lnTo>
                <a:cubicBezTo>
                  <a:pt x="753869" y="191947"/>
                  <a:pt x="539324" y="370112"/>
                  <a:pt x="374564" y="583360"/>
                </a:cubicBezTo>
                <a:close/>
              </a:path>
            </a:pathLst>
          </a:custGeom>
          <a:gradFill>
            <a:gsLst>
              <a:gs pos="43000">
                <a:schemeClr val="bg1">
                  <a:alpha val="0"/>
                </a:schemeClr>
              </a:gs>
              <a:gs pos="100000">
                <a:schemeClr val="bg1">
                  <a:lumMod val="99000"/>
                  <a:lumOff val="1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165525" y="3039200"/>
            <a:ext cx="3860949" cy="2815966"/>
            <a:chOff x="3462070" y="2170443"/>
            <a:chExt cx="5151183" cy="3756992"/>
          </a:xfrm>
        </p:grpSpPr>
        <p:grpSp>
          <p:nvGrpSpPr>
            <p:cNvPr id="15" name="组合 14"/>
            <p:cNvGrpSpPr/>
            <p:nvPr/>
          </p:nvGrpSpPr>
          <p:grpSpPr>
            <a:xfrm rot="20400000">
              <a:off x="3514645" y="2351040"/>
              <a:ext cx="2200886" cy="3576395"/>
              <a:chOff x="3114187" y="3181588"/>
              <a:chExt cx="1576773" cy="2562225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3114187" y="3181588"/>
                <a:ext cx="1276839" cy="2561746"/>
              </a:xfrm>
              <a:custGeom>
                <a:avLst/>
                <a:gdLst>
                  <a:gd name="connsiteX0" fmla="*/ 1276839 w 1276839"/>
                  <a:gd name="connsiteY0" fmla="*/ 0 h 2561746"/>
                  <a:gd name="connsiteX1" fmla="*/ 1276839 w 1276839"/>
                  <a:gd name="connsiteY1" fmla="*/ 787 h 2561746"/>
                  <a:gd name="connsiteX2" fmla="*/ 1250935 w 1276839"/>
                  <a:gd name="connsiteY2" fmla="*/ 6374 h 2561746"/>
                  <a:gd name="connsiteX3" fmla="*/ 981666 w 1276839"/>
                  <a:gd name="connsiteY3" fmla="*/ 1280873 h 2561746"/>
                  <a:gd name="connsiteX4" fmla="*/ 1250935 w 1276839"/>
                  <a:gd name="connsiteY4" fmla="*/ 2555372 h 2561746"/>
                  <a:gd name="connsiteX5" fmla="*/ 1276839 w 1276839"/>
                  <a:gd name="connsiteY5" fmla="*/ 2560959 h 2561746"/>
                  <a:gd name="connsiteX6" fmla="*/ 1276839 w 1276839"/>
                  <a:gd name="connsiteY6" fmla="*/ 2561746 h 2561746"/>
                  <a:gd name="connsiteX7" fmla="*/ 1150564 w 1276839"/>
                  <a:gd name="connsiteY7" fmla="*/ 2555372 h 2561746"/>
                  <a:gd name="connsiteX8" fmla="*/ 0 w 1276839"/>
                  <a:gd name="connsiteY8" fmla="*/ 1280873 h 2561746"/>
                  <a:gd name="connsiteX9" fmla="*/ 1150564 w 1276839"/>
                  <a:gd name="connsiteY9" fmla="*/ 6374 h 256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6839" h="2561746">
                    <a:moveTo>
                      <a:pt x="1276839" y="0"/>
                    </a:moveTo>
                    <a:lnTo>
                      <a:pt x="1276839" y="787"/>
                    </a:lnTo>
                    <a:lnTo>
                      <a:pt x="1250935" y="6374"/>
                    </a:lnTo>
                    <a:cubicBezTo>
                      <a:pt x="1099690" y="71980"/>
                      <a:pt x="981666" y="617555"/>
                      <a:pt x="981666" y="1280873"/>
                    </a:cubicBezTo>
                    <a:cubicBezTo>
                      <a:pt x="981666" y="1944191"/>
                      <a:pt x="1099690" y="2489766"/>
                      <a:pt x="1250935" y="2555372"/>
                    </a:cubicBezTo>
                    <a:lnTo>
                      <a:pt x="1276839" y="2560959"/>
                    </a:lnTo>
                    <a:lnTo>
                      <a:pt x="1276839" y="2561746"/>
                    </a:lnTo>
                    <a:lnTo>
                      <a:pt x="1150564" y="2555372"/>
                    </a:lnTo>
                    <a:cubicBezTo>
                      <a:pt x="504310" y="2489766"/>
                      <a:pt x="0" y="1944191"/>
                      <a:pt x="0" y="1280873"/>
                    </a:cubicBezTo>
                    <a:cubicBezTo>
                      <a:pt x="0" y="617555"/>
                      <a:pt x="504310" y="71980"/>
                      <a:pt x="1150564" y="63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91091" y="3181588"/>
                <a:ext cx="599869" cy="2562225"/>
              </a:xfrm>
              <a:prstGeom prst="ellipse">
                <a:avLst/>
              </a:prstGeom>
              <a:gradFill>
                <a:gsLst>
                  <a:gs pos="100000">
                    <a:srgbClr val="BE1007"/>
                  </a:gs>
                  <a:gs pos="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200000" flipH="1">
              <a:off x="6412367" y="2351040"/>
              <a:ext cx="2200886" cy="3576395"/>
              <a:chOff x="3114187" y="3181588"/>
              <a:chExt cx="1576773" cy="2562225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114187" y="3181588"/>
                <a:ext cx="1276839" cy="2561746"/>
              </a:xfrm>
              <a:custGeom>
                <a:avLst/>
                <a:gdLst>
                  <a:gd name="connsiteX0" fmla="*/ 1276839 w 1276839"/>
                  <a:gd name="connsiteY0" fmla="*/ 0 h 2561746"/>
                  <a:gd name="connsiteX1" fmla="*/ 1276839 w 1276839"/>
                  <a:gd name="connsiteY1" fmla="*/ 787 h 2561746"/>
                  <a:gd name="connsiteX2" fmla="*/ 1250935 w 1276839"/>
                  <a:gd name="connsiteY2" fmla="*/ 6374 h 2561746"/>
                  <a:gd name="connsiteX3" fmla="*/ 981666 w 1276839"/>
                  <a:gd name="connsiteY3" fmla="*/ 1280873 h 2561746"/>
                  <a:gd name="connsiteX4" fmla="*/ 1250935 w 1276839"/>
                  <a:gd name="connsiteY4" fmla="*/ 2555372 h 2561746"/>
                  <a:gd name="connsiteX5" fmla="*/ 1276839 w 1276839"/>
                  <a:gd name="connsiteY5" fmla="*/ 2560959 h 2561746"/>
                  <a:gd name="connsiteX6" fmla="*/ 1276839 w 1276839"/>
                  <a:gd name="connsiteY6" fmla="*/ 2561746 h 2561746"/>
                  <a:gd name="connsiteX7" fmla="*/ 1150564 w 1276839"/>
                  <a:gd name="connsiteY7" fmla="*/ 2555372 h 2561746"/>
                  <a:gd name="connsiteX8" fmla="*/ 0 w 1276839"/>
                  <a:gd name="connsiteY8" fmla="*/ 1280873 h 2561746"/>
                  <a:gd name="connsiteX9" fmla="*/ 1150564 w 1276839"/>
                  <a:gd name="connsiteY9" fmla="*/ 6374 h 256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6839" h="2561746">
                    <a:moveTo>
                      <a:pt x="1276839" y="0"/>
                    </a:moveTo>
                    <a:lnTo>
                      <a:pt x="1276839" y="787"/>
                    </a:lnTo>
                    <a:lnTo>
                      <a:pt x="1250935" y="6374"/>
                    </a:lnTo>
                    <a:cubicBezTo>
                      <a:pt x="1099690" y="71980"/>
                      <a:pt x="981666" y="617555"/>
                      <a:pt x="981666" y="1280873"/>
                    </a:cubicBezTo>
                    <a:cubicBezTo>
                      <a:pt x="981666" y="1944191"/>
                      <a:pt x="1099690" y="2489766"/>
                      <a:pt x="1250935" y="2555372"/>
                    </a:cubicBezTo>
                    <a:lnTo>
                      <a:pt x="1276839" y="2560959"/>
                    </a:lnTo>
                    <a:lnTo>
                      <a:pt x="1276839" y="2561746"/>
                    </a:lnTo>
                    <a:lnTo>
                      <a:pt x="1150564" y="2555372"/>
                    </a:lnTo>
                    <a:cubicBezTo>
                      <a:pt x="504310" y="2489766"/>
                      <a:pt x="0" y="1944191"/>
                      <a:pt x="0" y="1280873"/>
                    </a:cubicBezTo>
                    <a:cubicBezTo>
                      <a:pt x="0" y="617555"/>
                      <a:pt x="504310" y="71980"/>
                      <a:pt x="1150564" y="63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091091" y="3181588"/>
                <a:ext cx="599869" cy="2562225"/>
              </a:xfrm>
              <a:prstGeom prst="ellipse">
                <a:avLst/>
              </a:prstGeom>
              <a:gradFill>
                <a:gsLst>
                  <a:gs pos="100000">
                    <a:srgbClr val="BE1007"/>
                  </a:gs>
                  <a:gs pos="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462070" y="2225694"/>
              <a:ext cx="1519995" cy="2449907"/>
              <a:chOff x="3581791" y="3091786"/>
              <a:chExt cx="1088965" cy="1755179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3581791" y="3091786"/>
                <a:ext cx="1088965" cy="1755179"/>
              </a:xfrm>
              <a:custGeom>
                <a:avLst/>
                <a:gdLst>
                  <a:gd name="connsiteX0" fmla="*/ 839334 w 1088965"/>
                  <a:gd name="connsiteY0" fmla="*/ 0 h 1755179"/>
                  <a:gd name="connsiteX1" fmla="*/ 839604 w 1088965"/>
                  <a:gd name="connsiteY1" fmla="*/ 739 h 1755179"/>
                  <a:gd name="connsiteX2" fmla="*/ 817173 w 1088965"/>
                  <a:gd name="connsiteY2" fmla="*/ 14849 h 1755179"/>
                  <a:gd name="connsiteX3" fmla="*/ 1000047 w 1088965"/>
                  <a:gd name="connsiteY3" fmla="*/ 1304582 h 1755179"/>
                  <a:gd name="connsiteX4" fmla="*/ 1088036 w 1088965"/>
                  <a:gd name="connsiteY4" fmla="*/ 1530639 h 1755179"/>
                  <a:gd name="connsiteX5" fmla="*/ 1088965 w 1088965"/>
                  <a:gd name="connsiteY5" fmla="*/ 1532737 h 1755179"/>
                  <a:gd name="connsiteX6" fmla="*/ 1049195 w 1088965"/>
                  <a:gd name="connsiteY6" fmla="*/ 1565550 h 1755179"/>
                  <a:gd name="connsiteX7" fmla="*/ 428391 w 1088965"/>
                  <a:gd name="connsiteY7" fmla="*/ 1755179 h 1755179"/>
                  <a:gd name="connsiteX8" fmla="*/ 204618 w 1088965"/>
                  <a:gd name="connsiteY8" fmla="*/ 1732621 h 1755179"/>
                  <a:gd name="connsiteX9" fmla="*/ 105548 w 1088965"/>
                  <a:gd name="connsiteY9" fmla="*/ 1707148 h 1755179"/>
                  <a:gd name="connsiteX10" fmla="*/ 77582 w 1088965"/>
                  <a:gd name="connsiteY10" fmla="*/ 1640332 h 1755179"/>
                  <a:gd name="connsiteX11" fmla="*/ 722855 w 1088965"/>
                  <a:gd name="connsiteY11" fmla="*/ 49178 h 1755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8965" h="1755179">
                    <a:moveTo>
                      <a:pt x="839334" y="0"/>
                    </a:moveTo>
                    <a:lnTo>
                      <a:pt x="839604" y="739"/>
                    </a:lnTo>
                    <a:lnTo>
                      <a:pt x="817173" y="14849"/>
                    </a:lnTo>
                    <a:cubicBezTo>
                      <a:pt x="697487" y="128227"/>
                      <a:pt x="773179" y="681267"/>
                      <a:pt x="1000047" y="1304582"/>
                    </a:cubicBezTo>
                    <a:cubicBezTo>
                      <a:pt x="1028405" y="1382497"/>
                      <a:pt x="1057868" y="1458051"/>
                      <a:pt x="1088036" y="1530639"/>
                    </a:cubicBezTo>
                    <a:lnTo>
                      <a:pt x="1088965" y="1532737"/>
                    </a:lnTo>
                    <a:lnTo>
                      <a:pt x="1049195" y="1565550"/>
                    </a:lnTo>
                    <a:cubicBezTo>
                      <a:pt x="871983" y="1685272"/>
                      <a:pt x="658351" y="1755179"/>
                      <a:pt x="428391" y="1755179"/>
                    </a:cubicBezTo>
                    <a:cubicBezTo>
                      <a:pt x="351738" y="1755179"/>
                      <a:pt x="276899" y="1747412"/>
                      <a:pt x="204618" y="1732621"/>
                    </a:cubicBezTo>
                    <a:lnTo>
                      <a:pt x="105548" y="1707148"/>
                    </a:lnTo>
                    <a:lnTo>
                      <a:pt x="77582" y="1640332"/>
                    </a:lnTo>
                    <a:cubicBezTo>
                      <a:pt x="-149286" y="1017016"/>
                      <a:pt x="138013" y="331859"/>
                      <a:pt x="722855" y="49178"/>
                    </a:cubicBezTo>
                    <a:close/>
                  </a:path>
                </a:pathLst>
              </a:custGeom>
              <a:gradFill>
                <a:gsLst>
                  <a:gs pos="3300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3693209" y="4639835"/>
                <a:ext cx="963669" cy="205398"/>
              </a:xfrm>
              <a:custGeom>
                <a:avLst/>
                <a:gdLst>
                  <a:gd name="connsiteX0" fmla="*/ 963669 w 963669"/>
                  <a:gd name="connsiteY0" fmla="*/ 0 h 205398"/>
                  <a:gd name="connsiteX1" fmla="*/ 944557 w 963669"/>
                  <a:gd name="connsiteY1" fmla="*/ 15769 h 205398"/>
                  <a:gd name="connsiteX2" fmla="*/ 323753 w 963669"/>
                  <a:gd name="connsiteY2" fmla="*/ 205398 h 205398"/>
                  <a:gd name="connsiteX3" fmla="*/ 99980 w 963669"/>
                  <a:gd name="connsiteY3" fmla="*/ 182840 h 205398"/>
                  <a:gd name="connsiteX4" fmla="*/ 910 w 963669"/>
                  <a:gd name="connsiteY4" fmla="*/ 157367 h 205398"/>
                  <a:gd name="connsiteX5" fmla="*/ 0 w 963669"/>
                  <a:gd name="connsiteY5" fmla="*/ 155193 h 205398"/>
                  <a:gd name="connsiteX6" fmla="*/ 21231 w 963669"/>
                  <a:gd name="connsiteY6" fmla="*/ 160014 h 205398"/>
                  <a:gd name="connsiteX7" fmla="*/ 274616 w 963669"/>
                  <a:gd name="connsiteY7" fmla="*/ 182572 h 205398"/>
                  <a:gd name="connsiteX8" fmla="*/ 819698 w 963669"/>
                  <a:gd name="connsiteY8" fmla="*/ 73080 h 20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3669" h="205398">
                    <a:moveTo>
                      <a:pt x="963669" y="0"/>
                    </a:moveTo>
                    <a:lnTo>
                      <a:pt x="944557" y="15769"/>
                    </a:lnTo>
                    <a:cubicBezTo>
                      <a:pt x="767345" y="135491"/>
                      <a:pt x="553713" y="205398"/>
                      <a:pt x="323753" y="205398"/>
                    </a:cubicBezTo>
                    <a:cubicBezTo>
                      <a:pt x="247100" y="205398"/>
                      <a:pt x="172261" y="197631"/>
                      <a:pt x="99980" y="182840"/>
                    </a:cubicBezTo>
                    <a:lnTo>
                      <a:pt x="910" y="157367"/>
                    </a:lnTo>
                    <a:lnTo>
                      <a:pt x="0" y="155193"/>
                    </a:lnTo>
                    <a:lnTo>
                      <a:pt x="21231" y="160014"/>
                    </a:lnTo>
                    <a:cubicBezTo>
                      <a:pt x="103077" y="174805"/>
                      <a:pt x="187819" y="182572"/>
                      <a:pt x="274616" y="182572"/>
                    </a:cubicBezTo>
                    <a:cubicBezTo>
                      <a:pt x="469910" y="182572"/>
                      <a:pt x="654803" y="143249"/>
                      <a:pt x="819698" y="7308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任意多边形 64"/>
            <p:cNvSpPr/>
            <p:nvPr/>
          </p:nvSpPr>
          <p:spPr>
            <a:xfrm rot="18414002" flipH="1">
              <a:off x="7183949" y="3261694"/>
              <a:ext cx="1345105" cy="286698"/>
            </a:xfrm>
            <a:custGeom>
              <a:avLst/>
              <a:gdLst>
                <a:gd name="connsiteX0" fmla="*/ 963669 w 963669"/>
                <a:gd name="connsiteY0" fmla="*/ 0 h 205398"/>
                <a:gd name="connsiteX1" fmla="*/ 944557 w 963669"/>
                <a:gd name="connsiteY1" fmla="*/ 15769 h 205398"/>
                <a:gd name="connsiteX2" fmla="*/ 323753 w 963669"/>
                <a:gd name="connsiteY2" fmla="*/ 205398 h 205398"/>
                <a:gd name="connsiteX3" fmla="*/ 99980 w 963669"/>
                <a:gd name="connsiteY3" fmla="*/ 182840 h 205398"/>
                <a:gd name="connsiteX4" fmla="*/ 910 w 963669"/>
                <a:gd name="connsiteY4" fmla="*/ 157367 h 205398"/>
                <a:gd name="connsiteX5" fmla="*/ 0 w 963669"/>
                <a:gd name="connsiteY5" fmla="*/ 155193 h 205398"/>
                <a:gd name="connsiteX6" fmla="*/ 21231 w 963669"/>
                <a:gd name="connsiteY6" fmla="*/ 160014 h 205398"/>
                <a:gd name="connsiteX7" fmla="*/ 274616 w 963669"/>
                <a:gd name="connsiteY7" fmla="*/ 182572 h 205398"/>
                <a:gd name="connsiteX8" fmla="*/ 819698 w 963669"/>
                <a:gd name="connsiteY8" fmla="*/ 73080 h 20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669" h="205398">
                  <a:moveTo>
                    <a:pt x="963669" y="0"/>
                  </a:moveTo>
                  <a:lnTo>
                    <a:pt x="944557" y="15769"/>
                  </a:lnTo>
                  <a:cubicBezTo>
                    <a:pt x="767345" y="135491"/>
                    <a:pt x="553713" y="205398"/>
                    <a:pt x="323753" y="205398"/>
                  </a:cubicBezTo>
                  <a:cubicBezTo>
                    <a:pt x="247100" y="205398"/>
                    <a:pt x="172261" y="197631"/>
                    <a:pt x="99980" y="182840"/>
                  </a:cubicBezTo>
                  <a:lnTo>
                    <a:pt x="910" y="157367"/>
                  </a:lnTo>
                  <a:lnTo>
                    <a:pt x="0" y="155193"/>
                  </a:lnTo>
                  <a:lnTo>
                    <a:pt x="21231" y="160014"/>
                  </a:lnTo>
                  <a:cubicBezTo>
                    <a:pt x="103077" y="174805"/>
                    <a:pt x="187819" y="182572"/>
                    <a:pt x="274616" y="182572"/>
                  </a:cubicBezTo>
                  <a:cubicBezTo>
                    <a:pt x="469910" y="182572"/>
                    <a:pt x="654803" y="143249"/>
                    <a:pt x="819698" y="7308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0400000">
              <a:off x="4846401" y="2170443"/>
              <a:ext cx="796669" cy="3471214"/>
            </a:xfrm>
            <a:prstGeom prst="ellipse">
              <a:avLst/>
            </a:prstGeom>
            <a:gradFill>
              <a:gsLst>
                <a:gs pos="21000">
                  <a:schemeClr val="tx1">
                    <a:alpha val="59000"/>
                  </a:schemeClr>
                </a:gs>
                <a:gs pos="100000">
                  <a:schemeClr val="tx1">
                    <a:lumMod val="50000"/>
                    <a:lumOff val="50000"/>
                    <a:alpha val="50000"/>
                  </a:schemeClr>
                </a:gs>
              </a:gsLst>
              <a:lin ang="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200000" flipH="1">
              <a:off x="6483326" y="2170443"/>
              <a:ext cx="796669" cy="3471214"/>
            </a:xfrm>
            <a:prstGeom prst="ellipse">
              <a:avLst/>
            </a:prstGeom>
            <a:gradFill>
              <a:gsLst>
                <a:gs pos="100000">
                  <a:schemeClr val="tx1">
                    <a:alpha val="57000"/>
                  </a:schemeClr>
                </a:gs>
                <a:gs pos="20000">
                  <a:schemeClr val="tx1">
                    <a:lumMod val="50000"/>
                    <a:lumOff val="50000"/>
                    <a:alpha val="53000"/>
                  </a:schemeClr>
                </a:gs>
              </a:gsLst>
              <a:lin ang="10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058796" y="2669601"/>
              <a:ext cx="1960378" cy="1960378"/>
              <a:chOff x="5058796" y="2669601"/>
              <a:chExt cx="1960378" cy="196037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58796" y="2669601"/>
                <a:ext cx="1960378" cy="196037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161150" y="2974513"/>
                <a:ext cx="1763414" cy="165546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62000"/>
                    </a:schemeClr>
                  </a:gs>
                  <a:gs pos="35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328323" y="2702639"/>
                <a:ext cx="1471249" cy="104086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628279" y="2974513"/>
                <a:ext cx="221819" cy="2445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61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6" y="4340084"/>
            <a:ext cx="1484767" cy="164974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824883" y="30711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 b="1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57706" y="30711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 b="1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91824" y="3457627"/>
            <a:ext cx="226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点击添加文字说明</a:t>
            </a:r>
            <a:r>
              <a:rPr lang="zh-CN" altLang="en-US" sz="16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sz="1600" smtClean="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添加文字说明点击添加</a:t>
            </a:r>
            <a:endParaRPr lang="en-US" altLang="zh-CN" sz="1600" smtClean="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zh-CN" altLang="en-US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57654" y="3457627"/>
            <a:ext cx="226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点击添加文字说明</a:t>
            </a:r>
            <a:r>
              <a:rPr lang="zh-CN" altLang="en-US" sz="16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sz="1600" smtClean="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添加文字说明点击添加</a:t>
            </a:r>
            <a:endParaRPr lang="en-US" altLang="zh-CN" sz="1600" smtClean="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zh-CN" altLang="en-US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43916" y="183044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包含关系强调一个对象包含另外一个或几个对象。包含关系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个对象包含另外一个或几个对象。</a:t>
            </a: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62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2" grpId="0"/>
      <p:bldP spid="37" grpId="0"/>
      <p:bldP spid="38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587453" y="2423160"/>
            <a:ext cx="3093720" cy="518160"/>
          </a:xfrm>
          <a:custGeom>
            <a:avLst/>
            <a:gdLst>
              <a:gd name="connsiteX0" fmla="*/ 0 w 3093720"/>
              <a:gd name="connsiteY0" fmla="*/ 502920 h 518160"/>
              <a:gd name="connsiteX1" fmla="*/ 0 w 3093720"/>
              <a:gd name="connsiteY1" fmla="*/ 0 h 518160"/>
              <a:gd name="connsiteX2" fmla="*/ 3093720 w 3093720"/>
              <a:gd name="connsiteY2" fmla="*/ 0 h 518160"/>
              <a:gd name="connsiteX3" fmla="*/ 3093720 w 3093720"/>
              <a:gd name="connsiteY3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3720" h="518160">
                <a:moveTo>
                  <a:pt x="0" y="502920"/>
                </a:moveTo>
                <a:lnTo>
                  <a:pt x="0" y="0"/>
                </a:lnTo>
                <a:lnTo>
                  <a:pt x="3093720" y="0"/>
                </a:lnTo>
                <a:lnTo>
                  <a:pt x="3093720" y="51816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514813" y="3413760"/>
            <a:ext cx="2103120" cy="457200"/>
          </a:xfrm>
          <a:custGeom>
            <a:avLst/>
            <a:gdLst>
              <a:gd name="connsiteX0" fmla="*/ 0 w 2103120"/>
              <a:gd name="connsiteY0" fmla="*/ 441960 h 457200"/>
              <a:gd name="connsiteX1" fmla="*/ 0 w 2103120"/>
              <a:gd name="connsiteY1" fmla="*/ 0 h 457200"/>
              <a:gd name="connsiteX2" fmla="*/ 2103120 w 2103120"/>
              <a:gd name="connsiteY2" fmla="*/ 0 h 457200"/>
              <a:gd name="connsiteX3" fmla="*/ 2103120 w 210312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457200">
                <a:moveTo>
                  <a:pt x="0" y="4419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7700462" y="3413760"/>
            <a:ext cx="2103120" cy="457200"/>
          </a:xfrm>
          <a:custGeom>
            <a:avLst/>
            <a:gdLst>
              <a:gd name="connsiteX0" fmla="*/ 0 w 2103120"/>
              <a:gd name="connsiteY0" fmla="*/ 441960 h 457200"/>
              <a:gd name="connsiteX1" fmla="*/ 0 w 2103120"/>
              <a:gd name="connsiteY1" fmla="*/ 0 h 457200"/>
              <a:gd name="connsiteX2" fmla="*/ 2103120 w 2103120"/>
              <a:gd name="connsiteY2" fmla="*/ 0 h 457200"/>
              <a:gd name="connsiteX3" fmla="*/ 2103120 w 210312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457200">
                <a:moveTo>
                  <a:pt x="0" y="4419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981413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101461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181469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301338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5903895" y="4849544"/>
            <a:ext cx="356427" cy="1367596"/>
            <a:chOff x="5715000" y="193675"/>
            <a:chExt cx="730250" cy="280193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5715000" y="193675"/>
              <a:ext cx="730250" cy="2801938"/>
            </a:xfrm>
            <a:custGeom>
              <a:avLst/>
              <a:gdLst>
                <a:gd name="T0" fmla="*/ 241 w 329"/>
                <a:gd name="T1" fmla="*/ 1161 h 1264"/>
                <a:gd name="T2" fmla="*/ 250 w 329"/>
                <a:gd name="T3" fmla="*/ 1233 h 1264"/>
                <a:gd name="T4" fmla="*/ 216 w 329"/>
                <a:gd name="T5" fmla="*/ 1254 h 1264"/>
                <a:gd name="T6" fmla="*/ 189 w 329"/>
                <a:gd name="T7" fmla="*/ 1211 h 1264"/>
                <a:gd name="T8" fmla="*/ 185 w 329"/>
                <a:gd name="T9" fmla="*/ 1185 h 1264"/>
                <a:gd name="T10" fmla="*/ 127 w 329"/>
                <a:gd name="T11" fmla="*/ 1189 h 1264"/>
                <a:gd name="T12" fmla="*/ 116 w 329"/>
                <a:gd name="T13" fmla="*/ 1182 h 1264"/>
                <a:gd name="T14" fmla="*/ 168 w 329"/>
                <a:gd name="T15" fmla="*/ 1128 h 1264"/>
                <a:gd name="T16" fmla="*/ 164 w 329"/>
                <a:gd name="T17" fmla="*/ 1009 h 1264"/>
                <a:gd name="T18" fmla="*/ 137 w 329"/>
                <a:gd name="T19" fmla="*/ 899 h 1264"/>
                <a:gd name="T20" fmla="*/ 118 w 329"/>
                <a:gd name="T21" fmla="*/ 830 h 1264"/>
                <a:gd name="T22" fmla="*/ 100 w 329"/>
                <a:gd name="T23" fmla="*/ 821 h 1264"/>
                <a:gd name="T24" fmla="*/ 75 w 329"/>
                <a:gd name="T25" fmla="*/ 804 h 1264"/>
                <a:gd name="T26" fmla="*/ 72 w 329"/>
                <a:gd name="T27" fmla="*/ 692 h 1264"/>
                <a:gd name="T28" fmla="*/ 65 w 329"/>
                <a:gd name="T29" fmla="*/ 595 h 1264"/>
                <a:gd name="T30" fmla="*/ 64 w 329"/>
                <a:gd name="T31" fmla="*/ 558 h 1264"/>
                <a:gd name="T32" fmla="*/ 53 w 329"/>
                <a:gd name="T33" fmla="*/ 546 h 1264"/>
                <a:gd name="T34" fmla="*/ 65 w 329"/>
                <a:gd name="T35" fmla="*/ 503 h 1264"/>
                <a:gd name="T36" fmla="*/ 76 w 329"/>
                <a:gd name="T37" fmla="*/ 451 h 1264"/>
                <a:gd name="T38" fmla="*/ 18 w 329"/>
                <a:gd name="T39" fmla="*/ 409 h 1264"/>
                <a:gd name="T40" fmla="*/ 1 w 329"/>
                <a:gd name="T41" fmla="*/ 380 h 1264"/>
                <a:gd name="T42" fmla="*/ 41 w 329"/>
                <a:gd name="T43" fmla="*/ 306 h 1264"/>
                <a:gd name="T44" fmla="*/ 99 w 329"/>
                <a:gd name="T45" fmla="*/ 219 h 1264"/>
                <a:gd name="T46" fmla="*/ 127 w 329"/>
                <a:gd name="T47" fmla="*/ 203 h 1264"/>
                <a:gd name="T48" fmla="*/ 170 w 329"/>
                <a:gd name="T49" fmla="*/ 193 h 1264"/>
                <a:gd name="T50" fmla="*/ 165 w 329"/>
                <a:gd name="T51" fmla="*/ 172 h 1264"/>
                <a:gd name="T52" fmla="*/ 142 w 329"/>
                <a:gd name="T53" fmla="*/ 114 h 1264"/>
                <a:gd name="T54" fmla="*/ 149 w 329"/>
                <a:gd name="T55" fmla="*/ 28 h 1264"/>
                <a:gd name="T56" fmla="*/ 251 w 329"/>
                <a:gd name="T57" fmla="*/ 43 h 1264"/>
                <a:gd name="T58" fmla="*/ 259 w 329"/>
                <a:gd name="T59" fmla="*/ 86 h 1264"/>
                <a:gd name="T60" fmla="*/ 266 w 329"/>
                <a:gd name="T61" fmla="*/ 98 h 1264"/>
                <a:gd name="T62" fmla="*/ 260 w 329"/>
                <a:gd name="T63" fmla="*/ 121 h 1264"/>
                <a:gd name="T64" fmla="*/ 257 w 329"/>
                <a:gd name="T65" fmla="*/ 127 h 1264"/>
                <a:gd name="T66" fmla="*/ 246 w 329"/>
                <a:gd name="T67" fmla="*/ 154 h 1264"/>
                <a:gd name="T68" fmla="*/ 258 w 329"/>
                <a:gd name="T69" fmla="*/ 175 h 1264"/>
                <a:gd name="T70" fmla="*/ 271 w 329"/>
                <a:gd name="T71" fmla="*/ 192 h 1264"/>
                <a:gd name="T72" fmla="*/ 329 w 329"/>
                <a:gd name="T73" fmla="*/ 253 h 1264"/>
                <a:gd name="T74" fmla="*/ 301 w 329"/>
                <a:gd name="T75" fmla="*/ 363 h 1264"/>
                <a:gd name="T76" fmla="*/ 272 w 329"/>
                <a:gd name="T77" fmla="*/ 452 h 1264"/>
                <a:gd name="T78" fmla="*/ 292 w 329"/>
                <a:gd name="T79" fmla="*/ 571 h 1264"/>
                <a:gd name="T80" fmla="*/ 285 w 329"/>
                <a:gd name="T81" fmla="*/ 582 h 1264"/>
                <a:gd name="T82" fmla="*/ 283 w 329"/>
                <a:gd name="T83" fmla="*/ 640 h 1264"/>
                <a:gd name="T84" fmla="*/ 267 w 329"/>
                <a:gd name="T85" fmla="*/ 764 h 1264"/>
                <a:gd name="T86" fmla="*/ 255 w 329"/>
                <a:gd name="T87" fmla="*/ 845 h 1264"/>
                <a:gd name="T88" fmla="*/ 223 w 329"/>
                <a:gd name="T89" fmla="*/ 858 h 1264"/>
                <a:gd name="T90" fmla="*/ 241 w 329"/>
                <a:gd name="T91" fmla="*/ 964 h 1264"/>
                <a:gd name="T92" fmla="*/ 235 w 329"/>
                <a:gd name="T93" fmla="*/ 1055 h 1264"/>
                <a:gd name="T94" fmla="*/ 256 w 329"/>
                <a:gd name="T95" fmla="*/ 1106 h 1264"/>
                <a:gd name="T96" fmla="*/ 243 w 329"/>
                <a:gd name="T97" fmla="*/ 1124 h 1264"/>
                <a:gd name="T98" fmla="*/ 242 w 329"/>
                <a:gd name="T99" fmla="*/ 1154 h 1264"/>
                <a:gd name="T100" fmla="*/ 238 w 329"/>
                <a:gd name="T101" fmla="*/ 1155 h 1264"/>
                <a:gd name="T102" fmla="*/ 241 w 329"/>
                <a:gd name="T103" fmla="*/ 116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1264">
                  <a:moveTo>
                    <a:pt x="241" y="1161"/>
                  </a:moveTo>
                  <a:cubicBezTo>
                    <a:pt x="241" y="1161"/>
                    <a:pt x="262" y="1217"/>
                    <a:pt x="250" y="1233"/>
                  </a:cubicBezTo>
                  <a:cubicBezTo>
                    <a:pt x="238" y="1248"/>
                    <a:pt x="228" y="1264"/>
                    <a:pt x="216" y="1254"/>
                  </a:cubicBezTo>
                  <a:cubicBezTo>
                    <a:pt x="205" y="1245"/>
                    <a:pt x="189" y="1232"/>
                    <a:pt x="189" y="1211"/>
                  </a:cubicBezTo>
                  <a:cubicBezTo>
                    <a:pt x="189" y="1191"/>
                    <a:pt x="192" y="1182"/>
                    <a:pt x="185" y="1185"/>
                  </a:cubicBezTo>
                  <a:cubicBezTo>
                    <a:pt x="177" y="1188"/>
                    <a:pt x="143" y="1189"/>
                    <a:pt x="127" y="1189"/>
                  </a:cubicBezTo>
                  <a:cubicBezTo>
                    <a:pt x="111" y="1189"/>
                    <a:pt x="108" y="1186"/>
                    <a:pt x="116" y="1182"/>
                  </a:cubicBezTo>
                  <a:cubicBezTo>
                    <a:pt x="125" y="1178"/>
                    <a:pt x="164" y="1161"/>
                    <a:pt x="168" y="1128"/>
                  </a:cubicBezTo>
                  <a:cubicBezTo>
                    <a:pt x="172" y="1095"/>
                    <a:pt x="182" y="1063"/>
                    <a:pt x="164" y="1009"/>
                  </a:cubicBezTo>
                  <a:cubicBezTo>
                    <a:pt x="147" y="956"/>
                    <a:pt x="142" y="923"/>
                    <a:pt x="137" y="899"/>
                  </a:cubicBezTo>
                  <a:cubicBezTo>
                    <a:pt x="128" y="836"/>
                    <a:pt x="131" y="836"/>
                    <a:pt x="118" y="830"/>
                  </a:cubicBezTo>
                  <a:cubicBezTo>
                    <a:pt x="118" y="830"/>
                    <a:pt x="110" y="824"/>
                    <a:pt x="100" y="821"/>
                  </a:cubicBezTo>
                  <a:cubicBezTo>
                    <a:pt x="91" y="819"/>
                    <a:pt x="76" y="815"/>
                    <a:pt x="75" y="804"/>
                  </a:cubicBezTo>
                  <a:cubicBezTo>
                    <a:pt x="75" y="793"/>
                    <a:pt x="74" y="720"/>
                    <a:pt x="72" y="692"/>
                  </a:cubicBezTo>
                  <a:cubicBezTo>
                    <a:pt x="69" y="665"/>
                    <a:pt x="64" y="616"/>
                    <a:pt x="65" y="595"/>
                  </a:cubicBezTo>
                  <a:cubicBezTo>
                    <a:pt x="66" y="574"/>
                    <a:pt x="70" y="563"/>
                    <a:pt x="64" y="558"/>
                  </a:cubicBezTo>
                  <a:cubicBezTo>
                    <a:pt x="58" y="553"/>
                    <a:pt x="53" y="546"/>
                    <a:pt x="53" y="546"/>
                  </a:cubicBezTo>
                  <a:cubicBezTo>
                    <a:pt x="53" y="546"/>
                    <a:pt x="63" y="515"/>
                    <a:pt x="65" y="503"/>
                  </a:cubicBezTo>
                  <a:cubicBezTo>
                    <a:pt x="67" y="491"/>
                    <a:pt x="82" y="457"/>
                    <a:pt x="76" y="451"/>
                  </a:cubicBezTo>
                  <a:cubicBezTo>
                    <a:pt x="69" y="444"/>
                    <a:pt x="30" y="417"/>
                    <a:pt x="18" y="409"/>
                  </a:cubicBezTo>
                  <a:cubicBezTo>
                    <a:pt x="6" y="401"/>
                    <a:pt x="0" y="395"/>
                    <a:pt x="1" y="380"/>
                  </a:cubicBezTo>
                  <a:cubicBezTo>
                    <a:pt x="2" y="365"/>
                    <a:pt x="12" y="348"/>
                    <a:pt x="41" y="306"/>
                  </a:cubicBezTo>
                  <a:cubicBezTo>
                    <a:pt x="69" y="263"/>
                    <a:pt x="91" y="228"/>
                    <a:pt x="99" y="219"/>
                  </a:cubicBezTo>
                  <a:cubicBezTo>
                    <a:pt x="107" y="209"/>
                    <a:pt x="112" y="206"/>
                    <a:pt x="127" y="203"/>
                  </a:cubicBezTo>
                  <a:cubicBezTo>
                    <a:pt x="142" y="200"/>
                    <a:pt x="167" y="200"/>
                    <a:pt x="170" y="193"/>
                  </a:cubicBezTo>
                  <a:cubicBezTo>
                    <a:pt x="172" y="185"/>
                    <a:pt x="171" y="184"/>
                    <a:pt x="165" y="172"/>
                  </a:cubicBezTo>
                  <a:cubicBezTo>
                    <a:pt x="160" y="160"/>
                    <a:pt x="143" y="125"/>
                    <a:pt x="142" y="114"/>
                  </a:cubicBezTo>
                  <a:cubicBezTo>
                    <a:pt x="140" y="102"/>
                    <a:pt x="115" y="49"/>
                    <a:pt x="149" y="28"/>
                  </a:cubicBezTo>
                  <a:cubicBezTo>
                    <a:pt x="183" y="8"/>
                    <a:pt x="228" y="0"/>
                    <a:pt x="251" y="43"/>
                  </a:cubicBezTo>
                  <a:cubicBezTo>
                    <a:pt x="262" y="65"/>
                    <a:pt x="258" y="81"/>
                    <a:pt x="259" y="86"/>
                  </a:cubicBezTo>
                  <a:cubicBezTo>
                    <a:pt x="259" y="86"/>
                    <a:pt x="271" y="84"/>
                    <a:pt x="266" y="98"/>
                  </a:cubicBezTo>
                  <a:cubicBezTo>
                    <a:pt x="261" y="112"/>
                    <a:pt x="260" y="116"/>
                    <a:pt x="260" y="121"/>
                  </a:cubicBezTo>
                  <a:cubicBezTo>
                    <a:pt x="260" y="127"/>
                    <a:pt x="262" y="126"/>
                    <a:pt x="257" y="127"/>
                  </a:cubicBezTo>
                  <a:cubicBezTo>
                    <a:pt x="252" y="127"/>
                    <a:pt x="241" y="145"/>
                    <a:pt x="246" y="154"/>
                  </a:cubicBezTo>
                  <a:cubicBezTo>
                    <a:pt x="250" y="163"/>
                    <a:pt x="254" y="169"/>
                    <a:pt x="258" y="175"/>
                  </a:cubicBezTo>
                  <a:cubicBezTo>
                    <a:pt x="259" y="184"/>
                    <a:pt x="263" y="183"/>
                    <a:pt x="271" y="192"/>
                  </a:cubicBezTo>
                  <a:cubicBezTo>
                    <a:pt x="279" y="201"/>
                    <a:pt x="328" y="225"/>
                    <a:pt x="329" y="253"/>
                  </a:cubicBezTo>
                  <a:cubicBezTo>
                    <a:pt x="329" y="281"/>
                    <a:pt x="315" y="325"/>
                    <a:pt x="301" y="363"/>
                  </a:cubicBezTo>
                  <a:cubicBezTo>
                    <a:pt x="286" y="401"/>
                    <a:pt x="272" y="417"/>
                    <a:pt x="272" y="452"/>
                  </a:cubicBezTo>
                  <a:cubicBezTo>
                    <a:pt x="272" y="487"/>
                    <a:pt x="292" y="558"/>
                    <a:pt x="292" y="571"/>
                  </a:cubicBezTo>
                  <a:cubicBezTo>
                    <a:pt x="293" y="583"/>
                    <a:pt x="290" y="581"/>
                    <a:pt x="285" y="582"/>
                  </a:cubicBezTo>
                  <a:cubicBezTo>
                    <a:pt x="280" y="582"/>
                    <a:pt x="290" y="601"/>
                    <a:pt x="283" y="640"/>
                  </a:cubicBezTo>
                  <a:cubicBezTo>
                    <a:pt x="275" y="678"/>
                    <a:pt x="267" y="730"/>
                    <a:pt x="267" y="764"/>
                  </a:cubicBezTo>
                  <a:cubicBezTo>
                    <a:pt x="267" y="798"/>
                    <a:pt x="269" y="837"/>
                    <a:pt x="255" y="845"/>
                  </a:cubicBezTo>
                  <a:cubicBezTo>
                    <a:pt x="240" y="852"/>
                    <a:pt x="222" y="844"/>
                    <a:pt x="223" y="858"/>
                  </a:cubicBezTo>
                  <a:cubicBezTo>
                    <a:pt x="223" y="871"/>
                    <a:pt x="248" y="920"/>
                    <a:pt x="241" y="964"/>
                  </a:cubicBezTo>
                  <a:cubicBezTo>
                    <a:pt x="234" y="1008"/>
                    <a:pt x="228" y="1052"/>
                    <a:pt x="235" y="1055"/>
                  </a:cubicBezTo>
                  <a:cubicBezTo>
                    <a:pt x="242" y="1058"/>
                    <a:pt x="268" y="1084"/>
                    <a:pt x="256" y="1106"/>
                  </a:cubicBezTo>
                  <a:cubicBezTo>
                    <a:pt x="250" y="1115"/>
                    <a:pt x="243" y="1106"/>
                    <a:pt x="243" y="1124"/>
                  </a:cubicBezTo>
                  <a:cubicBezTo>
                    <a:pt x="243" y="1143"/>
                    <a:pt x="242" y="1154"/>
                    <a:pt x="242" y="1154"/>
                  </a:cubicBezTo>
                  <a:cubicBezTo>
                    <a:pt x="238" y="1155"/>
                    <a:pt x="238" y="1155"/>
                    <a:pt x="238" y="1155"/>
                  </a:cubicBezTo>
                  <a:cubicBezTo>
                    <a:pt x="238" y="1155"/>
                    <a:pt x="241" y="1156"/>
                    <a:pt x="241" y="1161"/>
                  </a:cubicBezTo>
                  <a:close/>
                </a:path>
              </a:pathLst>
            </a:custGeom>
            <a:solidFill>
              <a:srgbClr val="080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965825" y="534988"/>
              <a:ext cx="322263" cy="304800"/>
            </a:xfrm>
            <a:custGeom>
              <a:avLst/>
              <a:gdLst>
                <a:gd name="T0" fmla="*/ 32 w 145"/>
                <a:gd name="T1" fmla="*/ 138 h 138"/>
                <a:gd name="T2" fmla="*/ 72 w 145"/>
                <a:gd name="T3" fmla="*/ 85 h 138"/>
                <a:gd name="T4" fmla="*/ 105 w 145"/>
                <a:gd name="T5" fmla="*/ 98 h 138"/>
                <a:gd name="T6" fmla="*/ 129 w 145"/>
                <a:gd name="T7" fmla="*/ 52 h 138"/>
                <a:gd name="T8" fmla="*/ 145 w 145"/>
                <a:gd name="T9" fmla="*/ 21 h 138"/>
                <a:gd name="T10" fmla="*/ 133 w 145"/>
                <a:gd name="T11" fmla="*/ 0 h 138"/>
                <a:gd name="T12" fmla="*/ 68 w 145"/>
                <a:gd name="T13" fmla="*/ 74 h 138"/>
                <a:gd name="T14" fmla="*/ 50 w 145"/>
                <a:gd name="T15" fmla="*/ 93 h 138"/>
                <a:gd name="T16" fmla="*/ 42 w 145"/>
                <a:gd name="T17" fmla="*/ 81 h 138"/>
                <a:gd name="T18" fmla="*/ 57 w 145"/>
                <a:gd name="T19" fmla="*/ 45 h 138"/>
                <a:gd name="T20" fmla="*/ 44 w 145"/>
                <a:gd name="T21" fmla="*/ 45 h 138"/>
                <a:gd name="T22" fmla="*/ 0 w 145"/>
                <a:gd name="T23" fmla="*/ 80 h 138"/>
                <a:gd name="T24" fmla="*/ 26 w 145"/>
                <a:gd name="T25" fmla="*/ 81 h 138"/>
                <a:gd name="T26" fmla="*/ 32 w 145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138">
                  <a:moveTo>
                    <a:pt x="32" y="138"/>
                  </a:moveTo>
                  <a:cubicBezTo>
                    <a:pt x="72" y="85"/>
                    <a:pt x="72" y="85"/>
                    <a:pt x="72" y="8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18" y="66"/>
                    <a:pt x="129" y="52"/>
                  </a:cubicBezTo>
                  <a:cubicBezTo>
                    <a:pt x="140" y="37"/>
                    <a:pt x="145" y="21"/>
                    <a:pt x="145" y="21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8" y="57"/>
                    <a:pt x="68" y="74"/>
                  </a:cubicBezTo>
                  <a:cubicBezTo>
                    <a:pt x="68" y="74"/>
                    <a:pt x="54" y="89"/>
                    <a:pt x="50" y="93"/>
                  </a:cubicBezTo>
                  <a:cubicBezTo>
                    <a:pt x="46" y="97"/>
                    <a:pt x="45" y="88"/>
                    <a:pt x="42" y="81"/>
                  </a:cubicBezTo>
                  <a:cubicBezTo>
                    <a:pt x="43" y="68"/>
                    <a:pt x="57" y="45"/>
                    <a:pt x="57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4" y="77"/>
                    <a:pt x="26" y="81"/>
                  </a:cubicBezTo>
                  <a:cubicBezTo>
                    <a:pt x="27" y="85"/>
                    <a:pt x="32" y="130"/>
                    <a:pt x="32" y="1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5821363" y="920750"/>
              <a:ext cx="77788" cy="90488"/>
            </a:xfrm>
            <a:custGeom>
              <a:avLst/>
              <a:gdLst>
                <a:gd name="T0" fmla="*/ 9 w 35"/>
                <a:gd name="T1" fmla="*/ 41 h 41"/>
                <a:gd name="T2" fmla="*/ 35 w 35"/>
                <a:gd name="T3" fmla="*/ 7 h 41"/>
                <a:gd name="T4" fmla="*/ 26 w 35"/>
                <a:gd name="T5" fmla="*/ 6 h 41"/>
                <a:gd name="T6" fmla="*/ 4 w 35"/>
                <a:gd name="T7" fmla="*/ 34 h 41"/>
                <a:gd name="T8" fmla="*/ 9 w 3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9" y="4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0"/>
                    <a:pt x="26" y="6"/>
                  </a:cubicBezTo>
                  <a:cubicBezTo>
                    <a:pt x="18" y="12"/>
                    <a:pt x="0" y="28"/>
                    <a:pt x="4" y="34"/>
                  </a:cubicBezTo>
                  <a:cubicBezTo>
                    <a:pt x="8" y="40"/>
                    <a:pt x="9" y="41"/>
                    <a:pt x="9" y="41"/>
                  </a:cubicBezTo>
                  <a:close/>
                </a:path>
              </a:pathLst>
            </a:custGeom>
            <a:solidFill>
              <a:srgbClr val="E0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5970588" y="1127125"/>
              <a:ext cx="88900" cy="95250"/>
            </a:xfrm>
            <a:custGeom>
              <a:avLst/>
              <a:gdLst>
                <a:gd name="T0" fmla="*/ 9 w 40"/>
                <a:gd name="T1" fmla="*/ 40 h 43"/>
                <a:gd name="T2" fmla="*/ 29 w 40"/>
                <a:gd name="T3" fmla="*/ 40 h 43"/>
                <a:gd name="T4" fmla="*/ 40 w 40"/>
                <a:gd name="T5" fmla="*/ 32 h 43"/>
                <a:gd name="T6" fmla="*/ 27 w 40"/>
                <a:gd name="T7" fmla="*/ 34 h 43"/>
                <a:gd name="T8" fmla="*/ 21 w 40"/>
                <a:gd name="T9" fmla="*/ 14 h 43"/>
                <a:gd name="T10" fmla="*/ 19 w 40"/>
                <a:gd name="T11" fmla="*/ 1 h 43"/>
                <a:gd name="T12" fmla="*/ 0 w 40"/>
                <a:gd name="T13" fmla="*/ 10 h 43"/>
                <a:gd name="T14" fmla="*/ 9 w 40"/>
                <a:gd name="T1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3">
                  <a:moveTo>
                    <a:pt x="9" y="40"/>
                  </a:moveTo>
                  <a:cubicBezTo>
                    <a:pt x="9" y="40"/>
                    <a:pt x="24" y="43"/>
                    <a:pt x="29" y="40"/>
                  </a:cubicBezTo>
                  <a:cubicBezTo>
                    <a:pt x="34" y="38"/>
                    <a:pt x="40" y="32"/>
                    <a:pt x="40" y="32"/>
                  </a:cubicBezTo>
                  <a:cubicBezTo>
                    <a:pt x="40" y="32"/>
                    <a:pt x="34" y="36"/>
                    <a:pt x="27" y="34"/>
                  </a:cubicBezTo>
                  <a:cubicBezTo>
                    <a:pt x="21" y="32"/>
                    <a:pt x="19" y="23"/>
                    <a:pt x="21" y="14"/>
                  </a:cubicBezTo>
                  <a:cubicBezTo>
                    <a:pt x="22" y="4"/>
                    <a:pt x="27" y="2"/>
                    <a:pt x="19" y="1"/>
                  </a:cubicBezTo>
                  <a:cubicBezTo>
                    <a:pt x="12" y="0"/>
                    <a:pt x="1" y="2"/>
                    <a:pt x="0" y="10"/>
                  </a:cubicBezTo>
                  <a:cubicBezTo>
                    <a:pt x="0" y="18"/>
                    <a:pt x="3" y="38"/>
                    <a:pt x="9" y="40"/>
                  </a:cubicBezTo>
                  <a:close/>
                </a:path>
              </a:pathLst>
            </a:custGeom>
            <a:solidFill>
              <a:srgbClr val="F4F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46690" y="2000250"/>
            <a:ext cx="1962150" cy="742950"/>
            <a:chOff x="5146690" y="2000250"/>
            <a:chExt cx="1962150" cy="742950"/>
          </a:xfrm>
        </p:grpSpPr>
        <p:sp>
          <p:nvSpPr>
            <p:cNvPr id="12" name="立方体 11"/>
            <p:cNvSpPr/>
            <p:nvPr/>
          </p:nvSpPr>
          <p:spPr>
            <a:xfrm>
              <a:off x="5146690" y="20002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146690" y="2105133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50968" y="223849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09990" y="2927350"/>
            <a:ext cx="1962150" cy="742950"/>
            <a:chOff x="3609990" y="2927350"/>
            <a:chExt cx="1962150" cy="742950"/>
          </a:xfrm>
        </p:grpSpPr>
        <p:sp>
          <p:nvSpPr>
            <p:cNvPr id="13" name="立方体 12"/>
            <p:cNvSpPr/>
            <p:nvPr/>
          </p:nvSpPr>
          <p:spPr>
            <a:xfrm>
              <a:off x="3609990" y="29273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622373" y="3033287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038694" y="31661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94490" y="2927350"/>
            <a:ext cx="1962150" cy="742950"/>
            <a:chOff x="6594490" y="2927350"/>
            <a:chExt cx="1962150" cy="742950"/>
          </a:xfrm>
        </p:grpSpPr>
        <p:sp>
          <p:nvSpPr>
            <p:cNvPr id="14" name="立方体 13"/>
            <p:cNvSpPr/>
            <p:nvPr/>
          </p:nvSpPr>
          <p:spPr>
            <a:xfrm>
              <a:off x="6594490" y="29273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619573" y="3033287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093064" y="31661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592409" y="3854450"/>
            <a:ext cx="1964231" cy="742950"/>
            <a:chOff x="6592409" y="3854450"/>
            <a:chExt cx="1964231" cy="742950"/>
          </a:xfrm>
        </p:grpSpPr>
        <p:sp>
          <p:nvSpPr>
            <p:cNvPr id="17" name="立方体 16"/>
            <p:cNvSpPr/>
            <p:nvPr/>
          </p:nvSpPr>
          <p:spPr>
            <a:xfrm>
              <a:off x="6594490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6592409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093064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09990" y="3854450"/>
            <a:ext cx="1962150" cy="742950"/>
            <a:chOff x="3609990" y="3854450"/>
            <a:chExt cx="1962150" cy="742950"/>
          </a:xfrm>
        </p:grpSpPr>
        <p:sp>
          <p:nvSpPr>
            <p:cNvPr id="15" name="立方体 14"/>
            <p:cNvSpPr/>
            <p:nvPr/>
          </p:nvSpPr>
          <p:spPr>
            <a:xfrm>
              <a:off x="3609990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3622373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55319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477541" y="3854450"/>
            <a:ext cx="1962150" cy="742950"/>
            <a:chOff x="1477541" y="3854450"/>
            <a:chExt cx="1962150" cy="742950"/>
          </a:xfrm>
        </p:grpSpPr>
        <p:sp>
          <p:nvSpPr>
            <p:cNvPr id="16" name="立方体 15"/>
            <p:cNvSpPr/>
            <p:nvPr/>
          </p:nvSpPr>
          <p:spPr>
            <a:xfrm>
              <a:off x="1477541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488900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904618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752022" y="3854450"/>
            <a:ext cx="1962150" cy="742950"/>
            <a:chOff x="8752022" y="3854450"/>
            <a:chExt cx="1962150" cy="742950"/>
          </a:xfrm>
        </p:grpSpPr>
        <p:sp>
          <p:nvSpPr>
            <p:cNvPr id="18" name="立方体 17"/>
            <p:cNvSpPr/>
            <p:nvPr/>
          </p:nvSpPr>
          <p:spPr>
            <a:xfrm>
              <a:off x="8752022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8752022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228352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762496" y="4781549"/>
            <a:ext cx="951676" cy="1419225"/>
            <a:chOff x="9762496" y="4781549"/>
            <a:chExt cx="951676" cy="1419225"/>
          </a:xfrm>
        </p:grpSpPr>
        <p:sp>
          <p:nvSpPr>
            <p:cNvPr id="29" name="立方体 28"/>
            <p:cNvSpPr/>
            <p:nvPr/>
          </p:nvSpPr>
          <p:spPr>
            <a:xfrm>
              <a:off x="9767189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9762496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883284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27813" y="4781549"/>
            <a:ext cx="946983" cy="1419225"/>
            <a:chOff x="8727813" y="4781549"/>
            <a:chExt cx="946983" cy="1419225"/>
          </a:xfrm>
        </p:grpSpPr>
        <p:sp>
          <p:nvSpPr>
            <p:cNvPr id="28" name="立方体 27"/>
            <p:cNvSpPr/>
            <p:nvPr/>
          </p:nvSpPr>
          <p:spPr>
            <a:xfrm>
              <a:off x="8727813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8735371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855740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658949" y="4781549"/>
            <a:ext cx="961649" cy="1419225"/>
            <a:chOff x="7658949" y="4781549"/>
            <a:chExt cx="961649" cy="1419225"/>
          </a:xfrm>
        </p:grpSpPr>
        <p:sp>
          <p:nvSpPr>
            <p:cNvPr id="27" name="立方体 26"/>
            <p:cNvSpPr/>
            <p:nvPr/>
          </p:nvSpPr>
          <p:spPr>
            <a:xfrm>
              <a:off x="7658949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7681173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772566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614007" y="4781549"/>
            <a:ext cx="952549" cy="1419225"/>
            <a:chOff x="6614007" y="4781549"/>
            <a:chExt cx="952549" cy="1419225"/>
          </a:xfrm>
        </p:grpSpPr>
        <p:sp>
          <p:nvSpPr>
            <p:cNvPr id="26" name="立方体 25"/>
            <p:cNvSpPr/>
            <p:nvPr/>
          </p:nvSpPr>
          <p:spPr>
            <a:xfrm>
              <a:off x="6619573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614007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18044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25157" y="4781549"/>
            <a:ext cx="968913" cy="1419225"/>
            <a:chOff x="4625157" y="4781549"/>
            <a:chExt cx="968913" cy="1419225"/>
          </a:xfrm>
        </p:grpSpPr>
        <p:sp>
          <p:nvSpPr>
            <p:cNvPr id="25" name="立方体 24"/>
            <p:cNvSpPr/>
            <p:nvPr/>
          </p:nvSpPr>
          <p:spPr>
            <a:xfrm>
              <a:off x="4625157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4654645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733847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585781" y="4781549"/>
            <a:ext cx="946984" cy="1419225"/>
            <a:chOff x="3585781" y="4781549"/>
            <a:chExt cx="946984" cy="1419225"/>
          </a:xfrm>
        </p:grpSpPr>
        <p:sp>
          <p:nvSpPr>
            <p:cNvPr id="24" name="立方体 23"/>
            <p:cNvSpPr/>
            <p:nvPr/>
          </p:nvSpPr>
          <p:spPr>
            <a:xfrm>
              <a:off x="3585781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609991" y="4849544"/>
              <a:ext cx="922774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03410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491953" y="4781549"/>
            <a:ext cx="971947" cy="1419225"/>
            <a:chOff x="2491953" y="4781549"/>
            <a:chExt cx="971947" cy="1419225"/>
          </a:xfrm>
        </p:grpSpPr>
        <p:sp>
          <p:nvSpPr>
            <p:cNvPr id="23" name="立方体 22"/>
            <p:cNvSpPr/>
            <p:nvPr/>
          </p:nvSpPr>
          <p:spPr>
            <a:xfrm>
              <a:off x="2516917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491953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636716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477540" y="4781549"/>
            <a:ext cx="946984" cy="1419225"/>
            <a:chOff x="1477540" y="4781549"/>
            <a:chExt cx="946984" cy="1419225"/>
          </a:xfrm>
        </p:grpSpPr>
        <p:sp>
          <p:nvSpPr>
            <p:cNvPr id="19" name="立方体 18"/>
            <p:cNvSpPr/>
            <p:nvPr/>
          </p:nvSpPr>
          <p:spPr>
            <a:xfrm>
              <a:off x="1477541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477540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581452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87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1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5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9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</a:t>
            </a:r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7" y="4223308"/>
            <a:ext cx="1779417" cy="19771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43916" y="1830444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联动关系强调两个或几个对象之间的紧密联系关系。联动关系强调两个或几个对象之间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联系关系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。联动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关系强调两个或几个对象之间的紧密联系关系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30160" y="2446478"/>
            <a:ext cx="4286280" cy="4256399"/>
            <a:chOff x="1630160" y="2446478"/>
            <a:chExt cx="4286280" cy="4256399"/>
          </a:xfrm>
        </p:grpSpPr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1630160" y="2446478"/>
              <a:ext cx="4286280" cy="4256399"/>
            </a:xfrm>
            <a:custGeom>
              <a:avLst/>
              <a:gdLst>
                <a:gd name="connsiteX0" fmla="*/ 2143140 w 4286280"/>
                <a:gd name="connsiteY0" fmla="*/ 1632899 h 4256399"/>
                <a:gd name="connsiteX1" fmla="*/ 1383521 w 4286280"/>
                <a:gd name="connsiteY1" fmla="*/ 2128199 h 4256399"/>
                <a:gd name="connsiteX2" fmla="*/ 2143140 w 4286280"/>
                <a:gd name="connsiteY2" fmla="*/ 2623499 h 4256399"/>
                <a:gd name="connsiteX3" fmla="*/ 2902759 w 4286280"/>
                <a:gd name="connsiteY3" fmla="*/ 2128199 h 4256399"/>
                <a:gd name="connsiteX4" fmla="*/ 2143140 w 4286280"/>
                <a:gd name="connsiteY4" fmla="*/ 1632899 h 4256399"/>
                <a:gd name="connsiteX5" fmla="*/ 2172114 w 4286280"/>
                <a:gd name="connsiteY5" fmla="*/ 0 h 4256399"/>
                <a:gd name="connsiteX6" fmla="*/ 2289879 w 4286280"/>
                <a:gd name="connsiteY6" fmla="*/ 3734 h 4256399"/>
                <a:gd name="connsiteX7" fmla="*/ 2409514 w 4286280"/>
                <a:gd name="connsiteY7" fmla="*/ 16802 h 4256399"/>
                <a:gd name="connsiteX8" fmla="*/ 2525410 w 4286280"/>
                <a:gd name="connsiteY8" fmla="*/ 35470 h 4256399"/>
                <a:gd name="connsiteX9" fmla="*/ 2547841 w 4286280"/>
                <a:gd name="connsiteY9" fmla="*/ 197885 h 4256399"/>
                <a:gd name="connsiteX10" fmla="*/ 2560926 w 4286280"/>
                <a:gd name="connsiteY10" fmla="*/ 362167 h 4256399"/>
                <a:gd name="connsiteX11" fmla="*/ 2566534 w 4286280"/>
                <a:gd name="connsiteY11" fmla="*/ 524583 h 4256399"/>
                <a:gd name="connsiteX12" fmla="*/ 2673084 w 4286280"/>
                <a:gd name="connsiteY12" fmla="*/ 558186 h 4256399"/>
                <a:gd name="connsiteX13" fmla="*/ 2777764 w 4286280"/>
                <a:gd name="connsiteY13" fmla="*/ 595523 h 4256399"/>
                <a:gd name="connsiteX14" fmla="*/ 2846927 w 4286280"/>
                <a:gd name="connsiteY14" fmla="*/ 627259 h 4256399"/>
                <a:gd name="connsiteX15" fmla="*/ 2981516 w 4286280"/>
                <a:gd name="connsiteY15" fmla="*/ 694465 h 4256399"/>
                <a:gd name="connsiteX16" fmla="*/ 3099282 w 4286280"/>
                <a:gd name="connsiteY16" fmla="*/ 584322 h 4256399"/>
                <a:gd name="connsiteX17" fmla="*/ 3222655 w 4286280"/>
                <a:gd name="connsiteY17" fmla="*/ 476045 h 4256399"/>
                <a:gd name="connsiteX18" fmla="*/ 3353505 w 4286280"/>
                <a:gd name="connsiteY18" fmla="*/ 375235 h 4256399"/>
                <a:gd name="connsiteX19" fmla="*/ 3448839 w 4286280"/>
                <a:gd name="connsiteY19" fmla="*/ 446175 h 4256399"/>
                <a:gd name="connsiteX20" fmla="*/ 3542303 w 4286280"/>
                <a:gd name="connsiteY20" fmla="*/ 520849 h 4256399"/>
                <a:gd name="connsiteX21" fmla="*/ 3632029 w 4286280"/>
                <a:gd name="connsiteY21" fmla="*/ 599256 h 4256399"/>
                <a:gd name="connsiteX22" fmla="*/ 3716147 w 4286280"/>
                <a:gd name="connsiteY22" fmla="*/ 685131 h 4256399"/>
                <a:gd name="connsiteX23" fmla="*/ 3792788 w 4286280"/>
                <a:gd name="connsiteY23" fmla="*/ 776606 h 4256399"/>
                <a:gd name="connsiteX24" fmla="*/ 3703062 w 4286280"/>
                <a:gd name="connsiteY24" fmla="*/ 914753 h 4256399"/>
                <a:gd name="connsiteX25" fmla="*/ 3607728 w 4286280"/>
                <a:gd name="connsiteY25" fmla="*/ 1047298 h 4256399"/>
                <a:gd name="connsiteX26" fmla="*/ 3506787 w 4286280"/>
                <a:gd name="connsiteY26" fmla="*/ 1177977 h 4256399"/>
                <a:gd name="connsiteX27" fmla="*/ 3549780 w 4286280"/>
                <a:gd name="connsiteY27" fmla="*/ 1239583 h 4256399"/>
                <a:gd name="connsiteX28" fmla="*/ 3585297 w 4286280"/>
                <a:gd name="connsiteY28" fmla="*/ 1303056 h 4256399"/>
                <a:gd name="connsiteX29" fmla="*/ 3624552 w 4286280"/>
                <a:gd name="connsiteY29" fmla="*/ 1368395 h 4256399"/>
                <a:gd name="connsiteX30" fmla="*/ 3656330 w 4286280"/>
                <a:gd name="connsiteY30" fmla="*/ 1435601 h 4256399"/>
                <a:gd name="connsiteX31" fmla="*/ 3688108 w 4286280"/>
                <a:gd name="connsiteY31" fmla="*/ 1504675 h 4256399"/>
                <a:gd name="connsiteX32" fmla="*/ 3714278 w 4286280"/>
                <a:gd name="connsiteY32" fmla="*/ 1573748 h 4256399"/>
                <a:gd name="connsiteX33" fmla="*/ 3876906 w 4286280"/>
                <a:gd name="connsiteY33" fmla="*/ 1564414 h 4256399"/>
                <a:gd name="connsiteX34" fmla="*/ 4043273 w 4286280"/>
                <a:gd name="connsiteY34" fmla="*/ 1562547 h 4256399"/>
                <a:gd name="connsiteX35" fmla="*/ 4207770 w 4286280"/>
                <a:gd name="connsiteY35" fmla="*/ 1570014 h 4256399"/>
                <a:gd name="connsiteX36" fmla="*/ 4241417 w 4286280"/>
                <a:gd name="connsiteY36" fmla="*/ 1713761 h 4256399"/>
                <a:gd name="connsiteX37" fmla="*/ 4265718 w 4286280"/>
                <a:gd name="connsiteY37" fmla="*/ 1861241 h 4256399"/>
                <a:gd name="connsiteX38" fmla="*/ 4282542 w 4286280"/>
                <a:gd name="connsiteY38" fmla="*/ 2008722 h 4256399"/>
                <a:gd name="connsiteX39" fmla="*/ 4286280 w 4286280"/>
                <a:gd name="connsiteY39" fmla="*/ 2158069 h 4256399"/>
                <a:gd name="connsiteX40" fmla="*/ 4125521 w 4286280"/>
                <a:gd name="connsiteY40" fmla="*/ 2206607 h 4256399"/>
                <a:gd name="connsiteX41" fmla="*/ 3968501 w 4286280"/>
                <a:gd name="connsiteY41" fmla="*/ 2249544 h 4256399"/>
                <a:gd name="connsiteX42" fmla="*/ 3807742 w 4286280"/>
                <a:gd name="connsiteY42" fmla="*/ 2281281 h 4256399"/>
                <a:gd name="connsiteX43" fmla="*/ 3800265 w 4286280"/>
                <a:gd name="connsiteY43" fmla="*/ 2355954 h 4256399"/>
                <a:gd name="connsiteX44" fmla="*/ 3787180 w 4286280"/>
                <a:gd name="connsiteY44" fmla="*/ 2428761 h 4256399"/>
                <a:gd name="connsiteX45" fmla="*/ 3774095 w 4286280"/>
                <a:gd name="connsiteY45" fmla="*/ 2501568 h 4256399"/>
                <a:gd name="connsiteX46" fmla="*/ 3757271 w 4286280"/>
                <a:gd name="connsiteY46" fmla="*/ 2574375 h 4256399"/>
                <a:gd name="connsiteX47" fmla="*/ 3736709 w 4286280"/>
                <a:gd name="connsiteY47" fmla="*/ 2645315 h 4256399"/>
                <a:gd name="connsiteX48" fmla="*/ 3712408 w 4286280"/>
                <a:gd name="connsiteY48" fmla="*/ 2716255 h 4256399"/>
                <a:gd name="connsiteX49" fmla="*/ 3841389 w 4286280"/>
                <a:gd name="connsiteY49" fmla="*/ 2815197 h 4256399"/>
                <a:gd name="connsiteX50" fmla="*/ 3970370 w 4286280"/>
                <a:gd name="connsiteY50" fmla="*/ 2919740 h 4256399"/>
                <a:gd name="connsiteX51" fmla="*/ 4093743 w 4286280"/>
                <a:gd name="connsiteY51" fmla="*/ 3031751 h 4256399"/>
                <a:gd name="connsiteX52" fmla="*/ 4026449 w 4286280"/>
                <a:gd name="connsiteY52" fmla="*/ 3162430 h 4256399"/>
                <a:gd name="connsiteX53" fmla="*/ 3949808 w 4286280"/>
                <a:gd name="connsiteY53" fmla="*/ 3291242 h 4256399"/>
                <a:gd name="connsiteX54" fmla="*/ 3865690 w 4286280"/>
                <a:gd name="connsiteY54" fmla="*/ 3414454 h 4256399"/>
                <a:gd name="connsiteX55" fmla="*/ 3774095 w 4286280"/>
                <a:gd name="connsiteY55" fmla="*/ 3532065 h 4256399"/>
                <a:gd name="connsiteX56" fmla="*/ 3620813 w 4286280"/>
                <a:gd name="connsiteY56" fmla="*/ 3466725 h 4256399"/>
                <a:gd name="connsiteX57" fmla="*/ 3471270 w 4286280"/>
                <a:gd name="connsiteY57" fmla="*/ 3395785 h 4256399"/>
                <a:gd name="connsiteX58" fmla="*/ 3327335 w 4286280"/>
                <a:gd name="connsiteY58" fmla="*/ 3319245 h 4256399"/>
                <a:gd name="connsiteX59" fmla="*/ 3274995 w 4286280"/>
                <a:gd name="connsiteY59" fmla="*/ 3371516 h 4256399"/>
                <a:gd name="connsiteX60" fmla="*/ 3217047 w 4286280"/>
                <a:gd name="connsiteY60" fmla="*/ 3420054 h 4256399"/>
                <a:gd name="connsiteX61" fmla="*/ 3159099 w 4286280"/>
                <a:gd name="connsiteY61" fmla="*/ 3470459 h 4256399"/>
                <a:gd name="connsiteX62" fmla="*/ 3037595 w 4286280"/>
                <a:gd name="connsiteY62" fmla="*/ 3554467 h 4256399"/>
                <a:gd name="connsiteX63" fmla="*/ 2972170 w 4286280"/>
                <a:gd name="connsiteY63" fmla="*/ 3591803 h 4256399"/>
                <a:gd name="connsiteX64" fmla="*/ 3011425 w 4286280"/>
                <a:gd name="connsiteY64" fmla="*/ 3752352 h 4256399"/>
                <a:gd name="connsiteX65" fmla="*/ 3041334 w 4286280"/>
                <a:gd name="connsiteY65" fmla="*/ 3912900 h 4256399"/>
                <a:gd name="connsiteX66" fmla="*/ 3063765 w 4286280"/>
                <a:gd name="connsiteY66" fmla="*/ 4075315 h 4256399"/>
                <a:gd name="connsiteX67" fmla="*/ 2953477 w 4286280"/>
                <a:gd name="connsiteY67" fmla="*/ 4123853 h 4256399"/>
                <a:gd name="connsiteX68" fmla="*/ 2843189 w 4286280"/>
                <a:gd name="connsiteY68" fmla="*/ 4166791 h 4256399"/>
                <a:gd name="connsiteX69" fmla="*/ 2729162 w 4286280"/>
                <a:gd name="connsiteY69" fmla="*/ 4202261 h 4256399"/>
                <a:gd name="connsiteX70" fmla="*/ 2613266 w 4286280"/>
                <a:gd name="connsiteY70" fmla="*/ 4232130 h 4256399"/>
                <a:gd name="connsiteX71" fmla="*/ 2497370 w 4286280"/>
                <a:gd name="connsiteY71" fmla="*/ 4256399 h 4256399"/>
                <a:gd name="connsiteX72" fmla="*/ 2420730 w 4286280"/>
                <a:gd name="connsiteY72" fmla="*/ 4108919 h 4256399"/>
                <a:gd name="connsiteX73" fmla="*/ 2353435 w 4286280"/>
                <a:gd name="connsiteY73" fmla="*/ 3957704 h 4256399"/>
                <a:gd name="connsiteX74" fmla="*/ 2291749 w 4286280"/>
                <a:gd name="connsiteY74" fmla="*/ 3808357 h 4256399"/>
                <a:gd name="connsiteX75" fmla="*/ 2216977 w 4286280"/>
                <a:gd name="connsiteY75" fmla="*/ 3812091 h 4256399"/>
                <a:gd name="connsiteX76" fmla="*/ 2142205 w 4286280"/>
                <a:gd name="connsiteY76" fmla="*/ 3813958 h 4256399"/>
                <a:gd name="connsiteX77" fmla="*/ 2067434 w 4286280"/>
                <a:gd name="connsiteY77" fmla="*/ 3812091 h 4256399"/>
                <a:gd name="connsiteX78" fmla="*/ 1955277 w 4286280"/>
                <a:gd name="connsiteY78" fmla="*/ 3804623 h 4256399"/>
                <a:gd name="connsiteX79" fmla="*/ 1844989 w 4286280"/>
                <a:gd name="connsiteY79" fmla="*/ 3787822 h 4256399"/>
                <a:gd name="connsiteX80" fmla="*/ 1770217 w 4286280"/>
                <a:gd name="connsiteY80" fmla="*/ 3933436 h 4256399"/>
                <a:gd name="connsiteX81" fmla="*/ 1689838 w 4286280"/>
                <a:gd name="connsiteY81" fmla="*/ 4077182 h 4256399"/>
                <a:gd name="connsiteX82" fmla="*/ 1601981 w 4286280"/>
                <a:gd name="connsiteY82" fmla="*/ 4215329 h 4256399"/>
                <a:gd name="connsiteX83" fmla="*/ 1487954 w 4286280"/>
                <a:gd name="connsiteY83" fmla="*/ 4185459 h 4256399"/>
                <a:gd name="connsiteX84" fmla="*/ 1373928 w 4286280"/>
                <a:gd name="connsiteY84" fmla="*/ 4144389 h 4256399"/>
                <a:gd name="connsiteX85" fmla="*/ 1265509 w 4286280"/>
                <a:gd name="connsiteY85" fmla="*/ 4097718 h 4256399"/>
                <a:gd name="connsiteX86" fmla="*/ 1158959 w 4286280"/>
                <a:gd name="connsiteY86" fmla="*/ 4047313 h 4256399"/>
                <a:gd name="connsiteX87" fmla="*/ 1054279 w 4286280"/>
                <a:gd name="connsiteY87" fmla="*/ 3991308 h 4256399"/>
                <a:gd name="connsiteX88" fmla="*/ 1089796 w 4286280"/>
                <a:gd name="connsiteY88" fmla="*/ 3828892 h 4256399"/>
                <a:gd name="connsiteX89" fmla="*/ 1132789 w 4286280"/>
                <a:gd name="connsiteY89" fmla="*/ 3670211 h 4256399"/>
                <a:gd name="connsiteX90" fmla="*/ 1183260 w 4286280"/>
                <a:gd name="connsiteY90" fmla="*/ 3515263 h 4256399"/>
                <a:gd name="connsiteX91" fmla="*/ 1125312 w 4286280"/>
                <a:gd name="connsiteY91" fmla="*/ 3472326 h 4256399"/>
                <a:gd name="connsiteX92" fmla="*/ 1063626 w 4286280"/>
                <a:gd name="connsiteY92" fmla="*/ 3427521 h 4256399"/>
                <a:gd name="connsiteX93" fmla="*/ 953338 w 4286280"/>
                <a:gd name="connsiteY93" fmla="*/ 3324845 h 4256399"/>
                <a:gd name="connsiteX94" fmla="*/ 902867 w 4286280"/>
                <a:gd name="connsiteY94" fmla="*/ 3270707 h 4256399"/>
                <a:gd name="connsiteX95" fmla="*/ 854265 w 4286280"/>
                <a:gd name="connsiteY95" fmla="*/ 3214701 h 4256399"/>
                <a:gd name="connsiteX96" fmla="*/ 704722 w 4286280"/>
                <a:gd name="connsiteY96" fmla="*/ 3278174 h 4256399"/>
                <a:gd name="connsiteX97" fmla="*/ 549571 w 4286280"/>
                <a:gd name="connsiteY97" fmla="*/ 3336046 h 4256399"/>
                <a:gd name="connsiteX98" fmla="*/ 390682 w 4286280"/>
                <a:gd name="connsiteY98" fmla="*/ 3386451 h 4256399"/>
                <a:gd name="connsiteX99" fmla="*/ 308433 w 4286280"/>
                <a:gd name="connsiteY99" fmla="*/ 3263239 h 4256399"/>
                <a:gd name="connsiteX100" fmla="*/ 235531 w 4286280"/>
                <a:gd name="connsiteY100" fmla="*/ 3132560 h 4256399"/>
                <a:gd name="connsiteX101" fmla="*/ 171975 w 4286280"/>
                <a:gd name="connsiteY101" fmla="*/ 2998148 h 4256399"/>
                <a:gd name="connsiteX102" fmla="*/ 117765 w 4286280"/>
                <a:gd name="connsiteY102" fmla="*/ 2861868 h 4256399"/>
                <a:gd name="connsiteX103" fmla="*/ 248616 w 4286280"/>
                <a:gd name="connsiteY103" fmla="*/ 2761059 h 4256399"/>
                <a:gd name="connsiteX104" fmla="*/ 383204 w 4286280"/>
                <a:gd name="connsiteY104" fmla="*/ 2667717 h 4256399"/>
                <a:gd name="connsiteX105" fmla="*/ 521532 w 4286280"/>
                <a:gd name="connsiteY105" fmla="*/ 2581842 h 4256399"/>
                <a:gd name="connsiteX106" fmla="*/ 489754 w 4286280"/>
                <a:gd name="connsiteY106" fmla="*/ 2434362 h 4256399"/>
                <a:gd name="connsiteX107" fmla="*/ 478538 w 4286280"/>
                <a:gd name="connsiteY107" fmla="*/ 2361555 h 4256399"/>
                <a:gd name="connsiteX108" fmla="*/ 471061 w 4286280"/>
                <a:gd name="connsiteY108" fmla="*/ 2286881 h 4256399"/>
                <a:gd name="connsiteX109" fmla="*/ 467322 w 4286280"/>
                <a:gd name="connsiteY109" fmla="*/ 2212208 h 4256399"/>
                <a:gd name="connsiteX110" fmla="*/ 465453 w 4286280"/>
                <a:gd name="connsiteY110" fmla="*/ 2139401 h 4256399"/>
                <a:gd name="connsiteX111" fmla="*/ 308433 w 4286280"/>
                <a:gd name="connsiteY111" fmla="*/ 2090863 h 4256399"/>
                <a:gd name="connsiteX112" fmla="*/ 153282 w 4286280"/>
                <a:gd name="connsiteY112" fmla="*/ 2034858 h 4256399"/>
                <a:gd name="connsiteX113" fmla="*/ 0 w 4286280"/>
                <a:gd name="connsiteY113" fmla="*/ 1973252 h 4256399"/>
                <a:gd name="connsiteX114" fmla="*/ 14955 w 4286280"/>
                <a:gd name="connsiteY114" fmla="*/ 1825771 h 4256399"/>
                <a:gd name="connsiteX115" fmla="*/ 42994 w 4286280"/>
                <a:gd name="connsiteY115" fmla="*/ 1680158 h 4256399"/>
                <a:gd name="connsiteX116" fmla="*/ 80379 w 4286280"/>
                <a:gd name="connsiteY116" fmla="*/ 1536411 h 4256399"/>
                <a:gd name="connsiteX117" fmla="*/ 127112 w 4286280"/>
                <a:gd name="connsiteY117" fmla="*/ 1394531 h 4256399"/>
                <a:gd name="connsiteX118" fmla="*/ 293479 w 4286280"/>
                <a:gd name="connsiteY118" fmla="*/ 1403865 h 4256399"/>
                <a:gd name="connsiteX119" fmla="*/ 456107 w 4286280"/>
                <a:gd name="connsiteY119" fmla="*/ 1416933 h 4256399"/>
                <a:gd name="connsiteX120" fmla="*/ 616866 w 4286280"/>
                <a:gd name="connsiteY120" fmla="*/ 1441202 h 4256399"/>
                <a:gd name="connsiteX121" fmla="*/ 686029 w 4286280"/>
                <a:gd name="connsiteY121" fmla="*/ 1308656 h 4256399"/>
                <a:gd name="connsiteX122" fmla="*/ 766409 w 4286280"/>
                <a:gd name="connsiteY122" fmla="*/ 1181711 h 4256399"/>
                <a:gd name="connsiteX123" fmla="*/ 811272 w 4286280"/>
                <a:gd name="connsiteY123" fmla="*/ 1123839 h 4256399"/>
                <a:gd name="connsiteX124" fmla="*/ 858004 w 4286280"/>
                <a:gd name="connsiteY124" fmla="*/ 1064100 h 4256399"/>
                <a:gd name="connsiteX125" fmla="*/ 768278 w 4286280"/>
                <a:gd name="connsiteY125" fmla="*/ 925954 h 4256399"/>
                <a:gd name="connsiteX126" fmla="*/ 686029 w 4286280"/>
                <a:gd name="connsiteY126" fmla="*/ 785940 h 4256399"/>
                <a:gd name="connsiteX127" fmla="*/ 609388 w 4286280"/>
                <a:gd name="connsiteY127" fmla="*/ 640327 h 4256399"/>
                <a:gd name="connsiteX128" fmla="*/ 693506 w 4286280"/>
                <a:gd name="connsiteY128" fmla="*/ 558186 h 4256399"/>
                <a:gd name="connsiteX129" fmla="*/ 785102 w 4286280"/>
                <a:gd name="connsiteY129" fmla="*/ 479778 h 4256399"/>
                <a:gd name="connsiteX130" fmla="*/ 878566 w 4286280"/>
                <a:gd name="connsiteY130" fmla="*/ 406972 h 4256399"/>
                <a:gd name="connsiteX131" fmla="*/ 975769 w 4286280"/>
                <a:gd name="connsiteY131" fmla="*/ 339765 h 4256399"/>
                <a:gd name="connsiteX132" fmla="*/ 1080449 w 4286280"/>
                <a:gd name="connsiteY132" fmla="*/ 280026 h 4256399"/>
                <a:gd name="connsiteX133" fmla="*/ 1201953 w 4286280"/>
                <a:gd name="connsiteY133" fmla="*/ 390170 h 4256399"/>
                <a:gd name="connsiteX134" fmla="*/ 1315980 w 4286280"/>
                <a:gd name="connsiteY134" fmla="*/ 507781 h 4256399"/>
                <a:gd name="connsiteX135" fmla="*/ 1424399 w 4286280"/>
                <a:gd name="connsiteY135" fmla="*/ 630993 h 4256399"/>
                <a:gd name="connsiteX136" fmla="*/ 1493562 w 4286280"/>
                <a:gd name="connsiteY136" fmla="*/ 597389 h 4256399"/>
                <a:gd name="connsiteX137" fmla="*/ 1562726 w 4286280"/>
                <a:gd name="connsiteY137" fmla="*/ 571254 h 4256399"/>
                <a:gd name="connsiteX138" fmla="*/ 1633759 w 4286280"/>
                <a:gd name="connsiteY138" fmla="*/ 546985 h 4256399"/>
                <a:gd name="connsiteX139" fmla="*/ 1704792 w 4286280"/>
                <a:gd name="connsiteY139" fmla="*/ 524583 h 4256399"/>
                <a:gd name="connsiteX140" fmla="*/ 1777694 w 4286280"/>
                <a:gd name="connsiteY140" fmla="*/ 507781 h 4256399"/>
                <a:gd name="connsiteX141" fmla="*/ 1852466 w 4286280"/>
                <a:gd name="connsiteY141" fmla="*/ 494713 h 4256399"/>
                <a:gd name="connsiteX142" fmla="*/ 1871159 w 4286280"/>
                <a:gd name="connsiteY142" fmla="*/ 332298 h 4256399"/>
                <a:gd name="connsiteX143" fmla="*/ 1897329 w 4286280"/>
                <a:gd name="connsiteY143" fmla="*/ 169883 h 4256399"/>
                <a:gd name="connsiteX144" fmla="*/ 1932845 w 4286280"/>
                <a:gd name="connsiteY144" fmla="*/ 7467 h 4256399"/>
                <a:gd name="connsiteX145" fmla="*/ 2052480 w 4286280"/>
                <a:gd name="connsiteY145" fmla="*/ 1867 h 425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286280" h="4256399">
                  <a:moveTo>
                    <a:pt x="2143140" y="1632899"/>
                  </a:moveTo>
                  <a:cubicBezTo>
                    <a:pt x="1723614" y="1632899"/>
                    <a:pt x="1383521" y="1854652"/>
                    <a:pt x="1383521" y="2128199"/>
                  </a:cubicBezTo>
                  <a:cubicBezTo>
                    <a:pt x="1383521" y="2401746"/>
                    <a:pt x="1723614" y="2623499"/>
                    <a:pt x="2143140" y="2623499"/>
                  </a:cubicBezTo>
                  <a:cubicBezTo>
                    <a:pt x="2562666" y="2623499"/>
                    <a:pt x="2902759" y="2401746"/>
                    <a:pt x="2902759" y="2128199"/>
                  </a:cubicBezTo>
                  <a:cubicBezTo>
                    <a:pt x="2902759" y="1854652"/>
                    <a:pt x="2562666" y="1632899"/>
                    <a:pt x="2143140" y="1632899"/>
                  </a:cubicBezTo>
                  <a:close/>
                  <a:moveTo>
                    <a:pt x="2172114" y="0"/>
                  </a:moveTo>
                  <a:lnTo>
                    <a:pt x="2289879" y="3734"/>
                  </a:lnTo>
                  <a:lnTo>
                    <a:pt x="2409514" y="16802"/>
                  </a:lnTo>
                  <a:lnTo>
                    <a:pt x="2525410" y="35470"/>
                  </a:lnTo>
                  <a:lnTo>
                    <a:pt x="2547841" y="197885"/>
                  </a:lnTo>
                  <a:lnTo>
                    <a:pt x="2560926" y="362167"/>
                  </a:lnTo>
                  <a:lnTo>
                    <a:pt x="2566534" y="524583"/>
                  </a:lnTo>
                  <a:lnTo>
                    <a:pt x="2673084" y="558186"/>
                  </a:lnTo>
                  <a:lnTo>
                    <a:pt x="2777764" y="595523"/>
                  </a:lnTo>
                  <a:lnTo>
                    <a:pt x="2846927" y="627259"/>
                  </a:lnTo>
                  <a:lnTo>
                    <a:pt x="2981516" y="694465"/>
                  </a:lnTo>
                  <a:lnTo>
                    <a:pt x="3099282" y="584322"/>
                  </a:lnTo>
                  <a:lnTo>
                    <a:pt x="3222655" y="476045"/>
                  </a:lnTo>
                  <a:lnTo>
                    <a:pt x="3353505" y="375235"/>
                  </a:lnTo>
                  <a:lnTo>
                    <a:pt x="3448839" y="446175"/>
                  </a:lnTo>
                  <a:lnTo>
                    <a:pt x="3542303" y="520849"/>
                  </a:lnTo>
                  <a:lnTo>
                    <a:pt x="3632029" y="599256"/>
                  </a:lnTo>
                  <a:lnTo>
                    <a:pt x="3716147" y="685131"/>
                  </a:lnTo>
                  <a:lnTo>
                    <a:pt x="3792788" y="776606"/>
                  </a:lnTo>
                  <a:lnTo>
                    <a:pt x="3703062" y="914753"/>
                  </a:lnTo>
                  <a:lnTo>
                    <a:pt x="3607728" y="1047298"/>
                  </a:lnTo>
                  <a:lnTo>
                    <a:pt x="3506787" y="1177977"/>
                  </a:lnTo>
                  <a:lnTo>
                    <a:pt x="3549780" y="1239583"/>
                  </a:lnTo>
                  <a:lnTo>
                    <a:pt x="3585297" y="1303056"/>
                  </a:lnTo>
                  <a:lnTo>
                    <a:pt x="3624552" y="1368395"/>
                  </a:lnTo>
                  <a:lnTo>
                    <a:pt x="3656330" y="1435601"/>
                  </a:lnTo>
                  <a:lnTo>
                    <a:pt x="3688108" y="1504675"/>
                  </a:lnTo>
                  <a:lnTo>
                    <a:pt x="3714278" y="1573748"/>
                  </a:lnTo>
                  <a:lnTo>
                    <a:pt x="3876906" y="1564414"/>
                  </a:lnTo>
                  <a:lnTo>
                    <a:pt x="4043273" y="1562547"/>
                  </a:lnTo>
                  <a:lnTo>
                    <a:pt x="4207770" y="1570014"/>
                  </a:lnTo>
                  <a:lnTo>
                    <a:pt x="4241417" y="1713761"/>
                  </a:lnTo>
                  <a:lnTo>
                    <a:pt x="4265718" y="1861241"/>
                  </a:lnTo>
                  <a:lnTo>
                    <a:pt x="4282542" y="2008722"/>
                  </a:lnTo>
                  <a:lnTo>
                    <a:pt x="4286280" y="2158069"/>
                  </a:lnTo>
                  <a:lnTo>
                    <a:pt x="4125521" y="2206607"/>
                  </a:lnTo>
                  <a:lnTo>
                    <a:pt x="3968501" y="2249544"/>
                  </a:lnTo>
                  <a:lnTo>
                    <a:pt x="3807742" y="2281281"/>
                  </a:lnTo>
                  <a:lnTo>
                    <a:pt x="3800265" y="2355954"/>
                  </a:lnTo>
                  <a:lnTo>
                    <a:pt x="3787180" y="2428761"/>
                  </a:lnTo>
                  <a:lnTo>
                    <a:pt x="3774095" y="2501568"/>
                  </a:lnTo>
                  <a:lnTo>
                    <a:pt x="3757271" y="2574375"/>
                  </a:lnTo>
                  <a:lnTo>
                    <a:pt x="3736709" y="2645315"/>
                  </a:lnTo>
                  <a:lnTo>
                    <a:pt x="3712408" y="2716255"/>
                  </a:lnTo>
                  <a:lnTo>
                    <a:pt x="3841389" y="2815197"/>
                  </a:lnTo>
                  <a:lnTo>
                    <a:pt x="3970370" y="2919740"/>
                  </a:lnTo>
                  <a:lnTo>
                    <a:pt x="4093743" y="3031751"/>
                  </a:lnTo>
                  <a:lnTo>
                    <a:pt x="4026449" y="3162430"/>
                  </a:lnTo>
                  <a:lnTo>
                    <a:pt x="3949808" y="3291242"/>
                  </a:lnTo>
                  <a:lnTo>
                    <a:pt x="3865690" y="3414454"/>
                  </a:lnTo>
                  <a:lnTo>
                    <a:pt x="3774095" y="3532065"/>
                  </a:lnTo>
                  <a:lnTo>
                    <a:pt x="3620813" y="3466725"/>
                  </a:lnTo>
                  <a:lnTo>
                    <a:pt x="3471270" y="3395785"/>
                  </a:lnTo>
                  <a:lnTo>
                    <a:pt x="3327335" y="3319245"/>
                  </a:lnTo>
                  <a:lnTo>
                    <a:pt x="3274995" y="3371516"/>
                  </a:lnTo>
                  <a:lnTo>
                    <a:pt x="3217047" y="3420054"/>
                  </a:lnTo>
                  <a:lnTo>
                    <a:pt x="3159099" y="3470459"/>
                  </a:lnTo>
                  <a:lnTo>
                    <a:pt x="3037595" y="3554467"/>
                  </a:lnTo>
                  <a:lnTo>
                    <a:pt x="2972170" y="3591803"/>
                  </a:lnTo>
                  <a:lnTo>
                    <a:pt x="3011425" y="3752352"/>
                  </a:lnTo>
                  <a:lnTo>
                    <a:pt x="3041334" y="3912900"/>
                  </a:lnTo>
                  <a:lnTo>
                    <a:pt x="3063765" y="4075315"/>
                  </a:lnTo>
                  <a:lnTo>
                    <a:pt x="2953477" y="4123853"/>
                  </a:lnTo>
                  <a:lnTo>
                    <a:pt x="2843189" y="4166791"/>
                  </a:lnTo>
                  <a:lnTo>
                    <a:pt x="2729162" y="4202261"/>
                  </a:lnTo>
                  <a:lnTo>
                    <a:pt x="2613266" y="4232130"/>
                  </a:lnTo>
                  <a:lnTo>
                    <a:pt x="2497370" y="4256399"/>
                  </a:lnTo>
                  <a:lnTo>
                    <a:pt x="2420730" y="4108919"/>
                  </a:lnTo>
                  <a:lnTo>
                    <a:pt x="2353435" y="3957704"/>
                  </a:lnTo>
                  <a:lnTo>
                    <a:pt x="2291749" y="3808357"/>
                  </a:lnTo>
                  <a:lnTo>
                    <a:pt x="2216977" y="3812091"/>
                  </a:lnTo>
                  <a:lnTo>
                    <a:pt x="2142205" y="3813958"/>
                  </a:lnTo>
                  <a:lnTo>
                    <a:pt x="2067434" y="3812091"/>
                  </a:lnTo>
                  <a:lnTo>
                    <a:pt x="1955277" y="3804623"/>
                  </a:lnTo>
                  <a:lnTo>
                    <a:pt x="1844989" y="3787822"/>
                  </a:lnTo>
                  <a:lnTo>
                    <a:pt x="1770217" y="3933436"/>
                  </a:lnTo>
                  <a:lnTo>
                    <a:pt x="1689838" y="4077182"/>
                  </a:lnTo>
                  <a:lnTo>
                    <a:pt x="1601981" y="4215329"/>
                  </a:lnTo>
                  <a:lnTo>
                    <a:pt x="1487954" y="4185459"/>
                  </a:lnTo>
                  <a:lnTo>
                    <a:pt x="1373928" y="4144389"/>
                  </a:lnTo>
                  <a:lnTo>
                    <a:pt x="1265509" y="4097718"/>
                  </a:lnTo>
                  <a:lnTo>
                    <a:pt x="1158959" y="4047313"/>
                  </a:lnTo>
                  <a:lnTo>
                    <a:pt x="1054279" y="3991308"/>
                  </a:lnTo>
                  <a:lnTo>
                    <a:pt x="1089796" y="3828892"/>
                  </a:lnTo>
                  <a:lnTo>
                    <a:pt x="1132789" y="3670211"/>
                  </a:lnTo>
                  <a:lnTo>
                    <a:pt x="1183260" y="3515263"/>
                  </a:lnTo>
                  <a:lnTo>
                    <a:pt x="1125312" y="3472326"/>
                  </a:lnTo>
                  <a:lnTo>
                    <a:pt x="1063626" y="3427521"/>
                  </a:lnTo>
                  <a:lnTo>
                    <a:pt x="953338" y="3324845"/>
                  </a:lnTo>
                  <a:lnTo>
                    <a:pt x="902867" y="3270707"/>
                  </a:lnTo>
                  <a:lnTo>
                    <a:pt x="854265" y="3214701"/>
                  </a:lnTo>
                  <a:lnTo>
                    <a:pt x="704722" y="3278174"/>
                  </a:lnTo>
                  <a:lnTo>
                    <a:pt x="549571" y="3336046"/>
                  </a:lnTo>
                  <a:lnTo>
                    <a:pt x="390682" y="3386451"/>
                  </a:lnTo>
                  <a:lnTo>
                    <a:pt x="308433" y="3263239"/>
                  </a:lnTo>
                  <a:lnTo>
                    <a:pt x="235531" y="3132560"/>
                  </a:lnTo>
                  <a:lnTo>
                    <a:pt x="171975" y="2998148"/>
                  </a:lnTo>
                  <a:lnTo>
                    <a:pt x="117765" y="2861868"/>
                  </a:lnTo>
                  <a:lnTo>
                    <a:pt x="248616" y="2761059"/>
                  </a:lnTo>
                  <a:lnTo>
                    <a:pt x="383204" y="2667717"/>
                  </a:lnTo>
                  <a:lnTo>
                    <a:pt x="521532" y="2581842"/>
                  </a:lnTo>
                  <a:lnTo>
                    <a:pt x="489754" y="2434362"/>
                  </a:lnTo>
                  <a:lnTo>
                    <a:pt x="478538" y="2361555"/>
                  </a:lnTo>
                  <a:lnTo>
                    <a:pt x="471061" y="2286881"/>
                  </a:lnTo>
                  <a:lnTo>
                    <a:pt x="467322" y="2212208"/>
                  </a:lnTo>
                  <a:lnTo>
                    <a:pt x="465453" y="2139401"/>
                  </a:lnTo>
                  <a:lnTo>
                    <a:pt x="308433" y="2090863"/>
                  </a:lnTo>
                  <a:lnTo>
                    <a:pt x="153282" y="2034858"/>
                  </a:lnTo>
                  <a:lnTo>
                    <a:pt x="0" y="1973252"/>
                  </a:lnTo>
                  <a:lnTo>
                    <a:pt x="14955" y="1825771"/>
                  </a:lnTo>
                  <a:lnTo>
                    <a:pt x="42994" y="1680158"/>
                  </a:lnTo>
                  <a:lnTo>
                    <a:pt x="80379" y="1536411"/>
                  </a:lnTo>
                  <a:lnTo>
                    <a:pt x="127112" y="1394531"/>
                  </a:lnTo>
                  <a:lnTo>
                    <a:pt x="293479" y="1403865"/>
                  </a:lnTo>
                  <a:lnTo>
                    <a:pt x="456107" y="1416933"/>
                  </a:lnTo>
                  <a:lnTo>
                    <a:pt x="616866" y="1441202"/>
                  </a:lnTo>
                  <a:lnTo>
                    <a:pt x="686029" y="1308656"/>
                  </a:lnTo>
                  <a:lnTo>
                    <a:pt x="766409" y="1181711"/>
                  </a:lnTo>
                  <a:lnTo>
                    <a:pt x="811272" y="1123839"/>
                  </a:lnTo>
                  <a:lnTo>
                    <a:pt x="858004" y="1064100"/>
                  </a:lnTo>
                  <a:lnTo>
                    <a:pt x="768278" y="925954"/>
                  </a:lnTo>
                  <a:lnTo>
                    <a:pt x="686029" y="785940"/>
                  </a:lnTo>
                  <a:lnTo>
                    <a:pt x="609388" y="640327"/>
                  </a:lnTo>
                  <a:lnTo>
                    <a:pt x="693506" y="558186"/>
                  </a:lnTo>
                  <a:lnTo>
                    <a:pt x="785102" y="479778"/>
                  </a:lnTo>
                  <a:lnTo>
                    <a:pt x="878566" y="406972"/>
                  </a:lnTo>
                  <a:lnTo>
                    <a:pt x="975769" y="339765"/>
                  </a:lnTo>
                  <a:lnTo>
                    <a:pt x="1080449" y="280026"/>
                  </a:lnTo>
                  <a:lnTo>
                    <a:pt x="1201953" y="390170"/>
                  </a:lnTo>
                  <a:lnTo>
                    <a:pt x="1315980" y="507781"/>
                  </a:lnTo>
                  <a:lnTo>
                    <a:pt x="1424399" y="630993"/>
                  </a:lnTo>
                  <a:lnTo>
                    <a:pt x="1493562" y="597389"/>
                  </a:lnTo>
                  <a:lnTo>
                    <a:pt x="1562726" y="571254"/>
                  </a:lnTo>
                  <a:lnTo>
                    <a:pt x="1633759" y="546985"/>
                  </a:lnTo>
                  <a:lnTo>
                    <a:pt x="1704792" y="524583"/>
                  </a:lnTo>
                  <a:lnTo>
                    <a:pt x="1777694" y="507781"/>
                  </a:lnTo>
                  <a:lnTo>
                    <a:pt x="1852466" y="494713"/>
                  </a:lnTo>
                  <a:lnTo>
                    <a:pt x="1871159" y="332298"/>
                  </a:lnTo>
                  <a:lnTo>
                    <a:pt x="1897329" y="169883"/>
                  </a:lnTo>
                  <a:lnTo>
                    <a:pt x="1932845" y="7467"/>
                  </a:lnTo>
                  <a:lnTo>
                    <a:pt x="2052480" y="186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65414" y="501079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76025" y="3508781"/>
            <a:ext cx="3143272" cy="3121359"/>
            <a:chOff x="5976025" y="3508781"/>
            <a:chExt cx="3143272" cy="3121359"/>
          </a:xfrm>
        </p:grpSpPr>
        <p:sp>
          <p:nvSpPr>
            <p:cNvPr id="58" name="任意多边形 57"/>
            <p:cNvSpPr>
              <a:spLocks/>
            </p:cNvSpPr>
            <p:nvPr/>
          </p:nvSpPr>
          <p:spPr bwMode="auto">
            <a:xfrm>
              <a:off x="5976025" y="3508781"/>
              <a:ext cx="3143272" cy="3121359"/>
            </a:xfrm>
            <a:custGeom>
              <a:avLst/>
              <a:gdLst>
                <a:gd name="connsiteX0" fmla="*/ 1571636 w 3143272"/>
                <a:gd name="connsiteY0" fmla="*/ 1321822 h 3121359"/>
                <a:gd name="connsiteX1" fmla="*/ 1143011 w 3143272"/>
                <a:gd name="connsiteY1" fmla="*/ 1560679 h 3121359"/>
                <a:gd name="connsiteX2" fmla="*/ 1571636 w 3143272"/>
                <a:gd name="connsiteY2" fmla="*/ 1799536 h 3121359"/>
                <a:gd name="connsiteX3" fmla="*/ 2000261 w 3143272"/>
                <a:gd name="connsiteY3" fmla="*/ 1560679 h 3121359"/>
                <a:gd name="connsiteX4" fmla="*/ 1571636 w 3143272"/>
                <a:gd name="connsiteY4" fmla="*/ 1321822 h 3121359"/>
                <a:gd name="connsiteX5" fmla="*/ 1592884 w 3143272"/>
                <a:gd name="connsiteY5" fmla="*/ 0 h 3121359"/>
                <a:gd name="connsiteX6" fmla="*/ 1679245 w 3143272"/>
                <a:gd name="connsiteY6" fmla="*/ 2738 h 3121359"/>
                <a:gd name="connsiteX7" fmla="*/ 1766977 w 3143272"/>
                <a:gd name="connsiteY7" fmla="*/ 12321 h 3121359"/>
                <a:gd name="connsiteX8" fmla="*/ 1851967 w 3143272"/>
                <a:gd name="connsiteY8" fmla="*/ 26011 h 3121359"/>
                <a:gd name="connsiteX9" fmla="*/ 1868417 w 3143272"/>
                <a:gd name="connsiteY9" fmla="*/ 145116 h 3121359"/>
                <a:gd name="connsiteX10" fmla="*/ 1878013 w 3143272"/>
                <a:gd name="connsiteY10" fmla="*/ 265589 h 3121359"/>
                <a:gd name="connsiteX11" fmla="*/ 1882125 w 3143272"/>
                <a:gd name="connsiteY11" fmla="*/ 384694 h 3121359"/>
                <a:gd name="connsiteX12" fmla="*/ 1960261 w 3143272"/>
                <a:gd name="connsiteY12" fmla="*/ 409336 h 3121359"/>
                <a:gd name="connsiteX13" fmla="*/ 2037027 w 3143272"/>
                <a:gd name="connsiteY13" fmla="*/ 436717 h 3121359"/>
                <a:gd name="connsiteX14" fmla="*/ 2087747 w 3143272"/>
                <a:gd name="connsiteY14" fmla="*/ 459990 h 3121359"/>
                <a:gd name="connsiteX15" fmla="*/ 2186445 w 3143272"/>
                <a:gd name="connsiteY15" fmla="*/ 509275 h 3121359"/>
                <a:gd name="connsiteX16" fmla="*/ 2272806 w 3143272"/>
                <a:gd name="connsiteY16" fmla="*/ 428502 h 3121359"/>
                <a:gd name="connsiteX17" fmla="*/ 2363280 w 3143272"/>
                <a:gd name="connsiteY17" fmla="*/ 349100 h 3121359"/>
                <a:gd name="connsiteX18" fmla="*/ 2459237 w 3143272"/>
                <a:gd name="connsiteY18" fmla="*/ 275173 h 3121359"/>
                <a:gd name="connsiteX19" fmla="*/ 2529148 w 3143272"/>
                <a:gd name="connsiteY19" fmla="*/ 327195 h 3121359"/>
                <a:gd name="connsiteX20" fmla="*/ 2597689 w 3143272"/>
                <a:gd name="connsiteY20" fmla="*/ 381956 h 3121359"/>
                <a:gd name="connsiteX21" fmla="*/ 2663488 w 3143272"/>
                <a:gd name="connsiteY21" fmla="*/ 439455 h 3121359"/>
                <a:gd name="connsiteX22" fmla="*/ 2725174 w 3143272"/>
                <a:gd name="connsiteY22" fmla="*/ 502429 h 3121359"/>
                <a:gd name="connsiteX23" fmla="*/ 2781378 w 3143272"/>
                <a:gd name="connsiteY23" fmla="*/ 569511 h 3121359"/>
                <a:gd name="connsiteX24" fmla="*/ 2715579 w 3143272"/>
                <a:gd name="connsiteY24" fmla="*/ 670819 h 3121359"/>
                <a:gd name="connsiteX25" fmla="*/ 2645667 w 3143272"/>
                <a:gd name="connsiteY25" fmla="*/ 768019 h 3121359"/>
                <a:gd name="connsiteX26" fmla="*/ 2571644 w 3143272"/>
                <a:gd name="connsiteY26" fmla="*/ 863850 h 3121359"/>
                <a:gd name="connsiteX27" fmla="*/ 2603172 w 3143272"/>
                <a:gd name="connsiteY27" fmla="*/ 909028 h 3121359"/>
                <a:gd name="connsiteX28" fmla="*/ 2629218 w 3143272"/>
                <a:gd name="connsiteY28" fmla="*/ 955574 h 3121359"/>
                <a:gd name="connsiteX29" fmla="*/ 2658004 w 3143272"/>
                <a:gd name="connsiteY29" fmla="*/ 1003490 h 3121359"/>
                <a:gd name="connsiteX30" fmla="*/ 2681308 w 3143272"/>
                <a:gd name="connsiteY30" fmla="*/ 1052774 h 3121359"/>
                <a:gd name="connsiteX31" fmla="*/ 2704612 w 3143272"/>
                <a:gd name="connsiteY31" fmla="*/ 1103428 h 3121359"/>
                <a:gd name="connsiteX32" fmla="*/ 2723804 w 3143272"/>
                <a:gd name="connsiteY32" fmla="*/ 1154082 h 3121359"/>
                <a:gd name="connsiteX33" fmla="*/ 2843064 w 3143272"/>
                <a:gd name="connsiteY33" fmla="*/ 1147237 h 3121359"/>
                <a:gd name="connsiteX34" fmla="*/ 2965066 w 3143272"/>
                <a:gd name="connsiteY34" fmla="*/ 1145868 h 3121359"/>
                <a:gd name="connsiteX35" fmla="*/ 3085698 w 3143272"/>
                <a:gd name="connsiteY35" fmla="*/ 1151344 h 3121359"/>
                <a:gd name="connsiteX36" fmla="*/ 3110372 w 3143272"/>
                <a:gd name="connsiteY36" fmla="*/ 1256758 h 3121359"/>
                <a:gd name="connsiteX37" fmla="*/ 3128193 w 3143272"/>
                <a:gd name="connsiteY37" fmla="*/ 1364910 h 3121359"/>
                <a:gd name="connsiteX38" fmla="*/ 3140530 w 3143272"/>
                <a:gd name="connsiteY38" fmla="*/ 1473063 h 3121359"/>
                <a:gd name="connsiteX39" fmla="*/ 3143272 w 3143272"/>
                <a:gd name="connsiteY39" fmla="*/ 1582584 h 3121359"/>
                <a:gd name="connsiteX40" fmla="*/ 3025382 w 3143272"/>
                <a:gd name="connsiteY40" fmla="*/ 1618178 h 3121359"/>
                <a:gd name="connsiteX41" fmla="*/ 2910234 w 3143272"/>
                <a:gd name="connsiteY41" fmla="*/ 1649666 h 3121359"/>
                <a:gd name="connsiteX42" fmla="*/ 2792344 w 3143272"/>
                <a:gd name="connsiteY42" fmla="*/ 1672939 h 3121359"/>
                <a:gd name="connsiteX43" fmla="*/ 2786861 w 3143272"/>
                <a:gd name="connsiteY43" fmla="*/ 1727700 h 3121359"/>
                <a:gd name="connsiteX44" fmla="*/ 2777265 w 3143272"/>
                <a:gd name="connsiteY44" fmla="*/ 1781091 h 3121359"/>
                <a:gd name="connsiteX45" fmla="*/ 2767670 w 3143272"/>
                <a:gd name="connsiteY45" fmla="*/ 1834483 h 3121359"/>
                <a:gd name="connsiteX46" fmla="*/ 2755332 w 3143272"/>
                <a:gd name="connsiteY46" fmla="*/ 1887875 h 3121359"/>
                <a:gd name="connsiteX47" fmla="*/ 2740253 w 3143272"/>
                <a:gd name="connsiteY47" fmla="*/ 1939897 h 3121359"/>
                <a:gd name="connsiteX48" fmla="*/ 2722433 w 3143272"/>
                <a:gd name="connsiteY48" fmla="*/ 1991920 h 3121359"/>
                <a:gd name="connsiteX49" fmla="*/ 2817019 w 3143272"/>
                <a:gd name="connsiteY49" fmla="*/ 2064478 h 3121359"/>
                <a:gd name="connsiteX50" fmla="*/ 2911605 w 3143272"/>
                <a:gd name="connsiteY50" fmla="*/ 2141143 h 3121359"/>
                <a:gd name="connsiteX51" fmla="*/ 3002078 w 3143272"/>
                <a:gd name="connsiteY51" fmla="*/ 2223284 h 3121359"/>
                <a:gd name="connsiteX52" fmla="*/ 2952729 w 3143272"/>
                <a:gd name="connsiteY52" fmla="*/ 2319115 h 3121359"/>
                <a:gd name="connsiteX53" fmla="*/ 2896526 w 3143272"/>
                <a:gd name="connsiteY53" fmla="*/ 2413577 h 3121359"/>
                <a:gd name="connsiteX54" fmla="*/ 2834839 w 3143272"/>
                <a:gd name="connsiteY54" fmla="*/ 2503932 h 3121359"/>
                <a:gd name="connsiteX55" fmla="*/ 2767670 w 3143272"/>
                <a:gd name="connsiteY55" fmla="*/ 2590180 h 3121359"/>
                <a:gd name="connsiteX56" fmla="*/ 2655263 w 3143272"/>
                <a:gd name="connsiteY56" fmla="*/ 2542265 h 3121359"/>
                <a:gd name="connsiteX57" fmla="*/ 2545598 w 3143272"/>
                <a:gd name="connsiteY57" fmla="*/ 2490242 h 3121359"/>
                <a:gd name="connsiteX58" fmla="*/ 2440046 w 3143272"/>
                <a:gd name="connsiteY58" fmla="*/ 2434113 h 3121359"/>
                <a:gd name="connsiteX59" fmla="*/ 2401663 w 3143272"/>
                <a:gd name="connsiteY59" fmla="*/ 2472445 h 3121359"/>
                <a:gd name="connsiteX60" fmla="*/ 2359168 w 3143272"/>
                <a:gd name="connsiteY60" fmla="*/ 2508039 h 3121359"/>
                <a:gd name="connsiteX61" fmla="*/ 2316672 w 3143272"/>
                <a:gd name="connsiteY61" fmla="*/ 2545003 h 3121359"/>
                <a:gd name="connsiteX62" fmla="*/ 2227570 w 3143272"/>
                <a:gd name="connsiteY62" fmla="*/ 2606609 h 3121359"/>
                <a:gd name="connsiteX63" fmla="*/ 2179591 w 3143272"/>
                <a:gd name="connsiteY63" fmla="*/ 2633989 h 3121359"/>
                <a:gd name="connsiteX64" fmla="*/ 2208378 w 3143272"/>
                <a:gd name="connsiteY64" fmla="*/ 2751725 h 3121359"/>
                <a:gd name="connsiteX65" fmla="*/ 2230311 w 3143272"/>
                <a:gd name="connsiteY65" fmla="*/ 2869460 h 3121359"/>
                <a:gd name="connsiteX66" fmla="*/ 2246761 w 3143272"/>
                <a:gd name="connsiteY66" fmla="*/ 2988564 h 3121359"/>
                <a:gd name="connsiteX67" fmla="*/ 2165883 w 3143272"/>
                <a:gd name="connsiteY67" fmla="*/ 3024159 h 3121359"/>
                <a:gd name="connsiteX68" fmla="*/ 2085005 w 3143272"/>
                <a:gd name="connsiteY68" fmla="*/ 3055646 h 3121359"/>
                <a:gd name="connsiteX69" fmla="*/ 2001386 w 3143272"/>
                <a:gd name="connsiteY69" fmla="*/ 3081658 h 3121359"/>
                <a:gd name="connsiteX70" fmla="*/ 1916395 w 3143272"/>
                <a:gd name="connsiteY70" fmla="*/ 3103562 h 3121359"/>
                <a:gd name="connsiteX71" fmla="*/ 1831405 w 3143272"/>
                <a:gd name="connsiteY71" fmla="*/ 3121359 h 3121359"/>
                <a:gd name="connsiteX72" fmla="*/ 1775202 w 3143272"/>
                <a:gd name="connsiteY72" fmla="*/ 3013207 h 3121359"/>
                <a:gd name="connsiteX73" fmla="*/ 1725853 w 3143272"/>
                <a:gd name="connsiteY73" fmla="*/ 2902316 h 3121359"/>
                <a:gd name="connsiteX74" fmla="*/ 1680616 w 3143272"/>
                <a:gd name="connsiteY74" fmla="*/ 2792795 h 3121359"/>
                <a:gd name="connsiteX75" fmla="*/ 1625783 w 3143272"/>
                <a:gd name="connsiteY75" fmla="*/ 2795533 h 3121359"/>
                <a:gd name="connsiteX76" fmla="*/ 1570951 w 3143272"/>
                <a:gd name="connsiteY76" fmla="*/ 2796902 h 3121359"/>
                <a:gd name="connsiteX77" fmla="*/ 1516118 w 3143272"/>
                <a:gd name="connsiteY77" fmla="*/ 2795533 h 3121359"/>
                <a:gd name="connsiteX78" fmla="*/ 1433870 w 3143272"/>
                <a:gd name="connsiteY78" fmla="*/ 2790057 h 3121359"/>
                <a:gd name="connsiteX79" fmla="*/ 1352992 w 3143272"/>
                <a:gd name="connsiteY79" fmla="*/ 2777736 h 3121359"/>
                <a:gd name="connsiteX80" fmla="*/ 1298159 w 3143272"/>
                <a:gd name="connsiteY80" fmla="*/ 2884519 h 3121359"/>
                <a:gd name="connsiteX81" fmla="*/ 1239214 w 3143272"/>
                <a:gd name="connsiteY81" fmla="*/ 2989933 h 3121359"/>
                <a:gd name="connsiteX82" fmla="*/ 1174786 w 3143272"/>
                <a:gd name="connsiteY82" fmla="*/ 3091241 h 3121359"/>
                <a:gd name="connsiteX83" fmla="*/ 1091167 w 3143272"/>
                <a:gd name="connsiteY83" fmla="*/ 3069336 h 3121359"/>
                <a:gd name="connsiteX84" fmla="*/ 1007547 w 3143272"/>
                <a:gd name="connsiteY84" fmla="*/ 3039218 h 3121359"/>
                <a:gd name="connsiteX85" fmla="*/ 928040 w 3143272"/>
                <a:gd name="connsiteY85" fmla="*/ 3004993 h 3121359"/>
                <a:gd name="connsiteX86" fmla="*/ 849904 w 3143272"/>
                <a:gd name="connsiteY86" fmla="*/ 2968029 h 3121359"/>
                <a:gd name="connsiteX87" fmla="*/ 773138 w 3143272"/>
                <a:gd name="connsiteY87" fmla="*/ 2926959 h 3121359"/>
                <a:gd name="connsiteX88" fmla="*/ 799184 w 3143272"/>
                <a:gd name="connsiteY88" fmla="*/ 2807854 h 3121359"/>
                <a:gd name="connsiteX89" fmla="*/ 830712 w 3143272"/>
                <a:gd name="connsiteY89" fmla="*/ 2691488 h 3121359"/>
                <a:gd name="connsiteX90" fmla="*/ 867724 w 3143272"/>
                <a:gd name="connsiteY90" fmla="*/ 2577859 h 3121359"/>
                <a:gd name="connsiteX91" fmla="*/ 825229 w 3143272"/>
                <a:gd name="connsiteY91" fmla="*/ 2546372 h 3121359"/>
                <a:gd name="connsiteX92" fmla="*/ 779992 w 3143272"/>
                <a:gd name="connsiteY92" fmla="*/ 2513516 h 3121359"/>
                <a:gd name="connsiteX93" fmla="*/ 699114 w 3143272"/>
                <a:gd name="connsiteY93" fmla="*/ 2438220 h 3121359"/>
                <a:gd name="connsiteX94" fmla="*/ 662102 w 3143272"/>
                <a:gd name="connsiteY94" fmla="*/ 2398518 h 3121359"/>
                <a:gd name="connsiteX95" fmla="*/ 626461 w 3143272"/>
                <a:gd name="connsiteY95" fmla="*/ 2357448 h 3121359"/>
                <a:gd name="connsiteX96" fmla="*/ 516796 w 3143272"/>
                <a:gd name="connsiteY96" fmla="*/ 2403994 h 3121359"/>
                <a:gd name="connsiteX97" fmla="*/ 403019 w 3143272"/>
                <a:gd name="connsiteY97" fmla="*/ 2446434 h 3121359"/>
                <a:gd name="connsiteX98" fmla="*/ 286500 w 3143272"/>
                <a:gd name="connsiteY98" fmla="*/ 2483397 h 3121359"/>
                <a:gd name="connsiteX99" fmla="*/ 226184 w 3143272"/>
                <a:gd name="connsiteY99" fmla="*/ 2393042 h 3121359"/>
                <a:gd name="connsiteX100" fmla="*/ 172723 w 3143272"/>
                <a:gd name="connsiteY100" fmla="*/ 2297211 h 3121359"/>
                <a:gd name="connsiteX101" fmla="*/ 126115 w 3143272"/>
                <a:gd name="connsiteY101" fmla="*/ 2198642 h 3121359"/>
                <a:gd name="connsiteX102" fmla="*/ 86361 w 3143272"/>
                <a:gd name="connsiteY102" fmla="*/ 2098703 h 3121359"/>
                <a:gd name="connsiteX103" fmla="*/ 182318 w 3143272"/>
                <a:gd name="connsiteY103" fmla="*/ 2024776 h 3121359"/>
                <a:gd name="connsiteX104" fmla="*/ 281017 w 3143272"/>
                <a:gd name="connsiteY104" fmla="*/ 1956326 h 3121359"/>
                <a:gd name="connsiteX105" fmla="*/ 382457 w 3143272"/>
                <a:gd name="connsiteY105" fmla="*/ 1893351 h 3121359"/>
                <a:gd name="connsiteX106" fmla="*/ 359153 w 3143272"/>
                <a:gd name="connsiteY106" fmla="*/ 1785198 h 3121359"/>
                <a:gd name="connsiteX107" fmla="*/ 350928 w 3143272"/>
                <a:gd name="connsiteY107" fmla="*/ 1731807 h 3121359"/>
                <a:gd name="connsiteX108" fmla="*/ 345445 w 3143272"/>
                <a:gd name="connsiteY108" fmla="*/ 1677046 h 3121359"/>
                <a:gd name="connsiteX109" fmla="*/ 342703 w 3143272"/>
                <a:gd name="connsiteY109" fmla="*/ 1622285 h 3121359"/>
                <a:gd name="connsiteX110" fmla="*/ 341332 w 3143272"/>
                <a:gd name="connsiteY110" fmla="*/ 1568894 h 3121359"/>
                <a:gd name="connsiteX111" fmla="*/ 226184 w 3143272"/>
                <a:gd name="connsiteY111" fmla="*/ 1533299 h 3121359"/>
                <a:gd name="connsiteX112" fmla="*/ 112407 w 3143272"/>
                <a:gd name="connsiteY112" fmla="*/ 1492229 h 3121359"/>
                <a:gd name="connsiteX113" fmla="*/ 0 w 3143272"/>
                <a:gd name="connsiteY113" fmla="*/ 1447051 h 3121359"/>
                <a:gd name="connsiteX114" fmla="*/ 10967 w 3143272"/>
                <a:gd name="connsiteY114" fmla="*/ 1338899 h 3121359"/>
                <a:gd name="connsiteX115" fmla="*/ 31529 w 3143272"/>
                <a:gd name="connsiteY115" fmla="*/ 1232116 h 3121359"/>
                <a:gd name="connsiteX116" fmla="*/ 58945 w 3143272"/>
                <a:gd name="connsiteY116" fmla="*/ 1126701 h 3121359"/>
                <a:gd name="connsiteX117" fmla="*/ 93215 w 3143272"/>
                <a:gd name="connsiteY117" fmla="*/ 1022656 h 3121359"/>
                <a:gd name="connsiteX118" fmla="*/ 215218 w 3143272"/>
                <a:gd name="connsiteY118" fmla="*/ 1029501 h 3121359"/>
                <a:gd name="connsiteX119" fmla="*/ 334478 w 3143272"/>
                <a:gd name="connsiteY119" fmla="*/ 1039084 h 3121359"/>
                <a:gd name="connsiteX120" fmla="*/ 452368 w 3143272"/>
                <a:gd name="connsiteY120" fmla="*/ 1056881 h 3121359"/>
                <a:gd name="connsiteX121" fmla="*/ 503088 w 3143272"/>
                <a:gd name="connsiteY121" fmla="*/ 959681 h 3121359"/>
                <a:gd name="connsiteX122" fmla="*/ 562033 w 3143272"/>
                <a:gd name="connsiteY122" fmla="*/ 866588 h 3121359"/>
                <a:gd name="connsiteX123" fmla="*/ 594933 w 3143272"/>
                <a:gd name="connsiteY123" fmla="*/ 824149 h 3121359"/>
                <a:gd name="connsiteX124" fmla="*/ 629203 w 3143272"/>
                <a:gd name="connsiteY124" fmla="*/ 780340 h 3121359"/>
                <a:gd name="connsiteX125" fmla="*/ 563404 w 3143272"/>
                <a:gd name="connsiteY125" fmla="*/ 679033 h 3121359"/>
                <a:gd name="connsiteX126" fmla="*/ 503088 w 3143272"/>
                <a:gd name="connsiteY126" fmla="*/ 576356 h 3121359"/>
                <a:gd name="connsiteX127" fmla="*/ 446885 w 3143272"/>
                <a:gd name="connsiteY127" fmla="*/ 469573 h 3121359"/>
                <a:gd name="connsiteX128" fmla="*/ 508571 w 3143272"/>
                <a:gd name="connsiteY128" fmla="*/ 409336 h 3121359"/>
                <a:gd name="connsiteX129" fmla="*/ 575741 w 3143272"/>
                <a:gd name="connsiteY129" fmla="*/ 351838 h 3121359"/>
                <a:gd name="connsiteX130" fmla="*/ 644282 w 3143272"/>
                <a:gd name="connsiteY130" fmla="*/ 298446 h 3121359"/>
                <a:gd name="connsiteX131" fmla="*/ 715564 w 3143272"/>
                <a:gd name="connsiteY131" fmla="*/ 249161 h 3121359"/>
                <a:gd name="connsiteX132" fmla="*/ 792330 w 3143272"/>
                <a:gd name="connsiteY132" fmla="*/ 205353 h 3121359"/>
                <a:gd name="connsiteX133" fmla="*/ 881432 w 3143272"/>
                <a:gd name="connsiteY133" fmla="*/ 286125 h 3121359"/>
                <a:gd name="connsiteX134" fmla="*/ 965052 w 3143272"/>
                <a:gd name="connsiteY134" fmla="*/ 372373 h 3121359"/>
                <a:gd name="connsiteX135" fmla="*/ 1044559 w 3143272"/>
                <a:gd name="connsiteY135" fmla="*/ 462728 h 3121359"/>
                <a:gd name="connsiteX136" fmla="*/ 1095279 w 3143272"/>
                <a:gd name="connsiteY136" fmla="*/ 438086 h 3121359"/>
                <a:gd name="connsiteX137" fmla="*/ 1145999 w 3143272"/>
                <a:gd name="connsiteY137" fmla="*/ 418919 h 3121359"/>
                <a:gd name="connsiteX138" fmla="*/ 1198090 w 3143272"/>
                <a:gd name="connsiteY138" fmla="*/ 401122 h 3121359"/>
                <a:gd name="connsiteX139" fmla="*/ 1250181 w 3143272"/>
                <a:gd name="connsiteY139" fmla="*/ 384694 h 3121359"/>
                <a:gd name="connsiteX140" fmla="*/ 1303642 w 3143272"/>
                <a:gd name="connsiteY140" fmla="*/ 372373 h 3121359"/>
                <a:gd name="connsiteX141" fmla="*/ 1358475 w 3143272"/>
                <a:gd name="connsiteY141" fmla="*/ 362790 h 3121359"/>
                <a:gd name="connsiteX142" fmla="*/ 1372183 w 3143272"/>
                <a:gd name="connsiteY142" fmla="*/ 243685 h 3121359"/>
                <a:gd name="connsiteX143" fmla="*/ 1391374 w 3143272"/>
                <a:gd name="connsiteY143" fmla="*/ 124581 h 3121359"/>
                <a:gd name="connsiteX144" fmla="*/ 1417420 w 3143272"/>
                <a:gd name="connsiteY144" fmla="*/ 5476 h 3121359"/>
                <a:gd name="connsiteX145" fmla="*/ 1505152 w 3143272"/>
                <a:gd name="connsiteY145" fmla="*/ 1369 h 312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3143272" h="3121359">
                  <a:moveTo>
                    <a:pt x="1571636" y="1321822"/>
                  </a:moveTo>
                  <a:cubicBezTo>
                    <a:pt x="1334913" y="1321822"/>
                    <a:pt x="1143011" y="1428762"/>
                    <a:pt x="1143011" y="1560679"/>
                  </a:cubicBezTo>
                  <a:cubicBezTo>
                    <a:pt x="1143011" y="1692596"/>
                    <a:pt x="1334913" y="1799536"/>
                    <a:pt x="1571636" y="1799536"/>
                  </a:cubicBezTo>
                  <a:cubicBezTo>
                    <a:pt x="1808359" y="1799536"/>
                    <a:pt x="2000261" y="1692596"/>
                    <a:pt x="2000261" y="1560679"/>
                  </a:cubicBezTo>
                  <a:cubicBezTo>
                    <a:pt x="2000261" y="1428762"/>
                    <a:pt x="1808359" y="1321822"/>
                    <a:pt x="1571636" y="1321822"/>
                  </a:cubicBezTo>
                  <a:close/>
                  <a:moveTo>
                    <a:pt x="1592884" y="0"/>
                  </a:moveTo>
                  <a:lnTo>
                    <a:pt x="1679245" y="2738"/>
                  </a:lnTo>
                  <a:lnTo>
                    <a:pt x="1766977" y="12321"/>
                  </a:lnTo>
                  <a:lnTo>
                    <a:pt x="1851967" y="26011"/>
                  </a:lnTo>
                  <a:lnTo>
                    <a:pt x="1868417" y="145116"/>
                  </a:lnTo>
                  <a:lnTo>
                    <a:pt x="1878013" y="265589"/>
                  </a:lnTo>
                  <a:lnTo>
                    <a:pt x="1882125" y="384694"/>
                  </a:lnTo>
                  <a:lnTo>
                    <a:pt x="1960261" y="409336"/>
                  </a:lnTo>
                  <a:lnTo>
                    <a:pt x="2037027" y="436717"/>
                  </a:lnTo>
                  <a:lnTo>
                    <a:pt x="2087747" y="459990"/>
                  </a:lnTo>
                  <a:lnTo>
                    <a:pt x="2186445" y="509275"/>
                  </a:lnTo>
                  <a:lnTo>
                    <a:pt x="2272806" y="428502"/>
                  </a:lnTo>
                  <a:lnTo>
                    <a:pt x="2363280" y="349100"/>
                  </a:lnTo>
                  <a:lnTo>
                    <a:pt x="2459237" y="275173"/>
                  </a:lnTo>
                  <a:lnTo>
                    <a:pt x="2529148" y="327195"/>
                  </a:lnTo>
                  <a:lnTo>
                    <a:pt x="2597689" y="381956"/>
                  </a:lnTo>
                  <a:lnTo>
                    <a:pt x="2663488" y="439455"/>
                  </a:lnTo>
                  <a:lnTo>
                    <a:pt x="2725174" y="502429"/>
                  </a:lnTo>
                  <a:lnTo>
                    <a:pt x="2781378" y="569511"/>
                  </a:lnTo>
                  <a:lnTo>
                    <a:pt x="2715579" y="670819"/>
                  </a:lnTo>
                  <a:lnTo>
                    <a:pt x="2645667" y="768019"/>
                  </a:lnTo>
                  <a:lnTo>
                    <a:pt x="2571644" y="863850"/>
                  </a:lnTo>
                  <a:lnTo>
                    <a:pt x="2603172" y="909028"/>
                  </a:lnTo>
                  <a:lnTo>
                    <a:pt x="2629218" y="955574"/>
                  </a:lnTo>
                  <a:lnTo>
                    <a:pt x="2658004" y="1003490"/>
                  </a:lnTo>
                  <a:lnTo>
                    <a:pt x="2681308" y="1052774"/>
                  </a:lnTo>
                  <a:lnTo>
                    <a:pt x="2704612" y="1103428"/>
                  </a:lnTo>
                  <a:lnTo>
                    <a:pt x="2723804" y="1154082"/>
                  </a:lnTo>
                  <a:lnTo>
                    <a:pt x="2843064" y="1147237"/>
                  </a:lnTo>
                  <a:lnTo>
                    <a:pt x="2965066" y="1145868"/>
                  </a:lnTo>
                  <a:lnTo>
                    <a:pt x="3085698" y="1151344"/>
                  </a:lnTo>
                  <a:lnTo>
                    <a:pt x="3110372" y="1256758"/>
                  </a:lnTo>
                  <a:lnTo>
                    <a:pt x="3128193" y="1364910"/>
                  </a:lnTo>
                  <a:lnTo>
                    <a:pt x="3140530" y="1473063"/>
                  </a:lnTo>
                  <a:lnTo>
                    <a:pt x="3143272" y="1582584"/>
                  </a:lnTo>
                  <a:lnTo>
                    <a:pt x="3025382" y="1618178"/>
                  </a:lnTo>
                  <a:lnTo>
                    <a:pt x="2910234" y="1649666"/>
                  </a:lnTo>
                  <a:lnTo>
                    <a:pt x="2792344" y="1672939"/>
                  </a:lnTo>
                  <a:lnTo>
                    <a:pt x="2786861" y="1727700"/>
                  </a:lnTo>
                  <a:lnTo>
                    <a:pt x="2777265" y="1781091"/>
                  </a:lnTo>
                  <a:lnTo>
                    <a:pt x="2767670" y="1834483"/>
                  </a:lnTo>
                  <a:lnTo>
                    <a:pt x="2755332" y="1887875"/>
                  </a:lnTo>
                  <a:lnTo>
                    <a:pt x="2740253" y="1939897"/>
                  </a:lnTo>
                  <a:lnTo>
                    <a:pt x="2722433" y="1991920"/>
                  </a:lnTo>
                  <a:lnTo>
                    <a:pt x="2817019" y="2064478"/>
                  </a:lnTo>
                  <a:lnTo>
                    <a:pt x="2911605" y="2141143"/>
                  </a:lnTo>
                  <a:lnTo>
                    <a:pt x="3002078" y="2223284"/>
                  </a:lnTo>
                  <a:lnTo>
                    <a:pt x="2952729" y="2319115"/>
                  </a:lnTo>
                  <a:lnTo>
                    <a:pt x="2896526" y="2413577"/>
                  </a:lnTo>
                  <a:lnTo>
                    <a:pt x="2834839" y="2503932"/>
                  </a:lnTo>
                  <a:lnTo>
                    <a:pt x="2767670" y="2590180"/>
                  </a:lnTo>
                  <a:lnTo>
                    <a:pt x="2655263" y="2542265"/>
                  </a:lnTo>
                  <a:lnTo>
                    <a:pt x="2545598" y="2490242"/>
                  </a:lnTo>
                  <a:lnTo>
                    <a:pt x="2440046" y="2434113"/>
                  </a:lnTo>
                  <a:lnTo>
                    <a:pt x="2401663" y="2472445"/>
                  </a:lnTo>
                  <a:lnTo>
                    <a:pt x="2359168" y="2508039"/>
                  </a:lnTo>
                  <a:lnTo>
                    <a:pt x="2316672" y="2545003"/>
                  </a:lnTo>
                  <a:lnTo>
                    <a:pt x="2227570" y="2606609"/>
                  </a:lnTo>
                  <a:lnTo>
                    <a:pt x="2179591" y="2633989"/>
                  </a:lnTo>
                  <a:lnTo>
                    <a:pt x="2208378" y="2751725"/>
                  </a:lnTo>
                  <a:lnTo>
                    <a:pt x="2230311" y="2869460"/>
                  </a:lnTo>
                  <a:lnTo>
                    <a:pt x="2246761" y="2988564"/>
                  </a:lnTo>
                  <a:lnTo>
                    <a:pt x="2165883" y="3024159"/>
                  </a:lnTo>
                  <a:lnTo>
                    <a:pt x="2085005" y="3055646"/>
                  </a:lnTo>
                  <a:lnTo>
                    <a:pt x="2001386" y="3081658"/>
                  </a:lnTo>
                  <a:lnTo>
                    <a:pt x="1916395" y="3103562"/>
                  </a:lnTo>
                  <a:lnTo>
                    <a:pt x="1831405" y="3121359"/>
                  </a:lnTo>
                  <a:lnTo>
                    <a:pt x="1775202" y="3013207"/>
                  </a:lnTo>
                  <a:lnTo>
                    <a:pt x="1725853" y="2902316"/>
                  </a:lnTo>
                  <a:lnTo>
                    <a:pt x="1680616" y="2792795"/>
                  </a:lnTo>
                  <a:lnTo>
                    <a:pt x="1625783" y="2795533"/>
                  </a:lnTo>
                  <a:lnTo>
                    <a:pt x="1570951" y="2796902"/>
                  </a:lnTo>
                  <a:lnTo>
                    <a:pt x="1516118" y="2795533"/>
                  </a:lnTo>
                  <a:lnTo>
                    <a:pt x="1433870" y="2790057"/>
                  </a:lnTo>
                  <a:lnTo>
                    <a:pt x="1352992" y="2777736"/>
                  </a:lnTo>
                  <a:lnTo>
                    <a:pt x="1298159" y="2884519"/>
                  </a:lnTo>
                  <a:lnTo>
                    <a:pt x="1239214" y="2989933"/>
                  </a:lnTo>
                  <a:lnTo>
                    <a:pt x="1174786" y="3091241"/>
                  </a:lnTo>
                  <a:lnTo>
                    <a:pt x="1091167" y="3069336"/>
                  </a:lnTo>
                  <a:lnTo>
                    <a:pt x="1007547" y="3039218"/>
                  </a:lnTo>
                  <a:lnTo>
                    <a:pt x="928040" y="3004993"/>
                  </a:lnTo>
                  <a:lnTo>
                    <a:pt x="849904" y="2968029"/>
                  </a:lnTo>
                  <a:lnTo>
                    <a:pt x="773138" y="2926959"/>
                  </a:lnTo>
                  <a:lnTo>
                    <a:pt x="799184" y="2807854"/>
                  </a:lnTo>
                  <a:lnTo>
                    <a:pt x="830712" y="2691488"/>
                  </a:lnTo>
                  <a:lnTo>
                    <a:pt x="867724" y="2577859"/>
                  </a:lnTo>
                  <a:lnTo>
                    <a:pt x="825229" y="2546372"/>
                  </a:lnTo>
                  <a:lnTo>
                    <a:pt x="779992" y="2513516"/>
                  </a:lnTo>
                  <a:lnTo>
                    <a:pt x="699114" y="2438220"/>
                  </a:lnTo>
                  <a:lnTo>
                    <a:pt x="662102" y="2398518"/>
                  </a:lnTo>
                  <a:lnTo>
                    <a:pt x="626461" y="2357448"/>
                  </a:lnTo>
                  <a:lnTo>
                    <a:pt x="516796" y="2403994"/>
                  </a:lnTo>
                  <a:lnTo>
                    <a:pt x="403019" y="2446434"/>
                  </a:lnTo>
                  <a:lnTo>
                    <a:pt x="286500" y="2483397"/>
                  </a:lnTo>
                  <a:lnTo>
                    <a:pt x="226184" y="2393042"/>
                  </a:lnTo>
                  <a:lnTo>
                    <a:pt x="172723" y="2297211"/>
                  </a:lnTo>
                  <a:lnTo>
                    <a:pt x="126115" y="2198642"/>
                  </a:lnTo>
                  <a:lnTo>
                    <a:pt x="86361" y="2098703"/>
                  </a:lnTo>
                  <a:lnTo>
                    <a:pt x="182318" y="2024776"/>
                  </a:lnTo>
                  <a:lnTo>
                    <a:pt x="281017" y="1956326"/>
                  </a:lnTo>
                  <a:lnTo>
                    <a:pt x="382457" y="1893351"/>
                  </a:lnTo>
                  <a:lnTo>
                    <a:pt x="359153" y="1785198"/>
                  </a:lnTo>
                  <a:lnTo>
                    <a:pt x="350928" y="1731807"/>
                  </a:lnTo>
                  <a:lnTo>
                    <a:pt x="345445" y="1677046"/>
                  </a:lnTo>
                  <a:lnTo>
                    <a:pt x="342703" y="1622285"/>
                  </a:lnTo>
                  <a:lnTo>
                    <a:pt x="341332" y="1568894"/>
                  </a:lnTo>
                  <a:lnTo>
                    <a:pt x="226184" y="1533299"/>
                  </a:lnTo>
                  <a:lnTo>
                    <a:pt x="112407" y="1492229"/>
                  </a:lnTo>
                  <a:lnTo>
                    <a:pt x="0" y="1447051"/>
                  </a:lnTo>
                  <a:lnTo>
                    <a:pt x="10967" y="1338899"/>
                  </a:lnTo>
                  <a:lnTo>
                    <a:pt x="31529" y="1232116"/>
                  </a:lnTo>
                  <a:lnTo>
                    <a:pt x="58945" y="1126701"/>
                  </a:lnTo>
                  <a:lnTo>
                    <a:pt x="93215" y="1022656"/>
                  </a:lnTo>
                  <a:lnTo>
                    <a:pt x="215218" y="1029501"/>
                  </a:lnTo>
                  <a:lnTo>
                    <a:pt x="334478" y="1039084"/>
                  </a:lnTo>
                  <a:lnTo>
                    <a:pt x="452368" y="1056881"/>
                  </a:lnTo>
                  <a:lnTo>
                    <a:pt x="503088" y="959681"/>
                  </a:lnTo>
                  <a:lnTo>
                    <a:pt x="562033" y="866588"/>
                  </a:lnTo>
                  <a:lnTo>
                    <a:pt x="594933" y="824149"/>
                  </a:lnTo>
                  <a:lnTo>
                    <a:pt x="629203" y="780340"/>
                  </a:lnTo>
                  <a:lnTo>
                    <a:pt x="563404" y="679033"/>
                  </a:lnTo>
                  <a:lnTo>
                    <a:pt x="503088" y="576356"/>
                  </a:lnTo>
                  <a:lnTo>
                    <a:pt x="446885" y="469573"/>
                  </a:lnTo>
                  <a:lnTo>
                    <a:pt x="508571" y="409336"/>
                  </a:lnTo>
                  <a:lnTo>
                    <a:pt x="575741" y="351838"/>
                  </a:lnTo>
                  <a:lnTo>
                    <a:pt x="644282" y="298446"/>
                  </a:lnTo>
                  <a:lnTo>
                    <a:pt x="715564" y="249161"/>
                  </a:lnTo>
                  <a:lnTo>
                    <a:pt x="792330" y="205353"/>
                  </a:lnTo>
                  <a:lnTo>
                    <a:pt x="881432" y="286125"/>
                  </a:lnTo>
                  <a:lnTo>
                    <a:pt x="965052" y="372373"/>
                  </a:lnTo>
                  <a:lnTo>
                    <a:pt x="1044559" y="462728"/>
                  </a:lnTo>
                  <a:lnTo>
                    <a:pt x="1095279" y="438086"/>
                  </a:lnTo>
                  <a:lnTo>
                    <a:pt x="1145999" y="418919"/>
                  </a:lnTo>
                  <a:lnTo>
                    <a:pt x="1198090" y="401122"/>
                  </a:lnTo>
                  <a:lnTo>
                    <a:pt x="1250181" y="384694"/>
                  </a:lnTo>
                  <a:lnTo>
                    <a:pt x="1303642" y="372373"/>
                  </a:lnTo>
                  <a:lnTo>
                    <a:pt x="1358475" y="362790"/>
                  </a:lnTo>
                  <a:lnTo>
                    <a:pt x="1372183" y="243685"/>
                  </a:lnTo>
                  <a:lnTo>
                    <a:pt x="1391374" y="124581"/>
                  </a:lnTo>
                  <a:lnTo>
                    <a:pt x="1417420" y="5476"/>
                  </a:lnTo>
                  <a:lnTo>
                    <a:pt x="1505152" y="13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93D32"/>
                </a:gs>
                <a:gs pos="53000">
                  <a:srgbClr val="BE1007"/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82354" y="53648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7648" y="2546565"/>
            <a:ext cx="1972130" cy="1958381"/>
            <a:chOff x="7587648" y="2546565"/>
            <a:chExt cx="1972130" cy="1958381"/>
          </a:xfrm>
        </p:grpSpPr>
        <p:sp>
          <p:nvSpPr>
            <p:cNvPr id="60" name="任意多边形 59"/>
            <p:cNvSpPr>
              <a:spLocks/>
            </p:cNvSpPr>
            <p:nvPr/>
          </p:nvSpPr>
          <p:spPr bwMode="auto">
            <a:xfrm>
              <a:off x="7587648" y="2546565"/>
              <a:ext cx="1972130" cy="1958381"/>
            </a:xfrm>
            <a:custGeom>
              <a:avLst/>
              <a:gdLst>
                <a:gd name="connsiteX0" fmla="*/ 986066 w 1972130"/>
                <a:gd name="connsiteY0" fmla="*/ 864088 h 1958381"/>
                <a:gd name="connsiteX1" fmla="*/ 703173 w 1972130"/>
                <a:gd name="connsiteY1" fmla="*/ 979190 h 1958381"/>
                <a:gd name="connsiteX2" fmla="*/ 986066 w 1972130"/>
                <a:gd name="connsiteY2" fmla="*/ 1094292 h 1958381"/>
                <a:gd name="connsiteX3" fmla="*/ 1268959 w 1972130"/>
                <a:gd name="connsiteY3" fmla="*/ 979190 h 1958381"/>
                <a:gd name="connsiteX4" fmla="*/ 986066 w 1972130"/>
                <a:gd name="connsiteY4" fmla="*/ 864088 h 1958381"/>
                <a:gd name="connsiteX5" fmla="*/ 999396 w 1972130"/>
                <a:gd name="connsiteY5" fmla="*/ 0 h 1958381"/>
                <a:gd name="connsiteX6" fmla="*/ 1053580 w 1972130"/>
                <a:gd name="connsiteY6" fmla="*/ 1718 h 1958381"/>
                <a:gd name="connsiteX7" fmla="*/ 1108624 w 1972130"/>
                <a:gd name="connsiteY7" fmla="*/ 7731 h 1958381"/>
                <a:gd name="connsiteX8" fmla="*/ 1161948 w 1972130"/>
                <a:gd name="connsiteY8" fmla="*/ 16320 h 1958381"/>
                <a:gd name="connsiteX9" fmla="*/ 1172269 w 1972130"/>
                <a:gd name="connsiteY9" fmla="*/ 91048 h 1958381"/>
                <a:gd name="connsiteX10" fmla="*/ 1178290 w 1972130"/>
                <a:gd name="connsiteY10" fmla="*/ 166634 h 1958381"/>
                <a:gd name="connsiteX11" fmla="*/ 1180870 w 1972130"/>
                <a:gd name="connsiteY11" fmla="*/ 241362 h 1958381"/>
                <a:gd name="connsiteX12" fmla="*/ 1229893 w 1972130"/>
                <a:gd name="connsiteY12" fmla="*/ 256823 h 1958381"/>
                <a:gd name="connsiteX13" fmla="*/ 1278057 w 1972130"/>
                <a:gd name="connsiteY13" fmla="*/ 274002 h 1958381"/>
                <a:gd name="connsiteX14" fmla="*/ 1309880 w 1972130"/>
                <a:gd name="connsiteY14" fmla="*/ 288604 h 1958381"/>
                <a:gd name="connsiteX15" fmla="*/ 1371804 w 1972130"/>
                <a:gd name="connsiteY15" fmla="*/ 319525 h 1958381"/>
                <a:gd name="connsiteX16" fmla="*/ 1425989 w 1972130"/>
                <a:gd name="connsiteY16" fmla="*/ 268848 h 1958381"/>
                <a:gd name="connsiteX17" fmla="*/ 1482753 w 1972130"/>
                <a:gd name="connsiteY17" fmla="*/ 219030 h 1958381"/>
                <a:gd name="connsiteX18" fmla="*/ 1542957 w 1972130"/>
                <a:gd name="connsiteY18" fmla="*/ 172647 h 1958381"/>
                <a:gd name="connsiteX19" fmla="*/ 1586821 w 1972130"/>
                <a:gd name="connsiteY19" fmla="*/ 205287 h 1958381"/>
                <a:gd name="connsiteX20" fmla="*/ 1629824 w 1972130"/>
                <a:gd name="connsiteY20" fmla="*/ 239644 h 1958381"/>
                <a:gd name="connsiteX21" fmla="*/ 1671107 w 1972130"/>
                <a:gd name="connsiteY21" fmla="*/ 275720 h 1958381"/>
                <a:gd name="connsiteX22" fmla="*/ 1709810 w 1972130"/>
                <a:gd name="connsiteY22" fmla="*/ 315231 h 1958381"/>
                <a:gd name="connsiteX23" fmla="*/ 1745073 w 1972130"/>
                <a:gd name="connsiteY23" fmla="*/ 357319 h 1958381"/>
                <a:gd name="connsiteX24" fmla="*/ 1703790 w 1972130"/>
                <a:gd name="connsiteY24" fmla="*/ 420880 h 1958381"/>
                <a:gd name="connsiteX25" fmla="*/ 1659926 w 1972130"/>
                <a:gd name="connsiteY25" fmla="*/ 481865 h 1958381"/>
                <a:gd name="connsiteX26" fmla="*/ 1613483 w 1972130"/>
                <a:gd name="connsiteY26" fmla="*/ 541991 h 1958381"/>
                <a:gd name="connsiteX27" fmla="*/ 1633264 w 1972130"/>
                <a:gd name="connsiteY27" fmla="*/ 570336 h 1958381"/>
                <a:gd name="connsiteX28" fmla="*/ 1649605 w 1972130"/>
                <a:gd name="connsiteY28" fmla="*/ 599540 h 1958381"/>
                <a:gd name="connsiteX29" fmla="*/ 1667667 w 1972130"/>
                <a:gd name="connsiteY29" fmla="*/ 629602 h 1958381"/>
                <a:gd name="connsiteX30" fmla="*/ 1682288 w 1972130"/>
                <a:gd name="connsiteY30" fmla="*/ 660524 h 1958381"/>
                <a:gd name="connsiteX31" fmla="*/ 1696909 w 1972130"/>
                <a:gd name="connsiteY31" fmla="*/ 692305 h 1958381"/>
                <a:gd name="connsiteX32" fmla="*/ 1708950 w 1972130"/>
                <a:gd name="connsiteY32" fmla="*/ 724086 h 1958381"/>
                <a:gd name="connsiteX33" fmla="*/ 1783776 w 1972130"/>
                <a:gd name="connsiteY33" fmla="*/ 719791 h 1958381"/>
                <a:gd name="connsiteX34" fmla="*/ 1860321 w 1972130"/>
                <a:gd name="connsiteY34" fmla="*/ 718932 h 1958381"/>
                <a:gd name="connsiteX35" fmla="*/ 1936007 w 1972130"/>
                <a:gd name="connsiteY35" fmla="*/ 722368 h 1958381"/>
                <a:gd name="connsiteX36" fmla="*/ 1951488 w 1972130"/>
                <a:gd name="connsiteY36" fmla="*/ 788506 h 1958381"/>
                <a:gd name="connsiteX37" fmla="*/ 1962669 w 1972130"/>
                <a:gd name="connsiteY37" fmla="*/ 856362 h 1958381"/>
                <a:gd name="connsiteX38" fmla="*/ 1970410 w 1972130"/>
                <a:gd name="connsiteY38" fmla="*/ 924219 h 1958381"/>
                <a:gd name="connsiteX39" fmla="*/ 1972130 w 1972130"/>
                <a:gd name="connsiteY39" fmla="*/ 992934 h 1958381"/>
                <a:gd name="connsiteX40" fmla="*/ 1898164 w 1972130"/>
                <a:gd name="connsiteY40" fmla="*/ 1015266 h 1958381"/>
                <a:gd name="connsiteX41" fmla="*/ 1825919 w 1972130"/>
                <a:gd name="connsiteY41" fmla="*/ 1035022 h 1958381"/>
                <a:gd name="connsiteX42" fmla="*/ 1751953 w 1972130"/>
                <a:gd name="connsiteY42" fmla="*/ 1049624 h 1958381"/>
                <a:gd name="connsiteX43" fmla="*/ 1748513 w 1972130"/>
                <a:gd name="connsiteY43" fmla="*/ 1083981 h 1958381"/>
                <a:gd name="connsiteX44" fmla="*/ 1742493 w 1972130"/>
                <a:gd name="connsiteY44" fmla="*/ 1117480 h 1958381"/>
                <a:gd name="connsiteX45" fmla="*/ 1736472 w 1972130"/>
                <a:gd name="connsiteY45" fmla="*/ 1150978 h 1958381"/>
                <a:gd name="connsiteX46" fmla="*/ 1728731 w 1972130"/>
                <a:gd name="connsiteY46" fmla="*/ 1184477 h 1958381"/>
                <a:gd name="connsiteX47" fmla="*/ 1719271 w 1972130"/>
                <a:gd name="connsiteY47" fmla="*/ 1217117 h 1958381"/>
                <a:gd name="connsiteX48" fmla="*/ 1708090 w 1972130"/>
                <a:gd name="connsiteY48" fmla="*/ 1249756 h 1958381"/>
                <a:gd name="connsiteX49" fmla="*/ 1767434 w 1972130"/>
                <a:gd name="connsiteY49" fmla="*/ 1295280 h 1958381"/>
                <a:gd name="connsiteX50" fmla="*/ 1826779 w 1972130"/>
                <a:gd name="connsiteY50" fmla="*/ 1343381 h 1958381"/>
                <a:gd name="connsiteX51" fmla="*/ 1883543 w 1972130"/>
                <a:gd name="connsiteY51" fmla="*/ 1394917 h 1958381"/>
                <a:gd name="connsiteX52" fmla="*/ 1852581 w 1972130"/>
                <a:gd name="connsiteY52" fmla="*/ 1455043 h 1958381"/>
                <a:gd name="connsiteX53" fmla="*/ 1817318 w 1972130"/>
                <a:gd name="connsiteY53" fmla="*/ 1514310 h 1958381"/>
                <a:gd name="connsiteX54" fmla="*/ 1778615 w 1972130"/>
                <a:gd name="connsiteY54" fmla="*/ 1571000 h 1958381"/>
                <a:gd name="connsiteX55" fmla="*/ 1736472 w 1972130"/>
                <a:gd name="connsiteY55" fmla="*/ 1625113 h 1958381"/>
                <a:gd name="connsiteX56" fmla="*/ 1665947 w 1972130"/>
                <a:gd name="connsiteY56" fmla="*/ 1595050 h 1958381"/>
                <a:gd name="connsiteX57" fmla="*/ 1597141 w 1972130"/>
                <a:gd name="connsiteY57" fmla="*/ 1562410 h 1958381"/>
                <a:gd name="connsiteX58" fmla="*/ 1530917 w 1972130"/>
                <a:gd name="connsiteY58" fmla="*/ 1527194 h 1958381"/>
                <a:gd name="connsiteX59" fmla="*/ 1506835 w 1972130"/>
                <a:gd name="connsiteY59" fmla="*/ 1551244 h 1958381"/>
                <a:gd name="connsiteX60" fmla="*/ 1480173 w 1972130"/>
                <a:gd name="connsiteY60" fmla="*/ 1573576 h 1958381"/>
                <a:gd name="connsiteX61" fmla="*/ 1453511 w 1972130"/>
                <a:gd name="connsiteY61" fmla="*/ 1596768 h 1958381"/>
                <a:gd name="connsiteX62" fmla="*/ 1397606 w 1972130"/>
                <a:gd name="connsiteY62" fmla="*/ 1635420 h 1958381"/>
                <a:gd name="connsiteX63" fmla="*/ 1367504 w 1972130"/>
                <a:gd name="connsiteY63" fmla="*/ 1652599 h 1958381"/>
                <a:gd name="connsiteX64" fmla="*/ 1385565 w 1972130"/>
                <a:gd name="connsiteY64" fmla="*/ 1726468 h 1958381"/>
                <a:gd name="connsiteX65" fmla="*/ 1399326 w 1972130"/>
                <a:gd name="connsiteY65" fmla="*/ 1800336 h 1958381"/>
                <a:gd name="connsiteX66" fmla="*/ 1409647 w 1972130"/>
                <a:gd name="connsiteY66" fmla="*/ 1875064 h 1958381"/>
                <a:gd name="connsiteX67" fmla="*/ 1358903 w 1972130"/>
                <a:gd name="connsiteY67" fmla="*/ 1897397 h 1958381"/>
                <a:gd name="connsiteX68" fmla="*/ 1308159 w 1972130"/>
                <a:gd name="connsiteY68" fmla="*/ 1917152 h 1958381"/>
                <a:gd name="connsiteX69" fmla="*/ 1255695 w 1972130"/>
                <a:gd name="connsiteY69" fmla="*/ 1933472 h 1958381"/>
                <a:gd name="connsiteX70" fmla="*/ 1202371 w 1972130"/>
                <a:gd name="connsiteY70" fmla="*/ 1947215 h 1958381"/>
                <a:gd name="connsiteX71" fmla="*/ 1149047 w 1972130"/>
                <a:gd name="connsiteY71" fmla="*/ 1958381 h 1958381"/>
                <a:gd name="connsiteX72" fmla="*/ 1113785 w 1972130"/>
                <a:gd name="connsiteY72" fmla="*/ 1890525 h 1958381"/>
                <a:gd name="connsiteX73" fmla="*/ 1082822 w 1972130"/>
                <a:gd name="connsiteY73" fmla="*/ 1820951 h 1958381"/>
                <a:gd name="connsiteX74" fmla="*/ 1054440 w 1972130"/>
                <a:gd name="connsiteY74" fmla="*/ 1752236 h 1958381"/>
                <a:gd name="connsiteX75" fmla="*/ 1020038 w 1972130"/>
                <a:gd name="connsiteY75" fmla="*/ 1753954 h 1958381"/>
                <a:gd name="connsiteX76" fmla="*/ 985635 w 1972130"/>
                <a:gd name="connsiteY76" fmla="*/ 1754813 h 1958381"/>
                <a:gd name="connsiteX77" fmla="*/ 951232 w 1972130"/>
                <a:gd name="connsiteY77" fmla="*/ 1753954 h 1958381"/>
                <a:gd name="connsiteX78" fmla="*/ 899628 w 1972130"/>
                <a:gd name="connsiteY78" fmla="*/ 1750518 h 1958381"/>
                <a:gd name="connsiteX79" fmla="*/ 848885 w 1972130"/>
                <a:gd name="connsiteY79" fmla="*/ 1742787 h 1958381"/>
                <a:gd name="connsiteX80" fmla="*/ 814482 w 1972130"/>
                <a:gd name="connsiteY80" fmla="*/ 1809785 h 1958381"/>
                <a:gd name="connsiteX81" fmla="*/ 777499 w 1972130"/>
                <a:gd name="connsiteY81" fmla="*/ 1875923 h 1958381"/>
                <a:gd name="connsiteX82" fmla="*/ 737076 w 1972130"/>
                <a:gd name="connsiteY82" fmla="*/ 1939485 h 1958381"/>
                <a:gd name="connsiteX83" fmla="*/ 684612 w 1972130"/>
                <a:gd name="connsiteY83" fmla="*/ 1925742 h 1958381"/>
                <a:gd name="connsiteX84" fmla="*/ 632148 w 1972130"/>
                <a:gd name="connsiteY84" fmla="*/ 1906845 h 1958381"/>
                <a:gd name="connsiteX85" fmla="*/ 582264 w 1972130"/>
                <a:gd name="connsiteY85" fmla="*/ 1885371 h 1958381"/>
                <a:gd name="connsiteX86" fmla="*/ 533241 w 1972130"/>
                <a:gd name="connsiteY86" fmla="*/ 1862180 h 1958381"/>
                <a:gd name="connsiteX87" fmla="*/ 485077 w 1972130"/>
                <a:gd name="connsiteY87" fmla="*/ 1836412 h 1958381"/>
                <a:gd name="connsiteX88" fmla="*/ 501418 w 1972130"/>
                <a:gd name="connsiteY88" fmla="*/ 1761684 h 1958381"/>
                <a:gd name="connsiteX89" fmla="*/ 521200 w 1972130"/>
                <a:gd name="connsiteY89" fmla="*/ 1688674 h 1958381"/>
                <a:gd name="connsiteX90" fmla="*/ 544421 w 1972130"/>
                <a:gd name="connsiteY90" fmla="*/ 1617382 h 1958381"/>
                <a:gd name="connsiteX91" fmla="*/ 517760 w 1972130"/>
                <a:gd name="connsiteY91" fmla="*/ 1597627 h 1958381"/>
                <a:gd name="connsiteX92" fmla="*/ 489377 w 1972130"/>
                <a:gd name="connsiteY92" fmla="*/ 1577012 h 1958381"/>
                <a:gd name="connsiteX93" fmla="*/ 438634 w 1972130"/>
                <a:gd name="connsiteY93" fmla="*/ 1529771 h 1958381"/>
                <a:gd name="connsiteX94" fmla="*/ 415412 w 1972130"/>
                <a:gd name="connsiteY94" fmla="*/ 1504861 h 1958381"/>
                <a:gd name="connsiteX95" fmla="*/ 393050 w 1972130"/>
                <a:gd name="connsiteY95" fmla="*/ 1479093 h 1958381"/>
                <a:gd name="connsiteX96" fmla="*/ 324245 w 1972130"/>
                <a:gd name="connsiteY96" fmla="*/ 1508297 h 1958381"/>
                <a:gd name="connsiteX97" fmla="*/ 252859 w 1972130"/>
                <a:gd name="connsiteY97" fmla="*/ 1534924 h 1958381"/>
                <a:gd name="connsiteX98" fmla="*/ 179754 w 1972130"/>
                <a:gd name="connsiteY98" fmla="*/ 1558116 h 1958381"/>
                <a:gd name="connsiteX99" fmla="*/ 141911 w 1972130"/>
                <a:gd name="connsiteY99" fmla="*/ 1501426 h 1958381"/>
                <a:gd name="connsiteX100" fmla="*/ 108368 w 1972130"/>
                <a:gd name="connsiteY100" fmla="*/ 1441300 h 1958381"/>
                <a:gd name="connsiteX101" fmla="*/ 79126 w 1972130"/>
                <a:gd name="connsiteY101" fmla="*/ 1379456 h 1958381"/>
                <a:gd name="connsiteX102" fmla="*/ 54184 w 1972130"/>
                <a:gd name="connsiteY102" fmla="*/ 1316754 h 1958381"/>
                <a:gd name="connsiteX103" fmla="*/ 114389 w 1972130"/>
                <a:gd name="connsiteY103" fmla="*/ 1270371 h 1958381"/>
                <a:gd name="connsiteX104" fmla="*/ 176314 w 1972130"/>
                <a:gd name="connsiteY104" fmla="*/ 1227424 h 1958381"/>
                <a:gd name="connsiteX105" fmla="*/ 239958 w 1972130"/>
                <a:gd name="connsiteY105" fmla="*/ 1187913 h 1958381"/>
                <a:gd name="connsiteX106" fmla="*/ 225337 w 1972130"/>
                <a:gd name="connsiteY106" fmla="*/ 1120057 h 1958381"/>
                <a:gd name="connsiteX107" fmla="*/ 220177 w 1972130"/>
                <a:gd name="connsiteY107" fmla="*/ 1086558 h 1958381"/>
                <a:gd name="connsiteX108" fmla="*/ 216737 w 1972130"/>
                <a:gd name="connsiteY108" fmla="*/ 1052201 h 1958381"/>
                <a:gd name="connsiteX109" fmla="*/ 215017 w 1972130"/>
                <a:gd name="connsiteY109" fmla="*/ 1017843 h 1958381"/>
                <a:gd name="connsiteX110" fmla="*/ 214157 w 1972130"/>
                <a:gd name="connsiteY110" fmla="*/ 984344 h 1958381"/>
                <a:gd name="connsiteX111" fmla="*/ 141911 w 1972130"/>
                <a:gd name="connsiteY111" fmla="*/ 962012 h 1958381"/>
                <a:gd name="connsiteX112" fmla="*/ 70526 w 1972130"/>
                <a:gd name="connsiteY112" fmla="*/ 936244 h 1958381"/>
                <a:gd name="connsiteX113" fmla="*/ 0 w 1972130"/>
                <a:gd name="connsiteY113" fmla="*/ 907899 h 1958381"/>
                <a:gd name="connsiteX114" fmla="*/ 6881 w 1972130"/>
                <a:gd name="connsiteY114" fmla="*/ 840043 h 1958381"/>
                <a:gd name="connsiteX115" fmla="*/ 19782 w 1972130"/>
                <a:gd name="connsiteY115" fmla="*/ 773045 h 1958381"/>
                <a:gd name="connsiteX116" fmla="*/ 36983 w 1972130"/>
                <a:gd name="connsiteY116" fmla="*/ 706907 h 1958381"/>
                <a:gd name="connsiteX117" fmla="*/ 58485 w 1972130"/>
                <a:gd name="connsiteY117" fmla="*/ 641628 h 1958381"/>
                <a:gd name="connsiteX118" fmla="*/ 135031 w 1972130"/>
                <a:gd name="connsiteY118" fmla="*/ 645922 h 1958381"/>
                <a:gd name="connsiteX119" fmla="*/ 209856 w 1972130"/>
                <a:gd name="connsiteY119" fmla="*/ 651935 h 1958381"/>
                <a:gd name="connsiteX120" fmla="*/ 283822 w 1972130"/>
                <a:gd name="connsiteY120" fmla="*/ 663101 h 1958381"/>
                <a:gd name="connsiteX121" fmla="*/ 315644 w 1972130"/>
                <a:gd name="connsiteY121" fmla="*/ 602116 h 1958381"/>
                <a:gd name="connsiteX122" fmla="*/ 352627 w 1972130"/>
                <a:gd name="connsiteY122" fmla="*/ 543709 h 1958381"/>
                <a:gd name="connsiteX123" fmla="*/ 373269 w 1972130"/>
                <a:gd name="connsiteY123" fmla="*/ 517081 h 1958381"/>
                <a:gd name="connsiteX124" fmla="*/ 394770 w 1972130"/>
                <a:gd name="connsiteY124" fmla="*/ 489595 h 1958381"/>
                <a:gd name="connsiteX125" fmla="*/ 353487 w 1972130"/>
                <a:gd name="connsiteY125" fmla="*/ 426034 h 1958381"/>
                <a:gd name="connsiteX126" fmla="*/ 315644 w 1972130"/>
                <a:gd name="connsiteY126" fmla="*/ 361613 h 1958381"/>
                <a:gd name="connsiteX127" fmla="*/ 280382 w 1972130"/>
                <a:gd name="connsiteY127" fmla="*/ 294616 h 1958381"/>
                <a:gd name="connsiteX128" fmla="*/ 319085 w 1972130"/>
                <a:gd name="connsiteY128" fmla="*/ 256823 h 1958381"/>
                <a:gd name="connsiteX129" fmla="*/ 361228 w 1972130"/>
                <a:gd name="connsiteY129" fmla="*/ 220747 h 1958381"/>
                <a:gd name="connsiteX130" fmla="*/ 404231 w 1972130"/>
                <a:gd name="connsiteY130" fmla="*/ 187249 h 1958381"/>
                <a:gd name="connsiteX131" fmla="*/ 448954 w 1972130"/>
                <a:gd name="connsiteY131" fmla="*/ 156327 h 1958381"/>
                <a:gd name="connsiteX132" fmla="*/ 497118 w 1972130"/>
                <a:gd name="connsiteY132" fmla="*/ 128841 h 1958381"/>
                <a:gd name="connsiteX133" fmla="*/ 553022 w 1972130"/>
                <a:gd name="connsiteY133" fmla="*/ 179518 h 1958381"/>
                <a:gd name="connsiteX134" fmla="*/ 605486 w 1972130"/>
                <a:gd name="connsiteY134" fmla="*/ 233632 h 1958381"/>
                <a:gd name="connsiteX135" fmla="*/ 655370 w 1972130"/>
                <a:gd name="connsiteY135" fmla="*/ 290322 h 1958381"/>
                <a:gd name="connsiteX136" fmla="*/ 687192 w 1972130"/>
                <a:gd name="connsiteY136" fmla="*/ 274861 h 1958381"/>
                <a:gd name="connsiteX137" fmla="*/ 719015 w 1972130"/>
                <a:gd name="connsiteY137" fmla="*/ 262835 h 1958381"/>
                <a:gd name="connsiteX138" fmla="*/ 751697 w 1972130"/>
                <a:gd name="connsiteY138" fmla="*/ 251669 h 1958381"/>
                <a:gd name="connsiteX139" fmla="*/ 784380 w 1972130"/>
                <a:gd name="connsiteY139" fmla="*/ 241362 h 1958381"/>
                <a:gd name="connsiteX140" fmla="*/ 817922 w 1972130"/>
                <a:gd name="connsiteY140" fmla="*/ 233632 h 1958381"/>
                <a:gd name="connsiteX141" fmla="*/ 852325 w 1972130"/>
                <a:gd name="connsiteY141" fmla="*/ 227619 h 1958381"/>
                <a:gd name="connsiteX142" fmla="*/ 860925 w 1972130"/>
                <a:gd name="connsiteY142" fmla="*/ 152891 h 1958381"/>
                <a:gd name="connsiteX143" fmla="*/ 872966 w 1972130"/>
                <a:gd name="connsiteY143" fmla="*/ 78164 h 1958381"/>
                <a:gd name="connsiteX144" fmla="*/ 889308 w 1972130"/>
                <a:gd name="connsiteY144" fmla="*/ 3436 h 1958381"/>
                <a:gd name="connsiteX145" fmla="*/ 944352 w 1972130"/>
                <a:gd name="connsiteY145" fmla="*/ 859 h 195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972130" h="1958381">
                  <a:moveTo>
                    <a:pt x="986066" y="864088"/>
                  </a:moveTo>
                  <a:cubicBezTo>
                    <a:pt x="829829" y="864088"/>
                    <a:pt x="703173" y="915621"/>
                    <a:pt x="703173" y="979190"/>
                  </a:cubicBezTo>
                  <a:cubicBezTo>
                    <a:pt x="703173" y="1042759"/>
                    <a:pt x="829829" y="1094292"/>
                    <a:pt x="986066" y="1094292"/>
                  </a:cubicBezTo>
                  <a:cubicBezTo>
                    <a:pt x="1142303" y="1094292"/>
                    <a:pt x="1268959" y="1042759"/>
                    <a:pt x="1268959" y="979190"/>
                  </a:cubicBezTo>
                  <a:cubicBezTo>
                    <a:pt x="1268959" y="915621"/>
                    <a:pt x="1142303" y="864088"/>
                    <a:pt x="986066" y="864088"/>
                  </a:cubicBezTo>
                  <a:close/>
                  <a:moveTo>
                    <a:pt x="999396" y="0"/>
                  </a:moveTo>
                  <a:lnTo>
                    <a:pt x="1053580" y="1718"/>
                  </a:lnTo>
                  <a:lnTo>
                    <a:pt x="1108624" y="7731"/>
                  </a:lnTo>
                  <a:lnTo>
                    <a:pt x="1161948" y="16320"/>
                  </a:lnTo>
                  <a:lnTo>
                    <a:pt x="1172269" y="91048"/>
                  </a:lnTo>
                  <a:lnTo>
                    <a:pt x="1178290" y="166634"/>
                  </a:lnTo>
                  <a:lnTo>
                    <a:pt x="1180870" y="241362"/>
                  </a:lnTo>
                  <a:lnTo>
                    <a:pt x="1229893" y="256823"/>
                  </a:lnTo>
                  <a:lnTo>
                    <a:pt x="1278057" y="274002"/>
                  </a:lnTo>
                  <a:lnTo>
                    <a:pt x="1309880" y="288604"/>
                  </a:lnTo>
                  <a:lnTo>
                    <a:pt x="1371804" y="319525"/>
                  </a:lnTo>
                  <a:lnTo>
                    <a:pt x="1425989" y="268848"/>
                  </a:lnTo>
                  <a:lnTo>
                    <a:pt x="1482753" y="219030"/>
                  </a:lnTo>
                  <a:lnTo>
                    <a:pt x="1542957" y="172647"/>
                  </a:lnTo>
                  <a:lnTo>
                    <a:pt x="1586821" y="205287"/>
                  </a:lnTo>
                  <a:lnTo>
                    <a:pt x="1629824" y="239644"/>
                  </a:lnTo>
                  <a:lnTo>
                    <a:pt x="1671107" y="275720"/>
                  </a:lnTo>
                  <a:lnTo>
                    <a:pt x="1709810" y="315231"/>
                  </a:lnTo>
                  <a:lnTo>
                    <a:pt x="1745073" y="357319"/>
                  </a:lnTo>
                  <a:lnTo>
                    <a:pt x="1703790" y="420880"/>
                  </a:lnTo>
                  <a:lnTo>
                    <a:pt x="1659926" y="481865"/>
                  </a:lnTo>
                  <a:lnTo>
                    <a:pt x="1613483" y="541991"/>
                  </a:lnTo>
                  <a:lnTo>
                    <a:pt x="1633264" y="570336"/>
                  </a:lnTo>
                  <a:lnTo>
                    <a:pt x="1649605" y="599540"/>
                  </a:lnTo>
                  <a:lnTo>
                    <a:pt x="1667667" y="629602"/>
                  </a:lnTo>
                  <a:lnTo>
                    <a:pt x="1682288" y="660524"/>
                  </a:lnTo>
                  <a:lnTo>
                    <a:pt x="1696909" y="692305"/>
                  </a:lnTo>
                  <a:lnTo>
                    <a:pt x="1708950" y="724086"/>
                  </a:lnTo>
                  <a:lnTo>
                    <a:pt x="1783776" y="719791"/>
                  </a:lnTo>
                  <a:lnTo>
                    <a:pt x="1860321" y="718932"/>
                  </a:lnTo>
                  <a:lnTo>
                    <a:pt x="1936007" y="722368"/>
                  </a:lnTo>
                  <a:lnTo>
                    <a:pt x="1951488" y="788506"/>
                  </a:lnTo>
                  <a:lnTo>
                    <a:pt x="1962669" y="856362"/>
                  </a:lnTo>
                  <a:lnTo>
                    <a:pt x="1970410" y="924219"/>
                  </a:lnTo>
                  <a:lnTo>
                    <a:pt x="1972130" y="992934"/>
                  </a:lnTo>
                  <a:lnTo>
                    <a:pt x="1898164" y="1015266"/>
                  </a:lnTo>
                  <a:lnTo>
                    <a:pt x="1825919" y="1035022"/>
                  </a:lnTo>
                  <a:lnTo>
                    <a:pt x="1751953" y="1049624"/>
                  </a:lnTo>
                  <a:lnTo>
                    <a:pt x="1748513" y="1083981"/>
                  </a:lnTo>
                  <a:lnTo>
                    <a:pt x="1742493" y="1117480"/>
                  </a:lnTo>
                  <a:lnTo>
                    <a:pt x="1736472" y="1150978"/>
                  </a:lnTo>
                  <a:lnTo>
                    <a:pt x="1728731" y="1184477"/>
                  </a:lnTo>
                  <a:lnTo>
                    <a:pt x="1719271" y="1217117"/>
                  </a:lnTo>
                  <a:lnTo>
                    <a:pt x="1708090" y="1249756"/>
                  </a:lnTo>
                  <a:lnTo>
                    <a:pt x="1767434" y="1295280"/>
                  </a:lnTo>
                  <a:lnTo>
                    <a:pt x="1826779" y="1343381"/>
                  </a:lnTo>
                  <a:lnTo>
                    <a:pt x="1883543" y="1394917"/>
                  </a:lnTo>
                  <a:lnTo>
                    <a:pt x="1852581" y="1455043"/>
                  </a:lnTo>
                  <a:lnTo>
                    <a:pt x="1817318" y="1514310"/>
                  </a:lnTo>
                  <a:lnTo>
                    <a:pt x="1778615" y="1571000"/>
                  </a:lnTo>
                  <a:lnTo>
                    <a:pt x="1736472" y="1625113"/>
                  </a:lnTo>
                  <a:lnTo>
                    <a:pt x="1665947" y="1595050"/>
                  </a:lnTo>
                  <a:lnTo>
                    <a:pt x="1597141" y="1562410"/>
                  </a:lnTo>
                  <a:lnTo>
                    <a:pt x="1530917" y="1527194"/>
                  </a:lnTo>
                  <a:lnTo>
                    <a:pt x="1506835" y="1551244"/>
                  </a:lnTo>
                  <a:lnTo>
                    <a:pt x="1480173" y="1573576"/>
                  </a:lnTo>
                  <a:lnTo>
                    <a:pt x="1453511" y="1596768"/>
                  </a:lnTo>
                  <a:lnTo>
                    <a:pt x="1397606" y="1635420"/>
                  </a:lnTo>
                  <a:lnTo>
                    <a:pt x="1367504" y="1652599"/>
                  </a:lnTo>
                  <a:lnTo>
                    <a:pt x="1385565" y="1726468"/>
                  </a:lnTo>
                  <a:lnTo>
                    <a:pt x="1399326" y="1800336"/>
                  </a:lnTo>
                  <a:lnTo>
                    <a:pt x="1409647" y="1875064"/>
                  </a:lnTo>
                  <a:lnTo>
                    <a:pt x="1358903" y="1897397"/>
                  </a:lnTo>
                  <a:lnTo>
                    <a:pt x="1308159" y="1917152"/>
                  </a:lnTo>
                  <a:lnTo>
                    <a:pt x="1255695" y="1933472"/>
                  </a:lnTo>
                  <a:lnTo>
                    <a:pt x="1202371" y="1947215"/>
                  </a:lnTo>
                  <a:lnTo>
                    <a:pt x="1149047" y="1958381"/>
                  </a:lnTo>
                  <a:lnTo>
                    <a:pt x="1113785" y="1890525"/>
                  </a:lnTo>
                  <a:lnTo>
                    <a:pt x="1082822" y="1820951"/>
                  </a:lnTo>
                  <a:lnTo>
                    <a:pt x="1054440" y="1752236"/>
                  </a:lnTo>
                  <a:lnTo>
                    <a:pt x="1020038" y="1753954"/>
                  </a:lnTo>
                  <a:lnTo>
                    <a:pt x="985635" y="1754813"/>
                  </a:lnTo>
                  <a:lnTo>
                    <a:pt x="951232" y="1753954"/>
                  </a:lnTo>
                  <a:lnTo>
                    <a:pt x="899628" y="1750518"/>
                  </a:lnTo>
                  <a:lnTo>
                    <a:pt x="848885" y="1742787"/>
                  </a:lnTo>
                  <a:lnTo>
                    <a:pt x="814482" y="1809785"/>
                  </a:lnTo>
                  <a:lnTo>
                    <a:pt x="777499" y="1875923"/>
                  </a:lnTo>
                  <a:lnTo>
                    <a:pt x="737076" y="1939485"/>
                  </a:lnTo>
                  <a:lnTo>
                    <a:pt x="684612" y="1925742"/>
                  </a:lnTo>
                  <a:lnTo>
                    <a:pt x="632148" y="1906845"/>
                  </a:lnTo>
                  <a:lnTo>
                    <a:pt x="582264" y="1885371"/>
                  </a:lnTo>
                  <a:lnTo>
                    <a:pt x="533241" y="1862180"/>
                  </a:lnTo>
                  <a:lnTo>
                    <a:pt x="485077" y="1836412"/>
                  </a:lnTo>
                  <a:lnTo>
                    <a:pt x="501418" y="1761684"/>
                  </a:lnTo>
                  <a:lnTo>
                    <a:pt x="521200" y="1688674"/>
                  </a:lnTo>
                  <a:lnTo>
                    <a:pt x="544421" y="1617382"/>
                  </a:lnTo>
                  <a:lnTo>
                    <a:pt x="517760" y="1597627"/>
                  </a:lnTo>
                  <a:lnTo>
                    <a:pt x="489377" y="1577012"/>
                  </a:lnTo>
                  <a:lnTo>
                    <a:pt x="438634" y="1529771"/>
                  </a:lnTo>
                  <a:lnTo>
                    <a:pt x="415412" y="1504861"/>
                  </a:lnTo>
                  <a:lnTo>
                    <a:pt x="393050" y="1479093"/>
                  </a:lnTo>
                  <a:lnTo>
                    <a:pt x="324245" y="1508297"/>
                  </a:lnTo>
                  <a:lnTo>
                    <a:pt x="252859" y="1534924"/>
                  </a:lnTo>
                  <a:lnTo>
                    <a:pt x="179754" y="1558116"/>
                  </a:lnTo>
                  <a:lnTo>
                    <a:pt x="141911" y="1501426"/>
                  </a:lnTo>
                  <a:lnTo>
                    <a:pt x="108368" y="1441300"/>
                  </a:lnTo>
                  <a:lnTo>
                    <a:pt x="79126" y="1379456"/>
                  </a:lnTo>
                  <a:lnTo>
                    <a:pt x="54184" y="1316754"/>
                  </a:lnTo>
                  <a:lnTo>
                    <a:pt x="114389" y="1270371"/>
                  </a:lnTo>
                  <a:lnTo>
                    <a:pt x="176314" y="1227424"/>
                  </a:lnTo>
                  <a:lnTo>
                    <a:pt x="239958" y="1187913"/>
                  </a:lnTo>
                  <a:lnTo>
                    <a:pt x="225337" y="1120057"/>
                  </a:lnTo>
                  <a:lnTo>
                    <a:pt x="220177" y="1086558"/>
                  </a:lnTo>
                  <a:lnTo>
                    <a:pt x="216737" y="1052201"/>
                  </a:lnTo>
                  <a:lnTo>
                    <a:pt x="215017" y="1017843"/>
                  </a:lnTo>
                  <a:lnTo>
                    <a:pt x="214157" y="984344"/>
                  </a:lnTo>
                  <a:lnTo>
                    <a:pt x="141911" y="962012"/>
                  </a:lnTo>
                  <a:lnTo>
                    <a:pt x="70526" y="936244"/>
                  </a:lnTo>
                  <a:lnTo>
                    <a:pt x="0" y="907899"/>
                  </a:lnTo>
                  <a:lnTo>
                    <a:pt x="6881" y="840043"/>
                  </a:lnTo>
                  <a:lnTo>
                    <a:pt x="19782" y="773045"/>
                  </a:lnTo>
                  <a:lnTo>
                    <a:pt x="36983" y="706907"/>
                  </a:lnTo>
                  <a:lnTo>
                    <a:pt x="58485" y="641628"/>
                  </a:lnTo>
                  <a:lnTo>
                    <a:pt x="135031" y="645922"/>
                  </a:lnTo>
                  <a:lnTo>
                    <a:pt x="209856" y="651935"/>
                  </a:lnTo>
                  <a:lnTo>
                    <a:pt x="283822" y="663101"/>
                  </a:lnTo>
                  <a:lnTo>
                    <a:pt x="315644" y="602116"/>
                  </a:lnTo>
                  <a:lnTo>
                    <a:pt x="352627" y="543709"/>
                  </a:lnTo>
                  <a:lnTo>
                    <a:pt x="373269" y="517081"/>
                  </a:lnTo>
                  <a:lnTo>
                    <a:pt x="394770" y="489595"/>
                  </a:lnTo>
                  <a:lnTo>
                    <a:pt x="353487" y="426034"/>
                  </a:lnTo>
                  <a:lnTo>
                    <a:pt x="315644" y="361613"/>
                  </a:lnTo>
                  <a:lnTo>
                    <a:pt x="280382" y="294616"/>
                  </a:lnTo>
                  <a:lnTo>
                    <a:pt x="319085" y="256823"/>
                  </a:lnTo>
                  <a:lnTo>
                    <a:pt x="361228" y="220747"/>
                  </a:lnTo>
                  <a:lnTo>
                    <a:pt x="404231" y="187249"/>
                  </a:lnTo>
                  <a:lnTo>
                    <a:pt x="448954" y="156327"/>
                  </a:lnTo>
                  <a:lnTo>
                    <a:pt x="497118" y="128841"/>
                  </a:lnTo>
                  <a:lnTo>
                    <a:pt x="553022" y="179518"/>
                  </a:lnTo>
                  <a:lnTo>
                    <a:pt x="605486" y="233632"/>
                  </a:lnTo>
                  <a:lnTo>
                    <a:pt x="655370" y="290322"/>
                  </a:lnTo>
                  <a:lnTo>
                    <a:pt x="687192" y="274861"/>
                  </a:lnTo>
                  <a:lnTo>
                    <a:pt x="719015" y="262835"/>
                  </a:lnTo>
                  <a:lnTo>
                    <a:pt x="751697" y="251669"/>
                  </a:lnTo>
                  <a:lnTo>
                    <a:pt x="784380" y="241362"/>
                  </a:lnTo>
                  <a:lnTo>
                    <a:pt x="817922" y="233632"/>
                  </a:lnTo>
                  <a:lnTo>
                    <a:pt x="852325" y="227619"/>
                  </a:lnTo>
                  <a:lnTo>
                    <a:pt x="860925" y="152891"/>
                  </a:lnTo>
                  <a:lnTo>
                    <a:pt x="872966" y="78164"/>
                  </a:lnTo>
                  <a:lnTo>
                    <a:pt x="889308" y="3436"/>
                  </a:lnTo>
                  <a:lnTo>
                    <a:pt x="944352" y="859"/>
                  </a:lnTo>
                  <a:close/>
                </a:path>
              </a:pathLst>
            </a:custGeom>
            <a:gradFill>
              <a:gsLst>
                <a:gs pos="0">
                  <a:srgbClr val="F93D32"/>
                </a:gs>
                <a:gs pos="46000">
                  <a:srgbClr val="BE1007"/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044410" y="3573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73202" y="2543439"/>
            <a:ext cx="1214446" cy="1205979"/>
            <a:chOff x="6373202" y="2543439"/>
            <a:chExt cx="1214446" cy="1205979"/>
          </a:xfrm>
        </p:grpSpPr>
        <p:sp>
          <p:nvSpPr>
            <p:cNvPr id="62" name="任意多边形 61"/>
            <p:cNvSpPr>
              <a:spLocks/>
            </p:cNvSpPr>
            <p:nvPr/>
          </p:nvSpPr>
          <p:spPr bwMode="auto">
            <a:xfrm>
              <a:off x="6373202" y="2543439"/>
              <a:ext cx="1214446" cy="1205979"/>
            </a:xfrm>
            <a:custGeom>
              <a:avLst/>
              <a:gdLst>
                <a:gd name="connsiteX0" fmla="*/ 607223 w 1214446"/>
                <a:gd name="connsiteY0" fmla="*/ 511866 h 1205979"/>
                <a:gd name="connsiteX1" fmla="*/ 454823 w 1214446"/>
                <a:gd name="connsiteY1" fmla="*/ 602990 h 1205979"/>
                <a:gd name="connsiteX2" fmla="*/ 607223 w 1214446"/>
                <a:gd name="connsiteY2" fmla="*/ 694114 h 1205979"/>
                <a:gd name="connsiteX3" fmla="*/ 759623 w 1214446"/>
                <a:gd name="connsiteY3" fmla="*/ 602990 h 1205979"/>
                <a:gd name="connsiteX4" fmla="*/ 607223 w 1214446"/>
                <a:gd name="connsiteY4" fmla="*/ 511866 h 1205979"/>
                <a:gd name="connsiteX5" fmla="*/ 615433 w 1214446"/>
                <a:gd name="connsiteY5" fmla="*/ 0 h 1205979"/>
                <a:gd name="connsiteX6" fmla="*/ 648799 w 1214446"/>
                <a:gd name="connsiteY6" fmla="*/ 1058 h 1205979"/>
                <a:gd name="connsiteX7" fmla="*/ 682696 w 1214446"/>
                <a:gd name="connsiteY7" fmla="*/ 4761 h 1205979"/>
                <a:gd name="connsiteX8" fmla="*/ 715533 w 1214446"/>
                <a:gd name="connsiteY8" fmla="*/ 10050 h 1205979"/>
                <a:gd name="connsiteX9" fmla="*/ 721889 w 1214446"/>
                <a:gd name="connsiteY9" fmla="*/ 56068 h 1205979"/>
                <a:gd name="connsiteX10" fmla="*/ 725596 w 1214446"/>
                <a:gd name="connsiteY10" fmla="*/ 102614 h 1205979"/>
                <a:gd name="connsiteX11" fmla="*/ 727185 w 1214446"/>
                <a:gd name="connsiteY11" fmla="*/ 148632 h 1205979"/>
                <a:gd name="connsiteX12" fmla="*/ 757374 w 1214446"/>
                <a:gd name="connsiteY12" fmla="*/ 158153 h 1205979"/>
                <a:gd name="connsiteX13" fmla="*/ 787033 w 1214446"/>
                <a:gd name="connsiteY13" fmla="*/ 168731 h 1205979"/>
                <a:gd name="connsiteX14" fmla="*/ 806630 w 1214446"/>
                <a:gd name="connsiteY14" fmla="*/ 177723 h 1205979"/>
                <a:gd name="connsiteX15" fmla="*/ 844763 w 1214446"/>
                <a:gd name="connsiteY15" fmla="*/ 196765 h 1205979"/>
                <a:gd name="connsiteX16" fmla="*/ 878130 w 1214446"/>
                <a:gd name="connsiteY16" fmla="*/ 165558 h 1205979"/>
                <a:gd name="connsiteX17" fmla="*/ 913086 w 1214446"/>
                <a:gd name="connsiteY17" fmla="*/ 134879 h 1205979"/>
                <a:gd name="connsiteX18" fmla="*/ 950160 w 1214446"/>
                <a:gd name="connsiteY18" fmla="*/ 106317 h 1205979"/>
                <a:gd name="connsiteX19" fmla="*/ 977171 w 1214446"/>
                <a:gd name="connsiteY19" fmla="*/ 126416 h 1205979"/>
                <a:gd name="connsiteX20" fmla="*/ 1003653 w 1214446"/>
                <a:gd name="connsiteY20" fmla="*/ 147574 h 1205979"/>
                <a:gd name="connsiteX21" fmla="*/ 1029075 w 1214446"/>
                <a:gd name="connsiteY21" fmla="*/ 169789 h 1205979"/>
                <a:gd name="connsiteX22" fmla="*/ 1052908 w 1214446"/>
                <a:gd name="connsiteY22" fmla="*/ 194120 h 1205979"/>
                <a:gd name="connsiteX23" fmla="*/ 1074623 w 1214446"/>
                <a:gd name="connsiteY23" fmla="*/ 220038 h 1205979"/>
                <a:gd name="connsiteX24" fmla="*/ 1049201 w 1214446"/>
                <a:gd name="connsiteY24" fmla="*/ 259180 h 1205979"/>
                <a:gd name="connsiteX25" fmla="*/ 1022190 w 1214446"/>
                <a:gd name="connsiteY25" fmla="*/ 296734 h 1205979"/>
                <a:gd name="connsiteX26" fmla="*/ 993590 w 1214446"/>
                <a:gd name="connsiteY26" fmla="*/ 333760 h 1205979"/>
                <a:gd name="connsiteX27" fmla="*/ 1005771 w 1214446"/>
                <a:gd name="connsiteY27" fmla="*/ 351215 h 1205979"/>
                <a:gd name="connsiteX28" fmla="*/ 1015834 w 1214446"/>
                <a:gd name="connsiteY28" fmla="*/ 369199 h 1205979"/>
                <a:gd name="connsiteX29" fmla="*/ 1026957 w 1214446"/>
                <a:gd name="connsiteY29" fmla="*/ 387712 h 1205979"/>
                <a:gd name="connsiteX30" fmla="*/ 1035960 w 1214446"/>
                <a:gd name="connsiteY30" fmla="*/ 406754 h 1205979"/>
                <a:gd name="connsiteX31" fmla="*/ 1044964 w 1214446"/>
                <a:gd name="connsiteY31" fmla="*/ 426324 h 1205979"/>
                <a:gd name="connsiteX32" fmla="*/ 1052379 w 1214446"/>
                <a:gd name="connsiteY32" fmla="*/ 445895 h 1205979"/>
                <a:gd name="connsiteX33" fmla="*/ 1098457 w 1214446"/>
                <a:gd name="connsiteY33" fmla="*/ 443250 h 1205979"/>
                <a:gd name="connsiteX34" fmla="*/ 1145594 w 1214446"/>
                <a:gd name="connsiteY34" fmla="*/ 442721 h 1205979"/>
                <a:gd name="connsiteX35" fmla="*/ 1192202 w 1214446"/>
                <a:gd name="connsiteY35" fmla="*/ 444837 h 1205979"/>
                <a:gd name="connsiteX36" fmla="*/ 1201735 w 1214446"/>
                <a:gd name="connsiteY36" fmla="*/ 485565 h 1205979"/>
                <a:gd name="connsiteX37" fmla="*/ 1208620 w 1214446"/>
                <a:gd name="connsiteY37" fmla="*/ 527351 h 1205979"/>
                <a:gd name="connsiteX38" fmla="*/ 1213387 w 1214446"/>
                <a:gd name="connsiteY38" fmla="*/ 569138 h 1205979"/>
                <a:gd name="connsiteX39" fmla="*/ 1214446 w 1214446"/>
                <a:gd name="connsiteY39" fmla="*/ 611453 h 1205979"/>
                <a:gd name="connsiteX40" fmla="*/ 1168898 w 1214446"/>
                <a:gd name="connsiteY40" fmla="*/ 625205 h 1205979"/>
                <a:gd name="connsiteX41" fmla="*/ 1124409 w 1214446"/>
                <a:gd name="connsiteY41" fmla="*/ 637371 h 1205979"/>
                <a:gd name="connsiteX42" fmla="*/ 1078860 w 1214446"/>
                <a:gd name="connsiteY42" fmla="*/ 646363 h 1205979"/>
                <a:gd name="connsiteX43" fmla="*/ 1076742 w 1214446"/>
                <a:gd name="connsiteY43" fmla="*/ 667520 h 1205979"/>
                <a:gd name="connsiteX44" fmla="*/ 1073034 w 1214446"/>
                <a:gd name="connsiteY44" fmla="*/ 688149 h 1205979"/>
                <a:gd name="connsiteX45" fmla="*/ 1069327 w 1214446"/>
                <a:gd name="connsiteY45" fmla="*/ 708777 h 1205979"/>
                <a:gd name="connsiteX46" fmla="*/ 1064560 w 1214446"/>
                <a:gd name="connsiteY46" fmla="*/ 729406 h 1205979"/>
                <a:gd name="connsiteX47" fmla="*/ 1058734 w 1214446"/>
                <a:gd name="connsiteY47" fmla="*/ 749506 h 1205979"/>
                <a:gd name="connsiteX48" fmla="*/ 1051849 w 1214446"/>
                <a:gd name="connsiteY48" fmla="*/ 769605 h 1205979"/>
                <a:gd name="connsiteX49" fmla="*/ 1088394 w 1214446"/>
                <a:gd name="connsiteY49" fmla="*/ 797639 h 1205979"/>
                <a:gd name="connsiteX50" fmla="*/ 1124938 w 1214446"/>
                <a:gd name="connsiteY50" fmla="*/ 827259 h 1205979"/>
                <a:gd name="connsiteX51" fmla="*/ 1159894 w 1214446"/>
                <a:gd name="connsiteY51" fmla="*/ 858996 h 1205979"/>
                <a:gd name="connsiteX52" fmla="*/ 1140827 w 1214446"/>
                <a:gd name="connsiteY52" fmla="*/ 896021 h 1205979"/>
                <a:gd name="connsiteX53" fmla="*/ 1119112 w 1214446"/>
                <a:gd name="connsiteY53" fmla="*/ 932518 h 1205979"/>
                <a:gd name="connsiteX54" fmla="*/ 1095279 w 1214446"/>
                <a:gd name="connsiteY54" fmla="*/ 967428 h 1205979"/>
                <a:gd name="connsiteX55" fmla="*/ 1069327 w 1214446"/>
                <a:gd name="connsiteY55" fmla="*/ 1000751 h 1205979"/>
                <a:gd name="connsiteX56" fmla="*/ 1025897 w 1214446"/>
                <a:gd name="connsiteY56" fmla="*/ 982238 h 1205979"/>
                <a:gd name="connsiteX57" fmla="*/ 983527 w 1214446"/>
                <a:gd name="connsiteY57" fmla="*/ 962139 h 1205979"/>
                <a:gd name="connsiteX58" fmla="*/ 942745 w 1214446"/>
                <a:gd name="connsiteY58" fmla="*/ 940452 h 1205979"/>
                <a:gd name="connsiteX59" fmla="*/ 927915 w 1214446"/>
                <a:gd name="connsiteY59" fmla="*/ 955262 h 1205979"/>
                <a:gd name="connsiteX60" fmla="*/ 911497 w 1214446"/>
                <a:gd name="connsiteY60" fmla="*/ 969015 h 1205979"/>
                <a:gd name="connsiteX61" fmla="*/ 895078 w 1214446"/>
                <a:gd name="connsiteY61" fmla="*/ 983296 h 1205979"/>
                <a:gd name="connsiteX62" fmla="*/ 860652 w 1214446"/>
                <a:gd name="connsiteY62" fmla="*/ 1007098 h 1205979"/>
                <a:gd name="connsiteX63" fmla="*/ 842115 w 1214446"/>
                <a:gd name="connsiteY63" fmla="*/ 1017677 h 1205979"/>
                <a:gd name="connsiteX64" fmla="*/ 853237 w 1214446"/>
                <a:gd name="connsiteY64" fmla="*/ 1063166 h 1205979"/>
                <a:gd name="connsiteX65" fmla="*/ 861711 w 1214446"/>
                <a:gd name="connsiteY65" fmla="*/ 1108655 h 1205979"/>
                <a:gd name="connsiteX66" fmla="*/ 868067 w 1214446"/>
                <a:gd name="connsiteY66" fmla="*/ 1154672 h 1205979"/>
                <a:gd name="connsiteX67" fmla="*/ 836819 w 1214446"/>
                <a:gd name="connsiteY67" fmla="*/ 1168425 h 1205979"/>
                <a:gd name="connsiteX68" fmla="*/ 805570 w 1214446"/>
                <a:gd name="connsiteY68" fmla="*/ 1180590 h 1205979"/>
                <a:gd name="connsiteX69" fmla="*/ 773263 w 1214446"/>
                <a:gd name="connsiteY69" fmla="*/ 1190640 h 1205979"/>
                <a:gd name="connsiteX70" fmla="*/ 740426 w 1214446"/>
                <a:gd name="connsiteY70" fmla="*/ 1199103 h 1205979"/>
                <a:gd name="connsiteX71" fmla="*/ 707588 w 1214446"/>
                <a:gd name="connsiteY71" fmla="*/ 1205979 h 1205979"/>
                <a:gd name="connsiteX72" fmla="*/ 685874 w 1214446"/>
                <a:gd name="connsiteY72" fmla="*/ 1164193 h 1205979"/>
                <a:gd name="connsiteX73" fmla="*/ 666807 w 1214446"/>
                <a:gd name="connsiteY73" fmla="*/ 1121349 h 1205979"/>
                <a:gd name="connsiteX74" fmla="*/ 649329 w 1214446"/>
                <a:gd name="connsiteY74" fmla="*/ 1079034 h 1205979"/>
                <a:gd name="connsiteX75" fmla="*/ 628144 w 1214446"/>
                <a:gd name="connsiteY75" fmla="*/ 1080092 h 1205979"/>
                <a:gd name="connsiteX76" fmla="*/ 606958 w 1214446"/>
                <a:gd name="connsiteY76" fmla="*/ 1080621 h 1205979"/>
                <a:gd name="connsiteX77" fmla="*/ 585773 w 1214446"/>
                <a:gd name="connsiteY77" fmla="*/ 1080092 h 1205979"/>
                <a:gd name="connsiteX78" fmla="*/ 553995 w 1214446"/>
                <a:gd name="connsiteY78" fmla="*/ 1077976 h 1205979"/>
                <a:gd name="connsiteX79" fmla="*/ 522747 w 1214446"/>
                <a:gd name="connsiteY79" fmla="*/ 1073216 h 1205979"/>
                <a:gd name="connsiteX80" fmla="*/ 501562 w 1214446"/>
                <a:gd name="connsiteY80" fmla="*/ 1114473 h 1205979"/>
                <a:gd name="connsiteX81" fmla="*/ 478787 w 1214446"/>
                <a:gd name="connsiteY81" fmla="*/ 1155201 h 1205979"/>
                <a:gd name="connsiteX82" fmla="*/ 453895 w 1214446"/>
                <a:gd name="connsiteY82" fmla="*/ 1194343 h 1205979"/>
                <a:gd name="connsiteX83" fmla="*/ 421587 w 1214446"/>
                <a:gd name="connsiteY83" fmla="*/ 1185880 h 1205979"/>
                <a:gd name="connsiteX84" fmla="*/ 389280 w 1214446"/>
                <a:gd name="connsiteY84" fmla="*/ 1174243 h 1205979"/>
                <a:gd name="connsiteX85" fmla="*/ 358561 w 1214446"/>
                <a:gd name="connsiteY85" fmla="*/ 1161019 h 1205979"/>
                <a:gd name="connsiteX86" fmla="*/ 328372 w 1214446"/>
                <a:gd name="connsiteY86" fmla="*/ 1146738 h 1205979"/>
                <a:gd name="connsiteX87" fmla="*/ 298713 w 1214446"/>
                <a:gd name="connsiteY87" fmla="*/ 1130870 h 1205979"/>
                <a:gd name="connsiteX88" fmla="*/ 308776 w 1214446"/>
                <a:gd name="connsiteY88" fmla="*/ 1084852 h 1205979"/>
                <a:gd name="connsiteX89" fmla="*/ 320957 w 1214446"/>
                <a:gd name="connsiteY89" fmla="*/ 1039893 h 1205979"/>
                <a:gd name="connsiteX90" fmla="*/ 335257 w 1214446"/>
                <a:gd name="connsiteY90" fmla="*/ 995991 h 1205979"/>
                <a:gd name="connsiteX91" fmla="*/ 318839 w 1214446"/>
                <a:gd name="connsiteY91" fmla="*/ 983825 h 1205979"/>
                <a:gd name="connsiteX92" fmla="*/ 301361 w 1214446"/>
                <a:gd name="connsiteY92" fmla="*/ 971131 h 1205979"/>
                <a:gd name="connsiteX93" fmla="*/ 270113 w 1214446"/>
                <a:gd name="connsiteY93" fmla="*/ 942039 h 1205979"/>
                <a:gd name="connsiteX94" fmla="*/ 255812 w 1214446"/>
                <a:gd name="connsiteY94" fmla="*/ 926700 h 1205979"/>
                <a:gd name="connsiteX95" fmla="*/ 242042 w 1214446"/>
                <a:gd name="connsiteY95" fmla="*/ 910832 h 1205979"/>
                <a:gd name="connsiteX96" fmla="*/ 199671 w 1214446"/>
                <a:gd name="connsiteY96" fmla="*/ 928816 h 1205979"/>
                <a:gd name="connsiteX97" fmla="*/ 155712 w 1214446"/>
                <a:gd name="connsiteY97" fmla="*/ 945213 h 1205979"/>
                <a:gd name="connsiteX98" fmla="*/ 110693 w 1214446"/>
                <a:gd name="connsiteY98" fmla="*/ 959494 h 1205979"/>
                <a:gd name="connsiteX99" fmla="*/ 87390 w 1214446"/>
                <a:gd name="connsiteY99" fmla="*/ 924584 h 1205979"/>
                <a:gd name="connsiteX100" fmla="*/ 66734 w 1214446"/>
                <a:gd name="connsiteY100" fmla="*/ 887558 h 1205979"/>
                <a:gd name="connsiteX101" fmla="*/ 48726 w 1214446"/>
                <a:gd name="connsiteY101" fmla="*/ 849475 h 1205979"/>
                <a:gd name="connsiteX102" fmla="*/ 33367 w 1214446"/>
                <a:gd name="connsiteY102" fmla="*/ 810862 h 1205979"/>
                <a:gd name="connsiteX103" fmla="*/ 70441 w 1214446"/>
                <a:gd name="connsiteY103" fmla="*/ 782300 h 1205979"/>
                <a:gd name="connsiteX104" fmla="*/ 108575 w 1214446"/>
                <a:gd name="connsiteY104" fmla="*/ 755853 h 1205979"/>
                <a:gd name="connsiteX105" fmla="*/ 147768 w 1214446"/>
                <a:gd name="connsiteY105" fmla="*/ 731522 h 1205979"/>
                <a:gd name="connsiteX106" fmla="*/ 138764 w 1214446"/>
                <a:gd name="connsiteY106" fmla="*/ 689736 h 1205979"/>
                <a:gd name="connsiteX107" fmla="*/ 135586 w 1214446"/>
                <a:gd name="connsiteY107" fmla="*/ 669107 h 1205979"/>
                <a:gd name="connsiteX108" fmla="*/ 133467 w 1214446"/>
                <a:gd name="connsiteY108" fmla="*/ 647949 h 1205979"/>
                <a:gd name="connsiteX109" fmla="*/ 132408 w 1214446"/>
                <a:gd name="connsiteY109" fmla="*/ 626792 h 1205979"/>
                <a:gd name="connsiteX110" fmla="*/ 131879 w 1214446"/>
                <a:gd name="connsiteY110" fmla="*/ 606163 h 1205979"/>
                <a:gd name="connsiteX111" fmla="*/ 87390 w 1214446"/>
                <a:gd name="connsiteY111" fmla="*/ 592411 h 1205979"/>
                <a:gd name="connsiteX112" fmla="*/ 43430 w 1214446"/>
                <a:gd name="connsiteY112" fmla="*/ 576543 h 1205979"/>
                <a:gd name="connsiteX113" fmla="*/ 0 w 1214446"/>
                <a:gd name="connsiteY113" fmla="*/ 559088 h 1205979"/>
                <a:gd name="connsiteX114" fmla="*/ 4237 w 1214446"/>
                <a:gd name="connsiteY114" fmla="*/ 517302 h 1205979"/>
                <a:gd name="connsiteX115" fmla="*/ 12182 w 1214446"/>
                <a:gd name="connsiteY115" fmla="*/ 476044 h 1205979"/>
                <a:gd name="connsiteX116" fmla="*/ 22774 w 1214446"/>
                <a:gd name="connsiteY116" fmla="*/ 435316 h 1205979"/>
                <a:gd name="connsiteX117" fmla="*/ 36015 w 1214446"/>
                <a:gd name="connsiteY117" fmla="*/ 395117 h 1205979"/>
                <a:gd name="connsiteX118" fmla="*/ 83152 w 1214446"/>
                <a:gd name="connsiteY118" fmla="*/ 397762 h 1205979"/>
                <a:gd name="connsiteX119" fmla="*/ 129230 w 1214446"/>
                <a:gd name="connsiteY119" fmla="*/ 401464 h 1205979"/>
                <a:gd name="connsiteX120" fmla="*/ 174779 w 1214446"/>
                <a:gd name="connsiteY120" fmla="*/ 408340 h 1205979"/>
                <a:gd name="connsiteX121" fmla="*/ 194375 w 1214446"/>
                <a:gd name="connsiteY121" fmla="*/ 370786 h 1205979"/>
                <a:gd name="connsiteX122" fmla="*/ 217149 w 1214446"/>
                <a:gd name="connsiteY122" fmla="*/ 334818 h 1205979"/>
                <a:gd name="connsiteX123" fmla="*/ 229860 w 1214446"/>
                <a:gd name="connsiteY123" fmla="*/ 318421 h 1205979"/>
                <a:gd name="connsiteX124" fmla="*/ 243101 w 1214446"/>
                <a:gd name="connsiteY124" fmla="*/ 301495 h 1205979"/>
                <a:gd name="connsiteX125" fmla="*/ 217679 w 1214446"/>
                <a:gd name="connsiteY125" fmla="*/ 262353 h 1205979"/>
                <a:gd name="connsiteX126" fmla="*/ 194375 w 1214446"/>
                <a:gd name="connsiteY126" fmla="*/ 222683 h 1205979"/>
                <a:gd name="connsiteX127" fmla="*/ 172660 w 1214446"/>
                <a:gd name="connsiteY127" fmla="*/ 181426 h 1205979"/>
                <a:gd name="connsiteX128" fmla="*/ 196494 w 1214446"/>
                <a:gd name="connsiteY128" fmla="*/ 158153 h 1205979"/>
                <a:gd name="connsiteX129" fmla="*/ 222446 w 1214446"/>
                <a:gd name="connsiteY129" fmla="*/ 135937 h 1205979"/>
                <a:gd name="connsiteX130" fmla="*/ 248927 w 1214446"/>
                <a:gd name="connsiteY130" fmla="*/ 115309 h 1205979"/>
                <a:gd name="connsiteX131" fmla="*/ 276468 w 1214446"/>
                <a:gd name="connsiteY131" fmla="*/ 96267 h 1205979"/>
                <a:gd name="connsiteX132" fmla="*/ 306127 w 1214446"/>
                <a:gd name="connsiteY132" fmla="*/ 79341 h 1205979"/>
                <a:gd name="connsiteX133" fmla="*/ 340554 w 1214446"/>
                <a:gd name="connsiteY133" fmla="*/ 110548 h 1205979"/>
                <a:gd name="connsiteX134" fmla="*/ 372861 w 1214446"/>
                <a:gd name="connsiteY134" fmla="*/ 143871 h 1205979"/>
                <a:gd name="connsiteX135" fmla="*/ 403580 w 1214446"/>
                <a:gd name="connsiteY135" fmla="*/ 178781 h 1205979"/>
                <a:gd name="connsiteX136" fmla="*/ 423176 w 1214446"/>
                <a:gd name="connsiteY136" fmla="*/ 169260 h 1205979"/>
                <a:gd name="connsiteX137" fmla="*/ 442773 w 1214446"/>
                <a:gd name="connsiteY137" fmla="*/ 161855 h 1205979"/>
                <a:gd name="connsiteX138" fmla="*/ 462899 w 1214446"/>
                <a:gd name="connsiteY138" fmla="*/ 154979 h 1205979"/>
                <a:gd name="connsiteX139" fmla="*/ 483025 w 1214446"/>
                <a:gd name="connsiteY139" fmla="*/ 148632 h 1205979"/>
                <a:gd name="connsiteX140" fmla="*/ 503680 w 1214446"/>
                <a:gd name="connsiteY140" fmla="*/ 143871 h 1205979"/>
                <a:gd name="connsiteX141" fmla="*/ 524865 w 1214446"/>
                <a:gd name="connsiteY141" fmla="*/ 140169 h 1205979"/>
                <a:gd name="connsiteX142" fmla="*/ 530162 w 1214446"/>
                <a:gd name="connsiteY142" fmla="*/ 94151 h 1205979"/>
                <a:gd name="connsiteX143" fmla="*/ 537577 w 1214446"/>
                <a:gd name="connsiteY143" fmla="*/ 48133 h 1205979"/>
                <a:gd name="connsiteX144" fmla="*/ 547640 w 1214446"/>
                <a:gd name="connsiteY144" fmla="*/ 2116 h 1205979"/>
                <a:gd name="connsiteX145" fmla="*/ 581536 w 1214446"/>
                <a:gd name="connsiteY145" fmla="*/ 529 h 120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214446" h="1205979">
                  <a:moveTo>
                    <a:pt x="607223" y="511866"/>
                  </a:moveTo>
                  <a:cubicBezTo>
                    <a:pt x="523055" y="511866"/>
                    <a:pt x="454823" y="552664"/>
                    <a:pt x="454823" y="602990"/>
                  </a:cubicBezTo>
                  <a:cubicBezTo>
                    <a:pt x="454823" y="653316"/>
                    <a:pt x="523055" y="694114"/>
                    <a:pt x="607223" y="694114"/>
                  </a:cubicBezTo>
                  <a:cubicBezTo>
                    <a:pt x="691391" y="694114"/>
                    <a:pt x="759623" y="653316"/>
                    <a:pt x="759623" y="602990"/>
                  </a:cubicBezTo>
                  <a:cubicBezTo>
                    <a:pt x="759623" y="552664"/>
                    <a:pt x="691391" y="511866"/>
                    <a:pt x="607223" y="511866"/>
                  </a:cubicBezTo>
                  <a:close/>
                  <a:moveTo>
                    <a:pt x="615433" y="0"/>
                  </a:moveTo>
                  <a:lnTo>
                    <a:pt x="648799" y="1058"/>
                  </a:lnTo>
                  <a:lnTo>
                    <a:pt x="682696" y="4761"/>
                  </a:lnTo>
                  <a:lnTo>
                    <a:pt x="715533" y="10050"/>
                  </a:lnTo>
                  <a:lnTo>
                    <a:pt x="721889" y="56068"/>
                  </a:lnTo>
                  <a:lnTo>
                    <a:pt x="725596" y="102614"/>
                  </a:lnTo>
                  <a:lnTo>
                    <a:pt x="727185" y="148632"/>
                  </a:lnTo>
                  <a:lnTo>
                    <a:pt x="757374" y="158153"/>
                  </a:lnTo>
                  <a:lnTo>
                    <a:pt x="787033" y="168731"/>
                  </a:lnTo>
                  <a:lnTo>
                    <a:pt x="806630" y="177723"/>
                  </a:lnTo>
                  <a:lnTo>
                    <a:pt x="844763" y="196765"/>
                  </a:lnTo>
                  <a:lnTo>
                    <a:pt x="878130" y="165558"/>
                  </a:lnTo>
                  <a:lnTo>
                    <a:pt x="913086" y="134879"/>
                  </a:lnTo>
                  <a:lnTo>
                    <a:pt x="950160" y="106317"/>
                  </a:lnTo>
                  <a:lnTo>
                    <a:pt x="977171" y="126416"/>
                  </a:lnTo>
                  <a:lnTo>
                    <a:pt x="1003653" y="147574"/>
                  </a:lnTo>
                  <a:lnTo>
                    <a:pt x="1029075" y="169789"/>
                  </a:lnTo>
                  <a:lnTo>
                    <a:pt x="1052908" y="194120"/>
                  </a:lnTo>
                  <a:lnTo>
                    <a:pt x="1074623" y="220038"/>
                  </a:lnTo>
                  <a:lnTo>
                    <a:pt x="1049201" y="259180"/>
                  </a:lnTo>
                  <a:lnTo>
                    <a:pt x="1022190" y="296734"/>
                  </a:lnTo>
                  <a:lnTo>
                    <a:pt x="993590" y="333760"/>
                  </a:lnTo>
                  <a:lnTo>
                    <a:pt x="1005771" y="351215"/>
                  </a:lnTo>
                  <a:lnTo>
                    <a:pt x="1015834" y="369199"/>
                  </a:lnTo>
                  <a:lnTo>
                    <a:pt x="1026957" y="387712"/>
                  </a:lnTo>
                  <a:lnTo>
                    <a:pt x="1035960" y="406754"/>
                  </a:lnTo>
                  <a:lnTo>
                    <a:pt x="1044964" y="426324"/>
                  </a:lnTo>
                  <a:lnTo>
                    <a:pt x="1052379" y="445895"/>
                  </a:lnTo>
                  <a:lnTo>
                    <a:pt x="1098457" y="443250"/>
                  </a:lnTo>
                  <a:lnTo>
                    <a:pt x="1145594" y="442721"/>
                  </a:lnTo>
                  <a:lnTo>
                    <a:pt x="1192202" y="444837"/>
                  </a:lnTo>
                  <a:lnTo>
                    <a:pt x="1201735" y="485565"/>
                  </a:lnTo>
                  <a:lnTo>
                    <a:pt x="1208620" y="527351"/>
                  </a:lnTo>
                  <a:lnTo>
                    <a:pt x="1213387" y="569138"/>
                  </a:lnTo>
                  <a:lnTo>
                    <a:pt x="1214446" y="611453"/>
                  </a:lnTo>
                  <a:lnTo>
                    <a:pt x="1168898" y="625205"/>
                  </a:lnTo>
                  <a:lnTo>
                    <a:pt x="1124409" y="637371"/>
                  </a:lnTo>
                  <a:lnTo>
                    <a:pt x="1078860" y="646363"/>
                  </a:lnTo>
                  <a:lnTo>
                    <a:pt x="1076742" y="667520"/>
                  </a:lnTo>
                  <a:lnTo>
                    <a:pt x="1073034" y="688149"/>
                  </a:lnTo>
                  <a:lnTo>
                    <a:pt x="1069327" y="708777"/>
                  </a:lnTo>
                  <a:lnTo>
                    <a:pt x="1064560" y="729406"/>
                  </a:lnTo>
                  <a:lnTo>
                    <a:pt x="1058734" y="749506"/>
                  </a:lnTo>
                  <a:lnTo>
                    <a:pt x="1051849" y="769605"/>
                  </a:lnTo>
                  <a:lnTo>
                    <a:pt x="1088394" y="797639"/>
                  </a:lnTo>
                  <a:lnTo>
                    <a:pt x="1124938" y="827259"/>
                  </a:lnTo>
                  <a:lnTo>
                    <a:pt x="1159894" y="858996"/>
                  </a:lnTo>
                  <a:lnTo>
                    <a:pt x="1140827" y="896021"/>
                  </a:lnTo>
                  <a:lnTo>
                    <a:pt x="1119112" y="932518"/>
                  </a:lnTo>
                  <a:lnTo>
                    <a:pt x="1095279" y="967428"/>
                  </a:lnTo>
                  <a:lnTo>
                    <a:pt x="1069327" y="1000751"/>
                  </a:lnTo>
                  <a:lnTo>
                    <a:pt x="1025897" y="982238"/>
                  </a:lnTo>
                  <a:lnTo>
                    <a:pt x="983527" y="962139"/>
                  </a:lnTo>
                  <a:lnTo>
                    <a:pt x="942745" y="940452"/>
                  </a:lnTo>
                  <a:lnTo>
                    <a:pt x="927915" y="955262"/>
                  </a:lnTo>
                  <a:lnTo>
                    <a:pt x="911497" y="969015"/>
                  </a:lnTo>
                  <a:lnTo>
                    <a:pt x="895078" y="983296"/>
                  </a:lnTo>
                  <a:lnTo>
                    <a:pt x="860652" y="1007098"/>
                  </a:lnTo>
                  <a:lnTo>
                    <a:pt x="842115" y="1017677"/>
                  </a:lnTo>
                  <a:lnTo>
                    <a:pt x="853237" y="1063166"/>
                  </a:lnTo>
                  <a:lnTo>
                    <a:pt x="861711" y="1108655"/>
                  </a:lnTo>
                  <a:lnTo>
                    <a:pt x="868067" y="1154672"/>
                  </a:lnTo>
                  <a:lnTo>
                    <a:pt x="836819" y="1168425"/>
                  </a:lnTo>
                  <a:lnTo>
                    <a:pt x="805570" y="1180590"/>
                  </a:lnTo>
                  <a:lnTo>
                    <a:pt x="773263" y="1190640"/>
                  </a:lnTo>
                  <a:lnTo>
                    <a:pt x="740426" y="1199103"/>
                  </a:lnTo>
                  <a:lnTo>
                    <a:pt x="707588" y="1205979"/>
                  </a:lnTo>
                  <a:lnTo>
                    <a:pt x="685874" y="1164193"/>
                  </a:lnTo>
                  <a:lnTo>
                    <a:pt x="666807" y="1121349"/>
                  </a:lnTo>
                  <a:lnTo>
                    <a:pt x="649329" y="1079034"/>
                  </a:lnTo>
                  <a:lnTo>
                    <a:pt x="628144" y="1080092"/>
                  </a:lnTo>
                  <a:lnTo>
                    <a:pt x="606958" y="1080621"/>
                  </a:lnTo>
                  <a:lnTo>
                    <a:pt x="585773" y="1080092"/>
                  </a:lnTo>
                  <a:lnTo>
                    <a:pt x="553995" y="1077976"/>
                  </a:lnTo>
                  <a:lnTo>
                    <a:pt x="522747" y="1073216"/>
                  </a:lnTo>
                  <a:lnTo>
                    <a:pt x="501562" y="1114473"/>
                  </a:lnTo>
                  <a:lnTo>
                    <a:pt x="478787" y="1155201"/>
                  </a:lnTo>
                  <a:lnTo>
                    <a:pt x="453895" y="1194343"/>
                  </a:lnTo>
                  <a:lnTo>
                    <a:pt x="421587" y="1185880"/>
                  </a:lnTo>
                  <a:lnTo>
                    <a:pt x="389280" y="1174243"/>
                  </a:lnTo>
                  <a:lnTo>
                    <a:pt x="358561" y="1161019"/>
                  </a:lnTo>
                  <a:lnTo>
                    <a:pt x="328372" y="1146738"/>
                  </a:lnTo>
                  <a:lnTo>
                    <a:pt x="298713" y="1130870"/>
                  </a:lnTo>
                  <a:lnTo>
                    <a:pt x="308776" y="1084852"/>
                  </a:lnTo>
                  <a:lnTo>
                    <a:pt x="320957" y="1039893"/>
                  </a:lnTo>
                  <a:lnTo>
                    <a:pt x="335257" y="995991"/>
                  </a:lnTo>
                  <a:lnTo>
                    <a:pt x="318839" y="983825"/>
                  </a:lnTo>
                  <a:lnTo>
                    <a:pt x="301361" y="971131"/>
                  </a:lnTo>
                  <a:lnTo>
                    <a:pt x="270113" y="942039"/>
                  </a:lnTo>
                  <a:lnTo>
                    <a:pt x="255812" y="926700"/>
                  </a:lnTo>
                  <a:lnTo>
                    <a:pt x="242042" y="910832"/>
                  </a:lnTo>
                  <a:lnTo>
                    <a:pt x="199671" y="928816"/>
                  </a:lnTo>
                  <a:lnTo>
                    <a:pt x="155712" y="945213"/>
                  </a:lnTo>
                  <a:lnTo>
                    <a:pt x="110693" y="959494"/>
                  </a:lnTo>
                  <a:lnTo>
                    <a:pt x="87390" y="924584"/>
                  </a:lnTo>
                  <a:lnTo>
                    <a:pt x="66734" y="887558"/>
                  </a:lnTo>
                  <a:lnTo>
                    <a:pt x="48726" y="849475"/>
                  </a:lnTo>
                  <a:lnTo>
                    <a:pt x="33367" y="810862"/>
                  </a:lnTo>
                  <a:lnTo>
                    <a:pt x="70441" y="782300"/>
                  </a:lnTo>
                  <a:lnTo>
                    <a:pt x="108575" y="755853"/>
                  </a:lnTo>
                  <a:lnTo>
                    <a:pt x="147768" y="731522"/>
                  </a:lnTo>
                  <a:lnTo>
                    <a:pt x="138764" y="689736"/>
                  </a:lnTo>
                  <a:lnTo>
                    <a:pt x="135586" y="669107"/>
                  </a:lnTo>
                  <a:lnTo>
                    <a:pt x="133467" y="647949"/>
                  </a:lnTo>
                  <a:lnTo>
                    <a:pt x="132408" y="626792"/>
                  </a:lnTo>
                  <a:lnTo>
                    <a:pt x="131879" y="606163"/>
                  </a:lnTo>
                  <a:lnTo>
                    <a:pt x="87390" y="592411"/>
                  </a:lnTo>
                  <a:lnTo>
                    <a:pt x="43430" y="576543"/>
                  </a:lnTo>
                  <a:lnTo>
                    <a:pt x="0" y="559088"/>
                  </a:lnTo>
                  <a:lnTo>
                    <a:pt x="4237" y="517302"/>
                  </a:lnTo>
                  <a:lnTo>
                    <a:pt x="12182" y="476044"/>
                  </a:lnTo>
                  <a:lnTo>
                    <a:pt x="22774" y="435316"/>
                  </a:lnTo>
                  <a:lnTo>
                    <a:pt x="36015" y="395117"/>
                  </a:lnTo>
                  <a:lnTo>
                    <a:pt x="83152" y="397762"/>
                  </a:lnTo>
                  <a:lnTo>
                    <a:pt x="129230" y="401464"/>
                  </a:lnTo>
                  <a:lnTo>
                    <a:pt x="174779" y="408340"/>
                  </a:lnTo>
                  <a:lnTo>
                    <a:pt x="194375" y="370786"/>
                  </a:lnTo>
                  <a:lnTo>
                    <a:pt x="217149" y="334818"/>
                  </a:lnTo>
                  <a:lnTo>
                    <a:pt x="229860" y="318421"/>
                  </a:lnTo>
                  <a:lnTo>
                    <a:pt x="243101" y="301495"/>
                  </a:lnTo>
                  <a:lnTo>
                    <a:pt x="217679" y="262353"/>
                  </a:lnTo>
                  <a:lnTo>
                    <a:pt x="194375" y="222683"/>
                  </a:lnTo>
                  <a:lnTo>
                    <a:pt x="172660" y="181426"/>
                  </a:lnTo>
                  <a:lnTo>
                    <a:pt x="196494" y="158153"/>
                  </a:lnTo>
                  <a:lnTo>
                    <a:pt x="222446" y="135937"/>
                  </a:lnTo>
                  <a:lnTo>
                    <a:pt x="248927" y="115309"/>
                  </a:lnTo>
                  <a:lnTo>
                    <a:pt x="276468" y="96267"/>
                  </a:lnTo>
                  <a:lnTo>
                    <a:pt x="306127" y="79341"/>
                  </a:lnTo>
                  <a:lnTo>
                    <a:pt x="340554" y="110548"/>
                  </a:lnTo>
                  <a:lnTo>
                    <a:pt x="372861" y="143871"/>
                  </a:lnTo>
                  <a:lnTo>
                    <a:pt x="403580" y="178781"/>
                  </a:lnTo>
                  <a:lnTo>
                    <a:pt x="423176" y="169260"/>
                  </a:lnTo>
                  <a:lnTo>
                    <a:pt x="442773" y="161855"/>
                  </a:lnTo>
                  <a:lnTo>
                    <a:pt x="462899" y="154979"/>
                  </a:lnTo>
                  <a:lnTo>
                    <a:pt x="483025" y="148632"/>
                  </a:lnTo>
                  <a:lnTo>
                    <a:pt x="503680" y="143871"/>
                  </a:lnTo>
                  <a:lnTo>
                    <a:pt x="524865" y="140169"/>
                  </a:lnTo>
                  <a:lnTo>
                    <a:pt x="530162" y="94151"/>
                  </a:lnTo>
                  <a:lnTo>
                    <a:pt x="537577" y="48133"/>
                  </a:lnTo>
                  <a:lnTo>
                    <a:pt x="547640" y="2116"/>
                  </a:lnTo>
                  <a:lnTo>
                    <a:pt x="581536" y="529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77723" y="310586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29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3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5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8815" y="1830444"/>
            <a:ext cx="4734369" cy="4699475"/>
            <a:chOff x="3564248" y="1719740"/>
            <a:chExt cx="4734369" cy="4699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3596471" y="1719740"/>
              <a:ext cx="4702146" cy="4699475"/>
              <a:chOff x="4060854" y="2298700"/>
              <a:chExt cx="3881421" cy="3879216"/>
            </a:xfrm>
            <a:scene3d>
              <a:camera prst="perspectiveRelaxedModerately">
                <a:rot lat="18590633" lon="0" rev="0"/>
              </a:camera>
              <a:lightRig rig="threePt" dir="t">
                <a:rot lat="0" lon="0" rev="16200000"/>
              </a:lightRig>
            </a:scene3d>
          </p:grpSpPr>
          <p:sp>
            <p:nvSpPr>
              <p:cNvPr id="46" name="任意多边形 45"/>
              <p:cNvSpPr/>
              <p:nvPr/>
            </p:nvSpPr>
            <p:spPr>
              <a:xfrm>
                <a:off x="4069388" y="2301438"/>
                <a:ext cx="2389092" cy="1885673"/>
              </a:xfrm>
              <a:custGeom>
                <a:avLst/>
                <a:gdLst>
                  <a:gd name="connsiteX0" fmla="*/ 1878459 w 2389091"/>
                  <a:gd name="connsiteY0" fmla="*/ 0 h 1885673"/>
                  <a:gd name="connsiteX1" fmla="*/ 1886802 w 2389091"/>
                  <a:gd name="connsiteY1" fmla="*/ 421 h 1885673"/>
                  <a:gd name="connsiteX2" fmla="*/ 1886802 w 2389091"/>
                  <a:gd name="connsiteY2" fmla="*/ 206507 h 1885673"/>
                  <a:gd name="connsiteX3" fmla="*/ 1980251 w 2389091"/>
                  <a:gd name="connsiteY3" fmla="*/ 206507 h 1885673"/>
                  <a:gd name="connsiteX4" fmla="*/ 1980251 w 2389091"/>
                  <a:gd name="connsiteY4" fmla="*/ 0 h 1885673"/>
                  <a:gd name="connsiteX5" fmla="*/ 2389091 w 2389091"/>
                  <a:gd name="connsiteY5" fmla="*/ 413013 h 1885673"/>
                  <a:gd name="connsiteX6" fmla="*/ 1980251 w 2389091"/>
                  <a:gd name="connsiteY6" fmla="*/ 826025 h 1885673"/>
                  <a:gd name="connsiteX7" fmla="*/ 1980251 w 2389091"/>
                  <a:gd name="connsiteY7" fmla="*/ 619519 h 1885673"/>
                  <a:gd name="connsiteX8" fmla="*/ 1886802 w 2389091"/>
                  <a:gd name="connsiteY8" fmla="*/ 619519 h 1885673"/>
                  <a:gd name="connsiteX9" fmla="*/ 1886802 w 2389091"/>
                  <a:gd name="connsiteY9" fmla="*/ 961443 h 1885673"/>
                  <a:gd name="connsiteX10" fmla="*/ 1830873 w 2389091"/>
                  <a:gd name="connsiteY10" fmla="*/ 964267 h 1885673"/>
                  <a:gd name="connsiteX11" fmla="*/ 963556 w 2389091"/>
                  <a:gd name="connsiteY11" fmla="*/ 1831584 h 1885673"/>
                  <a:gd name="connsiteX12" fmla="*/ 960825 w 2389091"/>
                  <a:gd name="connsiteY12" fmla="*/ 1885673 h 1885673"/>
                  <a:gd name="connsiteX13" fmla="*/ 943284 w 2389091"/>
                  <a:gd name="connsiteY13" fmla="*/ 1885673 h 1885673"/>
                  <a:gd name="connsiteX14" fmla="*/ 400513 w 2389091"/>
                  <a:gd name="connsiteY14" fmla="*/ 1340552 h 1885673"/>
                  <a:gd name="connsiteX15" fmla="*/ 0 w 2389091"/>
                  <a:gd name="connsiteY15" fmla="*/ 1742799 h 1885673"/>
                  <a:gd name="connsiteX16" fmla="*/ 2521 w 2389091"/>
                  <a:gd name="connsiteY16" fmla="*/ 1692874 h 1885673"/>
                  <a:gd name="connsiteX17" fmla="*/ 1878459 w 2389091"/>
                  <a:gd name="connsiteY17" fmla="*/ 0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89091" h="1885673">
                    <a:moveTo>
                      <a:pt x="1878459" y="0"/>
                    </a:moveTo>
                    <a:lnTo>
                      <a:pt x="1886802" y="421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lnTo>
                      <a:pt x="2389091" y="413013"/>
                    </a:ln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61443"/>
                    </a:lnTo>
                    <a:lnTo>
                      <a:pt x="1830873" y="964267"/>
                    </a:lnTo>
                    <a:cubicBezTo>
                      <a:pt x="1373561" y="1010709"/>
                      <a:pt x="1009999" y="1374272"/>
                      <a:pt x="963556" y="1831584"/>
                    </a:cubicBezTo>
                    <a:lnTo>
                      <a:pt x="960825" y="1885673"/>
                    </a:lnTo>
                    <a:lnTo>
                      <a:pt x="943284" y="1885673"/>
                    </a:lnTo>
                    <a:lnTo>
                      <a:pt x="400513" y="1340552"/>
                    </a:lnTo>
                    <a:lnTo>
                      <a:pt x="0" y="1742799"/>
                    </a:ln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3D32"/>
                  </a:gs>
                  <a:gs pos="100000">
                    <a:srgbClr val="BE1007"/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5400000">
                <a:off x="5800980" y="2550409"/>
                <a:ext cx="2389091" cy="1885673"/>
              </a:xfrm>
              <a:custGeom>
                <a:avLst/>
                <a:gdLst>
                  <a:gd name="connsiteX0" fmla="*/ 0 w 2389091"/>
                  <a:gd name="connsiteY0" fmla="*/ 1742799 h 1885673"/>
                  <a:gd name="connsiteX1" fmla="*/ 2521 w 2389091"/>
                  <a:gd name="connsiteY1" fmla="*/ 1692874 h 1885673"/>
                  <a:gd name="connsiteX2" fmla="*/ 1878459 w 2389091"/>
                  <a:gd name="connsiteY2" fmla="*/ 0 h 1885673"/>
                  <a:gd name="connsiteX3" fmla="*/ 1886802 w 2389091"/>
                  <a:gd name="connsiteY3" fmla="*/ 422 h 1885673"/>
                  <a:gd name="connsiteX4" fmla="*/ 1886802 w 2389091"/>
                  <a:gd name="connsiteY4" fmla="*/ 206507 h 1885673"/>
                  <a:gd name="connsiteX5" fmla="*/ 1980251 w 2389091"/>
                  <a:gd name="connsiteY5" fmla="*/ 206507 h 1885673"/>
                  <a:gd name="connsiteX6" fmla="*/ 1980251 w 2389091"/>
                  <a:gd name="connsiteY6" fmla="*/ 0 h 1885673"/>
                  <a:gd name="connsiteX7" fmla="*/ 2389091 w 2389091"/>
                  <a:gd name="connsiteY7" fmla="*/ 413013 h 1885673"/>
                  <a:gd name="connsiteX8" fmla="*/ 1980251 w 2389091"/>
                  <a:gd name="connsiteY8" fmla="*/ 826025 h 1885673"/>
                  <a:gd name="connsiteX9" fmla="*/ 1980251 w 2389091"/>
                  <a:gd name="connsiteY9" fmla="*/ 619519 h 1885673"/>
                  <a:gd name="connsiteX10" fmla="*/ 1886802 w 2389091"/>
                  <a:gd name="connsiteY10" fmla="*/ 619519 h 1885673"/>
                  <a:gd name="connsiteX11" fmla="*/ 1886802 w 2389091"/>
                  <a:gd name="connsiteY11" fmla="*/ 969436 h 1885673"/>
                  <a:gd name="connsiteX12" fmla="*/ 1834322 w 2389091"/>
                  <a:gd name="connsiteY12" fmla="*/ 972086 h 1885673"/>
                  <a:gd name="connsiteX13" fmla="*/ 967005 w 2389091"/>
                  <a:gd name="connsiteY13" fmla="*/ 1839403 h 1885673"/>
                  <a:gd name="connsiteX14" fmla="*/ 964668 w 2389091"/>
                  <a:gd name="connsiteY14" fmla="*/ 1885673 h 1885673"/>
                  <a:gd name="connsiteX15" fmla="*/ 943284 w 2389091"/>
                  <a:gd name="connsiteY15" fmla="*/ 1885673 h 1885673"/>
                  <a:gd name="connsiteX16" fmla="*/ 400513 w 2389091"/>
                  <a:gd name="connsiteY16" fmla="*/ 1340552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9091" h="1885673">
                    <a:moveTo>
                      <a:pt x="0" y="1742799"/>
                    </a:move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lnTo>
                      <a:pt x="1886802" y="422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lnTo>
                      <a:pt x="2389091" y="413013"/>
                    </a:ln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69436"/>
                    </a:lnTo>
                    <a:lnTo>
                      <a:pt x="1834322" y="972086"/>
                    </a:lnTo>
                    <a:cubicBezTo>
                      <a:pt x="1377010" y="1018528"/>
                      <a:pt x="1013447" y="1382091"/>
                      <a:pt x="967005" y="1839403"/>
                    </a:cubicBezTo>
                    <a:lnTo>
                      <a:pt x="964668" y="1885673"/>
                    </a:lnTo>
                    <a:lnTo>
                      <a:pt x="943284" y="1885673"/>
                    </a:lnTo>
                    <a:lnTo>
                      <a:pt x="400513" y="1340552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rot="10800000">
                <a:off x="5553184" y="4292242"/>
                <a:ext cx="2389091" cy="1885674"/>
              </a:xfrm>
              <a:custGeom>
                <a:avLst/>
                <a:gdLst>
                  <a:gd name="connsiteX0" fmla="*/ 974005 w 2389091"/>
                  <a:gd name="connsiteY0" fmla="*/ 1885673 h 1885673"/>
                  <a:gd name="connsiteX1" fmla="*/ 943284 w 2389091"/>
                  <a:gd name="connsiteY1" fmla="*/ 1885673 h 1885673"/>
                  <a:gd name="connsiteX2" fmla="*/ 400513 w 2389091"/>
                  <a:gd name="connsiteY2" fmla="*/ 1340552 h 1885673"/>
                  <a:gd name="connsiteX3" fmla="*/ 0 w 2389091"/>
                  <a:gd name="connsiteY3" fmla="*/ 1742799 h 1885673"/>
                  <a:gd name="connsiteX4" fmla="*/ 2521 w 2389091"/>
                  <a:gd name="connsiteY4" fmla="*/ 1692874 h 1885673"/>
                  <a:gd name="connsiteX5" fmla="*/ 1878459 w 2389091"/>
                  <a:gd name="connsiteY5" fmla="*/ 0 h 1885673"/>
                  <a:gd name="connsiteX6" fmla="*/ 1886802 w 2389091"/>
                  <a:gd name="connsiteY6" fmla="*/ 422 h 1885673"/>
                  <a:gd name="connsiteX7" fmla="*/ 1886802 w 2389091"/>
                  <a:gd name="connsiteY7" fmla="*/ 206507 h 1885673"/>
                  <a:gd name="connsiteX8" fmla="*/ 1980251 w 2389091"/>
                  <a:gd name="connsiteY8" fmla="*/ 206507 h 1885673"/>
                  <a:gd name="connsiteX9" fmla="*/ 1980251 w 2389091"/>
                  <a:gd name="connsiteY9" fmla="*/ 0 h 1885673"/>
                  <a:gd name="connsiteX10" fmla="*/ 2389091 w 2389091"/>
                  <a:gd name="connsiteY10" fmla="*/ 413013 h 1885673"/>
                  <a:gd name="connsiteX11" fmla="*/ 1980251 w 2389091"/>
                  <a:gd name="connsiteY11" fmla="*/ 826025 h 1885673"/>
                  <a:gd name="connsiteX12" fmla="*/ 1980251 w 2389091"/>
                  <a:gd name="connsiteY12" fmla="*/ 619519 h 1885673"/>
                  <a:gd name="connsiteX13" fmla="*/ 1886802 w 2389091"/>
                  <a:gd name="connsiteY13" fmla="*/ 619519 h 1885673"/>
                  <a:gd name="connsiteX14" fmla="*/ 1886802 w 2389091"/>
                  <a:gd name="connsiteY14" fmla="*/ 976682 h 1885673"/>
                  <a:gd name="connsiteX15" fmla="*/ 1843316 w 2389091"/>
                  <a:gd name="connsiteY15" fmla="*/ 978878 h 1885673"/>
                  <a:gd name="connsiteX16" fmla="*/ 975999 w 2389091"/>
                  <a:gd name="connsiteY16" fmla="*/ 1846195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9091" h="1885673">
                    <a:moveTo>
                      <a:pt x="974005" y="1885673"/>
                    </a:moveTo>
                    <a:lnTo>
                      <a:pt x="943284" y="1885673"/>
                    </a:lnTo>
                    <a:lnTo>
                      <a:pt x="400513" y="1340552"/>
                    </a:lnTo>
                    <a:lnTo>
                      <a:pt x="0" y="1742799"/>
                    </a:ln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lnTo>
                      <a:pt x="1886802" y="422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lnTo>
                      <a:pt x="2389091" y="413013"/>
                    </a:ln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76682"/>
                    </a:lnTo>
                    <a:lnTo>
                      <a:pt x="1843316" y="978878"/>
                    </a:lnTo>
                    <a:cubicBezTo>
                      <a:pt x="1386004" y="1025320"/>
                      <a:pt x="1022441" y="1388883"/>
                      <a:pt x="975999" y="1846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3D32"/>
                  </a:gs>
                  <a:gs pos="46000">
                    <a:srgbClr val="BE1007"/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16200000">
                <a:off x="3809145" y="4029407"/>
                <a:ext cx="2389091" cy="1885673"/>
              </a:xfrm>
              <a:custGeom>
                <a:avLst/>
                <a:gdLst>
                  <a:gd name="connsiteX0" fmla="*/ 2389091 w 2389091"/>
                  <a:gd name="connsiteY0" fmla="*/ 413013 h 1885673"/>
                  <a:gd name="connsiteX1" fmla="*/ 1980251 w 2389091"/>
                  <a:gd name="connsiteY1" fmla="*/ 826025 h 1885673"/>
                  <a:gd name="connsiteX2" fmla="*/ 1980251 w 2389091"/>
                  <a:gd name="connsiteY2" fmla="*/ 619519 h 1885673"/>
                  <a:gd name="connsiteX3" fmla="*/ 1886802 w 2389091"/>
                  <a:gd name="connsiteY3" fmla="*/ 619519 h 1885673"/>
                  <a:gd name="connsiteX4" fmla="*/ 1886802 w 2389091"/>
                  <a:gd name="connsiteY4" fmla="*/ 969477 h 1885673"/>
                  <a:gd name="connsiteX5" fmla="*/ 1835069 w 2389091"/>
                  <a:gd name="connsiteY5" fmla="*/ 972089 h 1885673"/>
                  <a:gd name="connsiteX6" fmla="*/ 967752 w 2389091"/>
                  <a:gd name="connsiteY6" fmla="*/ 1839406 h 1885673"/>
                  <a:gd name="connsiteX7" fmla="*/ 965416 w 2389091"/>
                  <a:gd name="connsiteY7" fmla="*/ 1885673 h 1885673"/>
                  <a:gd name="connsiteX8" fmla="*/ 943284 w 2389091"/>
                  <a:gd name="connsiteY8" fmla="*/ 1885673 h 1885673"/>
                  <a:gd name="connsiteX9" fmla="*/ 400513 w 2389091"/>
                  <a:gd name="connsiteY9" fmla="*/ 1340552 h 1885673"/>
                  <a:gd name="connsiteX10" fmla="*/ 0 w 2389091"/>
                  <a:gd name="connsiteY10" fmla="*/ 1742799 h 1885673"/>
                  <a:gd name="connsiteX11" fmla="*/ 2521 w 2389091"/>
                  <a:gd name="connsiteY11" fmla="*/ 1692874 h 1885673"/>
                  <a:gd name="connsiteX12" fmla="*/ 1878459 w 2389091"/>
                  <a:gd name="connsiteY12" fmla="*/ 0 h 1885673"/>
                  <a:gd name="connsiteX13" fmla="*/ 1886802 w 2389091"/>
                  <a:gd name="connsiteY13" fmla="*/ 421 h 1885673"/>
                  <a:gd name="connsiteX14" fmla="*/ 1886802 w 2389091"/>
                  <a:gd name="connsiteY14" fmla="*/ 206507 h 1885673"/>
                  <a:gd name="connsiteX15" fmla="*/ 1980251 w 2389091"/>
                  <a:gd name="connsiteY15" fmla="*/ 206507 h 1885673"/>
                  <a:gd name="connsiteX16" fmla="*/ 1980251 w 2389091"/>
                  <a:gd name="connsiteY16" fmla="*/ 0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9091" h="1885673">
                    <a:moveTo>
                      <a:pt x="2389091" y="413013"/>
                    </a:move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69477"/>
                    </a:lnTo>
                    <a:lnTo>
                      <a:pt x="1835069" y="972089"/>
                    </a:lnTo>
                    <a:cubicBezTo>
                      <a:pt x="1377757" y="1018532"/>
                      <a:pt x="1014194" y="1382094"/>
                      <a:pt x="967752" y="1839406"/>
                    </a:cubicBezTo>
                    <a:lnTo>
                      <a:pt x="965416" y="1885673"/>
                    </a:lnTo>
                    <a:lnTo>
                      <a:pt x="943284" y="1885673"/>
                    </a:lnTo>
                    <a:lnTo>
                      <a:pt x="400513" y="1340552"/>
                    </a:lnTo>
                    <a:lnTo>
                      <a:pt x="0" y="1742799"/>
                    </a:ln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lnTo>
                      <a:pt x="1886802" y="421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 20"/>
            <p:cNvSpPr/>
            <p:nvPr/>
          </p:nvSpPr>
          <p:spPr>
            <a:xfrm>
              <a:off x="3564248" y="2740552"/>
              <a:ext cx="2884698" cy="3072592"/>
            </a:xfrm>
            <a:custGeom>
              <a:avLst/>
              <a:gdLst>
                <a:gd name="connsiteX0" fmla="*/ 2005748 w 2884698"/>
                <a:gd name="connsiteY0" fmla="*/ 0 h 3072592"/>
                <a:gd name="connsiteX1" fmla="*/ 2143315 w 2884698"/>
                <a:gd name="connsiteY1" fmla="*/ 79953 h 3072592"/>
                <a:gd name="connsiteX2" fmla="*/ 2576958 w 2884698"/>
                <a:gd name="connsiteY2" fmla="*/ 504453 h 3072592"/>
                <a:gd name="connsiteX3" fmla="*/ 2652729 w 2884698"/>
                <a:gd name="connsiteY3" fmla="*/ 622404 h 3072592"/>
                <a:gd name="connsiteX4" fmla="*/ 2606996 w 2884698"/>
                <a:gd name="connsiteY4" fmla="*/ 613277 h 3072592"/>
                <a:gd name="connsiteX5" fmla="*/ 2367185 w 2884698"/>
                <a:gd name="connsiteY5" fmla="*/ 597734 h 3072592"/>
                <a:gd name="connsiteX6" fmla="*/ 1177262 w 2884698"/>
                <a:gd name="connsiteY6" fmla="*/ 1362766 h 3072592"/>
                <a:gd name="connsiteX7" fmla="*/ 2367185 w 2884698"/>
                <a:gd name="connsiteY7" fmla="*/ 2127798 h 3072592"/>
                <a:gd name="connsiteX8" fmla="*/ 2830357 w 2884698"/>
                <a:gd name="connsiteY8" fmla="*/ 2067678 h 3072592"/>
                <a:gd name="connsiteX9" fmla="*/ 2884698 w 2884698"/>
                <a:gd name="connsiteY9" fmla="*/ 2048715 h 3072592"/>
                <a:gd name="connsiteX10" fmla="*/ 2851821 w 2884698"/>
                <a:gd name="connsiteY10" fmla="*/ 2273821 h 3072592"/>
                <a:gd name="connsiteX11" fmla="*/ 2567176 w 2884698"/>
                <a:gd name="connsiteY11" fmla="*/ 2927814 h 3072592"/>
                <a:gd name="connsiteX12" fmla="*/ 2489772 w 2884698"/>
                <a:gd name="connsiteY12" fmla="*/ 3008913 h 3072592"/>
                <a:gd name="connsiteX13" fmla="*/ 2421575 w 2884698"/>
                <a:gd name="connsiteY13" fmla="*/ 3070428 h 3072592"/>
                <a:gd name="connsiteX14" fmla="*/ 2356241 w 2884698"/>
                <a:gd name="connsiteY14" fmla="*/ 3072592 h 3072592"/>
                <a:gd name="connsiteX15" fmla="*/ 0 w 2884698"/>
                <a:gd name="connsiteY15" fmla="*/ 1526820 h 3072592"/>
                <a:gd name="connsiteX16" fmla="*/ 1881377 w 2884698"/>
                <a:gd name="connsiteY16" fmla="*/ 12453 h 307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98" h="3072592">
                  <a:moveTo>
                    <a:pt x="2005748" y="0"/>
                  </a:moveTo>
                  <a:lnTo>
                    <a:pt x="2143315" y="79953"/>
                  </a:lnTo>
                  <a:cubicBezTo>
                    <a:pt x="2314652" y="194877"/>
                    <a:pt x="2460985" y="340331"/>
                    <a:pt x="2576958" y="504453"/>
                  </a:cubicBezTo>
                  <a:lnTo>
                    <a:pt x="2652729" y="622404"/>
                  </a:lnTo>
                  <a:lnTo>
                    <a:pt x="2606996" y="613277"/>
                  </a:lnTo>
                  <a:cubicBezTo>
                    <a:pt x="2529535" y="603086"/>
                    <a:pt x="2449332" y="597734"/>
                    <a:pt x="2367185" y="597734"/>
                  </a:cubicBezTo>
                  <a:cubicBezTo>
                    <a:pt x="1710009" y="597734"/>
                    <a:pt x="1177262" y="940250"/>
                    <a:pt x="1177262" y="1362766"/>
                  </a:cubicBezTo>
                  <a:cubicBezTo>
                    <a:pt x="1177262" y="1785282"/>
                    <a:pt x="1710009" y="2127798"/>
                    <a:pt x="2367185" y="2127798"/>
                  </a:cubicBezTo>
                  <a:cubicBezTo>
                    <a:pt x="2531479" y="2127798"/>
                    <a:pt x="2687996" y="2106391"/>
                    <a:pt x="2830357" y="2067678"/>
                  </a:cubicBezTo>
                  <a:lnTo>
                    <a:pt x="2884698" y="2048715"/>
                  </a:lnTo>
                  <a:lnTo>
                    <a:pt x="2851821" y="2273821"/>
                  </a:lnTo>
                  <a:cubicBezTo>
                    <a:pt x="2800652" y="2530599"/>
                    <a:pt x="2709598" y="2765436"/>
                    <a:pt x="2567176" y="2927814"/>
                  </a:cubicBezTo>
                  <a:cubicBezTo>
                    <a:pt x="2543439" y="2954877"/>
                    <a:pt x="2517576" y="2981959"/>
                    <a:pt x="2489772" y="3008913"/>
                  </a:cubicBezTo>
                  <a:lnTo>
                    <a:pt x="2421575" y="3070428"/>
                  </a:lnTo>
                  <a:lnTo>
                    <a:pt x="2356241" y="3072592"/>
                  </a:lnTo>
                  <a:cubicBezTo>
                    <a:pt x="1054925" y="3072592"/>
                    <a:pt x="0" y="2380526"/>
                    <a:pt x="0" y="1526820"/>
                  </a:cubicBezTo>
                  <a:cubicBezTo>
                    <a:pt x="0" y="779827"/>
                    <a:pt x="807677" y="156590"/>
                    <a:pt x="1881377" y="12453"/>
                  </a:cubicBezTo>
                  <a:close/>
                </a:path>
              </a:pathLst>
            </a:custGeom>
            <a:gradFill>
              <a:gsLst>
                <a:gs pos="23000">
                  <a:schemeClr val="bg1">
                    <a:alpha val="0"/>
                  </a:schemeClr>
                </a:gs>
                <a:gs pos="9000">
                  <a:schemeClr val="bg1">
                    <a:alpha val="27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574585" y="2747292"/>
              <a:ext cx="2884698" cy="3072592"/>
            </a:xfrm>
            <a:custGeom>
              <a:avLst/>
              <a:gdLst>
                <a:gd name="connsiteX0" fmla="*/ 2005748 w 2884698"/>
                <a:gd name="connsiteY0" fmla="*/ 0 h 3072592"/>
                <a:gd name="connsiteX1" fmla="*/ 2143315 w 2884698"/>
                <a:gd name="connsiteY1" fmla="*/ 79953 h 3072592"/>
                <a:gd name="connsiteX2" fmla="*/ 2576958 w 2884698"/>
                <a:gd name="connsiteY2" fmla="*/ 504453 h 3072592"/>
                <a:gd name="connsiteX3" fmla="*/ 2652729 w 2884698"/>
                <a:gd name="connsiteY3" fmla="*/ 622404 h 3072592"/>
                <a:gd name="connsiteX4" fmla="*/ 2606996 w 2884698"/>
                <a:gd name="connsiteY4" fmla="*/ 613277 h 3072592"/>
                <a:gd name="connsiteX5" fmla="*/ 2367185 w 2884698"/>
                <a:gd name="connsiteY5" fmla="*/ 597734 h 3072592"/>
                <a:gd name="connsiteX6" fmla="*/ 1177262 w 2884698"/>
                <a:gd name="connsiteY6" fmla="*/ 1362766 h 3072592"/>
                <a:gd name="connsiteX7" fmla="*/ 2367185 w 2884698"/>
                <a:gd name="connsiteY7" fmla="*/ 2127798 h 3072592"/>
                <a:gd name="connsiteX8" fmla="*/ 2830357 w 2884698"/>
                <a:gd name="connsiteY8" fmla="*/ 2067678 h 3072592"/>
                <a:gd name="connsiteX9" fmla="*/ 2884698 w 2884698"/>
                <a:gd name="connsiteY9" fmla="*/ 2048715 h 3072592"/>
                <a:gd name="connsiteX10" fmla="*/ 2851821 w 2884698"/>
                <a:gd name="connsiteY10" fmla="*/ 2273821 h 3072592"/>
                <a:gd name="connsiteX11" fmla="*/ 2567176 w 2884698"/>
                <a:gd name="connsiteY11" fmla="*/ 2927814 h 3072592"/>
                <a:gd name="connsiteX12" fmla="*/ 2489772 w 2884698"/>
                <a:gd name="connsiteY12" fmla="*/ 3008913 h 3072592"/>
                <a:gd name="connsiteX13" fmla="*/ 2421575 w 2884698"/>
                <a:gd name="connsiteY13" fmla="*/ 3070428 h 3072592"/>
                <a:gd name="connsiteX14" fmla="*/ 2356241 w 2884698"/>
                <a:gd name="connsiteY14" fmla="*/ 3072592 h 3072592"/>
                <a:gd name="connsiteX15" fmla="*/ 0 w 2884698"/>
                <a:gd name="connsiteY15" fmla="*/ 1526820 h 3072592"/>
                <a:gd name="connsiteX16" fmla="*/ 1881377 w 2884698"/>
                <a:gd name="connsiteY16" fmla="*/ 12453 h 307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98" h="3072592">
                  <a:moveTo>
                    <a:pt x="2005748" y="0"/>
                  </a:moveTo>
                  <a:lnTo>
                    <a:pt x="2143315" y="79953"/>
                  </a:lnTo>
                  <a:cubicBezTo>
                    <a:pt x="2314652" y="194877"/>
                    <a:pt x="2460985" y="340331"/>
                    <a:pt x="2576958" y="504453"/>
                  </a:cubicBezTo>
                  <a:lnTo>
                    <a:pt x="2652729" y="622404"/>
                  </a:lnTo>
                  <a:lnTo>
                    <a:pt x="2606996" y="613277"/>
                  </a:lnTo>
                  <a:cubicBezTo>
                    <a:pt x="2529535" y="603086"/>
                    <a:pt x="2449332" y="597734"/>
                    <a:pt x="2367185" y="597734"/>
                  </a:cubicBezTo>
                  <a:cubicBezTo>
                    <a:pt x="1710009" y="597734"/>
                    <a:pt x="1177262" y="940250"/>
                    <a:pt x="1177262" y="1362766"/>
                  </a:cubicBezTo>
                  <a:cubicBezTo>
                    <a:pt x="1177262" y="1785282"/>
                    <a:pt x="1710009" y="2127798"/>
                    <a:pt x="2367185" y="2127798"/>
                  </a:cubicBezTo>
                  <a:cubicBezTo>
                    <a:pt x="2531479" y="2127798"/>
                    <a:pt x="2687996" y="2106391"/>
                    <a:pt x="2830357" y="2067678"/>
                  </a:cubicBezTo>
                  <a:lnTo>
                    <a:pt x="2884698" y="2048715"/>
                  </a:lnTo>
                  <a:lnTo>
                    <a:pt x="2851821" y="2273821"/>
                  </a:lnTo>
                  <a:cubicBezTo>
                    <a:pt x="2800652" y="2530599"/>
                    <a:pt x="2709598" y="2765436"/>
                    <a:pt x="2567176" y="2927814"/>
                  </a:cubicBezTo>
                  <a:cubicBezTo>
                    <a:pt x="2543439" y="2954877"/>
                    <a:pt x="2517576" y="2981959"/>
                    <a:pt x="2489772" y="3008913"/>
                  </a:cubicBezTo>
                  <a:lnTo>
                    <a:pt x="2421575" y="3070428"/>
                  </a:lnTo>
                  <a:lnTo>
                    <a:pt x="2356241" y="3072592"/>
                  </a:lnTo>
                  <a:cubicBezTo>
                    <a:pt x="1054925" y="3072592"/>
                    <a:pt x="0" y="2380526"/>
                    <a:pt x="0" y="1526820"/>
                  </a:cubicBezTo>
                  <a:cubicBezTo>
                    <a:pt x="0" y="779827"/>
                    <a:pt x="807677" y="156590"/>
                    <a:pt x="1881377" y="12453"/>
                  </a:cubicBezTo>
                  <a:close/>
                </a:path>
              </a:pathLst>
            </a:custGeom>
            <a:gradFill>
              <a:gsLst>
                <a:gs pos="23000">
                  <a:schemeClr val="bg1">
                    <a:alpha val="0"/>
                  </a:schemeClr>
                </a:gs>
                <a:gs pos="9000">
                  <a:schemeClr val="bg1">
                    <a:alpha val="27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43916" y="183044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循环关系强调几个对象的循环变化。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循环关系强调几个对象的循环变化。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循环关系强调几个对象的循环变化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918952" y="3277576"/>
            <a:ext cx="322645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18952" y="4664665"/>
            <a:ext cx="2498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818120" y="4724708"/>
            <a:ext cx="26524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090168" y="3277576"/>
            <a:ext cx="33803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13181" y="28708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813181" y="3286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13181" y="42490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13181" y="46646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78553" y="28708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763000" y="3286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78553" y="43090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63000" y="4724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29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28988" y="3975100"/>
            <a:ext cx="5434012" cy="723900"/>
            <a:chOff x="3328988" y="3975100"/>
            <a:chExt cx="5434012" cy="723900"/>
          </a:xfrm>
        </p:grpSpPr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28988" y="2082800"/>
            <a:ext cx="5434012" cy="3562350"/>
            <a:chOff x="3328988" y="2082800"/>
            <a:chExt cx="5434012" cy="3562350"/>
          </a:xfrm>
        </p:grpSpPr>
        <p:grpSp>
          <p:nvGrpSpPr>
            <p:cNvPr id="3" name="组合 2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329425" y="2082800"/>
            <a:ext cx="5434012" cy="3562350"/>
            <a:chOff x="3328988" y="2082800"/>
            <a:chExt cx="5434012" cy="3562350"/>
          </a:xfrm>
        </p:grpSpPr>
        <p:grpSp>
          <p:nvGrpSpPr>
            <p:cNvPr id="87" name="组合 86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7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rot="21437128">
            <a:off x="-494197" y="4804207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21437128">
            <a:off x="1769346" y="4426567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21437128">
            <a:off x="4376830" y="4804436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21437128">
            <a:off x="6857767" y="4523823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540109" y="4156813"/>
            <a:ext cx="2557573" cy="960917"/>
            <a:chOff x="3492500" y="3565525"/>
            <a:chExt cx="2222500" cy="835025"/>
          </a:xfrm>
          <a:solidFill>
            <a:schemeClr val="bg1"/>
          </a:solidFill>
        </p:grpSpPr>
        <p:sp>
          <p:nvSpPr>
            <p:cNvPr id="22" name="任意多边形 21"/>
            <p:cNvSpPr/>
            <p:nvPr/>
          </p:nvSpPr>
          <p:spPr>
            <a:xfrm>
              <a:off x="3492500" y="4006850"/>
              <a:ext cx="161925" cy="393700"/>
            </a:xfrm>
            <a:custGeom>
              <a:avLst/>
              <a:gdLst>
                <a:gd name="connsiteX0" fmla="*/ 0 w 161925"/>
                <a:gd name="connsiteY0" fmla="*/ 0 h 393700"/>
                <a:gd name="connsiteX1" fmla="*/ 0 w 161925"/>
                <a:gd name="connsiteY1" fmla="*/ 161925 h 393700"/>
                <a:gd name="connsiteX2" fmla="*/ 155575 w 161925"/>
                <a:gd name="connsiteY2" fmla="*/ 393700 h 393700"/>
                <a:gd name="connsiteX3" fmla="*/ 161925 w 161925"/>
                <a:gd name="connsiteY3" fmla="*/ 231775 h 393700"/>
                <a:gd name="connsiteX4" fmla="*/ 0 w 161925"/>
                <a:gd name="connsiteY4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93700">
                  <a:moveTo>
                    <a:pt x="0" y="0"/>
                  </a:moveTo>
                  <a:lnTo>
                    <a:pt x="0" y="161925"/>
                  </a:lnTo>
                  <a:lnTo>
                    <a:pt x="155575" y="393700"/>
                  </a:lnTo>
                  <a:lnTo>
                    <a:pt x="161925" y="2317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149850" y="3565525"/>
              <a:ext cx="330200" cy="609600"/>
            </a:xfrm>
            <a:custGeom>
              <a:avLst/>
              <a:gdLst>
                <a:gd name="connsiteX0" fmla="*/ 0 w 330200"/>
                <a:gd name="connsiteY0" fmla="*/ 0 h 609600"/>
                <a:gd name="connsiteX1" fmla="*/ 0 w 330200"/>
                <a:gd name="connsiteY1" fmla="*/ 155575 h 609600"/>
                <a:gd name="connsiteX2" fmla="*/ 327025 w 330200"/>
                <a:gd name="connsiteY2" fmla="*/ 609600 h 609600"/>
                <a:gd name="connsiteX3" fmla="*/ 330200 w 330200"/>
                <a:gd name="connsiteY3" fmla="*/ 450850 h 609600"/>
                <a:gd name="connsiteX4" fmla="*/ 0 w 3302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" h="609600">
                  <a:moveTo>
                    <a:pt x="0" y="0"/>
                  </a:moveTo>
                  <a:lnTo>
                    <a:pt x="0" y="155575"/>
                  </a:lnTo>
                  <a:lnTo>
                    <a:pt x="327025" y="609600"/>
                  </a:lnTo>
                  <a:cubicBezTo>
                    <a:pt x="328083" y="556683"/>
                    <a:pt x="329142" y="503767"/>
                    <a:pt x="330200" y="4508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498850" y="3571875"/>
              <a:ext cx="2209800" cy="663575"/>
            </a:xfrm>
            <a:custGeom>
              <a:avLst/>
              <a:gdLst>
                <a:gd name="connsiteX0" fmla="*/ 0 w 2209800"/>
                <a:gd name="connsiteY0" fmla="*/ 438150 h 663575"/>
                <a:gd name="connsiteX1" fmla="*/ 158750 w 2209800"/>
                <a:gd name="connsiteY1" fmla="*/ 663575 h 663575"/>
                <a:gd name="connsiteX2" fmla="*/ 1901825 w 2209800"/>
                <a:gd name="connsiteY2" fmla="*/ 339725 h 663575"/>
                <a:gd name="connsiteX3" fmla="*/ 1978025 w 2209800"/>
                <a:gd name="connsiteY3" fmla="*/ 450850 h 663575"/>
                <a:gd name="connsiteX4" fmla="*/ 2209800 w 2209800"/>
                <a:gd name="connsiteY4" fmla="*/ 142875 h 663575"/>
                <a:gd name="connsiteX5" fmla="*/ 1657350 w 2209800"/>
                <a:gd name="connsiteY5" fmla="*/ 0 h 663575"/>
                <a:gd name="connsiteX6" fmla="*/ 1736725 w 2209800"/>
                <a:gd name="connsiteY6" fmla="*/ 107950 h 663575"/>
                <a:gd name="connsiteX7" fmla="*/ 0 w 2209800"/>
                <a:gd name="connsiteY7" fmla="*/ 438150 h 6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9800" h="663575">
                  <a:moveTo>
                    <a:pt x="0" y="438150"/>
                  </a:moveTo>
                  <a:lnTo>
                    <a:pt x="158750" y="663575"/>
                  </a:lnTo>
                  <a:lnTo>
                    <a:pt x="1901825" y="339725"/>
                  </a:lnTo>
                  <a:lnTo>
                    <a:pt x="1978025" y="450850"/>
                  </a:lnTo>
                  <a:lnTo>
                    <a:pt x="2209800" y="142875"/>
                  </a:lnTo>
                  <a:lnTo>
                    <a:pt x="1657350" y="0"/>
                  </a:lnTo>
                  <a:lnTo>
                    <a:pt x="1736725" y="107950"/>
                  </a:lnTo>
                  <a:lnTo>
                    <a:pt x="0" y="4381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653203" y="3911600"/>
              <a:ext cx="1750647" cy="488950"/>
            </a:xfrm>
            <a:custGeom>
              <a:avLst/>
              <a:gdLst>
                <a:gd name="connsiteX0" fmla="*/ 1222 w 1750647"/>
                <a:gd name="connsiteY0" fmla="*/ 488950 h 488950"/>
                <a:gd name="connsiteX1" fmla="*/ 1741122 w 1750647"/>
                <a:gd name="connsiteY1" fmla="*/ 152400 h 488950"/>
                <a:gd name="connsiteX2" fmla="*/ 1750647 w 1750647"/>
                <a:gd name="connsiteY2" fmla="*/ 0 h 488950"/>
                <a:gd name="connsiteX3" fmla="*/ 1222 w 1750647"/>
                <a:gd name="connsiteY3" fmla="*/ 333375 h 488950"/>
                <a:gd name="connsiteX4" fmla="*/ 1222 w 1750647"/>
                <a:gd name="connsiteY4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647" h="488950">
                  <a:moveTo>
                    <a:pt x="1222" y="488950"/>
                  </a:moveTo>
                  <a:lnTo>
                    <a:pt x="1741122" y="152400"/>
                  </a:lnTo>
                  <a:lnTo>
                    <a:pt x="1750647" y="0"/>
                  </a:lnTo>
                  <a:lnTo>
                    <a:pt x="1222" y="333375"/>
                  </a:lnTo>
                  <a:cubicBezTo>
                    <a:pt x="164" y="383117"/>
                    <a:pt x="-895" y="432858"/>
                    <a:pt x="1222" y="488950"/>
                  </a:cubicBezTo>
                  <a:close/>
                </a:path>
              </a:pathLst>
            </a:custGeom>
            <a:gradFill>
              <a:gsLst>
                <a:gs pos="95000">
                  <a:schemeClr val="tx1">
                    <a:lumMod val="95000"/>
                    <a:lumOff val="5000"/>
                  </a:schemeClr>
                </a:gs>
                <a:gs pos="6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473700" y="3711575"/>
              <a:ext cx="241300" cy="466725"/>
            </a:xfrm>
            <a:custGeom>
              <a:avLst/>
              <a:gdLst>
                <a:gd name="connsiteX0" fmla="*/ 241300 w 241300"/>
                <a:gd name="connsiteY0" fmla="*/ 0 h 466725"/>
                <a:gd name="connsiteX1" fmla="*/ 228600 w 241300"/>
                <a:gd name="connsiteY1" fmla="*/ 177800 h 466725"/>
                <a:gd name="connsiteX2" fmla="*/ 3175 w 241300"/>
                <a:gd name="connsiteY2" fmla="*/ 466725 h 466725"/>
                <a:gd name="connsiteX3" fmla="*/ 0 w 241300"/>
                <a:gd name="connsiteY3" fmla="*/ 304800 h 466725"/>
                <a:gd name="connsiteX4" fmla="*/ 241300 w 241300"/>
                <a:gd name="connsiteY4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" h="466725">
                  <a:moveTo>
                    <a:pt x="241300" y="0"/>
                  </a:moveTo>
                  <a:lnTo>
                    <a:pt x="228600" y="177800"/>
                  </a:lnTo>
                  <a:lnTo>
                    <a:pt x="3175" y="466725"/>
                  </a:lnTo>
                  <a:cubicBezTo>
                    <a:pt x="2117" y="412750"/>
                    <a:pt x="1058" y="358775"/>
                    <a:pt x="0" y="304800"/>
                  </a:cubicBezTo>
                  <a:lnTo>
                    <a:pt x="24130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8683" y="4156813"/>
            <a:ext cx="2535651" cy="1103410"/>
            <a:chOff x="1397000" y="3565525"/>
            <a:chExt cx="2203450" cy="958850"/>
          </a:xfrm>
          <a:solidFill>
            <a:schemeClr val="bg1"/>
          </a:solidFill>
        </p:grpSpPr>
        <p:sp>
          <p:nvSpPr>
            <p:cNvPr id="18" name="任意多边形 17"/>
            <p:cNvSpPr/>
            <p:nvPr/>
          </p:nvSpPr>
          <p:spPr>
            <a:xfrm>
              <a:off x="1400175" y="3781425"/>
              <a:ext cx="1720850" cy="638175"/>
            </a:xfrm>
            <a:custGeom>
              <a:avLst/>
              <a:gdLst>
                <a:gd name="connsiteX0" fmla="*/ 3175 w 1720850"/>
                <a:gd name="connsiteY0" fmla="*/ 0 h 638175"/>
                <a:gd name="connsiteX1" fmla="*/ 0 w 1720850"/>
                <a:gd name="connsiteY1" fmla="*/ 165100 h 638175"/>
                <a:gd name="connsiteX2" fmla="*/ 1720850 w 1720850"/>
                <a:gd name="connsiteY2" fmla="*/ 638175 h 638175"/>
                <a:gd name="connsiteX3" fmla="*/ 1711325 w 1720850"/>
                <a:gd name="connsiteY3" fmla="*/ 473075 h 638175"/>
                <a:gd name="connsiteX4" fmla="*/ 3175 w 1720850"/>
                <a:gd name="connsiteY4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50" h="638175">
                  <a:moveTo>
                    <a:pt x="3175" y="0"/>
                  </a:moveTo>
                  <a:cubicBezTo>
                    <a:pt x="2117" y="55033"/>
                    <a:pt x="1058" y="110067"/>
                    <a:pt x="0" y="165100"/>
                  </a:cubicBezTo>
                  <a:lnTo>
                    <a:pt x="1720850" y="638175"/>
                  </a:lnTo>
                  <a:lnTo>
                    <a:pt x="1711325" y="473075"/>
                  </a:lnTo>
                  <a:lnTo>
                    <a:pt x="3175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97000" y="3565525"/>
              <a:ext cx="2200275" cy="784225"/>
            </a:xfrm>
            <a:custGeom>
              <a:avLst/>
              <a:gdLst>
                <a:gd name="connsiteX0" fmla="*/ 0 w 2200275"/>
                <a:gd name="connsiteY0" fmla="*/ 212725 h 784225"/>
                <a:gd name="connsiteX1" fmla="*/ 187325 w 2200275"/>
                <a:gd name="connsiteY1" fmla="*/ 0 h 784225"/>
                <a:gd name="connsiteX2" fmla="*/ 1905000 w 2200275"/>
                <a:gd name="connsiteY2" fmla="*/ 479425 h 784225"/>
                <a:gd name="connsiteX3" fmla="*/ 1987550 w 2200275"/>
                <a:gd name="connsiteY3" fmla="*/ 374650 h 784225"/>
                <a:gd name="connsiteX4" fmla="*/ 2200275 w 2200275"/>
                <a:gd name="connsiteY4" fmla="*/ 698500 h 784225"/>
                <a:gd name="connsiteX5" fmla="*/ 1647825 w 2200275"/>
                <a:gd name="connsiteY5" fmla="*/ 784225 h 784225"/>
                <a:gd name="connsiteX6" fmla="*/ 1717675 w 2200275"/>
                <a:gd name="connsiteY6" fmla="*/ 682625 h 784225"/>
                <a:gd name="connsiteX7" fmla="*/ 0 w 2200275"/>
                <a:gd name="connsiteY7" fmla="*/ 212725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784225">
                  <a:moveTo>
                    <a:pt x="0" y="212725"/>
                  </a:moveTo>
                  <a:lnTo>
                    <a:pt x="187325" y="0"/>
                  </a:lnTo>
                  <a:lnTo>
                    <a:pt x="1905000" y="479425"/>
                  </a:lnTo>
                  <a:lnTo>
                    <a:pt x="1987550" y="374650"/>
                  </a:lnTo>
                  <a:lnTo>
                    <a:pt x="2200275" y="698500"/>
                  </a:lnTo>
                  <a:lnTo>
                    <a:pt x="1647825" y="784225"/>
                  </a:lnTo>
                  <a:lnTo>
                    <a:pt x="1717675" y="682625"/>
                  </a:lnTo>
                  <a:lnTo>
                    <a:pt x="0" y="212725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028950" y="4260850"/>
              <a:ext cx="571500" cy="263525"/>
            </a:xfrm>
            <a:custGeom>
              <a:avLst/>
              <a:gdLst>
                <a:gd name="connsiteX0" fmla="*/ 12700 w 571500"/>
                <a:gd name="connsiteY0" fmla="*/ 88900 h 263525"/>
                <a:gd name="connsiteX1" fmla="*/ 0 w 571500"/>
                <a:gd name="connsiteY1" fmla="*/ 263525 h 263525"/>
                <a:gd name="connsiteX2" fmla="*/ 561975 w 571500"/>
                <a:gd name="connsiteY2" fmla="*/ 155575 h 263525"/>
                <a:gd name="connsiteX3" fmla="*/ 571500 w 571500"/>
                <a:gd name="connsiteY3" fmla="*/ 0 h 263525"/>
                <a:gd name="connsiteX4" fmla="*/ 12700 w 571500"/>
                <a:gd name="connsiteY4" fmla="*/ 8890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263525">
                  <a:moveTo>
                    <a:pt x="12700" y="88900"/>
                  </a:moveTo>
                  <a:lnTo>
                    <a:pt x="0" y="263525"/>
                  </a:lnTo>
                  <a:lnTo>
                    <a:pt x="561975" y="155575"/>
                  </a:lnTo>
                  <a:lnTo>
                    <a:pt x="571500" y="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16579" y="4330263"/>
            <a:ext cx="2557573" cy="960917"/>
            <a:chOff x="3492500" y="3565525"/>
            <a:chExt cx="2222500" cy="835025"/>
          </a:xfrm>
          <a:solidFill>
            <a:schemeClr val="bg1"/>
          </a:solidFill>
        </p:grpSpPr>
        <p:sp>
          <p:nvSpPr>
            <p:cNvPr id="29" name="任意多边形 28"/>
            <p:cNvSpPr/>
            <p:nvPr/>
          </p:nvSpPr>
          <p:spPr>
            <a:xfrm>
              <a:off x="3492500" y="4006850"/>
              <a:ext cx="161925" cy="393700"/>
            </a:xfrm>
            <a:custGeom>
              <a:avLst/>
              <a:gdLst>
                <a:gd name="connsiteX0" fmla="*/ 0 w 161925"/>
                <a:gd name="connsiteY0" fmla="*/ 0 h 393700"/>
                <a:gd name="connsiteX1" fmla="*/ 0 w 161925"/>
                <a:gd name="connsiteY1" fmla="*/ 161925 h 393700"/>
                <a:gd name="connsiteX2" fmla="*/ 155575 w 161925"/>
                <a:gd name="connsiteY2" fmla="*/ 393700 h 393700"/>
                <a:gd name="connsiteX3" fmla="*/ 161925 w 161925"/>
                <a:gd name="connsiteY3" fmla="*/ 231775 h 393700"/>
                <a:gd name="connsiteX4" fmla="*/ 0 w 161925"/>
                <a:gd name="connsiteY4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93700">
                  <a:moveTo>
                    <a:pt x="0" y="0"/>
                  </a:moveTo>
                  <a:lnTo>
                    <a:pt x="0" y="161925"/>
                  </a:lnTo>
                  <a:lnTo>
                    <a:pt x="155575" y="393700"/>
                  </a:lnTo>
                  <a:lnTo>
                    <a:pt x="161925" y="2317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5149850" y="3565525"/>
              <a:ext cx="330200" cy="609600"/>
            </a:xfrm>
            <a:custGeom>
              <a:avLst/>
              <a:gdLst>
                <a:gd name="connsiteX0" fmla="*/ 0 w 330200"/>
                <a:gd name="connsiteY0" fmla="*/ 0 h 609600"/>
                <a:gd name="connsiteX1" fmla="*/ 0 w 330200"/>
                <a:gd name="connsiteY1" fmla="*/ 155575 h 609600"/>
                <a:gd name="connsiteX2" fmla="*/ 327025 w 330200"/>
                <a:gd name="connsiteY2" fmla="*/ 609600 h 609600"/>
                <a:gd name="connsiteX3" fmla="*/ 330200 w 330200"/>
                <a:gd name="connsiteY3" fmla="*/ 450850 h 609600"/>
                <a:gd name="connsiteX4" fmla="*/ 0 w 3302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" h="609600">
                  <a:moveTo>
                    <a:pt x="0" y="0"/>
                  </a:moveTo>
                  <a:lnTo>
                    <a:pt x="0" y="155575"/>
                  </a:lnTo>
                  <a:lnTo>
                    <a:pt x="327025" y="609600"/>
                  </a:lnTo>
                  <a:cubicBezTo>
                    <a:pt x="328083" y="556683"/>
                    <a:pt x="329142" y="503767"/>
                    <a:pt x="330200" y="4508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498850" y="3571875"/>
              <a:ext cx="2209800" cy="663575"/>
            </a:xfrm>
            <a:custGeom>
              <a:avLst/>
              <a:gdLst>
                <a:gd name="connsiteX0" fmla="*/ 0 w 2209800"/>
                <a:gd name="connsiteY0" fmla="*/ 438150 h 663575"/>
                <a:gd name="connsiteX1" fmla="*/ 158750 w 2209800"/>
                <a:gd name="connsiteY1" fmla="*/ 663575 h 663575"/>
                <a:gd name="connsiteX2" fmla="*/ 1901825 w 2209800"/>
                <a:gd name="connsiteY2" fmla="*/ 339725 h 663575"/>
                <a:gd name="connsiteX3" fmla="*/ 1978025 w 2209800"/>
                <a:gd name="connsiteY3" fmla="*/ 450850 h 663575"/>
                <a:gd name="connsiteX4" fmla="*/ 2209800 w 2209800"/>
                <a:gd name="connsiteY4" fmla="*/ 142875 h 663575"/>
                <a:gd name="connsiteX5" fmla="*/ 1657350 w 2209800"/>
                <a:gd name="connsiteY5" fmla="*/ 0 h 663575"/>
                <a:gd name="connsiteX6" fmla="*/ 1736725 w 2209800"/>
                <a:gd name="connsiteY6" fmla="*/ 107950 h 663575"/>
                <a:gd name="connsiteX7" fmla="*/ 0 w 2209800"/>
                <a:gd name="connsiteY7" fmla="*/ 438150 h 6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9800" h="663575">
                  <a:moveTo>
                    <a:pt x="0" y="438150"/>
                  </a:moveTo>
                  <a:lnTo>
                    <a:pt x="158750" y="663575"/>
                  </a:lnTo>
                  <a:lnTo>
                    <a:pt x="1901825" y="339725"/>
                  </a:lnTo>
                  <a:lnTo>
                    <a:pt x="1978025" y="450850"/>
                  </a:lnTo>
                  <a:lnTo>
                    <a:pt x="2209800" y="142875"/>
                  </a:lnTo>
                  <a:lnTo>
                    <a:pt x="1657350" y="0"/>
                  </a:lnTo>
                  <a:lnTo>
                    <a:pt x="1736725" y="107950"/>
                  </a:lnTo>
                  <a:lnTo>
                    <a:pt x="0" y="4381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653203" y="3911600"/>
              <a:ext cx="1750647" cy="488950"/>
            </a:xfrm>
            <a:custGeom>
              <a:avLst/>
              <a:gdLst>
                <a:gd name="connsiteX0" fmla="*/ 1222 w 1750647"/>
                <a:gd name="connsiteY0" fmla="*/ 488950 h 488950"/>
                <a:gd name="connsiteX1" fmla="*/ 1741122 w 1750647"/>
                <a:gd name="connsiteY1" fmla="*/ 152400 h 488950"/>
                <a:gd name="connsiteX2" fmla="*/ 1750647 w 1750647"/>
                <a:gd name="connsiteY2" fmla="*/ 0 h 488950"/>
                <a:gd name="connsiteX3" fmla="*/ 1222 w 1750647"/>
                <a:gd name="connsiteY3" fmla="*/ 333375 h 488950"/>
                <a:gd name="connsiteX4" fmla="*/ 1222 w 1750647"/>
                <a:gd name="connsiteY4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647" h="488950">
                  <a:moveTo>
                    <a:pt x="1222" y="488950"/>
                  </a:moveTo>
                  <a:lnTo>
                    <a:pt x="1741122" y="152400"/>
                  </a:lnTo>
                  <a:lnTo>
                    <a:pt x="1750647" y="0"/>
                  </a:lnTo>
                  <a:lnTo>
                    <a:pt x="1222" y="333375"/>
                  </a:lnTo>
                  <a:cubicBezTo>
                    <a:pt x="164" y="383117"/>
                    <a:pt x="-895" y="432858"/>
                    <a:pt x="1222" y="48895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473700" y="3711575"/>
              <a:ext cx="241300" cy="466725"/>
            </a:xfrm>
            <a:custGeom>
              <a:avLst/>
              <a:gdLst>
                <a:gd name="connsiteX0" fmla="*/ 241300 w 241300"/>
                <a:gd name="connsiteY0" fmla="*/ 0 h 466725"/>
                <a:gd name="connsiteX1" fmla="*/ 228600 w 241300"/>
                <a:gd name="connsiteY1" fmla="*/ 177800 h 466725"/>
                <a:gd name="connsiteX2" fmla="*/ 3175 w 241300"/>
                <a:gd name="connsiteY2" fmla="*/ 466725 h 466725"/>
                <a:gd name="connsiteX3" fmla="*/ 0 w 241300"/>
                <a:gd name="connsiteY3" fmla="*/ 304800 h 466725"/>
                <a:gd name="connsiteX4" fmla="*/ 241300 w 241300"/>
                <a:gd name="connsiteY4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" h="466725">
                  <a:moveTo>
                    <a:pt x="241300" y="0"/>
                  </a:moveTo>
                  <a:lnTo>
                    <a:pt x="228600" y="177800"/>
                  </a:lnTo>
                  <a:lnTo>
                    <a:pt x="3175" y="466725"/>
                  </a:lnTo>
                  <a:cubicBezTo>
                    <a:pt x="2117" y="412750"/>
                    <a:pt x="1058" y="358775"/>
                    <a:pt x="0" y="304800"/>
                  </a:cubicBezTo>
                  <a:lnTo>
                    <a:pt x="24130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05153" y="4330263"/>
            <a:ext cx="2535651" cy="1103410"/>
            <a:chOff x="1397000" y="3565525"/>
            <a:chExt cx="2203450" cy="958850"/>
          </a:xfrm>
          <a:solidFill>
            <a:schemeClr val="bg1"/>
          </a:solidFill>
        </p:grpSpPr>
        <p:sp>
          <p:nvSpPr>
            <p:cNvPr id="35" name="任意多边形 34"/>
            <p:cNvSpPr/>
            <p:nvPr/>
          </p:nvSpPr>
          <p:spPr>
            <a:xfrm>
              <a:off x="1400175" y="3781425"/>
              <a:ext cx="1720850" cy="638175"/>
            </a:xfrm>
            <a:custGeom>
              <a:avLst/>
              <a:gdLst>
                <a:gd name="connsiteX0" fmla="*/ 3175 w 1720850"/>
                <a:gd name="connsiteY0" fmla="*/ 0 h 638175"/>
                <a:gd name="connsiteX1" fmla="*/ 0 w 1720850"/>
                <a:gd name="connsiteY1" fmla="*/ 165100 h 638175"/>
                <a:gd name="connsiteX2" fmla="*/ 1720850 w 1720850"/>
                <a:gd name="connsiteY2" fmla="*/ 638175 h 638175"/>
                <a:gd name="connsiteX3" fmla="*/ 1711325 w 1720850"/>
                <a:gd name="connsiteY3" fmla="*/ 473075 h 638175"/>
                <a:gd name="connsiteX4" fmla="*/ 3175 w 1720850"/>
                <a:gd name="connsiteY4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50" h="638175">
                  <a:moveTo>
                    <a:pt x="3175" y="0"/>
                  </a:moveTo>
                  <a:cubicBezTo>
                    <a:pt x="2117" y="55033"/>
                    <a:pt x="1058" y="110067"/>
                    <a:pt x="0" y="165100"/>
                  </a:cubicBezTo>
                  <a:lnTo>
                    <a:pt x="1720850" y="638175"/>
                  </a:lnTo>
                  <a:lnTo>
                    <a:pt x="1711325" y="473075"/>
                  </a:lnTo>
                  <a:lnTo>
                    <a:pt x="3175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397000" y="3565525"/>
              <a:ext cx="2200275" cy="784225"/>
            </a:xfrm>
            <a:custGeom>
              <a:avLst/>
              <a:gdLst>
                <a:gd name="connsiteX0" fmla="*/ 0 w 2200275"/>
                <a:gd name="connsiteY0" fmla="*/ 212725 h 784225"/>
                <a:gd name="connsiteX1" fmla="*/ 187325 w 2200275"/>
                <a:gd name="connsiteY1" fmla="*/ 0 h 784225"/>
                <a:gd name="connsiteX2" fmla="*/ 1905000 w 2200275"/>
                <a:gd name="connsiteY2" fmla="*/ 479425 h 784225"/>
                <a:gd name="connsiteX3" fmla="*/ 1987550 w 2200275"/>
                <a:gd name="connsiteY3" fmla="*/ 374650 h 784225"/>
                <a:gd name="connsiteX4" fmla="*/ 2200275 w 2200275"/>
                <a:gd name="connsiteY4" fmla="*/ 698500 h 784225"/>
                <a:gd name="connsiteX5" fmla="*/ 1647825 w 2200275"/>
                <a:gd name="connsiteY5" fmla="*/ 784225 h 784225"/>
                <a:gd name="connsiteX6" fmla="*/ 1717675 w 2200275"/>
                <a:gd name="connsiteY6" fmla="*/ 682625 h 784225"/>
                <a:gd name="connsiteX7" fmla="*/ 0 w 2200275"/>
                <a:gd name="connsiteY7" fmla="*/ 212725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784225">
                  <a:moveTo>
                    <a:pt x="0" y="212725"/>
                  </a:moveTo>
                  <a:lnTo>
                    <a:pt x="187325" y="0"/>
                  </a:lnTo>
                  <a:lnTo>
                    <a:pt x="1905000" y="479425"/>
                  </a:lnTo>
                  <a:lnTo>
                    <a:pt x="1987550" y="374650"/>
                  </a:lnTo>
                  <a:lnTo>
                    <a:pt x="2200275" y="698500"/>
                  </a:lnTo>
                  <a:lnTo>
                    <a:pt x="1647825" y="784225"/>
                  </a:lnTo>
                  <a:lnTo>
                    <a:pt x="1717675" y="682625"/>
                  </a:lnTo>
                  <a:lnTo>
                    <a:pt x="0" y="212725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028950" y="4260850"/>
              <a:ext cx="571500" cy="263525"/>
            </a:xfrm>
            <a:custGeom>
              <a:avLst/>
              <a:gdLst>
                <a:gd name="connsiteX0" fmla="*/ 12700 w 571500"/>
                <a:gd name="connsiteY0" fmla="*/ 88900 h 263525"/>
                <a:gd name="connsiteX1" fmla="*/ 0 w 571500"/>
                <a:gd name="connsiteY1" fmla="*/ 263525 h 263525"/>
                <a:gd name="connsiteX2" fmla="*/ 561975 w 571500"/>
                <a:gd name="connsiteY2" fmla="*/ 155575 h 263525"/>
                <a:gd name="connsiteX3" fmla="*/ 571500 w 571500"/>
                <a:gd name="connsiteY3" fmla="*/ 0 h 263525"/>
                <a:gd name="connsiteX4" fmla="*/ 12700 w 571500"/>
                <a:gd name="connsiteY4" fmla="*/ 8890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263525">
                  <a:moveTo>
                    <a:pt x="12700" y="88900"/>
                  </a:moveTo>
                  <a:lnTo>
                    <a:pt x="0" y="263525"/>
                  </a:lnTo>
                  <a:lnTo>
                    <a:pt x="561975" y="155575"/>
                  </a:lnTo>
                  <a:lnTo>
                    <a:pt x="571500" y="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315074" y="3991913"/>
            <a:ext cx="463777" cy="1236739"/>
            <a:chOff x="7212013" y="141288"/>
            <a:chExt cx="1047750" cy="2794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5" name="Freeform 39"/>
            <p:cNvSpPr>
              <a:spLocks noEditPoints="1"/>
            </p:cNvSpPr>
            <p:nvPr/>
          </p:nvSpPr>
          <p:spPr bwMode="auto">
            <a:xfrm>
              <a:off x="7212013" y="141288"/>
              <a:ext cx="1047750" cy="2794000"/>
            </a:xfrm>
            <a:custGeom>
              <a:avLst/>
              <a:gdLst>
                <a:gd name="T0" fmla="*/ 223 w 472"/>
                <a:gd name="T1" fmla="*/ 735 h 1260"/>
                <a:gd name="T2" fmla="*/ 200 w 472"/>
                <a:gd name="T3" fmla="*/ 854 h 1260"/>
                <a:gd name="T4" fmla="*/ 194 w 472"/>
                <a:gd name="T5" fmla="*/ 1017 h 1260"/>
                <a:gd name="T6" fmla="*/ 157 w 472"/>
                <a:gd name="T7" fmla="*/ 1104 h 1260"/>
                <a:gd name="T8" fmla="*/ 143 w 472"/>
                <a:gd name="T9" fmla="*/ 1158 h 1260"/>
                <a:gd name="T10" fmla="*/ 85 w 472"/>
                <a:gd name="T11" fmla="*/ 1178 h 1260"/>
                <a:gd name="T12" fmla="*/ 25 w 472"/>
                <a:gd name="T13" fmla="*/ 1186 h 1260"/>
                <a:gd name="T14" fmla="*/ 30 w 472"/>
                <a:gd name="T15" fmla="*/ 1152 h 1260"/>
                <a:gd name="T16" fmla="*/ 79 w 472"/>
                <a:gd name="T17" fmla="*/ 1085 h 1260"/>
                <a:gd name="T18" fmla="*/ 96 w 472"/>
                <a:gd name="T19" fmla="*/ 1022 h 1260"/>
                <a:gd name="T20" fmla="*/ 112 w 472"/>
                <a:gd name="T21" fmla="*/ 851 h 1260"/>
                <a:gd name="T22" fmla="*/ 96 w 472"/>
                <a:gd name="T23" fmla="*/ 667 h 1260"/>
                <a:gd name="T24" fmla="*/ 109 w 472"/>
                <a:gd name="T25" fmla="*/ 531 h 1260"/>
                <a:gd name="T26" fmla="*/ 129 w 472"/>
                <a:gd name="T27" fmla="*/ 478 h 1260"/>
                <a:gd name="T28" fmla="*/ 107 w 472"/>
                <a:gd name="T29" fmla="*/ 367 h 1260"/>
                <a:gd name="T30" fmla="*/ 118 w 472"/>
                <a:gd name="T31" fmla="*/ 218 h 1260"/>
                <a:gd name="T32" fmla="*/ 212 w 472"/>
                <a:gd name="T33" fmla="*/ 180 h 1260"/>
                <a:gd name="T34" fmla="*/ 191 w 472"/>
                <a:gd name="T35" fmla="*/ 138 h 1260"/>
                <a:gd name="T36" fmla="*/ 186 w 472"/>
                <a:gd name="T37" fmla="*/ 26 h 1260"/>
                <a:gd name="T38" fmla="*/ 302 w 472"/>
                <a:gd name="T39" fmla="*/ 51 h 1260"/>
                <a:gd name="T40" fmla="*/ 302 w 472"/>
                <a:gd name="T41" fmla="*/ 127 h 1260"/>
                <a:gd name="T42" fmla="*/ 308 w 472"/>
                <a:gd name="T43" fmla="*/ 167 h 1260"/>
                <a:gd name="T44" fmla="*/ 443 w 472"/>
                <a:gd name="T45" fmla="*/ 255 h 1260"/>
                <a:gd name="T46" fmla="*/ 458 w 472"/>
                <a:gd name="T47" fmla="*/ 466 h 1260"/>
                <a:gd name="T48" fmla="*/ 375 w 472"/>
                <a:gd name="T49" fmla="*/ 575 h 1260"/>
                <a:gd name="T50" fmla="*/ 381 w 472"/>
                <a:gd name="T51" fmla="*/ 805 h 1260"/>
                <a:gd name="T52" fmla="*/ 414 w 472"/>
                <a:gd name="T53" fmla="*/ 989 h 1260"/>
                <a:gd name="T54" fmla="*/ 415 w 472"/>
                <a:gd name="T55" fmla="*/ 1094 h 1260"/>
                <a:gd name="T56" fmla="*/ 429 w 472"/>
                <a:gd name="T57" fmla="*/ 1172 h 1260"/>
                <a:gd name="T58" fmla="*/ 421 w 472"/>
                <a:gd name="T59" fmla="*/ 1215 h 1260"/>
                <a:gd name="T60" fmla="*/ 406 w 472"/>
                <a:gd name="T61" fmla="*/ 1260 h 1260"/>
                <a:gd name="T62" fmla="*/ 364 w 472"/>
                <a:gd name="T63" fmla="*/ 1237 h 1260"/>
                <a:gd name="T64" fmla="*/ 358 w 472"/>
                <a:gd name="T65" fmla="*/ 1195 h 1260"/>
                <a:gd name="T66" fmla="*/ 308 w 472"/>
                <a:gd name="T67" fmla="*/ 1104 h 1260"/>
                <a:gd name="T68" fmla="*/ 288 w 472"/>
                <a:gd name="T69" fmla="*/ 1003 h 1260"/>
                <a:gd name="T70" fmla="*/ 281 w 472"/>
                <a:gd name="T71" fmla="*/ 932 h 1260"/>
                <a:gd name="T72" fmla="*/ 256 w 472"/>
                <a:gd name="T73" fmla="*/ 839 h 1260"/>
                <a:gd name="T74" fmla="*/ 223 w 472"/>
                <a:gd name="T75" fmla="*/ 735 h 1260"/>
                <a:gd name="T76" fmla="*/ 360 w 472"/>
                <a:gd name="T77" fmla="*/ 481 h 1260"/>
                <a:gd name="T78" fmla="*/ 377 w 472"/>
                <a:gd name="T79" fmla="*/ 451 h 1260"/>
                <a:gd name="T80" fmla="*/ 386 w 472"/>
                <a:gd name="T81" fmla="*/ 425 h 1260"/>
                <a:gd name="T82" fmla="*/ 385 w 472"/>
                <a:gd name="T83" fmla="*/ 384 h 1260"/>
                <a:gd name="T84" fmla="*/ 370 w 472"/>
                <a:gd name="T85" fmla="*/ 355 h 1260"/>
                <a:gd name="T86" fmla="*/ 366 w 472"/>
                <a:gd name="T87" fmla="*/ 408 h 1260"/>
                <a:gd name="T88" fmla="*/ 360 w 472"/>
                <a:gd name="T89" fmla="*/ 481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1260">
                  <a:moveTo>
                    <a:pt x="223" y="735"/>
                  </a:moveTo>
                  <a:cubicBezTo>
                    <a:pt x="223" y="735"/>
                    <a:pt x="203" y="782"/>
                    <a:pt x="200" y="854"/>
                  </a:cubicBezTo>
                  <a:cubicBezTo>
                    <a:pt x="197" y="927"/>
                    <a:pt x="208" y="978"/>
                    <a:pt x="194" y="1017"/>
                  </a:cubicBezTo>
                  <a:cubicBezTo>
                    <a:pt x="180" y="1056"/>
                    <a:pt x="157" y="1082"/>
                    <a:pt x="157" y="1104"/>
                  </a:cubicBezTo>
                  <a:cubicBezTo>
                    <a:pt x="157" y="1125"/>
                    <a:pt x="160" y="1156"/>
                    <a:pt x="143" y="1158"/>
                  </a:cubicBezTo>
                  <a:cubicBezTo>
                    <a:pt x="126" y="1159"/>
                    <a:pt x="98" y="1164"/>
                    <a:pt x="85" y="1178"/>
                  </a:cubicBezTo>
                  <a:cubicBezTo>
                    <a:pt x="73" y="1192"/>
                    <a:pt x="50" y="1192"/>
                    <a:pt x="25" y="1186"/>
                  </a:cubicBezTo>
                  <a:cubicBezTo>
                    <a:pt x="0" y="1179"/>
                    <a:pt x="10" y="1164"/>
                    <a:pt x="30" y="1152"/>
                  </a:cubicBezTo>
                  <a:cubicBezTo>
                    <a:pt x="50" y="1139"/>
                    <a:pt x="76" y="1104"/>
                    <a:pt x="79" y="1085"/>
                  </a:cubicBezTo>
                  <a:cubicBezTo>
                    <a:pt x="82" y="1066"/>
                    <a:pt x="95" y="1039"/>
                    <a:pt x="96" y="1022"/>
                  </a:cubicBezTo>
                  <a:cubicBezTo>
                    <a:pt x="98" y="1005"/>
                    <a:pt x="112" y="876"/>
                    <a:pt x="112" y="851"/>
                  </a:cubicBezTo>
                  <a:cubicBezTo>
                    <a:pt x="112" y="826"/>
                    <a:pt x="92" y="712"/>
                    <a:pt x="96" y="667"/>
                  </a:cubicBezTo>
                  <a:cubicBezTo>
                    <a:pt x="101" y="622"/>
                    <a:pt x="99" y="560"/>
                    <a:pt x="109" y="531"/>
                  </a:cubicBezTo>
                  <a:cubicBezTo>
                    <a:pt x="118" y="502"/>
                    <a:pt x="129" y="489"/>
                    <a:pt x="129" y="478"/>
                  </a:cubicBezTo>
                  <a:cubicBezTo>
                    <a:pt x="129" y="464"/>
                    <a:pt x="103" y="445"/>
                    <a:pt x="107" y="367"/>
                  </a:cubicBezTo>
                  <a:cubicBezTo>
                    <a:pt x="110" y="336"/>
                    <a:pt x="95" y="232"/>
                    <a:pt x="118" y="218"/>
                  </a:cubicBezTo>
                  <a:cubicBezTo>
                    <a:pt x="141" y="204"/>
                    <a:pt x="212" y="180"/>
                    <a:pt x="212" y="180"/>
                  </a:cubicBezTo>
                  <a:cubicBezTo>
                    <a:pt x="212" y="180"/>
                    <a:pt x="198" y="161"/>
                    <a:pt x="191" y="138"/>
                  </a:cubicBezTo>
                  <a:cubicBezTo>
                    <a:pt x="183" y="115"/>
                    <a:pt x="152" y="43"/>
                    <a:pt x="186" y="26"/>
                  </a:cubicBezTo>
                  <a:cubicBezTo>
                    <a:pt x="220" y="9"/>
                    <a:pt x="294" y="0"/>
                    <a:pt x="302" y="51"/>
                  </a:cubicBezTo>
                  <a:cubicBezTo>
                    <a:pt x="310" y="102"/>
                    <a:pt x="307" y="108"/>
                    <a:pt x="302" y="127"/>
                  </a:cubicBezTo>
                  <a:cubicBezTo>
                    <a:pt x="298" y="146"/>
                    <a:pt x="298" y="158"/>
                    <a:pt x="308" y="167"/>
                  </a:cubicBezTo>
                  <a:cubicBezTo>
                    <a:pt x="319" y="177"/>
                    <a:pt x="443" y="232"/>
                    <a:pt x="443" y="255"/>
                  </a:cubicBezTo>
                  <a:cubicBezTo>
                    <a:pt x="443" y="255"/>
                    <a:pt x="472" y="435"/>
                    <a:pt x="458" y="466"/>
                  </a:cubicBezTo>
                  <a:cubicBezTo>
                    <a:pt x="445" y="497"/>
                    <a:pt x="398" y="555"/>
                    <a:pt x="375" y="575"/>
                  </a:cubicBezTo>
                  <a:cubicBezTo>
                    <a:pt x="375" y="597"/>
                    <a:pt x="370" y="752"/>
                    <a:pt x="381" y="805"/>
                  </a:cubicBezTo>
                  <a:cubicBezTo>
                    <a:pt x="392" y="857"/>
                    <a:pt x="417" y="958"/>
                    <a:pt x="414" y="989"/>
                  </a:cubicBezTo>
                  <a:cubicBezTo>
                    <a:pt x="410" y="1020"/>
                    <a:pt x="404" y="1066"/>
                    <a:pt x="415" y="1094"/>
                  </a:cubicBezTo>
                  <a:cubicBezTo>
                    <a:pt x="426" y="1122"/>
                    <a:pt x="434" y="1156"/>
                    <a:pt x="429" y="1172"/>
                  </a:cubicBezTo>
                  <a:cubicBezTo>
                    <a:pt x="424" y="1187"/>
                    <a:pt x="420" y="1199"/>
                    <a:pt x="421" y="1215"/>
                  </a:cubicBezTo>
                  <a:cubicBezTo>
                    <a:pt x="423" y="1230"/>
                    <a:pt x="424" y="1260"/>
                    <a:pt x="406" y="1260"/>
                  </a:cubicBezTo>
                  <a:cubicBezTo>
                    <a:pt x="387" y="1260"/>
                    <a:pt x="373" y="1254"/>
                    <a:pt x="364" y="1237"/>
                  </a:cubicBezTo>
                  <a:cubicBezTo>
                    <a:pt x="355" y="1220"/>
                    <a:pt x="375" y="1209"/>
                    <a:pt x="358" y="1195"/>
                  </a:cubicBezTo>
                  <a:cubicBezTo>
                    <a:pt x="341" y="1181"/>
                    <a:pt x="319" y="1136"/>
                    <a:pt x="308" y="1104"/>
                  </a:cubicBezTo>
                  <a:cubicBezTo>
                    <a:pt x="298" y="1071"/>
                    <a:pt x="290" y="1032"/>
                    <a:pt x="288" y="1003"/>
                  </a:cubicBezTo>
                  <a:cubicBezTo>
                    <a:pt x="287" y="974"/>
                    <a:pt x="284" y="941"/>
                    <a:pt x="281" y="932"/>
                  </a:cubicBezTo>
                  <a:cubicBezTo>
                    <a:pt x="278" y="922"/>
                    <a:pt x="256" y="864"/>
                    <a:pt x="256" y="839"/>
                  </a:cubicBezTo>
                  <a:cubicBezTo>
                    <a:pt x="256" y="814"/>
                    <a:pt x="235" y="753"/>
                    <a:pt x="223" y="735"/>
                  </a:cubicBezTo>
                  <a:close/>
                  <a:moveTo>
                    <a:pt x="360" y="481"/>
                  </a:moveTo>
                  <a:cubicBezTo>
                    <a:pt x="377" y="451"/>
                    <a:pt x="377" y="451"/>
                    <a:pt x="377" y="451"/>
                  </a:cubicBezTo>
                  <a:cubicBezTo>
                    <a:pt x="377" y="451"/>
                    <a:pt x="386" y="444"/>
                    <a:pt x="386" y="425"/>
                  </a:cubicBezTo>
                  <a:cubicBezTo>
                    <a:pt x="386" y="406"/>
                    <a:pt x="388" y="393"/>
                    <a:pt x="385" y="384"/>
                  </a:cubicBezTo>
                  <a:cubicBezTo>
                    <a:pt x="381" y="374"/>
                    <a:pt x="370" y="355"/>
                    <a:pt x="370" y="355"/>
                  </a:cubicBezTo>
                  <a:cubicBezTo>
                    <a:pt x="370" y="355"/>
                    <a:pt x="366" y="399"/>
                    <a:pt x="366" y="408"/>
                  </a:cubicBezTo>
                  <a:cubicBezTo>
                    <a:pt x="366" y="417"/>
                    <a:pt x="360" y="481"/>
                    <a:pt x="360" y="4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2863" y="492125"/>
              <a:ext cx="244475" cy="546100"/>
            </a:xfrm>
            <a:custGeom>
              <a:avLst/>
              <a:gdLst>
                <a:gd name="T0" fmla="*/ 0 w 110"/>
                <a:gd name="T1" fmla="*/ 246 h 246"/>
                <a:gd name="T2" fmla="*/ 67 w 110"/>
                <a:gd name="T3" fmla="*/ 102 h 246"/>
                <a:gd name="T4" fmla="*/ 110 w 110"/>
                <a:gd name="T5" fmla="*/ 13 h 246"/>
                <a:gd name="T6" fmla="*/ 98 w 110"/>
                <a:gd name="T7" fmla="*/ 0 h 246"/>
                <a:gd name="T8" fmla="*/ 45 w 110"/>
                <a:gd name="T9" fmla="*/ 44 h 246"/>
                <a:gd name="T10" fmla="*/ 9 w 110"/>
                <a:gd name="T11" fmla="*/ 22 h 246"/>
                <a:gd name="T12" fmla="*/ 2 w 110"/>
                <a:gd name="T13" fmla="*/ 37 h 246"/>
                <a:gd name="T14" fmla="*/ 0 w 110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6">
                  <a:moveTo>
                    <a:pt x="0" y="246"/>
                  </a:moveTo>
                  <a:cubicBezTo>
                    <a:pt x="0" y="246"/>
                    <a:pt x="50" y="133"/>
                    <a:pt x="67" y="102"/>
                  </a:cubicBezTo>
                  <a:cubicBezTo>
                    <a:pt x="84" y="71"/>
                    <a:pt x="110" y="13"/>
                    <a:pt x="110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57" y="43"/>
                    <a:pt x="45" y="44"/>
                  </a:cubicBezTo>
                  <a:cubicBezTo>
                    <a:pt x="33" y="45"/>
                    <a:pt x="12" y="26"/>
                    <a:pt x="9" y="22"/>
                  </a:cubicBezTo>
                  <a:cubicBezTo>
                    <a:pt x="7" y="17"/>
                    <a:pt x="3" y="25"/>
                    <a:pt x="2" y="37"/>
                  </a:cubicBezTo>
                  <a:cubicBezTo>
                    <a:pt x="1" y="49"/>
                    <a:pt x="0" y="246"/>
                    <a:pt x="0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7664450" y="592138"/>
              <a:ext cx="114300" cy="431800"/>
            </a:xfrm>
            <a:custGeom>
              <a:avLst/>
              <a:gdLst>
                <a:gd name="T0" fmla="*/ 51 w 51"/>
                <a:gd name="T1" fmla="*/ 14 h 195"/>
                <a:gd name="T2" fmla="*/ 40 w 51"/>
                <a:gd name="T3" fmla="*/ 0 h 195"/>
                <a:gd name="T4" fmla="*/ 26 w 51"/>
                <a:gd name="T5" fmla="*/ 14 h 195"/>
                <a:gd name="T6" fmla="*/ 31 w 51"/>
                <a:gd name="T7" fmla="*/ 28 h 195"/>
                <a:gd name="T8" fmla="*/ 0 w 51"/>
                <a:gd name="T9" fmla="*/ 94 h 195"/>
                <a:gd name="T10" fmla="*/ 0 w 51"/>
                <a:gd name="T11" fmla="*/ 195 h 195"/>
                <a:gd name="T12" fmla="*/ 45 w 51"/>
                <a:gd name="T13" fmla="*/ 97 h 195"/>
                <a:gd name="T14" fmla="*/ 45 w 51"/>
                <a:gd name="T15" fmla="*/ 31 h 195"/>
                <a:gd name="T16" fmla="*/ 51 w 51"/>
                <a:gd name="T17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5">
                  <a:moveTo>
                    <a:pt x="51" y="14"/>
                  </a:moveTo>
                  <a:cubicBezTo>
                    <a:pt x="51" y="14"/>
                    <a:pt x="47" y="0"/>
                    <a:pt x="40" y="0"/>
                  </a:cubicBezTo>
                  <a:cubicBezTo>
                    <a:pt x="33" y="0"/>
                    <a:pt x="25" y="9"/>
                    <a:pt x="26" y="14"/>
                  </a:cubicBezTo>
                  <a:cubicBezTo>
                    <a:pt x="26" y="19"/>
                    <a:pt x="33" y="24"/>
                    <a:pt x="31" y="28"/>
                  </a:cubicBezTo>
                  <a:cubicBezTo>
                    <a:pt x="28" y="31"/>
                    <a:pt x="1" y="85"/>
                    <a:pt x="0" y="94"/>
                  </a:cubicBezTo>
                  <a:cubicBezTo>
                    <a:pt x="0" y="103"/>
                    <a:pt x="0" y="195"/>
                    <a:pt x="0" y="1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33"/>
                    <a:pt x="45" y="31"/>
                  </a:cubicBezTo>
                  <a:cubicBezTo>
                    <a:pt x="47" y="28"/>
                    <a:pt x="51" y="19"/>
                    <a:pt x="51" y="14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7689850" y="592138"/>
              <a:ext cx="63500" cy="60325"/>
            </a:xfrm>
            <a:custGeom>
              <a:avLst/>
              <a:gdLst>
                <a:gd name="T0" fmla="*/ 0 w 29"/>
                <a:gd name="T1" fmla="*/ 27 h 27"/>
                <a:gd name="T2" fmla="*/ 29 w 29"/>
                <a:gd name="T3" fmla="*/ 0 h 27"/>
                <a:gd name="T4" fmla="*/ 29 w 29"/>
                <a:gd name="T5" fmla="*/ 0 h 27"/>
                <a:gd name="T6" fmla="*/ 29 w 29"/>
                <a:gd name="T7" fmla="*/ 1 h 27"/>
                <a:gd name="T8" fmla="*/ 1 w 29"/>
                <a:gd name="T9" fmla="*/ 27 h 27"/>
                <a:gd name="T10" fmla="*/ 1 w 29"/>
                <a:gd name="T11" fmla="*/ 27 h 27"/>
                <a:gd name="T12" fmla="*/ 1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12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4" y="1"/>
                    <a:pt x="1" y="1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7753350" y="592138"/>
              <a:ext cx="49213" cy="74613"/>
            </a:xfrm>
            <a:custGeom>
              <a:avLst/>
              <a:gdLst>
                <a:gd name="T0" fmla="*/ 20 w 22"/>
                <a:gd name="T1" fmla="*/ 34 h 34"/>
                <a:gd name="T2" fmla="*/ 0 w 22"/>
                <a:gd name="T3" fmla="*/ 1 h 34"/>
                <a:gd name="T4" fmla="*/ 0 w 22"/>
                <a:gd name="T5" fmla="*/ 1 h 34"/>
                <a:gd name="T6" fmla="*/ 0 w 22"/>
                <a:gd name="T7" fmla="*/ 0 h 34"/>
                <a:gd name="T8" fmla="*/ 22 w 22"/>
                <a:gd name="T9" fmla="*/ 34 h 34"/>
                <a:gd name="T10" fmla="*/ 22 w 22"/>
                <a:gd name="T11" fmla="*/ 34 h 34"/>
                <a:gd name="T12" fmla="*/ 22 w 22"/>
                <a:gd name="T13" fmla="*/ 34 h 34"/>
                <a:gd name="T14" fmla="*/ 20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0" y="34"/>
                  </a:moveTo>
                  <a:cubicBezTo>
                    <a:pt x="20" y="16"/>
                    <a:pt x="1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1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/>
            </p:cNvSpPr>
            <p:nvPr/>
          </p:nvSpPr>
          <p:spPr bwMode="auto">
            <a:xfrm>
              <a:off x="7664450" y="593725"/>
              <a:ext cx="26988" cy="58738"/>
            </a:xfrm>
            <a:custGeom>
              <a:avLst/>
              <a:gdLst>
                <a:gd name="T0" fmla="*/ 0 w 17"/>
                <a:gd name="T1" fmla="*/ 2 h 37"/>
                <a:gd name="T2" fmla="*/ 2 w 17"/>
                <a:gd name="T3" fmla="*/ 0 h 37"/>
                <a:gd name="T4" fmla="*/ 17 w 17"/>
                <a:gd name="T5" fmla="*/ 37 h 37"/>
                <a:gd name="T6" fmla="*/ 16 w 17"/>
                <a:gd name="T7" fmla="*/ 37 h 37"/>
                <a:gd name="T8" fmla="*/ 0 w 17"/>
                <a:gd name="T9" fmla="*/ 2 h 37"/>
                <a:gd name="T10" fmla="*/ 0 w 17"/>
                <a:gd name="T1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0" y="2"/>
                  </a:moveTo>
                  <a:lnTo>
                    <a:pt x="2" y="0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7797800" y="596900"/>
              <a:ext cx="73025" cy="73025"/>
            </a:xfrm>
            <a:custGeom>
              <a:avLst/>
              <a:gdLst>
                <a:gd name="T0" fmla="*/ 0 w 46"/>
                <a:gd name="T1" fmla="*/ 44 h 46"/>
                <a:gd name="T2" fmla="*/ 45 w 46"/>
                <a:gd name="T3" fmla="*/ 0 h 46"/>
                <a:gd name="T4" fmla="*/ 46 w 46"/>
                <a:gd name="T5" fmla="*/ 1 h 46"/>
                <a:gd name="T6" fmla="*/ 2 w 46"/>
                <a:gd name="T7" fmla="*/ 46 h 46"/>
                <a:gd name="T8" fmla="*/ 0 w 46"/>
                <a:gd name="T9" fmla="*/ 44 h 46"/>
                <a:gd name="T10" fmla="*/ 0 w 46"/>
                <a:gd name="T1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44"/>
                  </a:moveTo>
                  <a:lnTo>
                    <a:pt x="45" y="0"/>
                  </a:lnTo>
                  <a:lnTo>
                    <a:pt x="46" y="1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143916" y="18304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流程关系强调个关联的操作过程发生的先后顺序。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流程关系强调个关联的操作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的先后顺序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。流程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关系强调个关联的操作过程发生的先后顺序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525462" y="2926643"/>
            <a:ext cx="1408127" cy="1936191"/>
            <a:chOff x="2525462" y="2926643"/>
            <a:chExt cx="1408127" cy="1936191"/>
          </a:xfrm>
        </p:grpSpPr>
        <p:sp>
          <p:nvSpPr>
            <p:cNvPr id="64" name="泪滴形 63"/>
            <p:cNvSpPr/>
            <p:nvPr/>
          </p:nvSpPr>
          <p:spPr>
            <a:xfrm rot="8153283">
              <a:off x="2525462" y="2926643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20202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74898" y="2983537"/>
              <a:ext cx="1309667" cy="1879297"/>
              <a:chOff x="2574898" y="2983537"/>
              <a:chExt cx="1309667" cy="1879297"/>
            </a:xfrm>
          </p:grpSpPr>
          <p:sp>
            <p:nvSpPr>
              <p:cNvPr id="12" name="泪滴形 11"/>
              <p:cNvSpPr/>
              <p:nvPr/>
            </p:nvSpPr>
            <p:spPr>
              <a:xfrm rot="8153283">
                <a:off x="2574898" y="2983537"/>
                <a:ext cx="1309667" cy="1309667"/>
              </a:xfrm>
              <a:prstGeom prst="teardrop">
                <a:avLst>
                  <a:gd name="adj" fmla="val 118585"/>
                </a:avLst>
              </a:prstGeom>
              <a:solidFill>
                <a:srgbClr val="20202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48143" y="3025624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chemeClr val="bg1"/>
                    </a:solidFill>
                  </a:rPr>
                  <a:t>STEP 1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688930" y="3394956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内容</a:t>
                </a:r>
                <a:endParaRPr lang="en-US" altLang="zh-CN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添加内容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151080" y="4742263"/>
                <a:ext cx="120774" cy="12057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4917506" y="2527941"/>
            <a:ext cx="1408127" cy="1932264"/>
            <a:chOff x="4917506" y="2527941"/>
            <a:chExt cx="1408127" cy="1932264"/>
          </a:xfrm>
        </p:grpSpPr>
        <p:sp>
          <p:nvSpPr>
            <p:cNvPr id="48" name="泪滴形 47"/>
            <p:cNvSpPr/>
            <p:nvPr/>
          </p:nvSpPr>
          <p:spPr>
            <a:xfrm rot="8153283">
              <a:off x="4964347" y="2579475"/>
              <a:ext cx="1309667" cy="1309667"/>
            </a:xfrm>
            <a:prstGeom prst="teardrop">
              <a:avLst>
                <a:gd name="adj" fmla="val 118585"/>
              </a:avLst>
            </a:prstGeom>
            <a:solidFill>
              <a:srgbClr val="BE100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37592" y="262156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</a:rPr>
                <a:t>STEP 2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78379" y="299089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  <p:sp>
          <p:nvSpPr>
            <p:cNvPr id="67" name="泪滴形 66"/>
            <p:cNvSpPr/>
            <p:nvPr/>
          </p:nvSpPr>
          <p:spPr>
            <a:xfrm rot="8153283">
              <a:off x="4917506" y="2527941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BE100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542223" y="4339634"/>
              <a:ext cx="120774" cy="120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19021" y="3132003"/>
            <a:ext cx="1408127" cy="1934397"/>
            <a:chOff x="7419021" y="3132003"/>
            <a:chExt cx="1408127" cy="1934397"/>
          </a:xfrm>
        </p:grpSpPr>
        <p:sp>
          <p:nvSpPr>
            <p:cNvPr id="45" name="泪滴形 44"/>
            <p:cNvSpPr/>
            <p:nvPr/>
          </p:nvSpPr>
          <p:spPr>
            <a:xfrm rot="8153283">
              <a:off x="7462273" y="3181129"/>
              <a:ext cx="1309667" cy="1309667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735518" y="32232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</a:rPr>
                <a:t>STEP 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76305" y="359254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  <p:sp>
          <p:nvSpPr>
            <p:cNvPr id="65" name="泪滴形 64"/>
            <p:cNvSpPr/>
            <p:nvPr/>
          </p:nvSpPr>
          <p:spPr>
            <a:xfrm rot="8153283">
              <a:off x="7419021" y="3132003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20202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8040697" y="4945829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784996" y="2687456"/>
            <a:ext cx="1408127" cy="1936370"/>
            <a:chOff x="9784996" y="2687456"/>
            <a:chExt cx="1408127" cy="1936370"/>
          </a:xfrm>
        </p:grpSpPr>
        <p:sp>
          <p:nvSpPr>
            <p:cNvPr id="51" name="泪滴形 50"/>
            <p:cNvSpPr/>
            <p:nvPr/>
          </p:nvSpPr>
          <p:spPr>
            <a:xfrm rot="8153283">
              <a:off x="9834227" y="2738996"/>
              <a:ext cx="1309667" cy="1309667"/>
            </a:xfrm>
            <a:prstGeom prst="teardrop">
              <a:avLst>
                <a:gd name="adj" fmla="val 118585"/>
              </a:avLst>
            </a:prstGeom>
            <a:solidFill>
              <a:srgbClr val="BE100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107472" y="278108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</a:rPr>
                <a:t>STEP 4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948259" y="31504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  <p:sp>
          <p:nvSpPr>
            <p:cNvPr id="66" name="泪滴形 65"/>
            <p:cNvSpPr/>
            <p:nvPr/>
          </p:nvSpPr>
          <p:spPr>
            <a:xfrm rot="8153283">
              <a:off x="9784996" y="2687456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BE100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0416977" y="4503255"/>
              <a:ext cx="120774" cy="120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73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7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9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117032" y="4008787"/>
            <a:ext cx="3941060" cy="2121970"/>
            <a:chOff x="4117032" y="4008787"/>
            <a:chExt cx="3941060" cy="2121970"/>
          </a:xfrm>
        </p:grpSpPr>
        <p:grpSp>
          <p:nvGrpSpPr>
            <p:cNvPr id="18" name="组合 17"/>
            <p:cNvGrpSpPr/>
            <p:nvPr/>
          </p:nvGrpSpPr>
          <p:grpSpPr>
            <a:xfrm>
              <a:off x="4117032" y="4009228"/>
              <a:ext cx="3941060" cy="2121529"/>
              <a:chOff x="4117032" y="4009228"/>
              <a:chExt cx="3941060" cy="2121529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5305425" y="4379595"/>
                <a:ext cx="1421606" cy="1069181"/>
              </a:xfrm>
              <a:custGeom>
                <a:avLst/>
                <a:gdLst>
                  <a:gd name="connsiteX0" fmla="*/ 1404938 w 1421606"/>
                  <a:gd name="connsiteY0" fmla="*/ 0 h 1069181"/>
                  <a:gd name="connsiteX1" fmla="*/ 1414463 w 1421606"/>
                  <a:gd name="connsiteY1" fmla="*/ 164306 h 1069181"/>
                  <a:gd name="connsiteX2" fmla="*/ 1421606 w 1421606"/>
                  <a:gd name="connsiteY2" fmla="*/ 433388 h 1069181"/>
                  <a:gd name="connsiteX3" fmla="*/ 290513 w 1421606"/>
                  <a:gd name="connsiteY3" fmla="*/ 621506 h 1069181"/>
                  <a:gd name="connsiteX4" fmla="*/ 304800 w 1421606"/>
                  <a:gd name="connsiteY4" fmla="*/ 862013 h 1069181"/>
                  <a:gd name="connsiteX5" fmla="*/ 1028700 w 1421606"/>
                  <a:gd name="connsiteY5" fmla="*/ 1009650 h 1069181"/>
                  <a:gd name="connsiteX6" fmla="*/ 1002506 w 1421606"/>
                  <a:gd name="connsiteY6" fmla="*/ 1069181 h 1069181"/>
                  <a:gd name="connsiteX7" fmla="*/ 604838 w 1421606"/>
                  <a:gd name="connsiteY7" fmla="*/ 1057275 h 1069181"/>
                  <a:gd name="connsiteX8" fmla="*/ 0 w 1421606"/>
                  <a:gd name="connsiteY8" fmla="*/ 776288 h 1069181"/>
                  <a:gd name="connsiteX9" fmla="*/ 33338 w 1421606"/>
                  <a:gd name="connsiteY9" fmla="*/ 290513 h 1069181"/>
                  <a:gd name="connsiteX10" fmla="*/ 990600 w 1421606"/>
                  <a:gd name="connsiteY10" fmla="*/ 180975 h 1069181"/>
                  <a:gd name="connsiteX11" fmla="*/ 1404938 w 1421606"/>
                  <a:gd name="connsiteY11" fmla="*/ 0 h 1069181"/>
                  <a:gd name="connsiteX0" fmla="*/ 1404938 w 1421606"/>
                  <a:gd name="connsiteY0" fmla="*/ 0 h 1069181"/>
                  <a:gd name="connsiteX1" fmla="*/ 1414463 w 1421606"/>
                  <a:gd name="connsiteY1" fmla="*/ 164306 h 1069181"/>
                  <a:gd name="connsiteX2" fmla="*/ 1421606 w 1421606"/>
                  <a:gd name="connsiteY2" fmla="*/ 433388 h 1069181"/>
                  <a:gd name="connsiteX3" fmla="*/ 290513 w 1421606"/>
                  <a:gd name="connsiteY3" fmla="*/ 621506 h 1069181"/>
                  <a:gd name="connsiteX4" fmla="*/ 304800 w 1421606"/>
                  <a:gd name="connsiteY4" fmla="*/ 862013 h 1069181"/>
                  <a:gd name="connsiteX5" fmla="*/ 1028700 w 1421606"/>
                  <a:gd name="connsiteY5" fmla="*/ 1009650 h 1069181"/>
                  <a:gd name="connsiteX6" fmla="*/ 1002506 w 1421606"/>
                  <a:gd name="connsiteY6" fmla="*/ 1069181 h 1069181"/>
                  <a:gd name="connsiteX7" fmla="*/ 604838 w 1421606"/>
                  <a:gd name="connsiteY7" fmla="*/ 1057275 h 1069181"/>
                  <a:gd name="connsiteX8" fmla="*/ 0 w 1421606"/>
                  <a:gd name="connsiteY8" fmla="*/ 776288 h 1069181"/>
                  <a:gd name="connsiteX9" fmla="*/ 33338 w 1421606"/>
                  <a:gd name="connsiteY9" fmla="*/ 290513 h 1069181"/>
                  <a:gd name="connsiteX10" fmla="*/ 990600 w 1421606"/>
                  <a:gd name="connsiteY10" fmla="*/ 180975 h 1069181"/>
                  <a:gd name="connsiteX11" fmla="*/ 1404938 w 1421606"/>
                  <a:gd name="connsiteY11" fmla="*/ 0 h 106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1606" h="1069181">
                    <a:moveTo>
                      <a:pt x="1404938" y="0"/>
                    </a:moveTo>
                    <a:lnTo>
                      <a:pt x="1414463" y="164306"/>
                    </a:lnTo>
                    <a:lnTo>
                      <a:pt x="1421606" y="433388"/>
                    </a:lnTo>
                    <a:lnTo>
                      <a:pt x="290513" y="621506"/>
                    </a:lnTo>
                    <a:lnTo>
                      <a:pt x="304800" y="862013"/>
                    </a:lnTo>
                    <a:lnTo>
                      <a:pt x="1028700" y="1009650"/>
                    </a:lnTo>
                    <a:lnTo>
                      <a:pt x="1002506" y="1069181"/>
                    </a:lnTo>
                    <a:lnTo>
                      <a:pt x="604838" y="1057275"/>
                    </a:lnTo>
                    <a:cubicBezTo>
                      <a:pt x="403225" y="963613"/>
                      <a:pt x="201613" y="960437"/>
                      <a:pt x="0" y="776288"/>
                    </a:cubicBezTo>
                    <a:lnTo>
                      <a:pt x="33338" y="290513"/>
                    </a:lnTo>
                    <a:lnTo>
                      <a:pt x="990600" y="180975"/>
                    </a:lnTo>
                    <a:lnTo>
                      <a:pt x="1404938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5464969" y="5060633"/>
                <a:ext cx="845344" cy="390525"/>
              </a:xfrm>
              <a:custGeom>
                <a:avLst/>
                <a:gdLst>
                  <a:gd name="connsiteX0" fmla="*/ 0 w 845344"/>
                  <a:gd name="connsiteY0" fmla="*/ 0 h 390525"/>
                  <a:gd name="connsiteX1" fmla="*/ 33337 w 845344"/>
                  <a:gd name="connsiteY1" fmla="*/ 307181 h 390525"/>
                  <a:gd name="connsiteX2" fmla="*/ 361950 w 845344"/>
                  <a:gd name="connsiteY2" fmla="*/ 352425 h 390525"/>
                  <a:gd name="connsiteX3" fmla="*/ 559594 w 845344"/>
                  <a:gd name="connsiteY3" fmla="*/ 371475 h 390525"/>
                  <a:gd name="connsiteX4" fmla="*/ 845344 w 845344"/>
                  <a:gd name="connsiteY4" fmla="*/ 390525 h 390525"/>
                  <a:gd name="connsiteX5" fmla="*/ 845344 w 845344"/>
                  <a:gd name="connsiteY5" fmla="*/ 369093 h 390525"/>
                  <a:gd name="connsiteX6" fmla="*/ 0 w 845344"/>
                  <a:gd name="connsiteY6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344" h="390525">
                    <a:moveTo>
                      <a:pt x="0" y="0"/>
                    </a:moveTo>
                    <a:lnTo>
                      <a:pt x="33337" y="307181"/>
                    </a:lnTo>
                    <a:lnTo>
                      <a:pt x="361950" y="352425"/>
                    </a:lnTo>
                    <a:lnTo>
                      <a:pt x="559594" y="371475"/>
                    </a:lnTo>
                    <a:lnTo>
                      <a:pt x="845344" y="390525"/>
                    </a:lnTo>
                    <a:lnTo>
                      <a:pt x="845344" y="3690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86450" y="4014470"/>
                <a:ext cx="1149350" cy="571500"/>
              </a:xfrm>
              <a:custGeom>
                <a:avLst/>
                <a:gdLst>
                  <a:gd name="connsiteX0" fmla="*/ 0 w 1149350"/>
                  <a:gd name="connsiteY0" fmla="*/ 0 h 571500"/>
                  <a:gd name="connsiteX1" fmla="*/ 0 w 1149350"/>
                  <a:gd name="connsiteY1" fmla="*/ 508000 h 571500"/>
                  <a:gd name="connsiteX2" fmla="*/ 825500 w 1149350"/>
                  <a:gd name="connsiteY2" fmla="*/ 381000 h 571500"/>
                  <a:gd name="connsiteX3" fmla="*/ 825500 w 1149350"/>
                  <a:gd name="connsiteY3" fmla="*/ 571500 h 571500"/>
                  <a:gd name="connsiteX4" fmla="*/ 1149350 w 1149350"/>
                  <a:gd name="connsiteY4" fmla="*/ 546100 h 571500"/>
                  <a:gd name="connsiteX5" fmla="*/ 901700 w 1149350"/>
                  <a:gd name="connsiteY5" fmla="*/ 184150 h 571500"/>
                  <a:gd name="connsiteX6" fmla="*/ 425450 w 1149350"/>
                  <a:gd name="connsiteY6" fmla="*/ 44450 h 571500"/>
                  <a:gd name="connsiteX7" fmla="*/ 241300 w 1149350"/>
                  <a:gd name="connsiteY7" fmla="*/ 19050 h 571500"/>
                  <a:gd name="connsiteX8" fmla="*/ 0 w 1149350"/>
                  <a:gd name="connsiteY8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50" h="571500">
                    <a:moveTo>
                      <a:pt x="0" y="0"/>
                    </a:moveTo>
                    <a:lnTo>
                      <a:pt x="0" y="508000"/>
                    </a:lnTo>
                    <a:lnTo>
                      <a:pt x="825500" y="381000"/>
                    </a:lnTo>
                    <a:lnTo>
                      <a:pt x="825500" y="571500"/>
                    </a:lnTo>
                    <a:lnTo>
                      <a:pt x="1149350" y="546100"/>
                    </a:lnTo>
                    <a:lnTo>
                      <a:pt x="901700" y="184150"/>
                    </a:lnTo>
                    <a:lnTo>
                      <a:pt x="425450" y="44450"/>
                    </a:lnTo>
                    <a:lnTo>
                      <a:pt x="2413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5408614" y="4009228"/>
                <a:ext cx="2649478" cy="1428595"/>
              </a:xfrm>
              <a:custGeom>
                <a:avLst/>
                <a:gdLst>
                  <a:gd name="T0" fmla="*/ 818 w 913"/>
                  <a:gd name="T1" fmla="*/ 371 h 1315"/>
                  <a:gd name="T2" fmla="*/ 829 w 913"/>
                  <a:gd name="T3" fmla="*/ 948 h 1315"/>
                  <a:gd name="T4" fmla="*/ 530 w 913"/>
                  <a:gd name="T5" fmla="*/ 1263 h 1315"/>
                  <a:gd name="T6" fmla="*/ 406 w 913"/>
                  <a:gd name="T7" fmla="*/ 1310 h 1315"/>
                  <a:gd name="T8" fmla="*/ 350 w 913"/>
                  <a:gd name="T9" fmla="*/ 1315 h 1315"/>
                  <a:gd name="T10" fmla="*/ 300 w 913"/>
                  <a:gd name="T11" fmla="*/ 1310 h 1315"/>
                  <a:gd name="T12" fmla="*/ 267 w 913"/>
                  <a:gd name="T13" fmla="*/ 1302 h 1315"/>
                  <a:gd name="T14" fmla="*/ 112 w 913"/>
                  <a:gd name="T15" fmla="*/ 1220 h 1315"/>
                  <a:gd name="T16" fmla="*/ 32 w 913"/>
                  <a:gd name="T17" fmla="*/ 908 h 1315"/>
                  <a:gd name="T18" fmla="*/ 122 w 913"/>
                  <a:gd name="T19" fmla="*/ 766 h 1315"/>
                  <a:gd name="T20" fmla="*/ 276 w 913"/>
                  <a:gd name="T21" fmla="*/ 654 h 1315"/>
                  <a:gd name="T22" fmla="*/ 432 w 913"/>
                  <a:gd name="T23" fmla="*/ 496 h 1315"/>
                  <a:gd name="T24" fmla="*/ 467 w 913"/>
                  <a:gd name="T25" fmla="*/ 377 h 1315"/>
                  <a:gd name="T26" fmla="*/ 307 w 913"/>
                  <a:gd name="T27" fmla="*/ 62 h 1315"/>
                  <a:gd name="T28" fmla="*/ 236 w 913"/>
                  <a:gd name="T29" fmla="*/ 28 h 1315"/>
                  <a:gd name="T30" fmla="*/ 162 w 913"/>
                  <a:gd name="T31" fmla="*/ 12 h 1315"/>
                  <a:gd name="T32" fmla="*/ 161 w 913"/>
                  <a:gd name="T33" fmla="*/ 10 h 1315"/>
                  <a:gd name="T34" fmla="*/ 365 w 913"/>
                  <a:gd name="T35" fmla="*/ 20 h 1315"/>
                  <a:gd name="T36" fmla="*/ 792 w 913"/>
                  <a:gd name="T37" fmla="*/ 325 h 1315"/>
                  <a:gd name="T38" fmla="*/ 818 w 913"/>
                  <a:gd name="T39" fmla="*/ 371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3" h="1315">
                    <a:moveTo>
                      <a:pt x="818" y="371"/>
                    </a:moveTo>
                    <a:cubicBezTo>
                      <a:pt x="909" y="542"/>
                      <a:pt x="913" y="777"/>
                      <a:pt x="829" y="948"/>
                    </a:cubicBezTo>
                    <a:cubicBezTo>
                      <a:pt x="774" y="1078"/>
                      <a:pt x="658" y="1202"/>
                      <a:pt x="530" y="1263"/>
                    </a:cubicBezTo>
                    <a:cubicBezTo>
                      <a:pt x="491" y="1284"/>
                      <a:pt x="450" y="1303"/>
                      <a:pt x="406" y="1310"/>
                    </a:cubicBezTo>
                    <a:cubicBezTo>
                      <a:pt x="387" y="1310"/>
                      <a:pt x="370" y="1315"/>
                      <a:pt x="350" y="1315"/>
                    </a:cubicBezTo>
                    <a:cubicBezTo>
                      <a:pt x="300" y="1310"/>
                      <a:pt x="300" y="1310"/>
                      <a:pt x="300" y="1310"/>
                    </a:cubicBezTo>
                    <a:cubicBezTo>
                      <a:pt x="289" y="1307"/>
                      <a:pt x="279" y="1300"/>
                      <a:pt x="267" y="1302"/>
                    </a:cubicBezTo>
                    <a:cubicBezTo>
                      <a:pt x="209" y="1293"/>
                      <a:pt x="156" y="1262"/>
                      <a:pt x="112" y="1220"/>
                    </a:cubicBezTo>
                    <a:cubicBezTo>
                      <a:pt x="32" y="1138"/>
                      <a:pt x="0" y="1015"/>
                      <a:pt x="32" y="908"/>
                    </a:cubicBezTo>
                    <a:cubicBezTo>
                      <a:pt x="48" y="855"/>
                      <a:pt x="80" y="804"/>
                      <a:pt x="122" y="766"/>
                    </a:cubicBezTo>
                    <a:cubicBezTo>
                      <a:pt x="174" y="730"/>
                      <a:pt x="226" y="696"/>
                      <a:pt x="276" y="654"/>
                    </a:cubicBezTo>
                    <a:cubicBezTo>
                      <a:pt x="336" y="611"/>
                      <a:pt x="403" y="565"/>
                      <a:pt x="432" y="496"/>
                    </a:cubicBezTo>
                    <a:cubicBezTo>
                      <a:pt x="455" y="461"/>
                      <a:pt x="459" y="419"/>
                      <a:pt x="467" y="377"/>
                    </a:cubicBezTo>
                    <a:cubicBezTo>
                      <a:pt x="480" y="254"/>
                      <a:pt x="419" y="127"/>
                      <a:pt x="307" y="62"/>
                    </a:cubicBezTo>
                    <a:cubicBezTo>
                      <a:pt x="285" y="47"/>
                      <a:pt x="259" y="40"/>
                      <a:pt x="236" y="28"/>
                    </a:cubicBezTo>
                    <a:cubicBezTo>
                      <a:pt x="210" y="23"/>
                      <a:pt x="187" y="12"/>
                      <a:pt x="162" y="12"/>
                    </a:cubicBezTo>
                    <a:cubicBezTo>
                      <a:pt x="160" y="11"/>
                      <a:pt x="163" y="11"/>
                      <a:pt x="161" y="10"/>
                    </a:cubicBezTo>
                    <a:cubicBezTo>
                      <a:pt x="222" y="0"/>
                      <a:pt x="301" y="7"/>
                      <a:pt x="365" y="20"/>
                    </a:cubicBezTo>
                    <a:cubicBezTo>
                      <a:pt x="537" y="56"/>
                      <a:pt x="701" y="171"/>
                      <a:pt x="792" y="325"/>
                    </a:cubicBezTo>
                    <a:lnTo>
                      <a:pt x="818" y="3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7800000" scaled="0"/>
                <a:tileRect/>
              </a:gradFill>
              <a:ln w="9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rot="10800000">
                <a:off x="4117032" y="4032768"/>
                <a:ext cx="2649478" cy="1428595"/>
              </a:xfrm>
              <a:custGeom>
                <a:avLst/>
                <a:gdLst>
                  <a:gd name="T0" fmla="*/ 818 w 913"/>
                  <a:gd name="T1" fmla="*/ 371 h 1315"/>
                  <a:gd name="T2" fmla="*/ 829 w 913"/>
                  <a:gd name="T3" fmla="*/ 948 h 1315"/>
                  <a:gd name="T4" fmla="*/ 530 w 913"/>
                  <a:gd name="T5" fmla="*/ 1263 h 1315"/>
                  <a:gd name="T6" fmla="*/ 406 w 913"/>
                  <a:gd name="T7" fmla="*/ 1310 h 1315"/>
                  <a:gd name="T8" fmla="*/ 350 w 913"/>
                  <a:gd name="T9" fmla="*/ 1315 h 1315"/>
                  <a:gd name="T10" fmla="*/ 300 w 913"/>
                  <a:gd name="T11" fmla="*/ 1310 h 1315"/>
                  <a:gd name="T12" fmla="*/ 267 w 913"/>
                  <a:gd name="T13" fmla="*/ 1302 h 1315"/>
                  <a:gd name="T14" fmla="*/ 112 w 913"/>
                  <a:gd name="T15" fmla="*/ 1220 h 1315"/>
                  <a:gd name="T16" fmla="*/ 32 w 913"/>
                  <a:gd name="T17" fmla="*/ 908 h 1315"/>
                  <a:gd name="T18" fmla="*/ 122 w 913"/>
                  <a:gd name="T19" fmla="*/ 766 h 1315"/>
                  <a:gd name="T20" fmla="*/ 276 w 913"/>
                  <a:gd name="T21" fmla="*/ 654 h 1315"/>
                  <a:gd name="T22" fmla="*/ 432 w 913"/>
                  <a:gd name="T23" fmla="*/ 496 h 1315"/>
                  <a:gd name="T24" fmla="*/ 467 w 913"/>
                  <a:gd name="T25" fmla="*/ 377 h 1315"/>
                  <a:gd name="T26" fmla="*/ 307 w 913"/>
                  <a:gd name="T27" fmla="*/ 62 h 1315"/>
                  <a:gd name="T28" fmla="*/ 236 w 913"/>
                  <a:gd name="T29" fmla="*/ 28 h 1315"/>
                  <a:gd name="T30" fmla="*/ 162 w 913"/>
                  <a:gd name="T31" fmla="*/ 12 h 1315"/>
                  <a:gd name="T32" fmla="*/ 161 w 913"/>
                  <a:gd name="T33" fmla="*/ 10 h 1315"/>
                  <a:gd name="T34" fmla="*/ 365 w 913"/>
                  <a:gd name="T35" fmla="*/ 20 h 1315"/>
                  <a:gd name="T36" fmla="*/ 792 w 913"/>
                  <a:gd name="T37" fmla="*/ 325 h 1315"/>
                  <a:gd name="T38" fmla="*/ 818 w 913"/>
                  <a:gd name="T39" fmla="*/ 371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3" h="1315">
                    <a:moveTo>
                      <a:pt x="818" y="371"/>
                    </a:moveTo>
                    <a:cubicBezTo>
                      <a:pt x="909" y="542"/>
                      <a:pt x="913" y="777"/>
                      <a:pt x="829" y="948"/>
                    </a:cubicBezTo>
                    <a:cubicBezTo>
                      <a:pt x="774" y="1078"/>
                      <a:pt x="658" y="1202"/>
                      <a:pt x="530" y="1263"/>
                    </a:cubicBezTo>
                    <a:cubicBezTo>
                      <a:pt x="491" y="1284"/>
                      <a:pt x="450" y="1303"/>
                      <a:pt x="406" y="1310"/>
                    </a:cubicBezTo>
                    <a:cubicBezTo>
                      <a:pt x="387" y="1310"/>
                      <a:pt x="370" y="1315"/>
                      <a:pt x="350" y="1315"/>
                    </a:cubicBezTo>
                    <a:cubicBezTo>
                      <a:pt x="300" y="1310"/>
                      <a:pt x="300" y="1310"/>
                      <a:pt x="300" y="1310"/>
                    </a:cubicBezTo>
                    <a:cubicBezTo>
                      <a:pt x="289" y="1307"/>
                      <a:pt x="279" y="1300"/>
                      <a:pt x="267" y="1302"/>
                    </a:cubicBezTo>
                    <a:cubicBezTo>
                      <a:pt x="209" y="1293"/>
                      <a:pt x="156" y="1262"/>
                      <a:pt x="112" y="1220"/>
                    </a:cubicBezTo>
                    <a:cubicBezTo>
                      <a:pt x="32" y="1138"/>
                      <a:pt x="0" y="1015"/>
                      <a:pt x="32" y="908"/>
                    </a:cubicBezTo>
                    <a:cubicBezTo>
                      <a:pt x="48" y="855"/>
                      <a:pt x="80" y="804"/>
                      <a:pt x="122" y="766"/>
                    </a:cubicBezTo>
                    <a:cubicBezTo>
                      <a:pt x="174" y="730"/>
                      <a:pt x="226" y="696"/>
                      <a:pt x="276" y="654"/>
                    </a:cubicBezTo>
                    <a:cubicBezTo>
                      <a:pt x="336" y="611"/>
                      <a:pt x="403" y="565"/>
                      <a:pt x="432" y="496"/>
                    </a:cubicBezTo>
                    <a:cubicBezTo>
                      <a:pt x="455" y="461"/>
                      <a:pt x="459" y="419"/>
                      <a:pt x="467" y="377"/>
                    </a:cubicBezTo>
                    <a:cubicBezTo>
                      <a:pt x="480" y="254"/>
                      <a:pt x="419" y="127"/>
                      <a:pt x="307" y="62"/>
                    </a:cubicBezTo>
                    <a:cubicBezTo>
                      <a:pt x="285" y="47"/>
                      <a:pt x="259" y="40"/>
                      <a:pt x="236" y="28"/>
                    </a:cubicBezTo>
                    <a:cubicBezTo>
                      <a:pt x="210" y="23"/>
                      <a:pt x="187" y="12"/>
                      <a:pt x="162" y="12"/>
                    </a:cubicBezTo>
                    <a:cubicBezTo>
                      <a:pt x="160" y="11"/>
                      <a:pt x="163" y="11"/>
                      <a:pt x="161" y="10"/>
                    </a:cubicBezTo>
                    <a:cubicBezTo>
                      <a:pt x="222" y="0"/>
                      <a:pt x="301" y="7"/>
                      <a:pt x="365" y="20"/>
                    </a:cubicBezTo>
                    <a:cubicBezTo>
                      <a:pt x="537" y="56"/>
                      <a:pt x="701" y="171"/>
                      <a:pt x="792" y="325"/>
                    </a:cubicBezTo>
                    <a:lnTo>
                      <a:pt x="818" y="371"/>
                    </a:lnTo>
                    <a:close/>
                  </a:path>
                </a:pathLst>
              </a:custGeom>
              <a:gradFill flip="none" rotWithShape="1">
                <a:gsLst>
                  <a:gs pos="18000">
                    <a:srgbClr val="BE1007"/>
                  </a:gs>
                  <a:gs pos="75000">
                    <a:srgbClr val="F93D32"/>
                  </a:gs>
                </a:gsLst>
                <a:lin ang="15000000" scaled="0"/>
                <a:tileRect/>
              </a:gradFill>
              <a:ln w="9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179765" y="4724748"/>
                <a:ext cx="2138362" cy="1406009"/>
              </a:xfrm>
              <a:custGeom>
                <a:avLst/>
                <a:gdLst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43901"/>
                  <a:gd name="connsiteX1" fmla="*/ 38100 w 2147887"/>
                  <a:gd name="connsiteY1" fmla="*/ 747713 h 1443901"/>
                  <a:gd name="connsiteX2" fmla="*/ 2147887 w 2147887"/>
                  <a:gd name="connsiteY2" fmla="*/ 1433513 h 1443901"/>
                  <a:gd name="connsiteX3" fmla="*/ 2147887 w 2147887"/>
                  <a:gd name="connsiteY3" fmla="*/ 771525 h 1443901"/>
                  <a:gd name="connsiteX4" fmla="*/ 0 w 2147887"/>
                  <a:gd name="connsiteY4" fmla="*/ 0 h 1443901"/>
                  <a:gd name="connsiteX0" fmla="*/ 0 w 2147887"/>
                  <a:gd name="connsiteY0" fmla="*/ 0 h 1444109"/>
                  <a:gd name="connsiteX1" fmla="*/ 38100 w 2147887"/>
                  <a:gd name="connsiteY1" fmla="*/ 747713 h 1444109"/>
                  <a:gd name="connsiteX2" fmla="*/ 2147887 w 2147887"/>
                  <a:gd name="connsiteY2" fmla="*/ 1433513 h 1444109"/>
                  <a:gd name="connsiteX3" fmla="*/ 2147887 w 2147887"/>
                  <a:gd name="connsiteY3" fmla="*/ 771525 h 1444109"/>
                  <a:gd name="connsiteX4" fmla="*/ 0 w 2147887"/>
                  <a:gd name="connsiteY4" fmla="*/ 0 h 1444109"/>
                  <a:gd name="connsiteX0" fmla="*/ 0 w 2138362"/>
                  <a:gd name="connsiteY0" fmla="*/ 0 h 1406009"/>
                  <a:gd name="connsiteX1" fmla="*/ 28575 w 2138362"/>
                  <a:gd name="connsiteY1" fmla="*/ 709613 h 1406009"/>
                  <a:gd name="connsiteX2" fmla="*/ 2138362 w 2138362"/>
                  <a:gd name="connsiteY2" fmla="*/ 1395413 h 1406009"/>
                  <a:gd name="connsiteX3" fmla="*/ 2138362 w 2138362"/>
                  <a:gd name="connsiteY3" fmla="*/ 733425 h 1406009"/>
                  <a:gd name="connsiteX4" fmla="*/ 0 w 2138362"/>
                  <a:gd name="connsiteY4" fmla="*/ 0 h 1406009"/>
                  <a:gd name="connsiteX0" fmla="*/ 0 w 2138362"/>
                  <a:gd name="connsiteY0" fmla="*/ 0 h 1406009"/>
                  <a:gd name="connsiteX1" fmla="*/ 28575 w 2138362"/>
                  <a:gd name="connsiteY1" fmla="*/ 709613 h 1406009"/>
                  <a:gd name="connsiteX2" fmla="*/ 2138362 w 2138362"/>
                  <a:gd name="connsiteY2" fmla="*/ 1395413 h 1406009"/>
                  <a:gd name="connsiteX3" fmla="*/ 2138362 w 2138362"/>
                  <a:gd name="connsiteY3" fmla="*/ 733425 h 1406009"/>
                  <a:gd name="connsiteX4" fmla="*/ 0 w 2138362"/>
                  <a:gd name="connsiteY4" fmla="*/ 0 h 1406009"/>
                  <a:gd name="connsiteX0" fmla="*/ 0 w 2138362"/>
                  <a:gd name="connsiteY0" fmla="*/ 0 h 1406009"/>
                  <a:gd name="connsiteX1" fmla="*/ 28575 w 2138362"/>
                  <a:gd name="connsiteY1" fmla="*/ 709613 h 1406009"/>
                  <a:gd name="connsiteX2" fmla="*/ 2138362 w 2138362"/>
                  <a:gd name="connsiteY2" fmla="*/ 1395413 h 1406009"/>
                  <a:gd name="connsiteX3" fmla="*/ 2126456 w 2138362"/>
                  <a:gd name="connsiteY3" fmla="*/ 726281 h 1406009"/>
                  <a:gd name="connsiteX4" fmla="*/ 0 w 2138362"/>
                  <a:gd name="connsiteY4" fmla="*/ 0 h 1406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8362" h="1406009">
                    <a:moveTo>
                      <a:pt x="0" y="0"/>
                    </a:moveTo>
                    <a:lnTo>
                      <a:pt x="28575" y="709613"/>
                    </a:lnTo>
                    <a:cubicBezTo>
                      <a:pt x="284162" y="1319212"/>
                      <a:pt x="1630362" y="1447801"/>
                      <a:pt x="2138362" y="1395413"/>
                    </a:cubicBezTo>
                    <a:lnTo>
                      <a:pt x="2126456" y="726281"/>
                    </a:lnTo>
                    <a:cubicBezTo>
                      <a:pt x="1696244" y="750094"/>
                      <a:pt x="68263" y="652462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18000">
                    <a:srgbClr val="BE1007"/>
                  </a:gs>
                  <a:gs pos="75000">
                    <a:srgbClr val="F93D32"/>
                  </a:gs>
                </a:gsLst>
                <a:lin ang="150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flipH="1">
                <a:off x="6308597" y="4729938"/>
                <a:ext cx="1684405" cy="1385888"/>
              </a:xfrm>
              <a:custGeom>
                <a:avLst/>
                <a:gdLst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43901"/>
                  <a:gd name="connsiteX1" fmla="*/ 38100 w 2147887"/>
                  <a:gd name="connsiteY1" fmla="*/ 747713 h 1443901"/>
                  <a:gd name="connsiteX2" fmla="*/ 2147887 w 2147887"/>
                  <a:gd name="connsiteY2" fmla="*/ 1433513 h 1443901"/>
                  <a:gd name="connsiteX3" fmla="*/ 2147887 w 2147887"/>
                  <a:gd name="connsiteY3" fmla="*/ 771525 h 1443901"/>
                  <a:gd name="connsiteX4" fmla="*/ 0 w 2147887"/>
                  <a:gd name="connsiteY4" fmla="*/ 0 h 1443901"/>
                  <a:gd name="connsiteX0" fmla="*/ 0 w 2147887"/>
                  <a:gd name="connsiteY0" fmla="*/ 0 h 1444109"/>
                  <a:gd name="connsiteX1" fmla="*/ 38100 w 2147887"/>
                  <a:gd name="connsiteY1" fmla="*/ 747713 h 1444109"/>
                  <a:gd name="connsiteX2" fmla="*/ 2147887 w 2147887"/>
                  <a:gd name="connsiteY2" fmla="*/ 1433513 h 1444109"/>
                  <a:gd name="connsiteX3" fmla="*/ 2147887 w 2147887"/>
                  <a:gd name="connsiteY3" fmla="*/ 771525 h 1444109"/>
                  <a:gd name="connsiteX4" fmla="*/ 0 w 2147887"/>
                  <a:gd name="connsiteY4" fmla="*/ 0 h 1444109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376363"/>
                  <a:gd name="connsiteX1" fmla="*/ 38100 w 2147887"/>
                  <a:gd name="connsiteY1" fmla="*/ 690563 h 1376363"/>
                  <a:gd name="connsiteX2" fmla="*/ 2147887 w 2147887"/>
                  <a:gd name="connsiteY2" fmla="*/ 1376363 h 1376363"/>
                  <a:gd name="connsiteX3" fmla="*/ 2147887 w 2147887"/>
                  <a:gd name="connsiteY3" fmla="*/ 714375 h 1376363"/>
                  <a:gd name="connsiteX4" fmla="*/ 0 w 2147887"/>
                  <a:gd name="connsiteY4" fmla="*/ 0 h 1376363"/>
                  <a:gd name="connsiteX0" fmla="*/ 0 w 2147887"/>
                  <a:gd name="connsiteY0" fmla="*/ 0 h 1376363"/>
                  <a:gd name="connsiteX1" fmla="*/ 38100 w 2147887"/>
                  <a:gd name="connsiteY1" fmla="*/ 690563 h 1376363"/>
                  <a:gd name="connsiteX2" fmla="*/ 2147887 w 2147887"/>
                  <a:gd name="connsiteY2" fmla="*/ 1376363 h 1376363"/>
                  <a:gd name="connsiteX3" fmla="*/ 2147887 w 2147887"/>
                  <a:gd name="connsiteY3" fmla="*/ 714375 h 1376363"/>
                  <a:gd name="connsiteX4" fmla="*/ 0 w 2147887"/>
                  <a:gd name="connsiteY4" fmla="*/ 0 h 1376363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38188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38188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38188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23901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23901 h 1400176"/>
                  <a:gd name="connsiteX4" fmla="*/ 0 w 2135637"/>
                  <a:gd name="connsiteY4" fmla="*/ 0 h 1400176"/>
                  <a:gd name="connsiteX0" fmla="*/ 0 w 2141763"/>
                  <a:gd name="connsiteY0" fmla="*/ 0 h 1400176"/>
                  <a:gd name="connsiteX1" fmla="*/ 25850 w 2141763"/>
                  <a:gd name="connsiteY1" fmla="*/ 714376 h 1400176"/>
                  <a:gd name="connsiteX2" fmla="*/ 2135637 w 2141763"/>
                  <a:gd name="connsiteY2" fmla="*/ 1400176 h 1400176"/>
                  <a:gd name="connsiteX3" fmla="*/ 2141763 w 2141763"/>
                  <a:gd name="connsiteY3" fmla="*/ 728663 h 1400176"/>
                  <a:gd name="connsiteX4" fmla="*/ 0 w 2141763"/>
                  <a:gd name="connsiteY4" fmla="*/ 0 h 1400176"/>
                  <a:gd name="connsiteX0" fmla="*/ 0 w 2172388"/>
                  <a:gd name="connsiteY0" fmla="*/ 0 h 1400176"/>
                  <a:gd name="connsiteX1" fmla="*/ 25850 w 2172388"/>
                  <a:gd name="connsiteY1" fmla="*/ 714376 h 1400176"/>
                  <a:gd name="connsiteX2" fmla="*/ 2135637 w 2172388"/>
                  <a:gd name="connsiteY2" fmla="*/ 1400176 h 1400176"/>
                  <a:gd name="connsiteX3" fmla="*/ 2172388 w 2172388"/>
                  <a:gd name="connsiteY3" fmla="*/ 714376 h 1400176"/>
                  <a:gd name="connsiteX4" fmla="*/ 0 w 2172388"/>
                  <a:gd name="connsiteY4" fmla="*/ 0 h 1400176"/>
                  <a:gd name="connsiteX0" fmla="*/ 0 w 2172388"/>
                  <a:gd name="connsiteY0" fmla="*/ 0 h 1400176"/>
                  <a:gd name="connsiteX1" fmla="*/ 25850 w 2172388"/>
                  <a:gd name="connsiteY1" fmla="*/ 714376 h 1400176"/>
                  <a:gd name="connsiteX2" fmla="*/ 2160137 w 2172388"/>
                  <a:gd name="connsiteY2" fmla="*/ 1400176 h 1400176"/>
                  <a:gd name="connsiteX3" fmla="*/ 2172388 w 2172388"/>
                  <a:gd name="connsiteY3" fmla="*/ 714376 h 1400176"/>
                  <a:gd name="connsiteX4" fmla="*/ 0 w 2172388"/>
                  <a:gd name="connsiteY4" fmla="*/ 0 h 1400176"/>
                  <a:gd name="connsiteX0" fmla="*/ 0 w 2166262"/>
                  <a:gd name="connsiteY0" fmla="*/ 0 h 1385888"/>
                  <a:gd name="connsiteX1" fmla="*/ 19724 w 2166262"/>
                  <a:gd name="connsiteY1" fmla="*/ 700088 h 1385888"/>
                  <a:gd name="connsiteX2" fmla="*/ 2154011 w 2166262"/>
                  <a:gd name="connsiteY2" fmla="*/ 1385888 h 1385888"/>
                  <a:gd name="connsiteX3" fmla="*/ 2166262 w 2166262"/>
                  <a:gd name="connsiteY3" fmla="*/ 700088 h 1385888"/>
                  <a:gd name="connsiteX4" fmla="*/ 0 w 2166262"/>
                  <a:gd name="connsiteY4" fmla="*/ 0 h 1385888"/>
                  <a:gd name="connsiteX0" fmla="*/ 0 w 2166262"/>
                  <a:gd name="connsiteY0" fmla="*/ 0 h 1385888"/>
                  <a:gd name="connsiteX1" fmla="*/ 19724 w 2166262"/>
                  <a:gd name="connsiteY1" fmla="*/ 700088 h 1385888"/>
                  <a:gd name="connsiteX2" fmla="*/ 2154011 w 2166262"/>
                  <a:gd name="connsiteY2" fmla="*/ 1385888 h 1385888"/>
                  <a:gd name="connsiteX3" fmla="*/ 2166262 w 2166262"/>
                  <a:gd name="connsiteY3" fmla="*/ 700088 h 1385888"/>
                  <a:gd name="connsiteX4" fmla="*/ 0 w 2166262"/>
                  <a:gd name="connsiteY4" fmla="*/ 0 h 138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6262" h="1385888">
                    <a:moveTo>
                      <a:pt x="0" y="0"/>
                    </a:moveTo>
                    <a:lnTo>
                      <a:pt x="19724" y="700088"/>
                    </a:lnTo>
                    <a:cubicBezTo>
                      <a:pt x="293686" y="1190624"/>
                      <a:pt x="1352015" y="1352551"/>
                      <a:pt x="2154011" y="1385888"/>
                    </a:cubicBezTo>
                    <a:lnTo>
                      <a:pt x="2166262" y="700088"/>
                    </a:lnTo>
                    <a:cubicBezTo>
                      <a:pt x="1766675" y="714376"/>
                      <a:pt x="172013" y="61674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2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215575" y="4008787"/>
              <a:ext cx="2388735" cy="1428609"/>
              <a:chOff x="3777568" y="3658235"/>
              <a:chExt cx="2388735" cy="1428609"/>
            </a:xfrm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1">
                    <a:alpha val="0"/>
                  </a:schemeClr>
                </a:gs>
              </a:gsLst>
              <a:lin ang="12000000" scaled="0"/>
            </a:gradFill>
          </p:grpSpPr>
          <p:sp>
            <p:nvSpPr>
              <p:cNvPr id="36" name="任意多边形 35"/>
              <p:cNvSpPr>
                <a:spLocks/>
              </p:cNvSpPr>
              <p:nvPr/>
            </p:nvSpPr>
            <p:spPr bwMode="auto">
              <a:xfrm>
                <a:off x="5028463" y="3658235"/>
                <a:ext cx="1135182" cy="1355983"/>
              </a:xfrm>
              <a:custGeom>
                <a:avLst/>
                <a:gdLst>
                  <a:gd name="connsiteX0" fmla="*/ 1011852 w 1135182"/>
                  <a:gd name="connsiteY0" fmla="*/ 626295 h 1355983"/>
                  <a:gd name="connsiteX1" fmla="*/ 993256 w 1135182"/>
                  <a:gd name="connsiteY1" fmla="*/ 671850 h 1355983"/>
                  <a:gd name="connsiteX2" fmla="*/ 414309 w 1135182"/>
                  <a:gd name="connsiteY2" fmla="*/ 1345387 h 1355983"/>
                  <a:gd name="connsiteX3" fmla="*/ 399020 w 1135182"/>
                  <a:gd name="connsiteY3" fmla="*/ 1355983 h 1355983"/>
                  <a:gd name="connsiteX4" fmla="*/ 267742 w 1135182"/>
                  <a:gd name="connsiteY4" fmla="*/ 1319677 h 1355983"/>
                  <a:gd name="connsiteX5" fmla="*/ 35586 w 1135182"/>
                  <a:gd name="connsiteY5" fmla="*/ 980725 h 1355983"/>
                  <a:gd name="connsiteX6" fmla="*/ 296762 w 1135182"/>
                  <a:gd name="connsiteY6" fmla="*/ 826458 h 1355983"/>
                  <a:gd name="connsiteX7" fmla="*/ 743662 w 1135182"/>
                  <a:gd name="connsiteY7" fmla="*/ 704783 h 1355983"/>
                  <a:gd name="connsiteX8" fmla="*/ 1003748 w 1135182"/>
                  <a:gd name="connsiteY8" fmla="*/ 629551 h 1355983"/>
                  <a:gd name="connsiteX9" fmla="*/ 550999 w 1135182"/>
                  <a:gd name="connsiteY9" fmla="*/ 280 h 1355983"/>
                  <a:gd name="connsiteX10" fmla="*/ 1001935 w 1135182"/>
                  <a:gd name="connsiteY10" fmla="*/ 16016 h 1355983"/>
                  <a:gd name="connsiteX11" fmla="*/ 1131046 w 1135182"/>
                  <a:gd name="connsiteY11" fmla="*/ 28950 h 1355983"/>
                  <a:gd name="connsiteX12" fmla="*/ 1135182 w 1135182"/>
                  <a:gd name="connsiteY12" fmla="*/ 80544 h 1355983"/>
                  <a:gd name="connsiteX13" fmla="*/ 1128533 w 1135182"/>
                  <a:gd name="connsiteY13" fmla="*/ 163487 h 1355983"/>
                  <a:gd name="connsiteX14" fmla="*/ 1048593 w 1135182"/>
                  <a:gd name="connsiteY14" fmla="*/ 126114 h 1355983"/>
                  <a:gd name="connsiteX15" fmla="*/ 833622 w 1135182"/>
                  <a:gd name="connsiteY15" fmla="*/ 61644 h 1355983"/>
                  <a:gd name="connsiteX16" fmla="*/ 627584 w 1135182"/>
                  <a:gd name="connsiteY16" fmla="*/ 24707 h 1355983"/>
                  <a:gd name="connsiteX17" fmla="*/ 412839 w 1135182"/>
                  <a:gd name="connsiteY17" fmla="*/ 7325 h 1355983"/>
                  <a:gd name="connsiteX18" fmla="*/ 409938 w 1135182"/>
                  <a:gd name="connsiteY18" fmla="*/ 5152 h 1355983"/>
                  <a:gd name="connsiteX19" fmla="*/ 550999 w 1135182"/>
                  <a:gd name="connsiteY19" fmla="*/ 280 h 1355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35182" h="1355983">
                    <a:moveTo>
                      <a:pt x="1011852" y="626295"/>
                    </a:moveTo>
                    <a:lnTo>
                      <a:pt x="993256" y="671850"/>
                    </a:lnTo>
                    <a:cubicBezTo>
                      <a:pt x="870273" y="920908"/>
                      <a:pt x="671649" y="1148974"/>
                      <a:pt x="414309" y="1345387"/>
                    </a:cubicBezTo>
                    <a:lnTo>
                      <a:pt x="399020" y="1355983"/>
                    </a:lnTo>
                    <a:lnTo>
                      <a:pt x="267742" y="1319677"/>
                    </a:lnTo>
                    <a:cubicBezTo>
                      <a:pt x="35586" y="1230593"/>
                      <a:pt x="-57276" y="1096968"/>
                      <a:pt x="35586" y="980725"/>
                    </a:cubicBezTo>
                    <a:cubicBezTo>
                      <a:pt x="82017" y="923147"/>
                      <a:pt x="174880" y="867741"/>
                      <a:pt x="296762" y="826458"/>
                    </a:cubicBezTo>
                    <a:cubicBezTo>
                      <a:pt x="447663" y="787349"/>
                      <a:pt x="598564" y="750412"/>
                      <a:pt x="743662" y="704783"/>
                    </a:cubicBezTo>
                    <a:cubicBezTo>
                      <a:pt x="830720" y="681426"/>
                      <a:pt x="922857" y="657254"/>
                      <a:pt x="1003748" y="629551"/>
                    </a:cubicBezTo>
                    <a:close/>
                    <a:moveTo>
                      <a:pt x="550999" y="280"/>
                    </a:moveTo>
                    <a:cubicBezTo>
                      <a:pt x="698862" y="-1502"/>
                      <a:pt x="862641" y="5424"/>
                      <a:pt x="1001935" y="16016"/>
                    </a:cubicBezTo>
                    <a:lnTo>
                      <a:pt x="1131046" y="28950"/>
                    </a:lnTo>
                    <a:lnTo>
                      <a:pt x="1135182" y="80544"/>
                    </a:lnTo>
                    <a:lnTo>
                      <a:pt x="1128533" y="163487"/>
                    </a:lnTo>
                    <a:lnTo>
                      <a:pt x="1048593" y="126114"/>
                    </a:lnTo>
                    <a:cubicBezTo>
                      <a:pt x="986881" y="101161"/>
                      <a:pt x="914876" y="79298"/>
                      <a:pt x="833622" y="61644"/>
                    </a:cubicBezTo>
                    <a:cubicBezTo>
                      <a:pt x="769779" y="45348"/>
                      <a:pt x="694328" y="37743"/>
                      <a:pt x="627584" y="24707"/>
                    </a:cubicBezTo>
                    <a:cubicBezTo>
                      <a:pt x="552133" y="19275"/>
                      <a:pt x="485388" y="7325"/>
                      <a:pt x="412839" y="7325"/>
                    </a:cubicBezTo>
                    <a:cubicBezTo>
                      <a:pt x="407036" y="6238"/>
                      <a:pt x="415741" y="6238"/>
                      <a:pt x="409938" y="5152"/>
                    </a:cubicBezTo>
                    <a:cubicBezTo>
                      <a:pt x="454193" y="2436"/>
                      <a:pt x="501712" y="874"/>
                      <a:pt x="550999" y="280"/>
                    </a:cubicBezTo>
                    <a:close/>
                  </a:path>
                </a:pathLst>
              </a:custGeom>
              <a:grpFill/>
              <a:ln w="9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任意多边形 36"/>
              <p:cNvSpPr>
                <a:spLocks/>
              </p:cNvSpPr>
              <p:nvPr/>
            </p:nvSpPr>
            <p:spPr bwMode="auto">
              <a:xfrm rot="10800000">
                <a:off x="3777568" y="3676062"/>
                <a:ext cx="2388735" cy="1410782"/>
              </a:xfrm>
              <a:custGeom>
                <a:avLst/>
                <a:gdLst>
                  <a:gd name="connsiteX0" fmla="*/ 823874 w 2388735"/>
                  <a:gd name="connsiteY0" fmla="*/ 1410782 h 1410782"/>
                  <a:gd name="connsiteX1" fmla="*/ 678776 w 2388735"/>
                  <a:gd name="connsiteY1" fmla="*/ 1405350 h 1410782"/>
                  <a:gd name="connsiteX2" fmla="*/ 583012 w 2388735"/>
                  <a:gd name="connsiteY2" fmla="*/ 1396659 h 1410782"/>
                  <a:gd name="connsiteX3" fmla="*/ 133210 w 2388735"/>
                  <a:gd name="connsiteY3" fmla="*/ 1307576 h 1410782"/>
                  <a:gd name="connsiteX4" fmla="*/ 52772 w 2388735"/>
                  <a:gd name="connsiteY4" fmla="*/ 1272202 h 1410782"/>
                  <a:gd name="connsiteX5" fmla="*/ 0 w 2388735"/>
                  <a:gd name="connsiteY5" fmla="*/ 1241548 h 1410782"/>
                  <a:gd name="connsiteX6" fmla="*/ 9361 w 2388735"/>
                  <a:gd name="connsiteY6" fmla="*/ 1124774 h 1410782"/>
                  <a:gd name="connsiteX7" fmla="*/ 57199 w 2388735"/>
                  <a:gd name="connsiteY7" fmla="*/ 927339 h 1410782"/>
                  <a:gd name="connsiteX8" fmla="*/ 92165 w 2388735"/>
                  <a:gd name="connsiteY8" fmla="*/ 841684 h 1410782"/>
                  <a:gd name="connsiteX9" fmla="*/ 162230 w 2388735"/>
                  <a:gd name="connsiteY9" fmla="*/ 814357 h 1410782"/>
                  <a:gd name="connsiteX10" fmla="*/ 609130 w 2388735"/>
                  <a:gd name="connsiteY10" fmla="*/ 692682 h 1410782"/>
                  <a:gd name="connsiteX11" fmla="*/ 1061833 w 2388735"/>
                  <a:gd name="connsiteY11" fmla="*/ 521034 h 1410782"/>
                  <a:gd name="connsiteX12" fmla="*/ 1163402 w 2388735"/>
                  <a:gd name="connsiteY12" fmla="*/ 391754 h 1410782"/>
                  <a:gd name="connsiteX13" fmla="*/ 813904 w 2388735"/>
                  <a:gd name="connsiteY13" fmla="*/ 79041 h 1410782"/>
                  <a:gd name="connsiteX14" fmla="*/ 724338 w 2388735"/>
                  <a:gd name="connsiteY14" fmla="*/ 56030 h 1410782"/>
                  <a:gd name="connsiteX15" fmla="*/ 805183 w 2388735"/>
                  <a:gd name="connsiteY15" fmla="*/ 0 h 1410782"/>
                  <a:gd name="connsiteX16" fmla="*/ 867403 w 2388735"/>
                  <a:gd name="connsiteY16" fmla="*/ 3915 h 1410782"/>
                  <a:gd name="connsiteX17" fmla="*/ 2106534 w 2388735"/>
                  <a:gd name="connsiteY17" fmla="*/ 335262 h 1410782"/>
                  <a:gd name="connsiteX18" fmla="*/ 2181985 w 2388735"/>
                  <a:gd name="connsiteY18" fmla="*/ 385236 h 1410782"/>
                  <a:gd name="connsiteX19" fmla="*/ 2213906 w 2388735"/>
                  <a:gd name="connsiteY19" fmla="*/ 1012079 h 1410782"/>
                  <a:gd name="connsiteX20" fmla="*/ 1346224 w 2388735"/>
                  <a:gd name="connsiteY20" fmla="*/ 1354290 h 1410782"/>
                  <a:gd name="connsiteX21" fmla="*/ 986383 w 2388735"/>
                  <a:gd name="connsiteY21" fmla="*/ 1405350 h 1410782"/>
                  <a:gd name="connsiteX22" fmla="*/ 823874 w 2388735"/>
                  <a:gd name="connsiteY22" fmla="*/ 1410782 h 141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88735" h="1410782">
                    <a:moveTo>
                      <a:pt x="823874" y="1410782"/>
                    </a:moveTo>
                    <a:cubicBezTo>
                      <a:pt x="678776" y="1405350"/>
                      <a:pt x="678776" y="1405350"/>
                      <a:pt x="678776" y="1405350"/>
                    </a:cubicBezTo>
                    <a:cubicBezTo>
                      <a:pt x="646855" y="1402091"/>
                      <a:pt x="617835" y="1394486"/>
                      <a:pt x="583012" y="1396659"/>
                    </a:cubicBezTo>
                    <a:cubicBezTo>
                      <a:pt x="414699" y="1386882"/>
                      <a:pt x="260896" y="1353204"/>
                      <a:pt x="133210" y="1307576"/>
                    </a:cubicBezTo>
                    <a:cubicBezTo>
                      <a:pt x="104191" y="1296440"/>
                      <a:pt x="77347" y="1284609"/>
                      <a:pt x="52772" y="1272202"/>
                    </a:cubicBezTo>
                    <a:lnTo>
                      <a:pt x="0" y="1241548"/>
                    </a:lnTo>
                    <a:lnTo>
                      <a:pt x="9361" y="1124774"/>
                    </a:lnTo>
                    <a:cubicBezTo>
                      <a:pt x="20139" y="1057928"/>
                      <a:pt x="36173" y="992061"/>
                      <a:pt x="57199" y="927339"/>
                    </a:cubicBezTo>
                    <a:lnTo>
                      <a:pt x="92165" y="841684"/>
                    </a:lnTo>
                    <a:lnTo>
                      <a:pt x="162230" y="814357"/>
                    </a:lnTo>
                    <a:cubicBezTo>
                      <a:pt x="313131" y="775248"/>
                      <a:pt x="464032" y="738311"/>
                      <a:pt x="609130" y="692682"/>
                    </a:cubicBezTo>
                    <a:cubicBezTo>
                      <a:pt x="783246" y="645968"/>
                      <a:pt x="977677" y="595994"/>
                      <a:pt x="1061833" y="521034"/>
                    </a:cubicBezTo>
                    <a:cubicBezTo>
                      <a:pt x="1128578" y="483010"/>
                      <a:pt x="1140186" y="437382"/>
                      <a:pt x="1163402" y="391754"/>
                    </a:cubicBezTo>
                    <a:cubicBezTo>
                      <a:pt x="1196411" y="274832"/>
                      <a:pt x="1065007" y="154583"/>
                      <a:pt x="813904" y="79041"/>
                    </a:cubicBezTo>
                    <a:lnTo>
                      <a:pt x="724338" y="56030"/>
                    </a:lnTo>
                    <a:lnTo>
                      <a:pt x="805183" y="0"/>
                    </a:lnTo>
                    <a:lnTo>
                      <a:pt x="867403" y="3915"/>
                    </a:lnTo>
                    <a:cubicBezTo>
                      <a:pt x="1366538" y="43025"/>
                      <a:pt x="1842457" y="167959"/>
                      <a:pt x="2106534" y="335262"/>
                    </a:cubicBezTo>
                    <a:lnTo>
                      <a:pt x="2181985" y="385236"/>
                    </a:lnTo>
                    <a:cubicBezTo>
                      <a:pt x="2446062" y="571007"/>
                      <a:pt x="2457670" y="826308"/>
                      <a:pt x="2213906" y="1012079"/>
                    </a:cubicBezTo>
                    <a:cubicBezTo>
                      <a:pt x="2054299" y="1153309"/>
                      <a:pt x="1717673" y="1288021"/>
                      <a:pt x="1346224" y="1354290"/>
                    </a:cubicBezTo>
                    <a:cubicBezTo>
                      <a:pt x="1233048" y="1377104"/>
                      <a:pt x="1114068" y="1397746"/>
                      <a:pt x="986383" y="1405350"/>
                    </a:cubicBezTo>
                    <a:cubicBezTo>
                      <a:pt x="931246" y="1405350"/>
                      <a:pt x="881912" y="1410782"/>
                      <a:pt x="823874" y="1410782"/>
                    </a:cubicBezTo>
                    <a:close/>
                  </a:path>
                </a:pathLst>
              </a:custGeom>
              <a:grpFill/>
              <a:ln w="9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199506" y="1808163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两个或几个对象之间的差异性和相反性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对比关系强调两个或几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个对象之</a:t>
            </a:r>
            <a:endParaRPr lang="en-US" altLang="zh-CN" sz="1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的差异性和相反性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。对比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关系强调两个或几个对象之间的差异性和相反性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93696" y="4632780"/>
            <a:ext cx="134699" cy="12123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62897" y="4521385"/>
            <a:ext cx="134699" cy="232628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34442" y="4471641"/>
            <a:ext cx="134699" cy="282372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503643" y="4263563"/>
            <a:ext cx="134699" cy="490450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879946" y="402002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78873" y="4636584"/>
            <a:ext cx="134699" cy="121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748074" y="4525189"/>
            <a:ext cx="134699" cy="232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19619" y="4475445"/>
            <a:ext cx="134699" cy="282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088820" y="4267367"/>
            <a:ext cx="134699" cy="490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465123" y="40238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25122" y="4384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86734" y="475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966875" y="48640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65123" y="48765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5" y="3163097"/>
            <a:ext cx="878857" cy="1721472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13" y="3657912"/>
            <a:ext cx="886104" cy="173566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41" grpId="0" animBg="1"/>
      <p:bldP spid="42" grpId="0" animBg="1"/>
      <p:bldP spid="43" grpId="0" animBg="1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52331" y="482855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80563" y="530142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69651" y="3432616"/>
            <a:ext cx="5250180" cy="1531620"/>
            <a:chOff x="5769651" y="3432616"/>
            <a:chExt cx="5250180" cy="1531620"/>
          </a:xfrm>
        </p:grpSpPr>
        <p:sp>
          <p:nvSpPr>
            <p:cNvPr id="18" name="任意多边形 17"/>
            <p:cNvSpPr/>
            <p:nvPr/>
          </p:nvSpPr>
          <p:spPr>
            <a:xfrm>
              <a:off x="5769651" y="3920296"/>
              <a:ext cx="2472690" cy="1043940"/>
            </a:xfrm>
            <a:custGeom>
              <a:avLst/>
              <a:gdLst>
                <a:gd name="connsiteX0" fmla="*/ 2491740 w 2491740"/>
                <a:gd name="connsiteY0" fmla="*/ 678180 h 1043940"/>
                <a:gd name="connsiteX1" fmla="*/ 2446020 w 2491740"/>
                <a:gd name="connsiteY1" fmla="*/ 1043940 h 1043940"/>
                <a:gd name="connsiteX2" fmla="*/ 0 w 2491740"/>
                <a:gd name="connsiteY2" fmla="*/ 297180 h 1043940"/>
                <a:gd name="connsiteX3" fmla="*/ 0 w 2491740"/>
                <a:gd name="connsiteY3" fmla="*/ 0 h 1043940"/>
                <a:gd name="connsiteX4" fmla="*/ 2491740 w 2491740"/>
                <a:gd name="connsiteY4" fmla="*/ 678180 h 1043940"/>
                <a:gd name="connsiteX0" fmla="*/ 2472690 w 2472690"/>
                <a:gd name="connsiteY0" fmla="*/ 687705 h 1043940"/>
                <a:gd name="connsiteX1" fmla="*/ 2446020 w 2472690"/>
                <a:gd name="connsiteY1" fmla="*/ 1043940 h 1043940"/>
                <a:gd name="connsiteX2" fmla="*/ 0 w 2472690"/>
                <a:gd name="connsiteY2" fmla="*/ 297180 h 1043940"/>
                <a:gd name="connsiteX3" fmla="*/ 0 w 2472690"/>
                <a:gd name="connsiteY3" fmla="*/ 0 h 1043940"/>
                <a:gd name="connsiteX4" fmla="*/ 2472690 w 2472690"/>
                <a:gd name="connsiteY4" fmla="*/ 68770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690" h="1043940">
                  <a:moveTo>
                    <a:pt x="2472690" y="687705"/>
                  </a:moveTo>
                  <a:lnTo>
                    <a:pt x="2446020" y="1043940"/>
                  </a:lnTo>
                  <a:lnTo>
                    <a:pt x="0" y="297180"/>
                  </a:lnTo>
                  <a:lnTo>
                    <a:pt x="0" y="0"/>
                  </a:lnTo>
                  <a:lnTo>
                    <a:pt x="2472690" y="68770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770286" y="3432616"/>
              <a:ext cx="5249545" cy="1165860"/>
            </a:xfrm>
            <a:custGeom>
              <a:avLst/>
              <a:gdLst>
                <a:gd name="connsiteX0" fmla="*/ 0 w 5265420"/>
                <a:gd name="connsiteY0" fmla="*/ 480060 h 1165860"/>
                <a:gd name="connsiteX1" fmla="*/ 2026920 w 5265420"/>
                <a:gd name="connsiteY1" fmla="*/ 0 h 1165860"/>
                <a:gd name="connsiteX2" fmla="*/ 2125980 w 5265420"/>
                <a:gd name="connsiteY2" fmla="*/ 243840 h 1165860"/>
                <a:gd name="connsiteX3" fmla="*/ 4587240 w 5265420"/>
                <a:gd name="connsiteY3" fmla="*/ 236220 h 1165860"/>
                <a:gd name="connsiteX4" fmla="*/ 5265420 w 5265420"/>
                <a:gd name="connsiteY4" fmla="*/ 792480 h 1165860"/>
                <a:gd name="connsiteX5" fmla="*/ 2354580 w 5265420"/>
                <a:gd name="connsiteY5" fmla="*/ 784860 h 1165860"/>
                <a:gd name="connsiteX6" fmla="*/ 2491740 w 5265420"/>
                <a:gd name="connsiteY6" fmla="*/ 1165860 h 1165860"/>
                <a:gd name="connsiteX7" fmla="*/ 0 w 5265420"/>
                <a:gd name="connsiteY7" fmla="*/ 480060 h 1165860"/>
                <a:gd name="connsiteX0" fmla="*/ 0 w 5249545"/>
                <a:gd name="connsiteY0" fmla="*/ 48006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0060 h 1165860"/>
                <a:gd name="connsiteX0" fmla="*/ 0 w 5249545"/>
                <a:gd name="connsiteY0" fmla="*/ 48641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641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9545" h="1165860">
                  <a:moveTo>
                    <a:pt x="0" y="486410"/>
                  </a:moveTo>
                  <a:lnTo>
                    <a:pt x="2011045" y="0"/>
                  </a:lnTo>
                  <a:lnTo>
                    <a:pt x="2110105" y="243840"/>
                  </a:lnTo>
                  <a:lnTo>
                    <a:pt x="4571365" y="236220"/>
                  </a:lnTo>
                  <a:lnTo>
                    <a:pt x="5249545" y="792480"/>
                  </a:lnTo>
                  <a:lnTo>
                    <a:pt x="2338705" y="784860"/>
                  </a:lnTo>
                  <a:lnTo>
                    <a:pt x="2475865" y="1165860"/>
                  </a:lnTo>
                  <a:lnTo>
                    <a:pt x="0" y="48641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108991" y="4209856"/>
              <a:ext cx="2910840" cy="342900"/>
            </a:xfrm>
            <a:custGeom>
              <a:avLst/>
              <a:gdLst>
                <a:gd name="connsiteX0" fmla="*/ 0 w 2910840"/>
                <a:gd name="connsiteY0" fmla="*/ 0 h 342900"/>
                <a:gd name="connsiteX1" fmla="*/ 121920 w 2910840"/>
                <a:gd name="connsiteY1" fmla="*/ 342900 h 342900"/>
                <a:gd name="connsiteX2" fmla="*/ 2811780 w 2910840"/>
                <a:gd name="connsiteY2" fmla="*/ 335280 h 342900"/>
                <a:gd name="connsiteX3" fmla="*/ 2910840 w 2910840"/>
                <a:gd name="connsiteY3" fmla="*/ 15240 h 342900"/>
                <a:gd name="connsiteX4" fmla="*/ 0 w 291084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840" h="342900">
                  <a:moveTo>
                    <a:pt x="0" y="0"/>
                  </a:moveTo>
                  <a:lnTo>
                    <a:pt x="121920" y="342900"/>
                  </a:lnTo>
                  <a:lnTo>
                    <a:pt x="2811780" y="335280"/>
                  </a:lnTo>
                  <a:lnTo>
                    <a:pt x="291084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53823" y="374268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187390" y="184467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两个或几个对象之间的矛盾关系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冲突关系强调两个或几个对象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。冲突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关系强调两个或几个对象之间的矛盾关系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92161" y="35829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85158" y="29893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012679" y="4552756"/>
            <a:ext cx="479591" cy="1278909"/>
            <a:chOff x="7212013" y="141288"/>
            <a:chExt cx="1047750" cy="2794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7212013" y="141288"/>
              <a:ext cx="1047750" cy="2794000"/>
            </a:xfrm>
            <a:custGeom>
              <a:avLst/>
              <a:gdLst>
                <a:gd name="T0" fmla="*/ 223 w 472"/>
                <a:gd name="T1" fmla="*/ 735 h 1260"/>
                <a:gd name="T2" fmla="*/ 200 w 472"/>
                <a:gd name="T3" fmla="*/ 854 h 1260"/>
                <a:gd name="T4" fmla="*/ 194 w 472"/>
                <a:gd name="T5" fmla="*/ 1017 h 1260"/>
                <a:gd name="T6" fmla="*/ 157 w 472"/>
                <a:gd name="T7" fmla="*/ 1104 h 1260"/>
                <a:gd name="T8" fmla="*/ 143 w 472"/>
                <a:gd name="T9" fmla="*/ 1158 h 1260"/>
                <a:gd name="T10" fmla="*/ 85 w 472"/>
                <a:gd name="T11" fmla="*/ 1178 h 1260"/>
                <a:gd name="T12" fmla="*/ 25 w 472"/>
                <a:gd name="T13" fmla="*/ 1186 h 1260"/>
                <a:gd name="T14" fmla="*/ 30 w 472"/>
                <a:gd name="T15" fmla="*/ 1152 h 1260"/>
                <a:gd name="T16" fmla="*/ 79 w 472"/>
                <a:gd name="T17" fmla="*/ 1085 h 1260"/>
                <a:gd name="T18" fmla="*/ 96 w 472"/>
                <a:gd name="T19" fmla="*/ 1022 h 1260"/>
                <a:gd name="T20" fmla="*/ 112 w 472"/>
                <a:gd name="T21" fmla="*/ 851 h 1260"/>
                <a:gd name="T22" fmla="*/ 96 w 472"/>
                <a:gd name="T23" fmla="*/ 667 h 1260"/>
                <a:gd name="T24" fmla="*/ 109 w 472"/>
                <a:gd name="T25" fmla="*/ 531 h 1260"/>
                <a:gd name="T26" fmla="*/ 129 w 472"/>
                <a:gd name="T27" fmla="*/ 478 h 1260"/>
                <a:gd name="T28" fmla="*/ 107 w 472"/>
                <a:gd name="T29" fmla="*/ 367 h 1260"/>
                <a:gd name="T30" fmla="*/ 118 w 472"/>
                <a:gd name="T31" fmla="*/ 218 h 1260"/>
                <a:gd name="T32" fmla="*/ 212 w 472"/>
                <a:gd name="T33" fmla="*/ 180 h 1260"/>
                <a:gd name="T34" fmla="*/ 191 w 472"/>
                <a:gd name="T35" fmla="*/ 138 h 1260"/>
                <a:gd name="T36" fmla="*/ 186 w 472"/>
                <a:gd name="T37" fmla="*/ 26 h 1260"/>
                <a:gd name="T38" fmla="*/ 302 w 472"/>
                <a:gd name="T39" fmla="*/ 51 h 1260"/>
                <a:gd name="T40" fmla="*/ 302 w 472"/>
                <a:gd name="T41" fmla="*/ 127 h 1260"/>
                <a:gd name="T42" fmla="*/ 308 w 472"/>
                <a:gd name="T43" fmla="*/ 167 h 1260"/>
                <a:gd name="T44" fmla="*/ 443 w 472"/>
                <a:gd name="T45" fmla="*/ 255 h 1260"/>
                <a:gd name="T46" fmla="*/ 458 w 472"/>
                <a:gd name="T47" fmla="*/ 466 h 1260"/>
                <a:gd name="T48" fmla="*/ 375 w 472"/>
                <a:gd name="T49" fmla="*/ 575 h 1260"/>
                <a:gd name="T50" fmla="*/ 381 w 472"/>
                <a:gd name="T51" fmla="*/ 805 h 1260"/>
                <a:gd name="T52" fmla="*/ 414 w 472"/>
                <a:gd name="T53" fmla="*/ 989 h 1260"/>
                <a:gd name="T54" fmla="*/ 415 w 472"/>
                <a:gd name="T55" fmla="*/ 1094 h 1260"/>
                <a:gd name="T56" fmla="*/ 429 w 472"/>
                <a:gd name="T57" fmla="*/ 1172 h 1260"/>
                <a:gd name="T58" fmla="*/ 421 w 472"/>
                <a:gd name="T59" fmla="*/ 1215 h 1260"/>
                <a:gd name="T60" fmla="*/ 406 w 472"/>
                <a:gd name="T61" fmla="*/ 1260 h 1260"/>
                <a:gd name="T62" fmla="*/ 364 w 472"/>
                <a:gd name="T63" fmla="*/ 1237 h 1260"/>
                <a:gd name="T64" fmla="*/ 358 w 472"/>
                <a:gd name="T65" fmla="*/ 1195 h 1260"/>
                <a:gd name="T66" fmla="*/ 308 w 472"/>
                <a:gd name="T67" fmla="*/ 1104 h 1260"/>
                <a:gd name="T68" fmla="*/ 288 w 472"/>
                <a:gd name="T69" fmla="*/ 1003 h 1260"/>
                <a:gd name="T70" fmla="*/ 281 w 472"/>
                <a:gd name="T71" fmla="*/ 932 h 1260"/>
                <a:gd name="T72" fmla="*/ 256 w 472"/>
                <a:gd name="T73" fmla="*/ 839 h 1260"/>
                <a:gd name="T74" fmla="*/ 223 w 472"/>
                <a:gd name="T75" fmla="*/ 735 h 1260"/>
                <a:gd name="T76" fmla="*/ 360 w 472"/>
                <a:gd name="T77" fmla="*/ 481 h 1260"/>
                <a:gd name="T78" fmla="*/ 377 w 472"/>
                <a:gd name="T79" fmla="*/ 451 h 1260"/>
                <a:gd name="T80" fmla="*/ 386 w 472"/>
                <a:gd name="T81" fmla="*/ 425 h 1260"/>
                <a:gd name="T82" fmla="*/ 385 w 472"/>
                <a:gd name="T83" fmla="*/ 384 h 1260"/>
                <a:gd name="T84" fmla="*/ 370 w 472"/>
                <a:gd name="T85" fmla="*/ 355 h 1260"/>
                <a:gd name="T86" fmla="*/ 366 w 472"/>
                <a:gd name="T87" fmla="*/ 408 h 1260"/>
                <a:gd name="T88" fmla="*/ 360 w 472"/>
                <a:gd name="T89" fmla="*/ 481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1260">
                  <a:moveTo>
                    <a:pt x="223" y="735"/>
                  </a:moveTo>
                  <a:cubicBezTo>
                    <a:pt x="223" y="735"/>
                    <a:pt x="203" y="782"/>
                    <a:pt x="200" y="854"/>
                  </a:cubicBezTo>
                  <a:cubicBezTo>
                    <a:pt x="197" y="927"/>
                    <a:pt x="208" y="978"/>
                    <a:pt x="194" y="1017"/>
                  </a:cubicBezTo>
                  <a:cubicBezTo>
                    <a:pt x="180" y="1056"/>
                    <a:pt x="157" y="1082"/>
                    <a:pt x="157" y="1104"/>
                  </a:cubicBezTo>
                  <a:cubicBezTo>
                    <a:pt x="157" y="1125"/>
                    <a:pt x="160" y="1156"/>
                    <a:pt x="143" y="1158"/>
                  </a:cubicBezTo>
                  <a:cubicBezTo>
                    <a:pt x="126" y="1159"/>
                    <a:pt x="98" y="1164"/>
                    <a:pt x="85" y="1178"/>
                  </a:cubicBezTo>
                  <a:cubicBezTo>
                    <a:pt x="73" y="1192"/>
                    <a:pt x="50" y="1192"/>
                    <a:pt x="25" y="1186"/>
                  </a:cubicBezTo>
                  <a:cubicBezTo>
                    <a:pt x="0" y="1179"/>
                    <a:pt x="10" y="1164"/>
                    <a:pt x="30" y="1152"/>
                  </a:cubicBezTo>
                  <a:cubicBezTo>
                    <a:pt x="50" y="1139"/>
                    <a:pt x="76" y="1104"/>
                    <a:pt x="79" y="1085"/>
                  </a:cubicBezTo>
                  <a:cubicBezTo>
                    <a:pt x="82" y="1066"/>
                    <a:pt x="95" y="1039"/>
                    <a:pt x="96" y="1022"/>
                  </a:cubicBezTo>
                  <a:cubicBezTo>
                    <a:pt x="98" y="1005"/>
                    <a:pt x="112" y="876"/>
                    <a:pt x="112" y="851"/>
                  </a:cubicBezTo>
                  <a:cubicBezTo>
                    <a:pt x="112" y="826"/>
                    <a:pt x="92" y="712"/>
                    <a:pt x="96" y="667"/>
                  </a:cubicBezTo>
                  <a:cubicBezTo>
                    <a:pt x="101" y="622"/>
                    <a:pt x="99" y="560"/>
                    <a:pt x="109" y="531"/>
                  </a:cubicBezTo>
                  <a:cubicBezTo>
                    <a:pt x="118" y="502"/>
                    <a:pt x="129" y="489"/>
                    <a:pt x="129" y="478"/>
                  </a:cubicBezTo>
                  <a:cubicBezTo>
                    <a:pt x="129" y="464"/>
                    <a:pt x="103" y="445"/>
                    <a:pt x="107" y="367"/>
                  </a:cubicBezTo>
                  <a:cubicBezTo>
                    <a:pt x="110" y="336"/>
                    <a:pt x="95" y="232"/>
                    <a:pt x="118" y="218"/>
                  </a:cubicBezTo>
                  <a:cubicBezTo>
                    <a:pt x="141" y="204"/>
                    <a:pt x="212" y="180"/>
                    <a:pt x="212" y="180"/>
                  </a:cubicBezTo>
                  <a:cubicBezTo>
                    <a:pt x="212" y="180"/>
                    <a:pt x="198" y="161"/>
                    <a:pt x="191" y="138"/>
                  </a:cubicBezTo>
                  <a:cubicBezTo>
                    <a:pt x="183" y="115"/>
                    <a:pt x="152" y="43"/>
                    <a:pt x="186" y="26"/>
                  </a:cubicBezTo>
                  <a:cubicBezTo>
                    <a:pt x="220" y="9"/>
                    <a:pt x="294" y="0"/>
                    <a:pt x="302" y="51"/>
                  </a:cubicBezTo>
                  <a:cubicBezTo>
                    <a:pt x="310" y="102"/>
                    <a:pt x="307" y="108"/>
                    <a:pt x="302" y="127"/>
                  </a:cubicBezTo>
                  <a:cubicBezTo>
                    <a:pt x="298" y="146"/>
                    <a:pt x="298" y="158"/>
                    <a:pt x="308" y="167"/>
                  </a:cubicBezTo>
                  <a:cubicBezTo>
                    <a:pt x="319" y="177"/>
                    <a:pt x="443" y="232"/>
                    <a:pt x="443" y="255"/>
                  </a:cubicBezTo>
                  <a:cubicBezTo>
                    <a:pt x="443" y="255"/>
                    <a:pt x="472" y="435"/>
                    <a:pt x="458" y="466"/>
                  </a:cubicBezTo>
                  <a:cubicBezTo>
                    <a:pt x="445" y="497"/>
                    <a:pt x="398" y="555"/>
                    <a:pt x="375" y="575"/>
                  </a:cubicBezTo>
                  <a:cubicBezTo>
                    <a:pt x="375" y="597"/>
                    <a:pt x="370" y="752"/>
                    <a:pt x="381" y="805"/>
                  </a:cubicBezTo>
                  <a:cubicBezTo>
                    <a:pt x="392" y="857"/>
                    <a:pt x="417" y="958"/>
                    <a:pt x="414" y="989"/>
                  </a:cubicBezTo>
                  <a:cubicBezTo>
                    <a:pt x="410" y="1020"/>
                    <a:pt x="404" y="1066"/>
                    <a:pt x="415" y="1094"/>
                  </a:cubicBezTo>
                  <a:cubicBezTo>
                    <a:pt x="426" y="1122"/>
                    <a:pt x="434" y="1156"/>
                    <a:pt x="429" y="1172"/>
                  </a:cubicBezTo>
                  <a:cubicBezTo>
                    <a:pt x="424" y="1187"/>
                    <a:pt x="420" y="1199"/>
                    <a:pt x="421" y="1215"/>
                  </a:cubicBezTo>
                  <a:cubicBezTo>
                    <a:pt x="423" y="1230"/>
                    <a:pt x="424" y="1260"/>
                    <a:pt x="406" y="1260"/>
                  </a:cubicBezTo>
                  <a:cubicBezTo>
                    <a:pt x="387" y="1260"/>
                    <a:pt x="373" y="1254"/>
                    <a:pt x="364" y="1237"/>
                  </a:cubicBezTo>
                  <a:cubicBezTo>
                    <a:pt x="355" y="1220"/>
                    <a:pt x="375" y="1209"/>
                    <a:pt x="358" y="1195"/>
                  </a:cubicBezTo>
                  <a:cubicBezTo>
                    <a:pt x="341" y="1181"/>
                    <a:pt x="319" y="1136"/>
                    <a:pt x="308" y="1104"/>
                  </a:cubicBezTo>
                  <a:cubicBezTo>
                    <a:pt x="298" y="1071"/>
                    <a:pt x="290" y="1032"/>
                    <a:pt x="288" y="1003"/>
                  </a:cubicBezTo>
                  <a:cubicBezTo>
                    <a:pt x="287" y="974"/>
                    <a:pt x="284" y="941"/>
                    <a:pt x="281" y="932"/>
                  </a:cubicBezTo>
                  <a:cubicBezTo>
                    <a:pt x="278" y="922"/>
                    <a:pt x="256" y="864"/>
                    <a:pt x="256" y="839"/>
                  </a:cubicBezTo>
                  <a:cubicBezTo>
                    <a:pt x="256" y="814"/>
                    <a:pt x="235" y="753"/>
                    <a:pt x="223" y="735"/>
                  </a:cubicBezTo>
                  <a:close/>
                  <a:moveTo>
                    <a:pt x="360" y="481"/>
                  </a:moveTo>
                  <a:cubicBezTo>
                    <a:pt x="377" y="451"/>
                    <a:pt x="377" y="451"/>
                    <a:pt x="377" y="451"/>
                  </a:cubicBezTo>
                  <a:cubicBezTo>
                    <a:pt x="377" y="451"/>
                    <a:pt x="386" y="444"/>
                    <a:pt x="386" y="425"/>
                  </a:cubicBezTo>
                  <a:cubicBezTo>
                    <a:pt x="386" y="406"/>
                    <a:pt x="388" y="393"/>
                    <a:pt x="385" y="384"/>
                  </a:cubicBezTo>
                  <a:cubicBezTo>
                    <a:pt x="381" y="374"/>
                    <a:pt x="370" y="355"/>
                    <a:pt x="370" y="355"/>
                  </a:cubicBezTo>
                  <a:cubicBezTo>
                    <a:pt x="370" y="355"/>
                    <a:pt x="366" y="399"/>
                    <a:pt x="366" y="408"/>
                  </a:cubicBezTo>
                  <a:cubicBezTo>
                    <a:pt x="366" y="417"/>
                    <a:pt x="360" y="481"/>
                    <a:pt x="360" y="4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662863" y="492125"/>
              <a:ext cx="244475" cy="546100"/>
            </a:xfrm>
            <a:custGeom>
              <a:avLst/>
              <a:gdLst>
                <a:gd name="T0" fmla="*/ 0 w 110"/>
                <a:gd name="T1" fmla="*/ 246 h 246"/>
                <a:gd name="T2" fmla="*/ 67 w 110"/>
                <a:gd name="T3" fmla="*/ 102 h 246"/>
                <a:gd name="T4" fmla="*/ 110 w 110"/>
                <a:gd name="T5" fmla="*/ 13 h 246"/>
                <a:gd name="T6" fmla="*/ 98 w 110"/>
                <a:gd name="T7" fmla="*/ 0 h 246"/>
                <a:gd name="T8" fmla="*/ 45 w 110"/>
                <a:gd name="T9" fmla="*/ 44 h 246"/>
                <a:gd name="T10" fmla="*/ 9 w 110"/>
                <a:gd name="T11" fmla="*/ 22 h 246"/>
                <a:gd name="T12" fmla="*/ 2 w 110"/>
                <a:gd name="T13" fmla="*/ 37 h 246"/>
                <a:gd name="T14" fmla="*/ 0 w 110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6">
                  <a:moveTo>
                    <a:pt x="0" y="246"/>
                  </a:moveTo>
                  <a:cubicBezTo>
                    <a:pt x="0" y="246"/>
                    <a:pt x="50" y="133"/>
                    <a:pt x="67" y="102"/>
                  </a:cubicBezTo>
                  <a:cubicBezTo>
                    <a:pt x="84" y="71"/>
                    <a:pt x="110" y="13"/>
                    <a:pt x="110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57" y="43"/>
                    <a:pt x="45" y="44"/>
                  </a:cubicBezTo>
                  <a:cubicBezTo>
                    <a:pt x="33" y="45"/>
                    <a:pt x="12" y="26"/>
                    <a:pt x="9" y="22"/>
                  </a:cubicBezTo>
                  <a:cubicBezTo>
                    <a:pt x="7" y="17"/>
                    <a:pt x="3" y="25"/>
                    <a:pt x="2" y="37"/>
                  </a:cubicBezTo>
                  <a:cubicBezTo>
                    <a:pt x="1" y="49"/>
                    <a:pt x="0" y="246"/>
                    <a:pt x="0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7664450" y="592138"/>
              <a:ext cx="114300" cy="431800"/>
            </a:xfrm>
            <a:custGeom>
              <a:avLst/>
              <a:gdLst>
                <a:gd name="T0" fmla="*/ 51 w 51"/>
                <a:gd name="T1" fmla="*/ 14 h 195"/>
                <a:gd name="T2" fmla="*/ 40 w 51"/>
                <a:gd name="T3" fmla="*/ 0 h 195"/>
                <a:gd name="T4" fmla="*/ 26 w 51"/>
                <a:gd name="T5" fmla="*/ 14 h 195"/>
                <a:gd name="T6" fmla="*/ 31 w 51"/>
                <a:gd name="T7" fmla="*/ 28 h 195"/>
                <a:gd name="T8" fmla="*/ 0 w 51"/>
                <a:gd name="T9" fmla="*/ 94 h 195"/>
                <a:gd name="T10" fmla="*/ 0 w 51"/>
                <a:gd name="T11" fmla="*/ 195 h 195"/>
                <a:gd name="T12" fmla="*/ 45 w 51"/>
                <a:gd name="T13" fmla="*/ 97 h 195"/>
                <a:gd name="T14" fmla="*/ 45 w 51"/>
                <a:gd name="T15" fmla="*/ 31 h 195"/>
                <a:gd name="T16" fmla="*/ 51 w 51"/>
                <a:gd name="T17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5">
                  <a:moveTo>
                    <a:pt x="51" y="14"/>
                  </a:moveTo>
                  <a:cubicBezTo>
                    <a:pt x="51" y="14"/>
                    <a:pt x="47" y="0"/>
                    <a:pt x="40" y="0"/>
                  </a:cubicBezTo>
                  <a:cubicBezTo>
                    <a:pt x="33" y="0"/>
                    <a:pt x="25" y="9"/>
                    <a:pt x="26" y="14"/>
                  </a:cubicBezTo>
                  <a:cubicBezTo>
                    <a:pt x="26" y="19"/>
                    <a:pt x="33" y="24"/>
                    <a:pt x="31" y="28"/>
                  </a:cubicBezTo>
                  <a:cubicBezTo>
                    <a:pt x="28" y="31"/>
                    <a:pt x="1" y="85"/>
                    <a:pt x="0" y="94"/>
                  </a:cubicBezTo>
                  <a:cubicBezTo>
                    <a:pt x="0" y="103"/>
                    <a:pt x="0" y="195"/>
                    <a:pt x="0" y="1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33"/>
                    <a:pt x="45" y="31"/>
                  </a:cubicBezTo>
                  <a:cubicBezTo>
                    <a:pt x="47" y="28"/>
                    <a:pt x="51" y="19"/>
                    <a:pt x="51" y="14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689850" y="592138"/>
              <a:ext cx="63500" cy="60325"/>
            </a:xfrm>
            <a:custGeom>
              <a:avLst/>
              <a:gdLst>
                <a:gd name="T0" fmla="*/ 0 w 29"/>
                <a:gd name="T1" fmla="*/ 27 h 27"/>
                <a:gd name="T2" fmla="*/ 29 w 29"/>
                <a:gd name="T3" fmla="*/ 0 h 27"/>
                <a:gd name="T4" fmla="*/ 29 w 29"/>
                <a:gd name="T5" fmla="*/ 0 h 27"/>
                <a:gd name="T6" fmla="*/ 29 w 29"/>
                <a:gd name="T7" fmla="*/ 1 h 27"/>
                <a:gd name="T8" fmla="*/ 1 w 29"/>
                <a:gd name="T9" fmla="*/ 27 h 27"/>
                <a:gd name="T10" fmla="*/ 1 w 29"/>
                <a:gd name="T11" fmla="*/ 27 h 27"/>
                <a:gd name="T12" fmla="*/ 1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12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4" y="1"/>
                    <a:pt x="1" y="1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7753350" y="592138"/>
              <a:ext cx="49213" cy="74613"/>
            </a:xfrm>
            <a:custGeom>
              <a:avLst/>
              <a:gdLst>
                <a:gd name="T0" fmla="*/ 20 w 22"/>
                <a:gd name="T1" fmla="*/ 34 h 34"/>
                <a:gd name="T2" fmla="*/ 0 w 22"/>
                <a:gd name="T3" fmla="*/ 1 h 34"/>
                <a:gd name="T4" fmla="*/ 0 w 22"/>
                <a:gd name="T5" fmla="*/ 1 h 34"/>
                <a:gd name="T6" fmla="*/ 0 w 22"/>
                <a:gd name="T7" fmla="*/ 0 h 34"/>
                <a:gd name="T8" fmla="*/ 22 w 22"/>
                <a:gd name="T9" fmla="*/ 34 h 34"/>
                <a:gd name="T10" fmla="*/ 22 w 22"/>
                <a:gd name="T11" fmla="*/ 34 h 34"/>
                <a:gd name="T12" fmla="*/ 22 w 22"/>
                <a:gd name="T13" fmla="*/ 34 h 34"/>
                <a:gd name="T14" fmla="*/ 20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0" y="34"/>
                  </a:moveTo>
                  <a:cubicBezTo>
                    <a:pt x="20" y="16"/>
                    <a:pt x="1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1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664450" y="593725"/>
              <a:ext cx="26988" cy="58738"/>
            </a:xfrm>
            <a:custGeom>
              <a:avLst/>
              <a:gdLst>
                <a:gd name="T0" fmla="*/ 0 w 17"/>
                <a:gd name="T1" fmla="*/ 2 h 37"/>
                <a:gd name="T2" fmla="*/ 2 w 17"/>
                <a:gd name="T3" fmla="*/ 0 h 37"/>
                <a:gd name="T4" fmla="*/ 17 w 17"/>
                <a:gd name="T5" fmla="*/ 37 h 37"/>
                <a:gd name="T6" fmla="*/ 16 w 17"/>
                <a:gd name="T7" fmla="*/ 37 h 37"/>
                <a:gd name="T8" fmla="*/ 0 w 17"/>
                <a:gd name="T9" fmla="*/ 2 h 37"/>
                <a:gd name="T10" fmla="*/ 0 w 17"/>
                <a:gd name="T1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0" y="2"/>
                  </a:moveTo>
                  <a:lnTo>
                    <a:pt x="2" y="0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7797800" y="596900"/>
              <a:ext cx="73025" cy="73025"/>
            </a:xfrm>
            <a:custGeom>
              <a:avLst/>
              <a:gdLst>
                <a:gd name="T0" fmla="*/ 0 w 46"/>
                <a:gd name="T1" fmla="*/ 44 h 46"/>
                <a:gd name="T2" fmla="*/ 45 w 46"/>
                <a:gd name="T3" fmla="*/ 0 h 46"/>
                <a:gd name="T4" fmla="*/ 46 w 46"/>
                <a:gd name="T5" fmla="*/ 1 h 46"/>
                <a:gd name="T6" fmla="*/ 2 w 46"/>
                <a:gd name="T7" fmla="*/ 46 h 46"/>
                <a:gd name="T8" fmla="*/ 0 w 46"/>
                <a:gd name="T9" fmla="*/ 44 h 46"/>
                <a:gd name="T10" fmla="*/ 0 w 46"/>
                <a:gd name="T1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44"/>
                  </a:moveTo>
                  <a:lnTo>
                    <a:pt x="45" y="0"/>
                  </a:lnTo>
                  <a:lnTo>
                    <a:pt x="46" y="1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60491" y="3927916"/>
            <a:ext cx="6497955" cy="2156460"/>
            <a:chOff x="1060491" y="3927916"/>
            <a:chExt cx="6497955" cy="2156460"/>
          </a:xfrm>
        </p:grpSpPr>
        <p:sp>
          <p:nvSpPr>
            <p:cNvPr id="15" name="任意多边形 14"/>
            <p:cNvSpPr/>
            <p:nvPr/>
          </p:nvSpPr>
          <p:spPr>
            <a:xfrm>
              <a:off x="1060491" y="3927916"/>
              <a:ext cx="6497955" cy="1729740"/>
            </a:xfrm>
            <a:custGeom>
              <a:avLst/>
              <a:gdLst>
                <a:gd name="connsiteX0" fmla="*/ 1005840 w 6438900"/>
                <a:gd name="connsiteY0" fmla="*/ 312420 h 1729740"/>
                <a:gd name="connsiteX1" fmla="*/ 0 w 6438900"/>
                <a:gd name="connsiteY1" fmla="*/ 1112520 h 1729740"/>
                <a:gd name="connsiteX2" fmla="*/ 3573780 w 6438900"/>
                <a:gd name="connsiteY2" fmla="*/ 1120140 h 1729740"/>
                <a:gd name="connsiteX3" fmla="*/ 3276600 w 6438900"/>
                <a:gd name="connsiteY3" fmla="*/ 1729740 h 1729740"/>
                <a:gd name="connsiteX4" fmla="*/ 6438900 w 6438900"/>
                <a:gd name="connsiteY4" fmla="*/ 662940 h 1729740"/>
                <a:gd name="connsiteX5" fmla="*/ 4053840 w 6438900"/>
                <a:gd name="connsiteY5" fmla="*/ 0 h 1729740"/>
                <a:gd name="connsiteX6" fmla="*/ 3916680 w 6438900"/>
                <a:gd name="connsiteY6" fmla="*/ 335280 h 1729740"/>
                <a:gd name="connsiteX7" fmla="*/ 1005840 w 6438900"/>
                <a:gd name="connsiteY7" fmla="*/ 312420 h 1729740"/>
                <a:gd name="connsiteX0" fmla="*/ 1013460 w 6446520"/>
                <a:gd name="connsiteY0" fmla="*/ 312420 h 1729740"/>
                <a:gd name="connsiteX1" fmla="*/ 0 w 6446520"/>
                <a:gd name="connsiteY1" fmla="*/ 1112520 h 1729740"/>
                <a:gd name="connsiteX2" fmla="*/ 3581400 w 6446520"/>
                <a:gd name="connsiteY2" fmla="*/ 1120140 h 1729740"/>
                <a:gd name="connsiteX3" fmla="*/ 3284220 w 6446520"/>
                <a:gd name="connsiteY3" fmla="*/ 1729740 h 1729740"/>
                <a:gd name="connsiteX4" fmla="*/ 6446520 w 6446520"/>
                <a:gd name="connsiteY4" fmla="*/ 662940 h 1729740"/>
                <a:gd name="connsiteX5" fmla="*/ 4061460 w 6446520"/>
                <a:gd name="connsiteY5" fmla="*/ 0 h 1729740"/>
                <a:gd name="connsiteX6" fmla="*/ 3924300 w 6446520"/>
                <a:gd name="connsiteY6" fmla="*/ 335280 h 1729740"/>
                <a:gd name="connsiteX7" fmla="*/ 1013460 w 6446520"/>
                <a:gd name="connsiteY7" fmla="*/ 312420 h 1729740"/>
                <a:gd name="connsiteX0" fmla="*/ 1036320 w 6469380"/>
                <a:gd name="connsiteY0" fmla="*/ 312420 h 1729740"/>
                <a:gd name="connsiteX1" fmla="*/ 0 w 6469380"/>
                <a:gd name="connsiteY1" fmla="*/ 1112520 h 1729740"/>
                <a:gd name="connsiteX2" fmla="*/ 3604260 w 6469380"/>
                <a:gd name="connsiteY2" fmla="*/ 1120140 h 1729740"/>
                <a:gd name="connsiteX3" fmla="*/ 3307080 w 6469380"/>
                <a:gd name="connsiteY3" fmla="*/ 1729740 h 1729740"/>
                <a:gd name="connsiteX4" fmla="*/ 6469380 w 6469380"/>
                <a:gd name="connsiteY4" fmla="*/ 662940 h 1729740"/>
                <a:gd name="connsiteX5" fmla="*/ 4084320 w 6469380"/>
                <a:gd name="connsiteY5" fmla="*/ 0 h 1729740"/>
                <a:gd name="connsiteX6" fmla="*/ 3947160 w 6469380"/>
                <a:gd name="connsiteY6" fmla="*/ 335280 h 1729740"/>
                <a:gd name="connsiteX7" fmla="*/ 1036320 w 6469380"/>
                <a:gd name="connsiteY7" fmla="*/ 312420 h 1729740"/>
                <a:gd name="connsiteX0" fmla="*/ 1036320 w 6497955"/>
                <a:gd name="connsiteY0" fmla="*/ 312420 h 1729740"/>
                <a:gd name="connsiteX1" fmla="*/ 0 w 6497955"/>
                <a:gd name="connsiteY1" fmla="*/ 1112520 h 1729740"/>
                <a:gd name="connsiteX2" fmla="*/ 3604260 w 6497955"/>
                <a:gd name="connsiteY2" fmla="*/ 1120140 h 1729740"/>
                <a:gd name="connsiteX3" fmla="*/ 3307080 w 6497955"/>
                <a:gd name="connsiteY3" fmla="*/ 1729740 h 1729740"/>
                <a:gd name="connsiteX4" fmla="*/ 6497955 w 6497955"/>
                <a:gd name="connsiteY4" fmla="*/ 662940 h 1729740"/>
                <a:gd name="connsiteX5" fmla="*/ 4084320 w 6497955"/>
                <a:gd name="connsiteY5" fmla="*/ 0 h 1729740"/>
                <a:gd name="connsiteX6" fmla="*/ 3947160 w 6497955"/>
                <a:gd name="connsiteY6" fmla="*/ 335280 h 1729740"/>
                <a:gd name="connsiteX7" fmla="*/ 1036320 w 6497955"/>
                <a:gd name="connsiteY7" fmla="*/ 31242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7955" h="1729740">
                  <a:moveTo>
                    <a:pt x="1036320" y="312420"/>
                  </a:moveTo>
                  <a:lnTo>
                    <a:pt x="0" y="1112520"/>
                  </a:lnTo>
                  <a:lnTo>
                    <a:pt x="3604260" y="1120140"/>
                  </a:lnTo>
                  <a:lnTo>
                    <a:pt x="3307080" y="1729740"/>
                  </a:lnTo>
                  <a:lnTo>
                    <a:pt x="6497955" y="662940"/>
                  </a:lnTo>
                  <a:lnTo>
                    <a:pt x="4084320" y="0"/>
                  </a:lnTo>
                  <a:lnTo>
                    <a:pt x="3947160" y="335280"/>
                  </a:lnTo>
                  <a:lnTo>
                    <a:pt x="1036320" y="31242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68111" y="5032816"/>
              <a:ext cx="3596640" cy="411480"/>
            </a:xfrm>
            <a:custGeom>
              <a:avLst/>
              <a:gdLst>
                <a:gd name="connsiteX0" fmla="*/ 0 w 3596640"/>
                <a:gd name="connsiteY0" fmla="*/ 0 h 411480"/>
                <a:gd name="connsiteX1" fmla="*/ 160020 w 3596640"/>
                <a:gd name="connsiteY1" fmla="*/ 411480 h 411480"/>
                <a:gd name="connsiteX2" fmla="*/ 3413760 w 3596640"/>
                <a:gd name="connsiteY2" fmla="*/ 403860 h 411480"/>
                <a:gd name="connsiteX3" fmla="*/ 3596640 w 3596640"/>
                <a:gd name="connsiteY3" fmla="*/ 0 h 411480"/>
                <a:gd name="connsiteX4" fmla="*/ 0 w 3596640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411480">
                  <a:moveTo>
                    <a:pt x="0" y="0"/>
                  </a:moveTo>
                  <a:lnTo>
                    <a:pt x="160020" y="411480"/>
                  </a:lnTo>
                  <a:lnTo>
                    <a:pt x="3413760" y="403860"/>
                  </a:lnTo>
                  <a:lnTo>
                    <a:pt x="35966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52331" y="4587998"/>
              <a:ext cx="3205162" cy="1496378"/>
            </a:xfrm>
            <a:custGeom>
              <a:avLst/>
              <a:gdLst>
                <a:gd name="connsiteX0" fmla="*/ 0 w 3200400"/>
                <a:gd name="connsiteY0" fmla="*/ 1082040 h 1501140"/>
                <a:gd name="connsiteX1" fmla="*/ 91440 w 3200400"/>
                <a:gd name="connsiteY1" fmla="*/ 1501140 h 1501140"/>
                <a:gd name="connsiteX2" fmla="*/ 3169920 w 3200400"/>
                <a:gd name="connsiteY2" fmla="*/ 373380 h 1501140"/>
                <a:gd name="connsiteX3" fmla="*/ 3200400 w 3200400"/>
                <a:gd name="connsiteY3" fmla="*/ 0 h 1501140"/>
                <a:gd name="connsiteX4" fmla="*/ 0 w 3200400"/>
                <a:gd name="connsiteY4" fmla="*/ 1082040 h 1501140"/>
                <a:gd name="connsiteX0" fmla="*/ 0 w 3205162"/>
                <a:gd name="connsiteY0" fmla="*/ 1077278 h 1496378"/>
                <a:gd name="connsiteX1" fmla="*/ 91440 w 3205162"/>
                <a:gd name="connsiteY1" fmla="*/ 1496378 h 1496378"/>
                <a:gd name="connsiteX2" fmla="*/ 3169920 w 3205162"/>
                <a:gd name="connsiteY2" fmla="*/ 368618 h 1496378"/>
                <a:gd name="connsiteX3" fmla="*/ 3205162 w 3205162"/>
                <a:gd name="connsiteY3" fmla="*/ 0 h 1496378"/>
                <a:gd name="connsiteX4" fmla="*/ 0 w 3205162"/>
                <a:gd name="connsiteY4" fmla="*/ 1077278 h 149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162" h="1496378">
                  <a:moveTo>
                    <a:pt x="0" y="1077278"/>
                  </a:moveTo>
                  <a:lnTo>
                    <a:pt x="91440" y="1496378"/>
                  </a:lnTo>
                  <a:lnTo>
                    <a:pt x="3169920" y="368618"/>
                  </a:lnTo>
                  <a:lnTo>
                    <a:pt x="3205162" y="0"/>
                  </a:lnTo>
                  <a:lnTo>
                    <a:pt x="0" y="1077278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66431" y="43936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68111" y="3638362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26" name="任意多边形 25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22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465781" y="1872393"/>
            <a:ext cx="4614120" cy="3933315"/>
            <a:chOff x="3465781" y="1872393"/>
            <a:chExt cx="4614120" cy="3933315"/>
          </a:xfrm>
        </p:grpSpPr>
        <p:grpSp>
          <p:nvGrpSpPr>
            <p:cNvPr id="51" name="组合 50"/>
            <p:cNvGrpSpPr/>
            <p:nvPr/>
          </p:nvGrpSpPr>
          <p:grpSpPr>
            <a:xfrm>
              <a:off x="3624461" y="1872393"/>
              <a:ext cx="4455440" cy="3933315"/>
              <a:chOff x="5499334" y="1918251"/>
              <a:chExt cx="4455440" cy="3933315"/>
            </a:xfrm>
            <a:effectLst>
              <a:outerShdw blurRad="419100" sx="105000" sy="105000" algn="ctr" rotWithShape="0">
                <a:prstClr val="black">
                  <a:alpha val="40000"/>
                </a:prstClr>
              </a:outerShdw>
            </a:effectLst>
            <a:scene3d>
              <a:camera prst="perspectiveRelaxedModerately" fov="3000000">
                <a:rot lat="18290635" lon="0" rev="0"/>
              </a:camera>
              <a:lightRig rig="balanced" dir="t">
                <a:rot lat="0" lon="0" rev="19200000"/>
              </a:lightRig>
            </a:scene3d>
          </p:grpSpPr>
          <p:sp>
            <p:nvSpPr>
              <p:cNvPr id="31" name="任意多边形 30"/>
              <p:cNvSpPr/>
              <p:nvPr/>
            </p:nvSpPr>
            <p:spPr>
              <a:xfrm>
                <a:off x="6418772" y="3224277"/>
                <a:ext cx="1310128" cy="1253103"/>
              </a:xfrm>
              <a:custGeom>
                <a:avLst/>
                <a:gdLst>
                  <a:gd name="connsiteX0" fmla="*/ 392247 w 1310128"/>
                  <a:gd name="connsiteY0" fmla="*/ 0 h 1253103"/>
                  <a:gd name="connsiteX1" fmla="*/ 1275513 w 1310128"/>
                  <a:gd name="connsiteY1" fmla="*/ 341261 h 1253103"/>
                  <a:gd name="connsiteX2" fmla="*/ 1310128 w 1310128"/>
                  <a:gd name="connsiteY2" fmla="*/ 375672 h 1253103"/>
                  <a:gd name="connsiteX3" fmla="*/ 1300132 w 1310128"/>
                  <a:gd name="connsiteY3" fmla="*/ 384757 h 1253103"/>
                  <a:gd name="connsiteX4" fmla="*/ 922157 w 1310128"/>
                  <a:gd name="connsiteY4" fmla="*/ 1179332 h 1253103"/>
                  <a:gd name="connsiteX5" fmla="*/ 918431 w 1310128"/>
                  <a:gd name="connsiteY5" fmla="*/ 1253103 h 1253103"/>
                  <a:gd name="connsiteX6" fmla="*/ 828953 w 1310128"/>
                  <a:gd name="connsiteY6" fmla="*/ 1222526 h 1253103"/>
                  <a:gd name="connsiteX7" fmla="*/ 3770 w 1310128"/>
                  <a:gd name="connsiteY7" fmla="*/ 134313 h 1253103"/>
                  <a:gd name="connsiteX8" fmla="*/ 0 w 1310128"/>
                  <a:gd name="connsiteY8" fmla="*/ 59648 h 1253103"/>
                  <a:gd name="connsiteX9" fmla="*/ 1609 w 1310128"/>
                  <a:gd name="connsiteY9" fmla="*/ 59059 h 1253103"/>
                  <a:gd name="connsiteX10" fmla="*/ 392247 w 1310128"/>
                  <a:gd name="connsiteY10" fmla="*/ 0 h 12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0128" h="1253103">
                    <a:moveTo>
                      <a:pt x="392247" y="0"/>
                    </a:moveTo>
                    <a:cubicBezTo>
                      <a:pt x="732328" y="0"/>
                      <a:pt x="1042226" y="129230"/>
                      <a:pt x="1275513" y="341261"/>
                    </a:cubicBezTo>
                    <a:lnTo>
                      <a:pt x="1310128" y="375672"/>
                    </a:lnTo>
                    <a:lnTo>
                      <a:pt x="1300132" y="384757"/>
                    </a:lnTo>
                    <a:cubicBezTo>
                      <a:pt x="1092124" y="592765"/>
                      <a:pt x="953550" y="870205"/>
                      <a:pt x="922157" y="1179332"/>
                    </a:cubicBezTo>
                    <a:lnTo>
                      <a:pt x="918431" y="1253103"/>
                    </a:lnTo>
                    <a:lnTo>
                      <a:pt x="828953" y="1222526"/>
                    </a:lnTo>
                    <a:cubicBezTo>
                      <a:pt x="381517" y="1046092"/>
                      <a:pt x="54224" y="631123"/>
                      <a:pt x="3770" y="134313"/>
                    </a:cubicBezTo>
                    <a:lnTo>
                      <a:pt x="0" y="59648"/>
                    </a:lnTo>
                    <a:lnTo>
                      <a:pt x="1609" y="59059"/>
                    </a:lnTo>
                    <a:cubicBezTo>
                      <a:pt x="125012" y="20677"/>
                      <a:pt x="256215" y="0"/>
                      <a:pt x="3922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1594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7719817" y="3224277"/>
                <a:ext cx="1310128" cy="1253103"/>
              </a:xfrm>
              <a:custGeom>
                <a:avLst/>
                <a:gdLst>
                  <a:gd name="connsiteX0" fmla="*/ 917881 w 1310128"/>
                  <a:gd name="connsiteY0" fmla="*/ 0 h 1253103"/>
                  <a:gd name="connsiteX1" fmla="*/ 1308519 w 1310128"/>
                  <a:gd name="connsiteY1" fmla="*/ 59059 h 1253103"/>
                  <a:gd name="connsiteX2" fmla="*/ 1310128 w 1310128"/>
                  <a:gd name="connsiteY2" fmla="*/ 59648 h 1253103"/>
                  <a:gd name="connsiteX3" fmla="*/ 1306358 w 1310128"/>
                  <a:gd name="connsiteY3" fmla="*/ 134313 h 1253103"/>
                  <a:gd name="connsiteX4" fmla="*/ 481176 w 1310128"/>
                  <a:gd name="connsiteY4" fmla="*/ 1222526 h 1253103"/>
                  <a:gd name="connsiteX5" fmla="*/ 391697 w 1310128"/>
                  <a:gd name="connsiteY5" fmla="*/ 1253103 h 1253103"/>
                  <a:gd name="connsiteX6" fmla="*/ 387972 w 1310128"/>
                  <a:gd name="connsiteY6" fmla="*/ 1179332 h 1253103"/>
                  <a:gd name="connsiteX7" fmla="*/ 9996 w 1310128"/>
                  <a:gd name="connsiteY7" fmla="*/ 384757 h 1253103"/>
                  <a:gd name="connsiteX8" fmla="*/ 0 w 1310128"/>
                  <a:gd name="connsiteY8" fmla="*/ 375672 h 1253103"/>
                  <a:gd name="connsiteX9" fmla="*/ 34616 w 1310128"/>
                  <a:gd name="connsiteY9" fmla="*/ 341261 h 1253103"/>
                  <a:gd name="connsiteX10" fmla="*/ 917881 w 1310128"/>
                  <a:gd name="connsiteY10" fmla="*/ 0 h 12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0128" h="1253103">
                    <a:moveTo>
                      <a:pt x="917881" y="0"/>
                    </a:moveTo>
                    <a:cubicBezTo>
                      <a:pt x="1053913" y="0"/>
                      <a:pt x="1185116" y="20677"/>
                      <a:pt x="1308519" y="59059"/>
                    </a:cubicBezTo>
                    <a:lnTo>
                      <a:pt x="1310128" y="59648"/>
                    </a:lnTo>
                    <a:lnTo>
                      <a:pt x="1306358" y="134313"/>
                    </a:lnTo>
                    <a:cubicBezTo>
                      <a:pt x="1255904" y="631123"/>
                      <a:pt x="928612" y="1046092"/>
                      <a:pt x="481176" y="1222526"/>
                    </a:cubicBezTo>
                    <a:lnTo>
                      <a:pt x="391697" y="1253103"/>
                    </a:lnTo>
                    <a:lnTo>
                      <a:pt x="387972" y="1179332"/>
                    </a:lnTo>
                    <a:cubicBezTo>
                      <a:pt x="356578" y="870205"/>
                      <a:pt x="218004" y="592765"/>
                      <a:pt x="9996" y="384757"/>
                    </a:cubicBezTo>
                    <a:lnTo>
                      <a:pt x="0" y="375672"/>
                    </a:lnTo>
                    <a:lnTo>
                      <a:pt x="34616" y="341261"/>
                    </a:lnTo>
                    <a:cubicBezTo>
                      <a:pt x="267902" y="129230"/>
                      <a:pt x="577800" y="0"/>
                      <a:pt x="9178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7722743" y="3283924"/>
                <a:ext cx="2232031" cy="2567642"/>
              </a:xfrm>
              <a:custGeom>
                <a:avLst/>
                <a:gdLst>
                  <a:gd name="connsiteX0" fmla="*/ 1310633 w 2232031"/>
                  <a:gd name="connsiteY0" fmla="*/ 0 h 2567642"/>
                  <a:gd name="connsiteX1" fmla="*/ 1429716 w 2232031"/>
                  <a:gd name="connsiteY1" fmla="*/ 43585 h 2567642"/>
                  <a:gd name="connsiteX2" fmla="*/ 2232031 w 2232031"/>
                  <a:gd name="connsiteY2" fmla="*/ 1253997 h 2567642"/>
                  <a:gd name="connsiteX3" fmla="*/ 918386 w 2232031"/>
                  <a:gd name="connsiteY3" fmla="*/ 2567642 h 2567642"/>
                  <a:gd name="connsiteX4" fmla="*/ 82786 w 2232031"/>
                  <a:gd name="connsiteY4" fmla="*/ 2267670 h 2567642"/>
                  <a:gd name="connsiteX5" fmla="*/ 0 w 2232031"/>
                  <a:gd name="connsiteY5" fmla="*/ 2192429 h 2567642"/>
                  <a:gd name="connsiteX6" fmla="*/ 10501 w 2232031"/>
                  <a:gd name="connsiteY6" fmla="*/ 2182885 h 2567642"/>
                  <a:gd name="connsiteX7" fmla="*/ 395259 w 2232031"/>
                  <a:gd name="connsiteY7" fmla="*/ 1253997 h 2567642"/>
                  <a:gd name="connsiteX8" fmla="*/ 392202 w 2232031"/>
                  <a:gd name="connsiteY8" fmla="*/ 1193455 h 2567642"/>
                  <a:gd name="connsiteX9" fmla="*/ 481681 w 2232031"/>
                  <a:gd name="connsiteY9" fmla="*/ 1162878 h 2567642"/>
                  <a:gd name="connsiteX10" fmla="*/ 1306863 w 2232031"/>
                  <a:gd name="connsiteY10" fmla="*/ 74665 h 256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2031" h="2567642">
                    <a:moveTo>
                      <a:pt x="1310633" y="0"/>
                    </a:moveTo>
                    <a:lnTo>
                      <a:pt x="1429716" y="43585"/>
                    </a:lnTo>
                    <a:cubicBezTo>
                      <a:pt x="1901203" y="243007"/>
                      <a:pt x="2232031" y="709868"/>
                      <a:pt x="2232031" y="1253997"/>
                    </a:cubicBezTo>
                    <a:cubicBezTo>
                      <a:pt x="2232031" y="1979503"/>
                      <a:pt x="1643892" y="2567642"/>
                      <a:pt x="918386" y="2567642"/>
                    </a:cubicBezTo>
                    <a:cubicBezTo>
                      <a:pt x="600977" y="2567642"/>
                      <a:pt x="309861" y="2455069"/>
                      <a:pt x="82786" y="2267670"/>
                    </a:cubicBezTo>
                    <a:lnTo>
                      <a:pt x="0" y="2192429"/>
                    </a:lnTo>
                    <a:lnTo>
                      <a:pt x="10501" y="2182885"/>
                    </a:lnTo>
                    <a:cubicBezTo>
                      <a:pt x="248224" y="1945161"/>
                      <a:pt x="395259" y="1616750"/>
                      <a:pt x="395259" y="1253997"/>
                    </a:cubicBezTo>
                    <a:lnTo>
                      <a:pt x="392202" y="1193455"/>
                    </a:lnTo>
                    <a:lnTo>
                      <a:pt x="481681" y="1162878"/>
                    </a:lnTo>
                    <a:cubicBezTo>
                      <a:pt x="929117" y="986444"/>
                      <a:pt x="1256409" y="571475"/>
                      <a:pt x="1306863" y="746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11400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28362" y="3599950"/>
                <a:ext cx="784449" cy="937973"/>
              </a:xfrm>
              <a:custGeom>
                <a:avLst/>
                <a:gdLst>
                  <a:gd name="connsiteX0" fmla="*/ 391697 w 784449"/>
                  <a:gd name="connsiteY0" fmla="*/ 0 h 937973"/>
                  <a:gd name="connsiteX1" fmla="*/ 440882 w 784449"/>
                  <a:gd name="connsiteY1" fmla="*/ 48892 h 937973"/>
                  <a:gd name="connsiteX2" fmla="*/ 780679 w 784449"/>
                  <a:gd name="connsiteY2" fmla="*/ 803661 h 937973"/>
                  <a:gd name="connsiteX3" fmla="*/ 784449 w 784449"/>
                  <a:gd name="connsiteY3" fmla="*/ 878325 h 937973"/>
                  <a:gd name="connsiteX4" fmla="*/ 782840 w 784449"/>
                  <a:gd name="connsiteY4" fmla="*/ 878914 h 937973"/>
                  <a:gd name="connsiteX5" fmla="*/ 392202 w 784449"/>
                  <a:gd name="connsiteY5" fmla="*/ 937973 h 937973"/>
                  <a:gd name="connsiteX6" fmla="*/ 24793 w 784449"/>
                  <a:gd name="connsiteY6" fmla="*/ 885903 h 937973"/>
                  <a:gd name="connsiteX7" fmla="*/ 0 w 784449"/>
                  <a:gd name="connsiteY7" fmla="*/ 877431 h 937973"/>
                  <a:gd name="connsiteX8" fmla="*/ 3726 w 784449"/>
                  <a:gd name="connsiteY8" fmla="*/ 803660 h 937973"/>
                  <a:gd name="connsiteX9" fmla="*/ 381701 w 784449"/>
                  <a:gd name="connsiteY9" fmla="*/ 9085 h 93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4449" h="937973">
                    <a:moveTo>
                      <a:pt x="391697" y="0"/>
                    </a:moveTo>
                    <a:lnTo>
                      <a:pt x="440882" y="48892"/>
                    </a:lnTo>
                    <a:cubicBezTo>
                      <a:pt x="627614" y="251898"/>
                      <a:pt x="751248" y="513855"/>
                      <a:pt x="780679" y="803661"/>
                    </a:cubicBezTo>
                    <a:lnTo>
                      <a:pt x="784449" y="878325"/>
                    </a:lnTo>
                    <a:lnTo>
                      <a:pt x="782840" y="878914"/>
                    </a:lnTo>
                    <a:cubicBezTo>
                      <a:pt x="659438" y="917296"/>
                      <a:pt x="528235" y="937973"/>
                      <a:pt x="392202" y="937973"/>
                    </a:cubicBezTo>
                    <a:cubicBezTo>
                      <a:pt x="264672" y="937973"/>
                      <a:pt x="141386" y="919800"/>
                      <a:pt x="24793" y="885903"/>
                    </a:cubicBezTo>
                    <a:lnTo>
                      <a:pt x="0" y="877431"/>
                    </a:lnTo>
                    <a:lnTo>
                      <a:pt x="3726" y="803660"/>
                    </a:lnTo>
                    <a:cubicBezTo>
                      <a:pt x="35119" y="494533"/>
                      <a:pt x="173693" y="217093"/>
                      <a:pt x="381701" y="90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7327360" y="4478273"/>
                <a:ext cx="790518" cy="998081"/>
              </a:xfrm>
              <a:custGeom>
                <a:avLst/>
                <a:gdLst>
                  <a:gd name="connsiteX0" fmla="*/ 787506 w 790518"/>
                  <a:gd name="connsiteY0" fmla="*/ 0 h 998081"/>
                  <a:gd name="connsiteX1" fmla="*/ 790518 w 790518"/>
                  <a:gd name="connsiteY1" fmla="*/ 59649 h 998081"/>
                  <a:gd name="connsiteX2" fmla="*/ 405760 w 790518"/>
                  <a:gd name="connsiteY2" fmla="*/ 988537 h 998081"/>
                  <a:gd name="connsiteX3" fmla="*/ 395259 w 790518"/>
                  <a:gd name="connsiteY3" fmla="*/ 998081 h 998081"/>
                  <a:gd name="connsiteX4" fmla="*/ 384758 w 790518"/>
                  <a:gd name="connsiteY4" fmla="*/ 988537 h 998081"/>
                  <a:gd name="connsiteX5" fmla="*/ 0 w 790518"/>
                  <a:gd name="connsiteY5" fmla="*/ 59649 h 998081"/>
                  <a:gd name="connsiteX6" fmla="*/ 3012 w 790518"/>
                  <a:gd name="connsiteY6" fmla="*/ 0 h 998081"/>
                  <a:gd name="connsiteX7" fmla="*/ 4621 w 790518"/>
                  <a:gd name="connsiteY7" fmla="*/ 589 h 998081"/>
                  <a:gd name="connsiteX8" fmla="*/ 395259 w 790518"/>
                  <a:gd name="connsiteY8" fmla="*/ 59648 h 998081"/>
                  <a:gd name="connsiteX9" fmla="*/ 785897 w 790518"/>
                  <a:gd name="connsiteY9" fmla="*/ 589 h 99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18" h="998081">
                    <a:moveTo>
                      <a:pt x="787506" y="0"/>
                    </a:moveTo>
                    <a:lnTo>
                      <a:pt x="790518" y="59649"/>
                    </a:lnTo>
                    <a:cubicBezTo>
                      <a:pt x="790518" y="422402"/>
                      <a:pt x="643483" y="750813"/>
                      <a:pt x="405760" y="988537"/>
                    </a:cubicBezTo>
                    <a:lnTo>
                      <a:pt x="395259" y="998081"/>
                    </a:lnTo>
                    <a:lnTo>
                      <a:pt x="384758" y="988537"/>
                    </a:lnTo>
                    <a:cubicBezTo>
                      <a:pt x="147035" y="750813"/>
                      <a:pt x="0" y="422402"/>
                      <a:pt x="0" y="59649"/>
                    </a:cubicBezTo>
                    <a:lnTo>
                      <a:pt x="3012" y="0"/>
                    </a:lnTo>
                    <a:lnTo>
                      <a:pt x="4621" y="589"/>
                    </a:lnTo>
                    <a:cubicBezTo>
                      <a:pt x="128024" y="38971"/>
                      <a:pt x="259227" y="59648"/>
                      <a:pt x="395259" y="59648"/>
                    </a:cubicBezTo>
                    <a:cubicBezTo>
                      <a:pt x="531292" y="59648"/>
                      <a:pt x="662495" y="38971"/>
                      <a:pt x="785897" y="5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4400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6406633" y="1918251"/>
                <a:ext cx="2627290" cy="1689317"/>
              </a:xfrm>
              <a:custGeom>
                <a:avLst/>
                <a:gdLst>
                  <a:gd name="connsiteX0" fmla="*/ 1313645 w 2627290"/>
                  <a:gd name="connsiteY0" fmla="*/ 0 h 1689317"/>
                  <a:gd name="connsiteX1" fmla="*/ 2627290 w 2627290"/>
                  <a:gd name="connsiteY1" fmla="*/ 1313645 h 1689317"/>
                  <a:gd name="connsiteX2" fmla="*/ 2625019 w 2627290"/>
                  <a:gd name="connsiteY2" fmla="*/ 1373564 h 1689317"/>
                  <a:gd name="connsiteX3" fmla="*/ 2622669 w 2627290"/>
                  <a:gd name="connsiteY3" fmla="*/ 1372704 h 1689317"/>
                  <a:gd name="connsiteX4" fmla="*/ 2232031 w 2627290"/>
                  <a:gd name="connsiteY4" fmla="*/ 1313645 h 1689317"/>
                  <a:gd name="connsiteX5" fmla="*/ 1396431 w 2627290"/>
                  <a:gd name="connsiteY5" fmla="*/ 1613618 h 1689317"/>
                  <a:gd name="connsiteX6" fmla="*/ 1313141 w 2627290"/>
                  <a:gd name="connsiteY6" fmla="*/ 1689317 h 1689317"/>
                  <a:gd name="connsiteX7" fmla="*/ 1278524 w 2627290"/>
                  <a:gd name="connsiteY7" fmla="*/ 1654906 h 1689317"/>
                  <a:gd name="connsiteX8" fmla="*/ 395259 w 2627290"/>
                  <a:gd name="connsiteY8" fmla="*/ 1313645 h 1689317"/>
                  <a:gd name="connsiteX9" fmla="*/ 4621 w 2627290"/>
                  <a:gd name="connsiteY9" fmla="*/ 1372704 h 1689317"/>
                  <a:gd name="connsiteX10" fmla="*/ 3012 w 2627290"/>
                  <a:gd name="connsiteY10" fmla="*/ 1373293 h 1689317"/>
                  <a:gd name="connsiteX11" fmla="*/ 0 w 2627290"/>
                  <a:gd name="connsiteY11" fmla="*/ 1313645 h 1689317"/>
                  <a:gd name="connsiteX12" fmla="*/ 1313645 w 2627290"/>
                  <a:gd name="connsiteY12" fmla="*/ 0 h 1689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27290" h="1689317">
                    <a:moveTo>
                      <a:pt x="1313645" y="0"/>
                    </a:moveTo>
                    <a:cubicBezTo>
                      <a:pt x="2039151" y="0"/>
                      <a:pt x="2627290" y="588139"/>
                      <a:pt x="2627290" y="1313645"/>
                    </a:cubicBezTo>
                    <a:lnTo>
                      <a:pt x="2625019" y="1373564"/>
                    </a:lnTo>
                    <a:lnTo>
                      <a:pt x="2622669" y="1372704"/>
                    </a:lnTo>
                    <a:cubicBezTo>
                      <a:pt x="2499267" y="1334322"/>
                      <a:pt x="2368064" y="1313645"/>
                      <a:pt x="2232031" y="1313645"/>
                    </a:cubicBezTo>
                    <a:cubicBezTo>
                      <a:pt x="1914622" y="1313645"/>
                      <a:pt x="1623506" y="1426219"/>
                      <a:pt x="1396431" y="1613618"/>
                    </a:cubicBezTo>
                    <a:lnTo>
                      <a:pt x="1313141" y="1689317"/>
                    </a:lnTo>
                    <a:lnTo>
                      <a:pt x="1278524" y="1654906"/>
                    </a:lnTo>
                    <a:cubicBezTo>
                      <a:pt x="1045238" y="1442875"/>
                      <a:pt x="735340" y="1313645"/>
                      <a:pt x="395259" y="1313645"/>
                    </a:cubicBezTo>
                    <a:cubicBezTo>
                      <a:pt x="259227" y="1313645"/>
                      <a:pt x="128024" y="1334322"/>
                      <a:pt x="4621" y="1372704"/>
                    </a:cubicBezTo>
                    <a:lnTo>
                      <a:pt x="3012" y="1373293"/>
                    </a:lnTo>
                    <a:lnTo>
                      <a:pt x="0" y="1313645"/>
                    </a:lnTo>
                    <a:cubicBezTo>
                      <a:pt x="0" y="588139"/>
                      <a:pt x="588139" y="0"/>
                      <a:pt x="13136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499334" y="3282194"/>
                <a:ext cx="2232031" cy="2567642"/>
              </a:xfrm>
              <a:custGeom>
                <a:avLst/>
                <a:gdLst>
                  <a:gd name="connsiteX0" fmla="*/ 921398 w 2232031"/>
                  <a:gd name="connsiteY0" fmla="*/ 0 h 2567642"/>
                  <a:gd name="connsiteX1" fmla="*/ 925168 w 2232031"/>
                  <a:gd name="connsiteY1" fmla="*/ 74665 h 2567642"/>
                  <a:gd name="connsiteX2" fmla="*/ 1750351 w 2232031"/>
                  <a:gd name="connsiteY2" fmla="*/ 1162878 h 2567642"/>
                  <a:gd name="connsiteX3" fmla="*/ 1839829 w 2232031"/>
                  <a:gd name="connsiteY3" fmla="*/ 1193455 h 2567642"/>
                  <a:gd name="connsiteX4" fmla="*/ 1836772 w 2232031"/>
                  <a:gd name="connsiteY4" fmla="*/ 1253997 h 2567642"/>
                  <a:gd name="connsiteX5" fmla="*/ 2221530 w 2232031"/>
                  <a:gd name="connsiteY5" fmla="*/ 2182885 h 2567642"/>
                  <a:gd name="connsiteX6" fmla="*/ 2232031 w 2232031"/>
                  <a:gd name="connsiteY6" fmla="*/ 2192429 h 2567642"/>
                  <a:gd name="connsiteX7" fmla="*/ 2149245 w 2232031"/>
                  <a:gd name="connsiteY7" fmla="*/ 2267670 h 2567642"/>
                  <a:gd name="connsiteX8" fmla="*/ 1313645 w 2232031"/>
                  <a:gd name="connsiteY8" fmla="*/ 2567642 h 2567642"/>
                  <a:gd name="connsiteX9" fmla="*/ 0 w 2232031"/>
                  <a:gd name="connsiteY9" fmla="*/ 1253997 h 2567642"/>
                  <a:gd name="connsiteX10" fmla="*/ 802315 w 2232031"/>
                  <a:gd name="connsiteY10" fmla="*/ 43585 h 256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2031" h="2567642">
                    <a:moveTo>
                      <a:pt x="921398" y="0"/>
                    </a:moveTo>
                    <a:lnTo>
                      <a:pt x="925168" y="74665"/>
                    </a:lnTo>
                    <a:cubicBezTo>
                      <a:pt x="975622" y="571475"/>
                      <a:pt x="1302914" y="986444"/>
                      <a:pt x="1750351" y="1162878"/>
                    </a:cubicBezTo>
                    <a:lnTo>
                      <a:pt x="1839829" y="1193455"/>
                    </a:lnTo>
                    <a:lnTo>
                      <a:pt x="1836772" y="1253997"/>
                    </a:lnTo>
                    <a:cubicBezTo>
                      <a:pt x="1836772" y="1616750"/>
                      <a:pt x="1983807" y="1945161"/>
                      <a:pt x="2221530" y="2182885"/>
                    </a:cubicBezTo>
                    <a:lnTo>
                      <a:pt x="2232031" y="2192429"/>
                    </a:lnTo>
                    <a:lnTo>
                      <a:pt x="2149245" y="2267670"/>
                    </a:lnTo>
                    <a:cubicBezTo>
                      <a:pt x="1922170" y="2455069"/>
                      <a:pt x="1631054" y="2567642"/>
                      <a:pt x="1313645" y="2567642"/>
                    </a:cubicBezTo>
                    <a:cubicBezTo>
                      <a:pt x="588139" y="2567642"/>
                      <a:pt x="0" y="1979503"/>
                      <a:pt x="0" y="1253997"/>
                    </a:cubicBezTo>
                    <a:cubicBezTo>
                      <a:pt x="0" y="709868"/>
                      <a:pt x="330828" y="243007"/>
                      <a:pt x="802315" y="435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65781" y="2830110"/>
              <a:ext cx="2672368" cy="2303512"/>
              <a:chOff x="3465781" y="2830110"/>
              <a:chExt cx="2672368" cy="2303512"/>
            </a:xfrm>
          </p:grpSpPr>
          <p:sp>
            <p:nvSpPr>
              <p:cNvPr id="66" name="任意多边形 65"/>
              <p:cNvSpPr/>
              <p:nvPr/>
            </p:nvSpPr>
            <p:spPr>
              <a:xfrm>
                <a:off x="3465781" y="2830110"/>
                <a:ext cx="2672368" cy="2303512"/>
              </a:xfrm>
              <a:custGeom>
                <a:avLst/>
                <a:gdLst>
                  <a:gd name="connsiteX0" fmla="*/ 2375803 w 2672368"/>
                  <a:gd name="connsiteY0" fmla="*/ 0 h 2303512"/>
                  <a:gd name="connsiteX1" fmla="*/ 2634684 w 2672368"/>
                  <a:gd name="connsiteY1" fmla="*/ 13968 h 2303512"/>
                  <a:gd name="connsiteX2" fmla="*/ 2643397 w 2672368"/>
                  <a:gd name="connsiteY2" fmla="*/ 15415 h 2303512"/>
                  <a:gd name="connsiteX3" fmla="*/ 2666967 w 2672368"/>
                  <a:gd name="connsiteY3" fmla="*/ 180071 h 2303512"/>
                  <a:gd name="connsiteX4" fmla="*/ 2471025 w 2672368"/>
                  <a:gd name="connsiteY4" fmla="*/ 1118964 h 2303512"/>
                  <a:gd name="connsiteX5" fmla="*/ 1572953 w 2672368"/>
                  <a:gd name="connsiteY5" fmla="*/ 2193021 h 2303512"/>
                  <a:gd name="connsiteX6" fmla="*/ 1452008 w 2672368"/>
                  <a:gd name="connsiteY6" fmla="*/ 2299486 h 2303512"/>
                  <a:gd name="connsiteX7" fmla="*/ 1322170 w 2672368"/>
                  <a:gd name="connsiteY7" fmla="*/ 2303512 h 2303512"/>
                  <a:gd name="connsiteX8" fmla="*/ 0 w 2672368"/>
                  <a:gd name="connsiteY8" fmla="*/ 1491570 h 2303512"/>
                  <a:gd name="connsiteX9" fmla="*/ 1055707 w 2672368"/>
                  <a:gd name="connsiteY9" fmla="*/ 696124 h 2303512"/>
                  <a:gd name="connsiteX10" fmla="*/ 1091748 w 2672368"/>
                  <a:gd name="connsiteY10" fmla="*/ 692746 h 2303512"/>
                  <a:gd name="connsiteX11" fmla="*/ 1091253 w 2672368"/>
                  <a:gd name="connsiteY11" fmla="*/ 687503 h 2303512"/>
                  <a:gd name="connsiteX12" fmla="*/ 2375803 w 2672368"/>
                  <a:gd name="connsiteY12" fmla="*/ 0 h 230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72368" h="2303512">
                    <a:moveTo>
                      <a:pt x="2375803" y="0"/>
                    </a:moveTo>
                    <a:cubicBezTo>
                      <a:pt x="2464483" y="0"/>
                      <a:pt x="2551063" y="4810"/>
                      <a:pt x="2634684" y="13968"/>
                    </a:cubicBezTo>
                    <a:lnTo>
                      <a:pt x="2643397" y="15415"/>
                    </a:lnTo>
                    <a:lnTo>
                      <a:pt x="2666967" y="180071"/>
                    </a:lnTo>
                    <a:cubicBezTo>
                      <a:pt x="2691158" y="493640"/>
                      <a:pt x="2635520" y="837145"/>
                      <a:pt x="2471025" y="1118964"/>
                    </a:cubicBezTo>
                    <a:cubicBezTo>
                      <a:pt x="2306530" y="1400783"/>
                      <a:pt x="1961815" y="1835607"/>
                      <a:pt x="1572953" y="2193021"/>
                    </a:cubicBezTo>
                    <a:lnTo>
                      <a:pt x="1452008" y="2299486"/>
                    </a:lnTo>
                    <a:lnTo>
                      <a:pt x="1322170" y="2303512"/>
                    </a:lnTo>
                    <a:cubicBezTo>
                      <a:pt x="591956" y="2303512"/>
                      <a:pt x="0" y="1939993"/>
                      <a:pt x="0" y="1491570"/>
                    </a:cubicBezTo>
                    <a:cubicBezTo>
                      <a:pt x="0" y="1099200"/>
                      <a:pt x="453216" y="771835"/>
                      <a:pt x="1055707" y="696124"/>
                    </a:cubicBezTo>
                    <a:lnTo>
                      <a:pt x="1091748" y="692746"/>
                    </a:lnTo>
                    <a:lnTo>
                      <a:pt x="1091253" y="687503"/>
                    </a:lnTo>
                    <a:cubicBezTo>
                      <a:pt x="1091253" y="307806"/>
                      <a:pt x="1666366" y="0"/>
                      <a:pt x="2375803" y="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BFBFB">
                      <a:lumMod val="99000"/>
                      <a:lumOff val="1000"/>
                      <a:alpha val="34000"/>
                    </a:srgbClr>
                  </a:gs>
                  <a:gs pos="0">
                    <a:schemeClr val="bg1">
                      <a:alpha val="0"/>
                      <a:lumMod val="97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4948372" y="3268312"/>
                <a:ext cx="1186435" cy="1862078"/>
              </a:xfrm>
              <a:custGeom>
                <a:avLst/>
                <a:gdLst>
                  <a:gd name="connsiteX0" fmla="*/ 1177622 w 1186435"/>
                  <a:gd name="connsiteY0" fmla="*/ 92759 h 1862078"/>
                  <a:gd name="connsiteX1" fmla="*/ 1167194 w 1186435"/>
                  <a:gd name="connsiteY1" fmla="*/ 191245 h 1862078"/>
                  <a:gd name="connsiteX2" fmla="*/ 987771 w 1186435"/>
                  <a:gd name="connsiteY2" fmla="*/ 709061 h 1862078"/>
                  <a:gd name="connsiteX3" fmla="*/ 89699 w 1186435"/>
                  <a:gd name="connsiteY3" fmla="*/ 1783118 h 1862078"/>
                  <a:gd name="connsiteX4" fmla="*/ 0 w 1186435"/>
                  <a:gd name="connsiteY4" fmla="*/ 1862078 h 1862078"/>
                  <a:gd name="connsiteX5" fmla="*/ 0 w 1186435"/>
                  <a:gd name="connsiteY5" fmla="*/ 1820419 h 1862078"/>
                  <a:gd name="connsiteX6" fmla="*/ 92662 w 1186435"/>
                  <a:gd name="connsiteY6" fmla="*/ 1738851 h 1862078"/>
                  <a:gd name="connsiteX7" fmla="*/ 990734 w 1186435"/>
                  <a:gd name="connsiteY7" fmla="*/ 664794 h 1862078"/>
                  <a:gd name="connsiteX8" fmla="*/ 1153289 w 1186435"/>
                  <a:gd name="connsiteY8" fmla="*/ 237261 h 1862078"/>
                  <a:gd name="connsiteX9" fmla="*/ 1180674 w 1186435"/>
                  <a:gd name="connsiteY9" fmla="*/ 63935 h 1862078"/>
                  <a:gd name="connsiteX10" fmla="*/ 1178682 w 1186435"/>
                  <a:gd name="connsiteY10" fmla="*/ 86464 h 1862078"/>
                  <a:gd name="connsiteX11" fmla="*/ 1177622 w 1186435"/>
                  <a:gd name="connsiteY11" fmla="*/ 92759 h 1862078"/>
                  <a:gd name="connsiteX12" fmla="*/ 1186327 w 1186435"/>
                  <a:gd name="connsiteY12" fmla="*/ 0 h 1862078"/>
                  <a:gd name="connsiteX13" fmla="*/ 1186435 w 1186435"/>
                  <a:gd name="connsiteY13" fmla="*/ 9526 h 1862078"/>
                  <a:gd name="connsiteX14" fmla="*/ 1180674 w 1186435"/>
                  <a:gd name="connsiteY14" fmla="*/ 63935 h 186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6435" h="1862078">
                    <a:moveTo>
                      <a:pt x="1177622" y="92759"/>
                    </a:moveTo>
                    <a:lnTo>
                      <a:pt x="1167194" y="191245"/>
                    </a:lnTo>
                    <a:cubicBezTo>
                      <a:pt x="1138385" y="372497"/>
                      <a:pt x="1080299" y="550538"/>
                      <a:pt x="987771" y="709061"/>
                    </a:cubicBezTo>
                    <a:cubicBezTo>
                      <a:pt x="823276" y="990880"/>
                      <a:pt x="478561" y="1425704"/>
                      <a:pt x="89699" y="1783118"/>
                    </a:cubicBezTo>
                    <a:lnTo>
                      <a:pt x="0" y="1862078"/>
                    </a:lnTo>
                    <a:lnTo>
                      <a:pt x="0" y="1820419"/>
                    </a:lnTo>
                    <a:lnTo>
                      <a:pt x="92662" y="1738851"/>
                    </a:lnTo>
                    <a:cubicBezTo>
                      <a:pt x="481524" y="1381437"/>
                      <a:pt x="826239" y="946613"/>
                      <a:pt x="990734" y="664794"/>
                    </a:cubicBezTo>
                    <a:cubicBezTo>
                      <a:pt x="1067841" y="532691"/>
                      <a:pt x="1121030" y="387035"/>
                      <a:pt x="1153289" y="237261"/>
                    </a:cubicBezTo>
                    <a:close/>
                    <a:moveTo>
                      <a:pt x="1180674" y="63935"/>
                    </a:moveTo>
                    <a:lnTo>
                      <a:pt x="1178682" y="86464"/>
                    </a:lnTo>
                    <a:lnTo>
                      <a:pt x="1177622" y="92759"/>
                    </a:lnTo>
                    <a:close/>
                    <a:moveTo>
                      <a:pt x="1186327" y="0"/>
                    </a:moveTo>
                    <a:lnTo>
                      <a:pt x="1186435" y="9526"/>
                    </a:lnTo>
                    <a:lnTo>
                      <a:pt x="1180674" y="63935"/>
                    </a:lnTo>
                    <a:close/>
                  </a:path>
                </a:pathLst>
              </a:custGeom>
              <a:gradFill>
                <a:gsLst>
                  <a:gs pos="90000">
                    <a:srgbClr val="FBFBFB">
                      <a:lumMod val="99000"/>
                      <a:lumOff val="1000"/>
                      <a:alpha val="33000"/>
                    </a:srgb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1163245" y="1844675"/>
            <a:ext cx="777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两个或几个对象之间的交合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交叉关系强调两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几个对象之间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合部分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。交叉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关系强调两个或几个对象之间的交合部分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5131" y="4277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79563" y="4277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12457" y="306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802194" y="3274142"/>
            <a:ext cx="2271251" cy="383458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251" h="383458">
                <a:moveTo>
                  <a:pt x="2271251" y="383458"/>
                </a:moveTo>
                <a:lnTo>
                  <a:pt x="109138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H="1">
            <a:off x="6667294" y="3268312"/>
            <a:ext cx="2271251" cy="383458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251" h="383458">
                <a:moveTo>
                  <a:pt x="2271251" y="383458"/>
                </a:moveTo>
                <a:lnTo>
                  <a:pt x="109138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7821" y="3106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952666" y="3106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26991" y="34715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34521" y="34600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 flipH="1">
            <a:off x="5885960" y="4579959"/>
            <a:ext cx="3038167" cy="1194620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  <a:gd name="connsiteX0" fmla="*/ 2271251 w 2286000"/>
              <a:gd name="connsiteY0" fmla="*/ 383458 h 1578078"/>
              <a:gd name="connsiteX1" fmla="*/ 2286000 w 2286000"/>
              <a:gd name="connsiteY1" fmla="*/ 1578078 h 1578078"/>
              <a:gd name="connsiteX2" fmla="*/ 0 w 2286000"/>
              <a:gd name="connsiteY2" fmla="*/ 0 h 1578078"/>
              <a:gd name="connsiteX0" fmla="*/ 2684206 w 2698955"/>
              <a:gd name="connsiteY0" fmla="*/ 0 h 1194620"/>
              <a:gd name="connsiteX1" fmla="*/ 2698955 w 2698955"/>
              <a:gd name="connsiteY1" fmla="*/ 1194620 h 1194620"/>
              <a:gd name="connsiteX2" fmla="*/ 0 w 2698955"/>
              <a:gd name="connsiteY2" fmla="*/ 1179871 h 1194620"/>
              <a:gd name="connsiteX0" fmla="*/ 3156154 w 3170903"/>
              <a:gd name="connsiteY0" fmla="*/ 0 h 1194620"/>
              <a:gd name="connsiteX1" fmla="*/ 3170903 w 3170903"/>
              <a:gd name="connsiteY1" fmla="*/ 1194620 h 1194620"/>
              <a:gd name="connsiteX2" fmla="*/ 0 w 3170903"/>
              <a:gd name="connsiteY2" fmla="*/ 1179871 h 1194620"/>
              <a:gd name="connsiteX0" fmla="*/ 3156154 w 3156154"/>
              <a:gd name="connsiteY0" fmla="*/ 0 h 1194620"/>
              <a:gd name="connsiteX1" fmla="*/ 2256503 w 3156154"/>
              <a:gd name="connsiteY1" fmla="*/ 1194620 h 1194620"/>
              <a:gd name="connsiteX2" fmla="*/ 0 w 3156154"/>
              <a:gd name="connsiteY2" fmla="*/ 1179871 h 1194620"/>
              <a:gd name="connsiteX0" fmla="*/ 3038167 w 3038167"/>
              <a:gd name="connsiteY0" fmla="*/ 0 h 1194620"/>
              <a:gd name="connsiteX1" fmla="*/ 2138516 w 3038167"/>
              <a:gd name="connsiteY1" fmla="*/ 1194620 h 1194620"/>
              <a:gd name="connsiteX2" fmla="*/ 0 w 3038167"/>
              <a:gd name="connsiteY2" fmla="*/ 1179871 h 119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8167" h="1194620">
                <a:moveTo>
                  <a:pt x="3038167" y="0"/>
                </a:moveTo>
                <a:lnTo>
                  <a:pt x="2138516" y="1194620"/>
                </a:lnTo>
                <a:lnTo>
                  <a:pt x="0" y="117987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952666" y="5581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34521" y="50612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 flipH="1">
            <a:off x="2820281" y="4017491"/>
            <a:ext cx="2993922" cy="1681315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  <a:gd name="connsiteX0" fmla="*/ 2271251 w 2286000"/>
              <a:gd name="connsiteY0" fmla="*/ 383458 h 1578078"/>
              <a:gd name="connsiteX1" fmla="*/ 2286000 w 2286000"/>
              <a:gd name="connsiteY1" fmla="*/ 1578078 h 1578078"/>
              <a:gd name="connsiteX2" fmla="*/ 0 w 2286000"/>
              <a:gd name="connsiteY2" fmla="*/ 0 h 1578078"/>
              <a:gd name="connsiteX0" fmla="*/ 2684206 w 2698955"/>
              <a:gd name="connsiteY0" fmla="*/ 0 h 1194620"/>
              <a:gd name="connsiteX1" fmla="*/ 2698955 w 2698955"/>
              <a:gd name="connsiteY1" fmla="*/ 1194620 h 1194620"/>
              <a:gd name="connsiteX2" fmla="*/ 0 w 2698955"/>
              <a:gd name="connsiteY2" fmla="*/ 1179871 h 1194620"/>
              <a:gd name="connsiteX0" fmla="*/ 3156154 w 3170903"/>
              <a:gd name="connsiteY0" fmla="*/ 0 h 1194620"/>
              <a:gd name="connsiteX1" fmla="*/ 3170903 w 3170903"/>
              <a:gd name="connsiteY1" fmla="*/ 1194620 h 1194620"/>
              <a:gd name="connsiteX2" fmla="*/ 0 w 3170903"/>
              <a:gd name="connsiteY2" fmla="*/ 1179871 h 1194620"/>
              <a:gd name="connsiteX0" fmla="*/ 3156154 w 3156154"/>
              <a:gd name="connsiteY0" fmla="*/ 0 h 1194620"/>
              <a:gd name="connsiteX1" fmla="*/ 2256503 w 3156154"/>
              <a:gd name="connsiteY1" fmla="*/ 1194620 h 1194620"/>
              <a:gd name="connsiteX2" fmla="*/ 0 w 3156154"/>
              <a:gd name="connsiteY2" fmla="*/ 1179871 h 1194620"/>
              <a:gd name="connsiteX0" fmla="*/ 3038167 w 3038167"/>
              <a:gd name="connsiteY0" fmla="*/ 0 h 1194620"/>
              <a:gd name="connsiteX1" fmla="*/ 2138516 w 3038167"/>
              <a:gd name="connsiteY1" fmla="*/ 1194620 h 1194620"/>
              <a:gd name="connsiteX2" fmla="*/ 0 w 3038167"/>
              <a:gd name="connsiteY2" fmla="*/ 1179871 h 1194620"/>
              <a:gd name="connsiteX0" fmla="*/ 3274141 w 3274141"/>
              <a:gd name="connsiteY0" fmla="*/ 471948 h 1666568"/>
              <a:gd name="connsiteX1" fmla="*/ 2374490 w 3274141"/>
              <a:gd name="connsiteY1" fmla="*/ 1666568 h 1666568"/>
              <a:gd name="connsiteX2" fmla="*/ 0 w 3274141"/>
              <a:gd name="connsiteY2" fmla="*/ 0 h 1666568"/>
              <a:gd name="connsiteX0" fmla="*/ 2993922 w 2993922"/>
              <a:gd name="connsiteY0" fmla="*/ 1681315 h 1681315"/>
              <a:gd name="connsiteX1" fmla="*/ 2374490 w 2993922"/>
              <a:gd name="connsiteY1" fmla="*/ 1666568 h 1681315"/>
              <a:gd name="connsiteX2" fmla="*/ 0 w 2993922"/>
              <a:gd name="connsiteY2" fmla="*/ 0 h 168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3922" h="1681315">
                <a:moveTo>
                  <a:pt x="2993922" y="1681315"/>
                </a:moveTo>
                <a:lnTo>
                  <a:pt x="2374490" y="1666568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BE1007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57821" y="5514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626991" y="49293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 smtClean="0">
              <a:solidFill>
                <a:srgbClr val="BE10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</a:t>
            </a:r>
            <a:r>
              <a:rPr lang="zh-CN" altLang="en-US" sz="1600" smtClean="0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rgbClr val="BE10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8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5" grpId="0"/>
      <p:bldP spid="26" grpId="0"/>
      <p:bldP spid="14" grpId="0" animBg="1"/>
      <p:bldP spid="28" grpId="0" animBg="1"/>
      <p:bldP spid="15" grpId="0"/>
      <p:bldP spid="32" grpId="0"/>
      <p:bldP spid="33" grpId="0"/>
      <p:bldP spid="34" grpId="0"/>
      <p:bldP spid="35" grpId="0" animBg="1"/>
      <p:bldP spid="36" grpId="0"/>
      <p:bldP spid="38" grpId="0"/>
      <p:bldP spid="39" grpId="0" animBg="1"/>
      <p:bldP spid="40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19"/>
          <p:cNvGrpSpPr>
            <a:grpSpLocks/>
          </p:cNvGrpSpPr>
          <p:nvPr/>
        </p:nvGrpSpPr>
        <p:grpSpPr bwMode="auto">
          <a:xfrm>
            <a:off x="1139878" y="2433945"/>
            <a:ext cx="9556794" cy="2260935"/>
            <a:chOff x="1160463" y="1419622"/>
            <a:chExt cx="6823075" cy="2260556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32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</a:p>
            <a:p>
              <a:pPr eaLnBrk="1" hangingPunct="1"/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</a:t>
              </a:r>
              <a:r>
                <a:rPr 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普</a:t>
              </a:r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</a:p>
            <a:p>
              <a:pPr eaLnBrk="1" hangingPunct="1"/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sz="2400">
                <a:latin typeface="Adobe Arabic" panose="02040503050201020203" pitchFamily="18" charset="-78"/>
              </a:endParaRPr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1160463" y="2849320"/>
              <a:ext cx="6823075" cy="83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Adobe Arabic" panose="02040503050201020203" pitchFamily="18" charset="-78"/>
                </a:rPr>
                <a:t>RAPIDPPT, the leader of professional PPT designer in China. </a:t>
              </a:r>
            </a:p>
            <a:p>
              <a:pPr eaLnBrk="1" hangingPunct="1"/>
              <a:r>
                <a:rPr lang="en-US" altLang="zh-CN" sz="1200">
                  <a:latin typeface="Adobe Arabic" panose="02040503050201020203" pitchFamily="18" charset="-78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</a:p>
            <a:p>
              <a:pPr eaLnBrk="1" hangingPunct="1"/>
              <a:r>
                <a:rPr lang="en-US" altLang="zh-CN" sz="1200">
                  <a:latin typeface="Adobe Arabic" panose="02040503050201020203" pitchFamily="18" charset="-78"/>
                </a:rPr>
                <a:t>Here we got China’s largest original PPT material, and the strongest PPT producing team. We got the training for everyone who wants to rapidly improve their PPT skills. </a:t>
              </a:r>
            </a:p>
            <a:p>
              <a:pPr eaLnBrk="1" hangingPunct="1"/>
              <a:r>
                <a:rPr lang="en-US" altLang="zh-CN" sz="1200">
                  <a:latin typeface="Adobe Arabic" panose="02040503050201020203" pitchFamily="18" charset="-78"/>
                </a:rPr>
                <a:t>Our PPT is clear, beautiful, creative, valuable which have brought unexpected value to our hundreds of clients</a:t>
              </a:r>
              <a:endParaRPr lang="en-US" altLang="zh-CN" sz="2800"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8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28988" y="2082800"/>
            <a:ext cx="5434012" cy="2616200"/>
            <a:chOff x="3328988" y="2082800"/>
            <a:chExt cx="5434012" cy="2616200"/>
          </a:xfrm>
        </p:grpSpPr>
        <p:grpSp>
          <p:nvGrpSpPr>
            <p:cNvPr id="3" name="组合 2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28988" y="4921250"/>
            <a:ext cx="5434012" cy="723900"/>
            <a:chOff x="3328988" y="4921250"/>
            <a:chExt cx="5434012" cy="723900"/>
          </a:xfrm>
        </p:grpSpPr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11021763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328344" y="2082800"/>
            <a:ext cx="5434012" cy="2616200"/>
            <a:chOff x="3328988" y="2082800"/>
            <a:chExt cx="5434012" cy="2616200"/>
          </a:xfrm>
        </p:grpSpPr>
        <p:grpSp>
          <p:nvGrpSpPr>
            <p:cNvPr id="87" name="组合 86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/>
          <p:cNvSpPr/>
          <p:nvPr/>
        </p:nvSpPr>
        <p:spPr>
          <a:xfrm>
            <a:off x="3017965" y="4684920"/>
            <a:ext cx="6258195" cy="12403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柱图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340605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817813" y="1125538"/>
            <a:ext cx="4814887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12879" y="2962141"/>
            <a:ext cx="7759315" cy="3503053"/>
            <a:chOff x="-12879" y="2962141"/>
            <a:chExt cx="7759315" cy="3503053"/>
          </a:xfrm>
        </p:grpSpPr>
        <p:sp>
          <p:nvSpPr>
            <p:cNvPr id="34" name="任意多边形 33"/>
            <p:cNvSpPr/>
            <p:nvPr/>
          </p:nvSpPr>
          <p:spPr>
            <a:xfrm>
              <a:off x="-12879" y="3025641"/>
              <a:ext cx="7759253" cy="3439553"/>
            </a:xfrm>
            <a:custGeom>
              <a:avLst/>
              <a:gdLst>
                <a:gd name="connsiteX0" fmla="*/ 7379594 w 7759253"/>
                <a:gd name="connsiteY0" fmla="*/ 0 h 3439553"/>
                <a:gd name="connsiteX1" fmla="*/ 7759253 w 7759253"/>
                <a:gd name="connsiteY1" fmla="*/ 1036839 h 3439553"/>
                <a:gd name="connsiteX2" fmla="*/ 7379594 w 7759253"/>
                <a:gd name="connsiteY2" fmla="*/ 978794 h 3439553"/>
                <a:gd name="connsiteX3" fmla="*/ 4580765 w 7759253"/>
                <a:gd name="connsiteY3" fmla="*/ 2362468 h 3439553"/>
                <a:gd name="connsiteX4" fmla="*/ 1278691 w 7759253"/>
                <a:gd name="connsiteY4" fmla="*/ 3422805 h 3439553"/>
                <a:gd name="connsiteX5" fmla="*/ 1252483 w 7759253"/>
                <a:gd name="connsiteY5" fmla="*/ 3439553 h 3439553"/>
                <a:gd name="connsiteX6" fmla="*/ 12114 w 7759253"/>
                <a:gd name="connsiteY6" fmla="*/ 3439553 h 3439553"/>
                <a:gd name="connsiteX7" fmla="*/ 0 w 7759253"/>
                <a:gd name="connsiteY7" fmla="*/ 2434107 h 3439553"/>
                <a:gd name="connsiteX8" fmla="*/ 4739425 w 7759253"/>
                <a:gd name="connsiteY8" fmla="*/ 2176529 h 3439553"/>
                <a:gd name="connsiteX9" fmla="*/ 6806216 w 7759253"/>
                <a:gd name="connsiteY9" fmla="*/ 856892 h 3439553"/>
                <a:gd name="connsiteX10" fmla="*/ 6497481 w 7759253"/>
                <a:gd name="connsiteY10" fmla="*/ 805019 h 343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59253" h="3439553">
                  <a:moveTo>
                    <a:pt x="7379594" y="0"/>
                  </a:moveTo>
                  <a:lnTo>
                    <a:pt x="7759253" y="1036839"/>
                  </a:lnTo>
                  <a:lnTo>
                    <a:pt x="7379594" y="978794"/>
                  </a:lnTo>
                  <a:cubicBezTo>
                    <a:pt x="6432863" y="2650707"/>
                    <a:pt x="5899567" y="2512200"/>
                    <a:pt x="4580765" y="2362468"/>
                  </a:cubicBezTo>
                  <a:cubicBezTo>
                    <a:pt x="3344388" y="2222095"/>
                    <a:pt x="1999009" y="2968585"/>
                    <a:pt x="1278691" y="3422805"/>
                  </a:cubicBezTo>
                  <a:lnTo>
                    <a:pt x="1252483" y="3439553"/>
                  </a:lnTo>
                  <a:lnTo>
                    <a:pt x="12114" y="3439553"/>
                  </a:lnTo>
                  <a:lnTo>
                    <a:pt x="0" y="2434107"/>
                  </a:lnTo>
                  <a:cubicBezTo>
                    <a:pt x="2106858" y="1592598"/>
                    <a:pt x="3292967" y="1957588"/>
                    <a:pt x="4739425" y="2176529"/>
                  </a:cubicBezTo>
                  <a:cubicBezTo>
                    <a:pt x="5936355" y="2058383"/>
                    <a:pt x="6339536" y="1356038"/>
                    <a:pt x="6806216" y="856892"/>
                  </a:cubicBezTo>
                  <a:lnTo>
                    <a:pt x="6497481" y="805019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bg1">
                    <a:lumMod val="65000"/>
                  </a:schemeClr>
                </a:gs>
                <a:gs pos="27000">
                  <a:schemeClr val="tx1">
                    <a:lumMod val="85000"/>
                    <a:lumOff val="15000"/>
                  </a:schemeClr>
                </a:gs>
                <a:gs pos="71000">
                  <a:schemeClr val="bg1">
                    <a:lumMod val="5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372351" y="3943352"/>
              <a:ext cx="374085" cy="119062"/>
            </a:xfrm>
            <a:custGeom>
              <a:avLst/>
              <a:gdLst>
                <a:gd name="connsiteX0" fmla="*/ 0 w 390525"/>
                <a:gd name="connsiteY0" fmla="*/ 0 h 133350"/>
                <a:gd name="connsiteX1" fmla="*/ 28575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0 w 390525"/>
                <a:gd name="connsiteY0" fmla="*/ 0 h 133350"/>
                <a:gd name="connsiteX1" fmla="*/ 21432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45243 w 369093"/>
                <a:gd name="connsiteY0" fmla="*/ 0 h 116681"/>
                <a:gd name="connsiteX1" fmla="*/ 0 w 369093"/>
                <a:gd name="connsiteY1" fmla="*/ 59531 h 116681"/>
                <a:gd name="connsiteX2" fmla="*/ 369093 w 369093"/>
                <a:gd name="connsiteY2" fmla="*/ 116681 h 116681"/>
                <a:gd name="connsiteX3" fmla="*/ 369093 w 369093"/>
                <a:gd name="connsiteY3" fmla="*/ 50006 h 116681"/>
                <a:gd name="connsiteX4" fmla="*/ 45243 w 369093"/>
                <a:gd name="connsiteY4" fmla="*/ 0 h 116681"/>
                <a:gd name="connsiteX0" fmla="*/ 0 w 371475"/>
                <a:gd name="connsiteY0" fmla="*/ 0 h 114299"/>
                <a:gd name="connsiteX1" fmla="*/ 2382 w 371475"/>
                <a:gd name="connsiteY1" fmla="*/ 57149 h 114299"/>
                <a:gd name="connsiteX2" fmla="*/ 371475 w 371475"/>
                <a:gd name="connsiteY2" fmla="*/ 114299 h 114299"/>
                <a:gd name="connsiteX3" fmla="*/ 371475 w 371475"/>
                <a:gd name="connsiteY3" fmla="*/ 47624 h 114299"/>
                <a:gd name="connsiteX4" fmla="*/ 0 w 371475"/>
                <a:gd name="connsiteY4" fmla="*/ 0 h 114299"/>
                <a:gd name="connsiteX0" fmla="*/ 0 w 373856"/>
                <a:gd name="connsiteY0" fmla="*/ 0 h 114299"/>
                <a:gd name="connsiteX1" fmla="*/ 2382 w 373856"/>
                <a:gd name="connsiteY1" fmla="*/ 57149 h 114299"/>
                <a:gd name="connsiteX2" fmla="*/ 371475 w 373856"/>
                <a:gd name="connsiteY2" fmla="*/ 114299 h 114299"/>
                <a:gd name="connsiteX3" fmla="*/ 373856 w 373856"/>
                <a:gd name="connsiteY3" fmla="*/ 54768 h 114299"/>
                <a:gd name="connsiteX4" fmla="*/ 0 w 373856"/>
                <a:gd name="connsiteY4" fmla="*/ 0 h 114299"/>
                <a:gd name="connsiteX0" fmla="*/ 0 w 374085"/>
                <a:gd name="connsiteY0" fmla="*/ 0 h 119062"/>
                <a:gd name="connsiteX1" fmla="*/ 2382 w 374085"/>
                <a:gd name="connsiteY1" fmla="*/ 57149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  <a:gd name="connsiteX0" fmla="*/ 0 w 374085"/>
                <a:gd name="connsiteY0" fmla="*/ 0 h 119062"/>
                <a:gd name="connsiteX1" fmla="*/ 2382 w 374085"/>
                <a:gd name="connsiteY1" fmla="*/ 59530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85" h="119062">
                  <a:moveTo>
                    <a:pt x="0" y="0"/>
                  </a:moveTo>
                  <a:lnTo>
                    <a:pt x="2382" y="59530"/>
                  </a:lnTo>
                  <a:lnTo>
                    <a:pt x="373856" y="119062"/>
                  </a:lnTo>
                  <a:cubicBezTo>
                    <a:pt x="374650" y="99218"/>
                    <a:pt x="373062" y="74612"/>
                    <a:pt x="373856" y="547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481764" y="3767112"/>
              <a:ext cx="376466" cy="121443"/>
            </a:xfrm>
            <a:custGeom>
              <a:avLst/>
              <a:gdLst>
                <a:gd name="connsiteX0" fmla="*/ 0 w 390525"/>
                <a:gd name="connsiteY0" fmla="*/ 0 h 133350"/>
                <a:gd name="connsiteX1" fmla="*/ 28575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0 w 390525"/>
                <a:gd name="connsiteY0" fmla="*/ 0 h 133350"/>
                <a:gd name="connsiteX1" fmla="*/ 21432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45243 w 369093"/>
                <a:gd name="connsiteY0" fmla="*/ 0 h 116681"/>
                <a:gd name="connsiteX1" fmla="*/ 0 w 369093"/>
                <a:gd name="connsiteY1" fmla="*/ 59531 h 116681"/>
                <a:gd name="connsiteX2" fmla="*/ 369093 w 369093"/>
                <a:gd name="connsiteY2" fmla="*/ 116681 h 116681"/>
                <a:gd name="connsiteX3" fmla="*/ 369093 w 369093"/>
                <a:gd name="connsiteY3" fmla="*/ 50006 h 116681"/>
                <a:gd name="connsiteX4" fmla="*/ 45243 w 369093"/>
                <a:gd name="connsiteY4" fmla="*/ 0 h 116681"/>
                <a:gd name="connsiteX0" fmla="*/ 0 w 371475"/>
                <a:gd name="connsiteY0" fmla="*/ 0 h 114299"/>
                <a:gd name="connsiteX1" fmla="*/ 2382 w 371475"/>
                <a:gd name="connsiteY1" fmla="*/ 57149 h 114299"/>
                <a:gd name="connsiteX2" fmla="*/ 371475 w 371475"/>
                <a:gd name="connsiteY2" fmla="*/ 114299 h 114299"/>
                <a:gd name="connsiteX3" fmla="*/ 371475 w 371475"/>
                <a:gd name="connsiteY3" fmla="*/ 47624 h 114299"/>
                <a:gd name="connsiteX4" fmla="*/ 0 w 371475"/>
                <a:gd name="connsiteY4" fmla="*/ 0 h 114299"/>
                <a:gd name="connsiteX0" fmla="*/ 0 w 373856"/>
                <a:gd name="connsiteY0" fmla="*/ 0 h 114299"/>
                <a:gd name="connsiteX1" fmla="*/ 2382 w 373856"/>
                <a:gd name="connsiteY1" fmla="*/ 57149 h 114299"/>
                <a:gd name="connsiteX2" fmla="*/ 371475 w 373856"/>
                <a:gd name="connsiteY2" fmla="*/ 114299 h 114299"/>
                <a:gd name="connsiteX3" fmla="*/ 373856 w 373856"/>
                <a:gd name="connsiteY3" fmla="*/ 54768 h 114299"/>
                <a:gd name="connsiteX4" fmla="*/ 0 w 373856"/>
                <a:gd name="connsiteY4" fmla="*/ 0 h 114299"/>
                <a:gd name="connsiteX0" fmla="*/ 0 w 374085"/>
                <a:gd name="connsiteY0" fmla="*/ 0 h 119062"/>
                <a:gd name="connsiteX1" fmla="*/ 2382 w 374085"/>
                <a:gd name="connsiteY1" fmla="*/ 57149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  <a:gd name="connsiteX0" fmla="*/ 0 w 374085"/>
                <a:gd name="connsiteY0" fmla="*/ 0 h 119062"/>
                <a:gd name="connsiteX1" fmla="*/ 2382 w 374085"/>
                <a:gd name="connsiteY1" fmla="*/ 59530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  <a:gd name="connsiteX0" fmla="*/ 0 w 376466"/>
                <a:gd name="connsiteY0" fmla="*/ 0 h 121443"/>
                <a:gd name="connsiteX1" fmla="*/ 4763 w 376466"/>
                <a:gd name="connsiteY1" fmla="*/ 61911 h 121443"/>
                <a:gd name="connsiteX2" fmla="*/ 376237 w 376466"/>
                <a:gd name="connsiteY2" fmla="*/ 121443 h 121443"/>
                <a:gd name="connsiteX3" fmla="*/ 376237 w 376466"/>
                <a:gd name="connsiteY3" fmla="*/ 57149 h 121443"/>
                <a:gd name="connsiteX4" fmla="*/ 0 w 376466"/>
                <a:gd name="connsiteY4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66" h="121443">
                  <a:moveTo>
                    <a:pt x="0" y="0"/>
                  </a:moveTo>
                  <a:lnTo>
                    <a:pt x="4763" y="61911"/>
                  </a:lnTo>
                  <a:lnTo>
                    <a:pt x="376237" y="121443"/>
                  </a:lnTo>
                  <a:cubicBezTo>
                    <a:pt x="377031" y="101599"/>
                    <a:pt x="375443" y="76993"/>
                    <a:pt x="376237" y="571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-12879" y="2962141"/>
              <a:ext cx="7759253" cy="3503053"/>
            </a:xfrm>
            <a:custGeom>
              <a:avLst/>
              <a:gdLst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806216 w 7740203"/>
                <a:gd name="connsiteY2" fmla="*/ 85689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806216 w 7740203"/>
                <a:gd name="connsiteY2" fmla="*/ 856892 h 3503053"/>
                <a:gd name="connsiteX3" fmla="*/ 6497481 w 7740203"/>
                <a:gd name="connsiteY3" fmla="*/ 80501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422015 w 7759253"/>
                <a:gd name="connsiteY7" fmla="*/ 22989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422015 w 7759253"/>
                <a:gd name="connsiteY7" fmla="*/ 22989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422015 w 7759253"/>
                <a:gd name="connsiteY7" fmla="*/ 22989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809365 w 7759253"/>
                <a:gd name="connsiteY7" fmla="*/ 23497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809365 w 7759253"/>
                <a:gd name="connsiteY7" fmla="*/ 23497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809365 w 7759253"/>
                <a:gd name="connsiteY7" fmla="*/ 23497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599815 w 7759253"/>
                <a:gd name="connsiteY7" fmla="*/ 23434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59253" h="3503053">
                  <a:moveTo>
                    <a:pt x="0" y="2434107"/>
                  </a:moveTo>
                  <a:cubicBezTo>
                    <a:pt x="2106858" y="1592598"/>
                    <a:pt x="3292967" y="1957588"/>
                    <a:pt x="4739425" y="2176529"/>
                  </a:cubicBezTo>
                  <a:cubicBezTo>
                    <a:pt x="5936355" y="2058383"/>
                    <a:pt x="6339536" y="1356038"/>
                    <a:pt x="6806216" y="856892"/>
                  </a:cubicBezTo>
                  <a:lnTo>
                    <a:pt x="6497481" y="805019"/>
                  </a:lnTo>
                  <a:lnTo>
                    <a:pt x="7379594" y="0"/>
                  </a:lnTo>
                  <a:lnTo>
                    <a:pt x="7759253" y="1036839"/>
                  </a:lnTo>
                  <a:lnTo>
                    <a:pt x="7379594" y="978794"/>
                  </a:lnTo>
                  <a:cubicBezTo>
                    <a:pt x="6432863" y="2650707"/>
                    <a:pt x="6050477" y="2528373"/>
                    <a:pt x="4599815" y="2343418"/>
                  </a:cubicBezTo>
                  <a:cubicBezTo>
                    <a:pt x="3149153" y="2158463"/>
                    <a:pt x="1603241" y="3065708"/>
                    <a:pt x="927279" y="3503053"/>
                  </a:cubicBezTo>
                  <a:lnTo>
                    <a:pt x="12879" y="3503053"/>
                  </a:lnTo>
                  <a:lnTo>
                    <a:pt x="0" y="2434107"/>
                  </a:lnTo>
                  <a:close/>
                </a:path>
              </a:pathLst>
            </a:custGeom>
            <a:gradFill>
              <a:gsLst>
                <a:gs pos="0">
                  <a:srgbClr val="202022"/>
                </a:gs>
                <a:gs pos="31000">
                  <a:schemeClr val="bg1">
                    <a:lumMod val="65000"/>
                  </a:schemeClr>
                </a:gs>
                <a:gs pos="51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64100" y="2632835"/>
            <a:ext cx="974129" cy="2567946"/>
            <a:chOff x="4264100" y="2632835"/>
            <a:chExt cx="974129" cy="2567946"/>
          </a:xfrm>
        </p:grpSpPr>
        <p:sp>
          <p:nvSpPr>
            <p:cNvPr id="38" name="立方体 37"/>
            <p:cNvSpPr/>
            <p:nvPr/>
          </p:nvSpPr>
          <p:spPr>
            <a:xfrm flipH="1">
              <a:off x="4264100" y="2632835"/>
              <a:ext cx="974129" cy="2567946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BE1007"/>
                </a:gs>
                <a:gs pos="37000">
                  <a:srgbClr val="F93D32"/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421658" y="2799330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8805" y="3289299"/>
            <a:ext cx="985782" cy="1911481"/>
            <a:chOff x="3368805" y="3289299"/>
            <a:chExt cx="985782" cy="1911481"/>
          </a:xfrm>
        </p:grpSpPr>
        <p:sp>
          <p:nvSpPr>
            <p:cNvPr id="37" name="立方体 36"/>
            <p:cNvSpPr/>
            <p:nvPr/>
          </p:nvSpPr>
          <p:spPr>
            <a:xfrm flipH="1">
              <a:off x="3368805" y="3289299"/>
              <a:ext cx="974129" cy="1911481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538016" y="3429000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5163" y="3888555"/>
            <a:ext cx="974129" cy="1312226"/>
            <a:chOff x="2485163" y="3888555"/>
            <a:chExt cx="974129" cy="1312226"/>
          </a:xfrm>
        </p:grpSpPr>
        <p:sp>
          <p:nvSpPr>
            <p:cNvPr id="36" name="立方体 35"/>
            <p:cNvSpPr/>
            <p:nvPr/>
          </p:nvSpPr>
          <p:spPr>
            <a:xfrm flipH="1">
              <a:off x="2485163" y="3888555"/>
              <a:ext cx="974129" cy="1312226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BE1007"/>
                </a:gs>
                <a:gs pos="37000">
                  <a:srgbClr val="F93D32"/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2631012" y="4024510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6374" y="4337180"/>
            <a:ext cx="974129" cy="863599"/>
            <a:chOff x="1596374" y="4337180"/>
            <a:chExt cx="974129" cy="863599"/>
          </a:xfrm>
        </p:grpSpPr>
        <p:sp>
          <p:nvSpPr>
            <p:cNvPr id="20" name="立方体 19"/>
            <p:cNvSpPr/>
            <p:nvPr/>
          </p:nvSpPr>
          <p:spPr>
            <a:xfrm flipH="1">
              <a:off x="1596374" y="4337180"/>
              <a:ext cx="974129" cy="863599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741577" y="4414235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59527" y="4337180"/>
            <a:ext cx="609572" cy="1400161"/>
            <a:chOff x="296863" y="-1059847"/>
            <a:chExt cx="1369560" cy="314582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6" name="Freeform 69"/>
            <p:cNvSpPr>
              <a:spLocks noEditPoints="1"/>
            </p:cNvSpPr>
            <p:nvPr/>
          </p:nvSpPr>
          <p:spPr bwMode="auto">
            <a:xfrm>
              <a:off x="698501" y="-1059847"/>
              <a:ext cx="341313" cy="555625"/>
            </a:xfrm>
            <a:custGeom>
              <a:avLst/>
              <a:gdLst>
                <a:gd name="T0" fmla="*/ 80 w 91"/>
                <a:gd name="T1" fmla="*/ 15 h 148"/>
                <a:gd name="T2" fmla="*/ 73 w 91"/>
                <a:gd name="T3" fmla="*/ 10 h 148"/>
                <a:gd name="T4" fmla="*/ 25 w 91"/>
                <a:gd name="T5" fmla="*/ 10 h 148"/>
                <a:gd name="T6" fmla="*/ 3 w 91"/>
                <a:gd name="T7" fmla="*/ 45 h 148"/>
                <a:gd name="T8" fmla="*/ 8 w 91"/>
                <a:gd name="T9" fmla="*/ 96 h 148"/>
                <a:gd name="T10" fmla="*/ 12 w 91"/>
                <a:gd name="T11" fmla="*/ 112 h 148"/>
                <a:gd name="T12" fmla="*/ 10 w 91"/>
                <a:gd name="T13" fmla="*/ 140 h 148"/>
                <a:gd name="T14" fmla="*/ 24 w 91"/>
                <a:gd name="T15" fmla="*/ 129 h 148"/>
                <a:gd name="T16" fmla="*/ 18 w 91"/>
                <a:gd name="T17" fmla="*/ 88 h 148"/>
                <a:gd name="T18" fmla="*/ 23 w 91"/>
                <a:gd name="T19" fmla="*/ 72 h 148"/>
                <a:gd name="T20" fmla="*/ 51 w 91"/>
                <a:gd name="T21" fmla="*/ 45 h 148"/>
                <a:gd name="T22" fmla="*/ 57 w 91"/>
                <a:gd name="T23" fmla="*/ 29 h 148"/>
                <a:gd name="T24" fmla="*/ 66 w 91"/>
                <a:gd name="T25" fmla="*/ 36 h 148"/>
                <a:gd name="T26" fmla="*/ 80 w 91"/>
                <a:gd name="T27" fmla="*/ 15 h 148"/>
                <a:gd name="T28" fmla="*/ 10 w 91"/>
                <a:gd name="T29" fmla="*/ 95 h 148"/>
                <a:gd name="T30" fmla="*/ 5 w 91"/>
                <a:gd name="T31" fmla="*/ 45 h 148"/>
                <a:gd name="T32" fmla="*/ 26 w 91"/>
                <a:gd name="T33" fmla="*/ 12 h 148"/>
                <a:gd name="T34" fmla="*/ 70 w 91"/>
                <a:gd name="T35" fmla="*/ 11 h 148"/>
                <a:gd name="T36" fmla="*/ 25 w 91"/>
                <a:gd name="T37" fmla="*/ 21 h 148"/>
                <a:gd name="T38" fmla="*/ 9 w 91"/>
                <a:gd name="T39" fmla="*/ 72 h 148"/>
                <a:gd name="T40" fmla="*/ 14 w 91"/>
                <a:gd name="T41" fmla="*/ 107 h 148"/>
                <a:gd name="T42" fmla="*/ 10 w 91"/>
                <a:gd name="T43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48">
                  <a:moveTo>
                    <a:pt x="80" y="15"/>
                  </a:moveTo>
                  <a:cubicBezTo>
                    <a:pt x="78" y="13"/>
                    <a:pt x="75" y="12"/>
                    <a:pt x="73" y="10"/>
                  </a:cubicBezTo>
                  <a:cubicBezTo>
                    <a:pt x="56" y="0"/>
                    <a:pt x="40" y="0"/>
                    <a:pt x="25" y="10"/>
                  </a:cubicBezTo>
                  <a:cubicBezTo>
                    <a:pt x="13" y="20"/>
                    <a:pt x="6" y="31"/>
                    <a:pt x="3" y="45"/>
                  </a:cubicBezTo>
                  <a:cubicBezTo>
                    <a:pt x="0" y="59"/>
                    <a:pt x="2" y="76"/>
                    <a:pt x="8" y="96"/>
                  </a:cubicBezTo>
                  <a:cubicBezTo>
                    <a:pt x="10" y="102"/>
                    <a:pt x="11" y="107"/>
                    <a:pt x="12" y="112"/>
                  </a:cubicBezTo>
                  <a:cubicBezTo>
                    <a:pt x="14" y="124"/>
                    <a:pt x="13" y="133"/>
                    <a:pt x="10" y="140"/>
                  </a:cubicBezTo>
                  <a:cubicBezTo>
                    <a:pt x="18" y="148"/>
                    <a:pt x="22" y="145"/>
                    <a:pt x="24" y="12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35" y="66"/>
                    <a:pt x="45" y="57"/>
                    <a:pt x="51" y="45"/>
                  </a:cubicBezTo>
                  <a:cubicBezTo>
                    <a:pt x="53" y="40"/>
                    <a:pt x="55" y="35"/>
                    <a:pt x="57" y="29"/>
                  </a:cubicBezTo>
                  <a:cubicBezTo>
                    <a:pt x="60" y="31"/>
                    <a:pt x="63" y="33"/>
                    <a:pt x="66" y="36"/>
                  </a:cubicBezTo>
                  <a:cubicBezTo>
                    <a:pt x="87" y="43"/>
                    <a:pt x="91" y="36"/>
                    <a:pt x="80" y="15"/>
                  </a:cubicBezTo>
                  <a:close/>
                  <a:moveTo>
                    <a:pt x="10" y="95"/>
                  </a:moveTo>
                  <a:cubicBezTo>
                    <a:pt x="4" y="76"/>
                    <a:pt x="2" y="59"/>
                    <a:pt x="5" y="45"/>
                  </a:cubicBezTo>
                  <a:cubicBezTo>
                    <a:pt x="8" y="33"/>
                    <a:pt x="15" y="22"/>
                    <a:pt x="26" y="12"/>
                  </a:cubicBezTo>
                  <a:cubicBezTo>
                    <a:pt x="40" y="3"/>
                    <a:pt x="55" y="3"/>
                    <a:pt x="70" y="11"/>
                  </a:cubicBezTo>
                  <a:cubicBezTo>
                    <a:pt x="55" y="8"/>
                    <a:pt x="41" y="11"/>
                    <a:pt x="25" y="21"/>
                  </a:cubicBezTo>
                  <a:cubicBezTo>
                    <a:pt x="14" y="30"/>
                    <a:pt x="9" y="47"/>
                    <a:pt x="9" y="72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3" y="103"/>
                    <a:pt x="12" y="99"/>
                    <a:pt x="10" y="9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704851" y="-1048735"/>
              <a:ext cx="255588" cy="390525"/>
            </a:xfrm>
            <a:custGeom>
              <a:avLst/>
              <a:gdLst>
                <a:gd name="T0" fmla="*/ 3 w 68"/>
                <a:gd name="T1" fmla="*/ 42 h 104"/>
                <a:gd name="T2" fmla="*/ 8 w 68"/>
                <a:gd name="T3" fmla="*/ 92 h 104"/>
                <a:gd name="T4" fmla="*/ 12 w 68"/>
                <a:gd name="T5" fmla="*/ 104 h 104"/>
                <a:gd name="T6" fmla="*/ 7 w 68"/>
                <a:gd name="T7" fmla="*/ 69 h 104"/>
                <a:gd name="T8" fmla="*/ 23 w 68"/>
                <a:gd name="T9" fmla="*/ 18 h 104"/>
                <a:gd name="T10" fmla="*/ 68 w 68"/>
                <a:gd name="T11" fmla="*/ 8 h 104"/>
                <a:gd name="T12" fmla="*/ 24 w 68"/>
                <a:gd name="T13" fmla="*/ 9 h 104"/>
                <a:gd name="T14" fmla="*/ 3 w 68"/>
                <a:gd name="T15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4">
                  <a:moveTo>
                    <a:pt x="3" y="42"/>
                  </a:moveTo>
                  <a:cubicBezTo>
                    <a:pt x="0" y="56"/>
                    <a:pt x="2" y="73"/>
                    <a:pt x="8" y="92"/>
                  </a:cubicBezTo>
                  <a:cubicBezTo>
                    <a:pt x="10" y="96"/>
                    <a:pt x="11" y="100"/>
                    <a:pt x="12" y="10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44"/>
                    <a:pt x="12" y="27"/>
                    <a:pt x="23" y="18"/>
                  </a:cubicBezTo>
                  <a:cubicBezTo>
                    <a:pt x="39" y="8"/>
                    <a:pt x="53" y="5"/>
                    <a:pt x="68" y="8"/>
                  </a:cubicBezTo>
                  <a:cubicBezTo>
                    <a:pt x="53" y="0"/>
                    <a:pt x="38" y="0"/>
                    <a:pt x="24" y="9"/>
                  </a:cubicBezTo>
                  <a:cubicBezTo>
                    <a:pt x="13" y="19"/>
                    <a:pt x="6" y="30"/>
                    <a:pt x="3" y="4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1"/>
            <p:cNvSpPr>
              <a:spLocks/>
            </p:cNvSpPr>
            <p:nvPr/>
          </p:nvSpPr>
          <p:spPr bwMode="auto">
            <a:xfrm>
              <a:off x="946151" y="-1004285"/>
              <a:ext cx="142875" cy="436563"/>
            </a:xfrm>
            <a:custGeom>
              <a:avLst/>
              <a:gdLst>
                <a:gd name="T0" fmla="*/ 14 w 38"/>
                <a:gd name="T1" fmla="*/ 0 h 116"/>
                <a:gd name="T2" fmla="*/ 0 w 38"/>
                <a:gd name="T3" fmla="*/ 21 h 116"/>
                <a:gd name="T4" fmla="*/ 8 w 38"/>
                <a:gd name="T5" fmla="*/ 30 h 116"/>
                <a:gd name="T6" fmla="*/ 17 w 38"/>
                <a:gd name="T7" fmla="*/ 45 h 116"/>
                <a:gd name="T8" fmla="*/ 18 w 38"/>
                <a:gd name="T9" fmla="*/ 88 h 116"/>
                <a:gd name="T10" fmla="*/ 18 w 38"/>
                <a:gd name="T11" fmla="*/ 92 h 116"/>
                <a:gd name="T12" fmla="*/ 18 w 38"/>
                <a:gd name="T13" fmla="*/ 97 h 116"/>
                <a:gd name="T14" fmla="*/ 22 w 38"/>
                <a:gd name="T15" fmla="*/ 116 h 116"/>
                <a:gd name="T16" fmla="*/ 29 w 38"/>
                <a:gd name="T17" fmla="*/ 97 h 116"/>
                <a:gd name="T18" fmla="*/ 32 w 38"/>
                <a:gd name="T19" fmla="*/ 30 h 116"/>
                <a:gd name="T20" fmla="*/ 25 w 38"/>
                <a:gd name="T21" fmla="*/ 10 h 116"/>
                <a:gd name="T22" fmla="*/ 14 w 38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16">
                  <a:moveTo>
                    <a:pt x="14" y="0"/>
                  </a:moveTo>
                  <a:cubicBezTo>
                    <a:pt x="25" y="21"/>
                    <a:pt x="21" y="28"/>
                    <a:pt x="0" y="21"/>
                  </a:cubicBezTo>
                  <a:cubicBezTo>
                    <a:pt x="3" y="23"/>
                    <a:pt x="6" y="26"/>
                    <a:pt x="8" y="30"/>
                  </a:cubicBezTo>
                  <a:cubicBezTo>
                    <a:pt x="11" y="34"/>
                    <a:pt x="14" y="39"/>
                    <a:pt x="17" y="45"/>
                  </a:cubicBezTo>
                  <a:cubicBezTo>
                    <a:pt x="21" y="59"/>
                    <a:pt x="22" y="74"/>
                    <a:pt x="18" y="88"/>
                  </a:cubicBezTo>
                  <a:cubicBezTo>
                    <a:pt x="18" y="90"/>
                    <a:pt x="18" y="91"/>
                    <a:pt x="18" y="92"/>
                  </a:cubicBezTo>
                  <a:cubicBezTo>
                    <a:pt x="18" y="94"/>
                    <a:pt x="18" y="96"/>
                    <a:pt x="18" y="97"/>
                  </a:cubicBezTo>
                  <a:cubicBezTo>
                    <a:pt x="17" y="108"/>
                    <a:pt x="19" y="114"/>
                    <a:pt x="22" y="116"/>
                  </a:cubicBezTo>
                  <a:cubicBezTo>
                    <a:pt x="25" y="109"/>
                    <a:pt x="27" y="103"/>
                    <a:pt x="29" y="97"/>
                  </a:cubicBezTo>
                  <a:cubicBezTo>
                    <a:pt x="37" y="73"/>
                    <a:pt x="38" y="51"/>
                    <a:pt x="32" y="30"/>
                  </a:cubicBezTo>
                  <a:cubicBezTo>
                    <a:pt x="31" y="23"/>
                    <a:pt x="29" y="17"/>
                    <a:pt x="25" y="10"/>
                  </a:cubicBezTo>
                  <a:cubicBezTo>
                    <a:pt x="22" y="6"/>
                    <a:pt x="18" y="3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2"/>
            <p:cNvSpPr>
              <a:spLocks/>
            </p:cNvSpPr>
            <p:nvPr/>
          </p:nvSpPr>
          <p:spPr bwMode="auto">
            <a:xfrm>
              <a:off x="712788" y="-789972"/>
              <a:ext cx="142875" cy="379413"/>
            </a:xfrm>
            <a:custGeom>
              <a:avLst/>
              <a:gdLst>
                <a:gd name="T0" fmla="*/ 19 w 38"/>
                <a:gd name="T1" fmla="*/ 0 h 101"/>
                <a:gd name="T2" fmla="*/ 14 w 38"/>
                <a:gd name="T3" fmla="*/ 16 h 101"/>
                <a:gd name="T4" fmla="*/ 20 w 38"/>
                <a:gd name="T5" fmla="*/ 57 h 101"/>
                <a:gd name="T6" fmla="*/ 6 w 38"/>
                <a:gd name="T7" fmla="*/ 68 h 101"/>
                <a:gd name="T8" fmla="*/ 5 w 38"/>
                <a:gd name="T9" fmla="*/ 71 h 101"/>
                <a:gd name="T10" fmla="*/ 20 w 38"/>
                <a:gd name="T11" fmla="*/ 90 h 101"/>
                <a:gd name="T12" fmla="*/ 38 w 38"/>
                <a:gd name="T13" fmla="*/ 49 h 101"/>
                <a:gd name="T14" fmla="*/ 30 w 38"/>
                <a:gd name="T15" fmla="*/ 40 h 101"/>
                <a:gd name="T16" fmla="*/ 19 w 3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1">
                  <a:moveTo>
                    <a:pt x="19" y="0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8" y="73"/>
                    <a:pt x="14" y="76"/>
                    <a:pt x="6" y="68"/>
                  </a:cubicBezTo>
                  <a:cubicBezTo>
                    <a:pt x="6" y="69"/>
                    <a:pt x="5" y="70"/>
                    <a:pt x="5" y="71"/>
                  </a:cubicBezTo>
                  <a:cubicBezTo>
                    <a:pt x="0" y="95"/>
                    <a:pt x="5" y="101"/>
                    <a:pt x="20" y="9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5" y="46"/>
                    <a:pt x="32" y="43"/>
                    <a:pt x="30" y="40"/>
                  </a:cubicBezTo>
                  <a:cubicBezTo>
                    <a:pt x="21" y="28"/>
                    <a:pt x="18" y="15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3"/>
            <p:cNvSpPr>
              <a:spLocks noEditPoints="1"/>
            </p:cNvSpPr>
            <p:nvPr/>
          </p:nvSpPr>
          <p:spPr bwMode="auto">
            <a:xfrm>
              <a:off x="788988" y="-886810"/>
              <a:ext cx="284163" cy="566738"/>
            </a:xfrm>
            <a:custGeom>
              <a:avLst/>
              <a:gdLst>
                <a:gd name="T0" fmla="*/ 53 w 76"/>
                <a:gd name="T1" fmla="*/ 42 h 151"/>
                <a:gd name="T2" fmla="*/ 36 w 76"/>
                <a:gd name="T3" fmla="*/ 0 h 151"/>
                <a:gd name="T4" fmla="*/ 5 w 76"/>
                <a:gd name="T5" fmla="*/ 30 h 151"/>
                <a:gd name="T6" fmla="*/ 18 w 76"/>
                <a:gd name="T7" fmla="*/ 75 h 151"/>
                <a:gd name="T8" fmla="*/ 0 w 76"/>
                <a:gd name="T9" fmla="*/ 116 h 151"/>
                <a:gd name="T10" fmla="*/ 6 w 76"/>
                <a:gd name="T11" fmla="*/ 146 h 151"/>
                <a:gd name="T12" fmla="*/ 64 w 76"/>
                <a:gd name="T13" fmla="*/ 137 h 151"/>
                <a:gd name="T14" fmla="*/ 66 w 76"/>
                <a:gd name="T15" fmla="*/ 103 h 151"/>
                <a:gd name="T16" fmla="*/ 60 w 76"/>
                <a:gd name="T17" fmla="*/ 99 h 151"/>
                <a:gd name="T18" fmla="*/ 46 w 76"/>
                <a:gd name="T19" fmla="*/ 77 h 151"/>
                <a:gd name="T20" fmla="*/ 22 w 76"/>
                <a:gd name="T21" fmla="*/ 79 h 151"/>
                <a:gd name="T22" fmla="*/ 53 w 76"/>
                <a:gd name="T23" fmla="*/ 42 h 151"/>
                <a:gd name="T24" fmla="*/ 7 w 76"/>
                <a:gd name="T25" fmla="*/ 42 h 151"/>
                <a:gd name="T26" fmla="*/ 7 w 76"/>
                <a:gd name="T27" fmla="*/ 34 h 151"/>
                <a:gd name="T28" fmla="*/ 23 w 76"/>
                <a:gd name="T29" fmla="*/ 77 h 151"/>
                <a:gd name="T30" fmla="*/ 7 w 76"/>
                <a:gd name="T31" fmla="*/ 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51">
                  <a:moveTo>
                    <a:pt x="53" y="42"/>
                  </a:moveTo>
                  <a:cubicBezTo>
                    <a:pt x="54" y="26"/>
                    <a:pt x="48" y="12"/>
                    <a:pt x="36" y="0"/>
                  </a:cubicBezTo>
                  <a:cubicBezTo>
                    <a:pt x="31" y="16"/>
                    <a:pt x="21" y="26"/>
                    <a:pt x="5" y="30"/>
                  </a:cubicBezTo>
                  <a:cubicBezTo>
                    <a:pt x="0" y="42"/>
                    <a:pt x="4" y="57"/>
                    <a:pt x="18" y="7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29" y="151"/>
                    <a:pt x="48" y="148"/>
                    <a:pt x="64" y="137"/>
                  </a:cubicBezTo>
                  <a:cubicBezTo>
                    <a:pt x="75" y="126"/>
                    <a:pt x="76" y="115"/>
                    <a:pt x="66" y="103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39" y="82"/>
                    <a:pt x="30" y="83"/>
                    <a:pt x="22" y="79"/>
                  </a:cubicBezTo>
                  <a:cubicBezTo>
                    <a:pt x="40" y="76"/>
                    <a:pt x="51" y="63"/>
                    <a:pt x="53" y="42"/>
                  </a:cubicBezTo>
                  <a:close/>
                  <a:moveTo>
                    <a:pt x="7" y="42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13" y="69"/>
                    <a:pt x="7" y="57"/>
                    <a:pt x="7" y="42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814388" y="-759810"/>
              <a:ext cx="60325" cy="161925"/>
            </a:xfrm>
            <a:custGeom>
              <a:avLst/>
              <a:gdLst>
                <a:gd name="T0" fmla="*/ 0 w 16"/>
                <a:gd name="T1" fmla="*/ 0 h 43"/>
                <a:gd name="T2" fmla="*/ 0 w 16"/>
                <a:gd name="T3" fmla="*/ 8 h 43"/>
                <a:gd name="T4" fmla="*/ 16 w 16"/>
                <a:gd name="T5" fmla="*/ 43 h 43"/>
                <a:gd name="T6" fmla="*/ 0 w 16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23"/>
                    <a:pt x="6" y="35"/>
                    <a:pt x="16" y="4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/>
            <p:cNvSpPr>
              <a:spLocks noEditPoints="1"/>
            </p:cNvSpPr>
            <p:nvPr/>
          </p:nvSpPr>
          <p:spPr bwMode="auto">
            <a:xfrm>
              <a:off x="296863" y="-199422"/>
              <a:ext cx="622300" cy="547688"/>
            </a:xfrm>
            <a:custGeom>
              <a:avLst/>
              <a:gdLst>
                <a:gd name="T0" fmla="*/ 6 w 166"/>
                <a:gd name="T1" fmla="*/ 68 h 146"/>
                <a:gd name="T2" fmla="*/ 9 w 166"/>
                <a:gd name="T3" fmla="*/ 71 h 146"/>
                <a:gd name="T4" fmla="*/ 66 w 166"/>
                <a:gd name="T5" fmla="*/ 129 h 146"/>
                <a:gd name="T6" fmla="*/ 80 w 166"/>
                <a:gd name="T7" fmla="*/ 142 h 146"/>
                <a:gd name="T8" fmla="*/ 82 w 166"/>
                <a:gd name="T9" fmla="*/ 144 h 146"/>
                <a:gd name="T10" fmla="*/ 110 w 166"/>
                <a:gd name="T11" fmla="*/ 136 h 146"/>
                <a:gd name="T12" fmla="*/ 129 w 166"/>
                <a:gd name="T13" fmla="*/ 137 h 146"/>
                <a:gd name="T14" fmla="*/ 152 w 166"/>
                <a:gd name="T15" fmla="*/ 146 h 146"/>
                <a:gd name="T16" fmla="*/ 157 w 166"/>
                <a:gd name="T17" fmla="*/ 141 h 146"/>
                <a:gd name="T18" fmla="*/ 157 w 166"/>
                <a:gd name="T19" fmla="*/ 140 h 146"/>
                <a:gd name="T20" fmla="*/ 120 w 166"/>
                <a:gd name="T21" fmla="*/ 128 h 146"/>
                <a:gd name="T22" fmla="*/ 134 w 166"/>
                <a:gd name="T23" fmla="*/ 126 h 146"/>
                <a:gd name="T24" fmla="*/ 164 w 166"/>
                <a:gd name="T25" fmla="*/ 135 h 146"/>
                <a:gd name="T26" fmla="*/ 166 w 166"/>
                <a:gd name="T27" fmla="*/ 133 h 146"/>
                <a:gd name="T28" fmla="*/ 143 w 166"/>
                <a:gd name="T29" fmla="*/ 119 h 146"/>
                <a:gd name="T30" fmla="*/ 141 w 166"/>
                <a:gd name="T31" fmla="*/ 118 h 146"/>
                <a:gd name="T32" fmla="*/ 109 w 166"/>
                <a:gd name="T33" fmla="*/ 122 h 146"/>
                <a:gd name="T34" fmla="*/ 134 w 166"/>
                <a:gd name="T35" fmla="*/ 111 h 146"/>
                <a:gd name="T36" fmla="*/ 160 w 166"/>
                <a:gd name="T37" fmla="*/ 118 h 146"/>
                <a:gd name="T38" fmla="*/ 161 w 166"/>
                <a:gd name="T39" fmla="*/ 116 h 146"/>
                <a:gd name="T40" fmla="*/ 123 w 166"/>
                <a:gd name="T41" fmla="*/ 105 h 146"/>
                <a:gd name="T42" fmla="*/ 111 w 166"/>
                <a:gd name="T43" fmla="*/ 112 h 146"/>
                <a:gd name="T44" fmla="*/ 99 w 166"/>
                <a:gd name="T45" fmla="*/ 119 h 146"/>
                <a:gd name="T46" fmla="*/ 72 w 166"/>
                <a:gd name="T47" fmla="*/ 119 h 146"/>
                <a:gd name="T48" fmla="*/ 33 w 166"/>
                <a:gd name="T49" fmla="*/ 69 h 146"/>
                <a:gd name="T50" fmla="*/ 33 w 166"/>
                <a:gd name="T51" fmla="*/ 52 h 146"/>
                <a:gd name="T52" fmla="*/ 38 w 166"/>
                <a:gd name="T53" fmla="*/ 41 h 146"/>
                <a:gd name="T54" fmla="*/ 56 w 166"/>
                <a:gd name="T55" fmla="*/ 16 h 146"/>
                <a:gd name="T56" fmla="*/ 44 w 166"/>
                <a:gd name="T57" fmla="*/ 0 h 146"/>
                <a:gd name="T58" fmla="*/ 6 w 166"/>
                <a:gd name="T59" fmla="*/ 68 h 146"/>
                <a:gd name="T60" fmla="*/ 8 w 166"/>
                <a:gd name="T61" fmla="*/ 66 h 146"/>
                <a:gd name="T62" fmla="*/ 9 w 166"/>
                <a:gd name="T63" fmla="*/ 67 h 146"/>
                <a:gd name="T64" fmla="*/ 44 w 166"/>
                <a:gd name="T65" fmla="*/ 3 h 146"/>
                <a:gd name="T66" fmla="*/ 46 w 166"/>
                <a:gd name="T67" fmla="*/ 5 h 146"/>
                <a:gd name="T68" fmla="*/ 10 w 166"/>
                <a:gd name="T69" fmla="*/ 69 h 146"/>
                <a:gd name="T70" fmla="*/ 8 w 166"/>
                <a:gd name="T71" fmla="*/ 6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46">
                  <a:moveTo>
                    <a:pt x="6" y="68"/>
                  </a:moveTo>
                  <a:cubicBezTo>
                    <a:pt x="7" y="69"/>
                    <a:pt x="8" y="70"/>
                    <a:pt x="9" y="71"/>
                  </a:cubicBezTo>
                  <a:cubicBezTo>
                    <a:pt x="26" y="91"/>
                    <a:pt x="45" y="111"/>
                    <a:pt x="66" y="129"/>
                  </a:cubicBezTo>
                  <a:cubicBezTo>
                    <a:pt x="70" y="134"/>
                    <a:pt x="75" y="138"/>
                    <a:pt x="80" y="142"/>
                  </a:cubicBezTo>
                  <a:cubicBezTo>
                    <a:pt x="80" y="142"/>
                    <a:pt x="81" y="143"/>
                    <a:pt x="82" y="144"/>
                  </a:cubicBezTo>
                  <a:cubicBezTo>
                    <a:pt x="110" y="136"/>
                    <a:pt x="110" y="136"/>
                    <a:pt x="11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8" y="146"/>
                    <a:pt x="160" y="144"/>
                    <a:pt x="157" y="141"/>
                  </a:cubicBezTo>
                  <a:cubicBezTo>
                    <a:pt x="157" y="141"/>
                    <a:pt x="157" y="141"/>
                    <a:pt x="157" y="140"/>
                  </a:cubicBezTo>
                  <a:cubicBezTo>
                    <a:pt x="145" y="133"/>
                    <a:pt x="132" y="129"/>
                    <a:pt x="120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64" y="135"/>
                    <a:pt x="164" y="135"/>
                    <a:pt x="164" y="135"/>
                  </a:cubicBezTo>
                  <a:cubicBezTo>
                    <a:pt x="165" y="135"/>
                    <a:pt x="165" y="134"/>
                    <a:pt x="166" y="133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2" y="119"/>
                    <a:pt x="141" y="118"/>
                    <a:pt x="141" y="118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1" y="117"/>
                    <a:pt x="161" y="117"/>
                    <a:pt x="161" y="116"/>
                  </a:cubicBezTo>
                  <a:cubicBezTo>
                    <a:pt x="149" y="104"/>
                    <a:pt x="136" y="100"/>
                    <a:pt x="123" y="105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2" y="35"/>
                    <a:pt x="0" y="58"/>
                    <a:pt x="6" y="68"/>
                  </a:cubicBezTo>
                  <a:close/>
                  <a:moveTo>
                    <a:pt x="8" y="66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3" y="57"/>
                    <a:pt x="15" y="36"/>
                    <a:pt x="44" y="3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29" y="27"/>
                    <a:pt x="17" y="48"/>
                    <a:pt x="10" y="69"/>
                  </a:cubicBezTo>
                  <a:cubicBezTo>
                    <a:pt x="9" y="68"/>
                    <a:pt x="9" y="67"/>
                    <a:pt x="8" y="66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6"/>
            <p:cNvSpPr>
              <a:spLocks/>
            </p:cNvSpPr>
            <p:nvPr/>
          </p:nvSpPr>
          <p:spPr bwMode="auto">
            <a:xfrm>
              <a:off x="307976" y="-188310"/>
              <a:ext cx="160338" cy="247650"/>
            </a:xfrm>
            <a:custGeom>
              <a:avLst/>
              <a:gdLst>
                <a:gd name="T0" fmla="*/ 6 w 43"/>
                <a:gd name="T1" fmla="*/ 64 h 66"/>
                <a:gd name="T2" fmla="*/ 5 w 43"/>
                <a:gd name="T3" fmla="*/ 63 h 66"/>
                <a:gd name="T4" fmla="*/ 7 w 43"/>
                <a:gd name="T5" fmla="*/ 66 h 66"/>
                <a:gd name="T6" fmla="*/ 43 w 43"/>
                <a:gd name="T7" fmla="*/ 2 h 66"/>
                <a:gd name="T8" fmla="*/ 41 w 43"/>
                <a:gd name="T9" fmla="*/ 0 h 66"/>
                <a:gd name="T10" fmla="*/ 6 w 43"/>
                <a:gd name="T11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66">
                  <a:moveTo>
                    <a:pt x="6" y="64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6" y="64"/>
                    <a:pt x="6" y="65"/>
                    <a:pt x="7" y="66"/>
                  </a:cubicBezTo>
                  <a:cubicBezTo>
                    <a:pt x="14" y="45"/>
                    <a:pt x="26" y="24"/>
                    <a:pt x="43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2" y="33"/>
                    <a:pt x="0" y="54"/>
                    <a:pt x="6" y="64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525463" y="-199422"/>
              <a:ext cx="150813" cy="96838"/>
            </a:xfrm>
            <a:custGeom>
              <a:avLst/>
              <a:gdLst>
                <a:gd name="T0" fmla="*/ 28 w 95"/>
                <a:gd name="T1" fmla="*/ 61 h 61"/>
                <a:gd name="T2" fmla="*/ 95 w 95"/>
                <a:gd name="T3" fmla="*/ 40 h 61"/>
                <a:gd name="T4" fmla="*/ 64 w 95"/>
                <a:gd name="T5" fmla="*/ 0 h 61"/>
                <a:gd name="T6" fmla="*/ 0 w 95"/>
                <a:gd name="T7" fmla="*/ 23 h 61"/>
                <a:gd name="T8" fmla="*/ 28 w 95"/>
                <a:gd name="T9" fmla="*/ 61 h 61"/>
                <a:gd name="T10" fmla="*/ 28 w 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1">
                  <a:moveTo>
                    <a:pt x="28" y="61"/>
                  </a:moveTo>
                  <a:lnTo>
                    <a:pt x="95" y="40"/>
                  </a:lnTo>
                  <a:lnTo>
                    <a:pt x="64" y="0"/>
                  </a:lnTo>
                  <a:lnTo>
                    <a:pt x="0" y="23"/>
                  </a:lnTo>
                  <a:lnTo>
                    <a:pt x="28" y="61"/>
                  </a:lnTo>
                  <a:lnTo>
                    <a:pt x="28" y="61"/>
                  </a:lnTo>
                  <a:close/>
                </a:path>
              </a:pathLst>
            </a:custGeom>
            <a:solidFill>
              <a:srgbClr val="BCC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8"/>
            <p:cNvSpPr>
              <a:spLocks/>
            </p:cNvSpPr>
            <p:nvPr/>
          </p:nvSpPr>
          <p:spPr bwMode="auto">
            <a:xfrm>
              <a:off x="420688" y="-218472"/>
              <a:ext cx="247650" cy="465138"/>
            </a:xfrm>
            <a:custGeom>
              <a:avLst/>
              <a:gdLst>
                <a:gd name="T0" fmla="*/ 40 w 66"/>
                <a:gd name="T1" fmla="*/ 31 h 124"/>
                <a:gd name="T2" fmla="*/ 28 w 66"/>
                <a:gd name="T3" fmla="*/ 15 h 124"/>
                <a:gd name="T4" fmla="*/ 16 w 66"/>
                <a:gd name="T5" fmla="*/ 0 h 124"/>
                <a:gd name="T6" fmla="*/ 11 w 66"/>
                <a:gd name="T7" fmla="*/ 5 h 124"/>
                <a:gd name="T8" fmla="*/ 23 w 66"/>
                <a:gd name="T9" fmla="*/ 21 h 124"/>
                <a:gd name="T10" fmla="*/ 5 w 66"/>
                <a:gd name="T11" fmla="*/ 46 h 124"/>
                <a:gd name="T12" fmla="*/ 0 w 66"/>
                <a:gd name="T13" fmla="*/ 57 h 124"/>
                <a:gd name="T14" fmla="*/ 0 w 66"/>
                <a:gd name="T15" fmla="*/ 74 h 124"/>
                <a:gd name="T16" fmla="*/ 39 w 66"/>
                <a:gd name="T17" fmla="*/ 124 h 124"/>
                <a:gd name="T18" fmla="*/ 66 w 66"/>
                <a:gd name="T19" fmla="*/ 124 h 124"/>
                <a:gd name="T20" fmla="*/ 34 w 66"/>
                <a:gd name="T21" fmla="*/ 100 h 124"/>
                <a:gd name="T22" fmla="*/ 30 w 66"/>
                <a:gd name="T23" fmla="*/ 96 h 124"/>
                <a:gd name="T24" fmla="*/ 10 w 66"/>
                <a:gd name="T25" fmla="*/ 67 h 124"/>
                <a:gd name="T26" fmla="*/ 40 w 66"/>
                <a:gd name="T27" fmla="*/ 3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24">
                  <a:moveTo>
                    <a:pt x="40" y="31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3" y="3"/>
                    <a:pt x="11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3" y="121"/>
                    <a:pt x="42" y="113"/>
                    <a:pt x="34" y="100"/>
                  </a:cubicBezTo>
                  <a:cubicBezTo>
                    <a:pt x="32" y="99"/>
                    <a:pt x="31" y="98"/>
                    <a:pt x="30" y="96"/>
                  </a:cubicBezTo>
                  <a:cubicBezTo>
                    <a:pt x="24" y="84"/>
                    <a:pt x="17" y="74"/>
                    <a:pt x="10" y="67"/>
                  </a:cubicBezTo>
                  <a:cubicBezTo>
                    <a:pt x="40" y="31"/>
                    <a:pt x="40" y="31"/>
                    <a:pt x="40" y="31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690563" y="-572485"/>
              <a:ext cx="638175" cy="1033463"/>
            </a:xfrm>
            <a:custGeom>
              <a:avLst/>
              <a:gdLst>
                <a:gd name="T0" fmla="*/ 146 w 170"/>
                <a:gd name="T1" fmla="*/ 7 h 275"/>
                <a:gd name="T2" fmla="*/ 123 w 170"/>
                <a:gd name="T3" fmla="*/ 0 h 275"/>
                <a:gd name="T4" fmla="*/ 159 w 170"/>
                <a:gd name="T5" fmla="*/ 85 h 275"/>
                <a:gd name="T6" fmla="*/ 160 w 170"/>
                <a:gd name="T7" fmla="*/ 86 h 275"/>
                <a:gd name="T8" fmla="*/ 160 w 170"/>
                <a:gd name="T9" fmla="*/ 87 h 275"/>
                <a:gd name="T10" fmla="*/ 159 w 170"/>
                <a:gd name="T11" fmla="*/ 85 h 275"/>
                <a:gd name="T12" fmla="*/ 148 w 170"/>
                <a:gd name="T13" fmla="*/ 66 h 275"/>
                <a:gd name="T14" fmla="*/ 156 w 170"/>
                <a:gd name="T15" fmla="*/ 119 h 275"/>
                <a:gd name="T16" fmla="*/ 121 w 170"/>
                <a:gd name="T17" fmla="*/ 182 h 275"/>
                <a:gd name="T18" fmla="*/ 121 w 170"/>
                <a:gd name="T19" fmla="*/ 234 h 275"/>
                <a:gd name="T20" fmla="*/ 61 w 170"/>
                <a:gd name="T21" fmla="*/ 232 h 275"/>
                <a:gd name="T22" fmla="*/ 59 w 170"/>
                <a:gd name="T23" fmla="*/ 234 h 275"/>
                <a:gd name="T24" fmla="*/ 47 w 170"/>
                <a:gd name="T25" fmla="*/ 235 h 275"/>
                <a:gd name="T26" fmla="*/ 52 w 170"/>
                <a:gd name="T27" fmla="*/ 239 h 275"/>
                <a:gd name="T28" fmla="*/ 52 w 170"/>
                <a:gd name="T29" fmla="*/ 240 h 275"/>
                <a:gd name="T30" fmla="*/ 47 w 170"/>
                <a:gd name="T31" fmla="*/ 245 h 275"/>
                <a:gd name="T32" fmla="*/ 35 w 170"/>
                <a:gd name="T33" fmla="*/ 250 h 275"/>
                <a:gd name="T34" fmla="*/ 13 w 170"/>
                <a:gd name="T35" fmla="*/ 247 h 275"/>
                <a:gd name="T36" fmla="*/ 12 w 170"/>
                <a:gd name="T37" fmla="*/ 248 h 275"/>
                <a:gd name="T38" fmla="*/ 0 w 170"/>
                <a:gd name="T39" fmla="*/ 252 h 275"/>
                <a:gd name="T40" fmla="*/ 35 w 170"/>
                <a:gd name="T41" fmla="*/ 267 h 275"/>
                <a:gd name="T42" fmla="*/ 130 w 170"/>
                <a:gd name="T43" fmla="*/ 267 h 275"/>
                <a:gd name="T44" fmla="*/ 154 w 170"/>
                <a:gd name="T45" fmla="*/ 261 h 275"/>
                <a:gd name="T46" fmla="*/ 150 w 170"/>
                <a:gd name="T47" fmla="*/ 171 h 275"/>
                <a:gd name="T48" fmla="*/ 158 w 170"/>
                <a:gd name="T49" fmla="*/ 154 h 275"/>
                <a:gd name="T50" fmla="*/ 160 w 170"/>
                <a:gd name="T51" fmla="*/ 149 h 275"/>
                <a:gd name="T52" fmla="*/ 161 w 170"/>
                <a:gd name="T53" fmla="*/ 91 h 275"/>
                <a:gd name="T54" fmla="*/ 160 w 170"/>
                <a:gd name="T55" fmla="*/ 87 h 275"/>
                <a:gd name="T56" fmla="*/ 162 w 170"/>
                <a:gd name="T57" fmla="*/ 91 h 275"/>
                <a:gd name="T58" fmla="*/ 170 w 170"/>
                <a:gd name="T59" fmla="*/ 88 h 275"/>
                <a:gd name="T60" fmla="*/ 170 w 170"/>
                <a:gd name="T61" fmla="*/ 86 h 275"/>
                <a:gd name="T62" fmla="*/ 162 w 170"/>
                <a:gd name="T63" fmla="*/ 33 h 275"/>
                <a:gd name="T64" fmla="*/ 146 w 170"/>
                <a:gd name="T65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75">
                  <a:moveTo>
                    <a:pt x="146" y="7"/>
                  </a:moveTo>
                  <a:cubicBezTo>
                    <a:pt x="139" y="3"/>
                    <a:pt x="131" y="1"/>
                    <a:pt x="123" y="0"/>
                  </a:cubicBezTo>
                  <a:cubicBezTo>
                    <a:pt x="150" y="34"/>
                    <a:pt x="162" y="62"/>
                    <a:pt x="159" y="85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7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14" y="205"/>
                    <a:pt x="114" y="223"/>
                    <a:pt x="121" y="234"/>
                  </a:cubicBezTo>
                  <a:cubicBezTo>
                    <a:pt x="101" y="246"/>
                    <a:pt x="81" y="245"/>
                    <a:pt x="61" y="232"/>
                  </a:cubicBezTo>
                  <a:cubicBezTo>
                    <a:pt x="60" y="233"/>
                    <a:pt x="60" y="234"/>
                    <a:pt x="59" y="234"/>
                  </a:cubicBezTo>
                  <a:cubicBezTo>
                    <a:pt x="57" y="236"/>
                    <a:pt x="53" y="236"/>
                    <a:pt x="47" y="235"/>
                  </a:cubicBezTo>
                  <a:cubicBezTo>
                    <a:pt x="49" y="236"/>
                    <a:pt x="51" y="238"/>
                    <a:pt x="52" y="239"/>
                  </a:cubicBezTo>
                  <a:cubicBezTo>
                    <a:pt x="52" y="240"/>
                    <a:pt x="52" y="240"/>
                    <a:pt x="52" y="240"/>
                  </a:cubicBezTo>
                  <a:cubicBezTo>
                    <a:pt x="55" y="243"/>
                    <a:pt x="53" y="245"/>
                    <a:pt x="47" y="245"/>
                  </a:cubicBezTo>
                  <a:cubicBezTo>
                    <a:pt x="47" y="252"/>
                    <a:pt x="43" y="254"/>
                    <a:pt x="35" y="250"/>
                  </a:cubicBezTo>
                  <a:cubicBezTo>
                    <a:pt x="27" y="246"/>
                    <a:pt x="20" y="245"/>
                    <a:pt x="13" y="247"/>
                  </a:cubicBezTo>
                  <a:cubicBezTo>
                    <a:pt x="12" y="247"/>
                    <a:pt x="12" y="247"/>
                    <a:pt x="12" y="248"/>
                  </a:cubicBezTo>
                  <a:cubicBezTo>
                    <a:pt x="8" y="250"/>
                    <a:pt x="4" y="252"/>
                    <a:pt x="0" y="252"/>
                  </a:cubicBezTo>
                  <a:cubicBezTo>
                    <a:pt x="11" y="259"/>
                    <a:pt x="22" y="264"/>
                    <a:pt x="35" y="267"/>
                  </a:cubicBezTo>
                  <a:cubicBezTo>
                    <a:pt x="63" y="275"/>
                    <a:pt x="95" y="275"/>
                    <a:pt x="130" y="267"/>
                  </a:cubicBezTo>
                  <a:cubicBezTo>
                    <a:pt x="138" y="266"/>
                    <a:pt x="146" y="264"/>
                    <a:pt x="154" y="261"/>
                  </a:cubicBezTo>
                  <a:cubicBezTo>
                    <a:pt x="135" y="235"/>
                    <a:pt x="133" y="205"/>
                    <a:pt x="150" y="171"/>
                  </a:cubicBezTo>
                  <a:cubicBezTo>
                    <a:pt x="154" y="165"/>
                    <a:pt x="156" y="160"/>
                    <a:pt x="158" y="154"/>
                  </a:cubicBezTo>
                  <a:cubicBezTo>
                    <a:pt x="159" y="153"/>
                    <a:pt x="160" y="151"/>
                    <a:pt x="160" y="149"/>
                  </a:cubicBezTo>
                  <a:cubicBezTo>
                    <a:pt x="167" y="130"/>
                    <a:pt x="167" y="111"/>
                    <a:pt x="161" y="91"/>
                  </a:cubicBezTo>
                  <a:cubicBezTo>
                    <a:pt x="161" y="90"/>
                    <a:pt x="161" y="88"/>
                    <a:pt x="160" y="87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0" y="87"/>
                    <a:pt x="170" y="87"/>
                    <a:pt x="170" y="86"/>
                  </a:cubicBezTo>
                  <a:cubicBezTo>
                    <a:pt x="170" y="66"/>
                    <a:pt x="167" y="48"/>
                    <a:pt x="162" y="33"/>
                  </a:cubicBezTo>
                  <a:cubicBezTo>
                    <a:pt x="158" y="24"/>
                    <a:pt x="153" y="15"/>
                    <a:pt x="146" y="7"/>
                  </a:cubicBezTo>
                  <a:close/>
                </a:path>
              </a:pathLst>
            </a:custGeom>
            <a:solidFill>
              <a:srgbClr val="BCC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893763" y="-364522"/>
              <a:ext cx="371475" cy="338138"/>
            </a:xfrm>
            <a:custGeom>
              <a:avLst/>
              <a:gdLst>
                <a:gd name="T0" fmla="*/ 92 w 99"/>
                <a:gd name="T1" fmla="*/ 36 h 90"/>
                <a:gd name="T2" fmla="*/ 71 w 99"/>
                <a:gd name="T3" fmla="*/ 0 h 90"/>
                <a:gd name="T4" fmla="*/ 59 w 99"/>
                <a:gd name="T5" fmla="*/ 21 h 90"/>
                <a:gd name="T6" fmla="*/ 65 w 99"/>
                <a:gd name="T7" fmla="*/ 39 h 90"/>
                <a:gd name="T8" fmla="*/ 0 w 99"/>
                <a:gd name="T9" fmla="*/ 68 h 90"/>
                <a:gd name="T10" fmla="*/ 56 w 99"/>
                <a:gd name="T11" fmla="*/ 87 h 90"/>
                <a:gd name="T12" fmla="*/ 92 w 99"/>
                <a:gd name="T13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0">
                  <a:moveTo>
                    <a:pt x="92" y="36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7" y="9"/>
                    <a:pt x="63" y="16"/>
                    <a:pt x="59" y="21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5" y="66"/>
                    <a:pt x="53" y="75"/>
                    <a:pt x="0" y="68"/>
                  </a:cubicBezTo>
                  <a:cubicBezTo>
                    <a:pt x="11" y="84"/>
                    <a:pt x="30" y="90"/>
                    <a:pt x="56" y="87"/>
                  </a:cubicBezTo>
                  <a:cubicBezTo>
                    <a:pt x="87" y="76"/>
                    <a:pt x="99" y="59"/>
                    <a:pt x="92" y="36"/>
                  </a:cubicBezTo>
                  <a:close/>
                </a:path>
              </a:pathLst>
            </a:custGeom>
            <a:solidFill>
              <a:srgbClr val="D5D9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1"/>
            <p:cNvSpPr>
              <a:spLocks/>
            </p:cNvSpPr>
            <p:nvPr/>
          </p:nvSpPr>
          <p:spPr bwMode="auto">
            <a:xfrm>
              <a:off x="1287463" y="-251810"/>
              <a:ext cx="3175" cy="635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A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1290638" y="-245460"/>
              <a:ext cx="7938" cy="1587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4 h 4"/>
                <a:gd name="T4" fmla="*/ 0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E1D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3"/>
            <p:cNvSpPr>
              <a:spLocks/>
            </p:cNvSpPr>
            <p:nvPr/>
          </p:nvSpPr>
          <p:spPr bwMode="auto">
            <a:xfrm>
              <a:off x="1290638" y="-240697"/>
              <a:ext cx="101600" cy="971550"/>
            </a:xfrm>
            <a:custGeom>
              <a:avLst/>
              <a:gdLst>
                <a:gd name="T0" fmla="*/ 2 w 27"/>
                <a:gd name="T1" fmla="*/ 3 h 259"/>
                <a:gd name="T2" fmla="*/ 1 w 27"/>
                <a:gd name="T3" fmla="*/ 3 h 259"/>
                <a:gd name="T4" fmla="*/ 0 w 27"/>
                <a:gd name="T5" fmla="*/ 61 h 259"/>
                <a:gd name="T6" fmla="*/ 16 w 27"/>
                <a:gd name="T7" fmla="*/ 216 h 259"/>
                <a:gd name="T8" fmla="*/ 10 w 27"/>
                <a:gd name="T9" fmla="*/ 240 h 259"/>
                <a:gd name="T10" fmla="*/ 7 w 27"/>
                <a:gd name="T11" fmla="*/ 253 h 259"/>
                <a:gd name="T12" fmla="*/ 9 w 27"/>
                <a:gd name="T13" fmla="*/ 259 h 259"/>
                <a:gd name="T14" fmla="*/ 18 w 27"/>
                <a:gd name="T15" fmla="*/ 241 h 259"/>
                <a:gd name="T16" fmla="*/ 20 w 27"/>
                <a:gd name="T17" fmla="*/ 233 h 259"/>
                <a:gd name="T18" fmla="*/ 27 w 27"/>
                <a:gd name="T19" fmla="*/ 222 h 259"/>
                <a:gd name="T20" fmla="*/ 23 w 27"/>
                <a:gd name="T21" fmla="*/ 175 h 259"/>
                <a:gd name="T22" fmla="*/ 14 w 27"/>
                <a:gd name="T23" fmla="*/ 70 h 259"/>
                <a:gd name="T24" fmla="*/ 10 w 27"/>
                <a:gd name="T25" fmla="*/ 0 h 259"/>
                <a:gd name="T26" fmla="*/ 10 w 27"/>
                <a:gd name="T27" fmla="*/ 0 h 259"/>
                <a:gd name="T28" fmla="*/ 2 w 27"/>
                <a:gd name="T2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59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7" y="23"/>
                    <a:pt x="7" y="42"/>
                    <a:pt x="0" y="61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8" y="245"/>
                    <a:pt x="7" y="249"/>
                    <a:pt x="7" y="253"/>
                  </a:cubicBezTo>
                  <a:cubicBezTo>
                    <a:pt x="7" y="255"/>
                    <a:pt x="8" y="257"/>
                    <a:pt x="9" y="259"/>
                  </a:cubicBezTo>
                  <a:cubicBezTo>
                    <a:pt x="18" y="241"/>
                    <a:pt x="18" y="241"/>
                    <a:pt x="18" y="241"/>
                  </a:cubicBezTo>
                  <a:cubicBezTo>
                    <a:pt x="20" y="233"/>
                    <a:pt x="20" y="233"/>
                    <a:pt x="20" y="233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4" y="138"/>
                    <a:pt x="21" y="103"/>
                    <a:pt x="14" y="7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1328738" y="-248635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1009651" y="-672497"/>
              <a:ext cx="3175" cy="14288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4 h 4"/>
                <a:gd name="T4" fmla="*/ 1 w 1"/>
                <a:gd name="T5" fmla="*/ 0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1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1050926" y="-564547"/>
              <a:ext cx="1588" cy="158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7"/>
            <p:cNvSpPr>
              <a:spLocks/>
            </p:cNvSpPr>
            <p:nvPr/>
          </p:nvSpPr>
          <p:spPr bwMode="auto">
            <a:xfrm>
              <a:off x="814388" y="-323247"/>
              <a:ext cx="360363" cy="239713"/>
            </a:xfrm>
            <a:custGeom>
              <a:avLst/>
              <a:gdLst>
                <a:gd name="T0" fmla="*/ 15 w 96"/>
                <a:gd name="T1" fmla="*/ 48 h 64"/>
                <a:gd name="T2" fmla="*/ 21 w 96"/>
                <a:gd name="T3" fmla="*/ 57 h 64"/>
                <a:gd name="T4" fmla="*/ 86 w 96"/>
                <a:gd name="T5" fmla="*/ 28 h 64"/>
                <a:gd name="T6" fmla="*/ 80 w 96"/>
                <a:gd name="T7" fmla="*/ 10 h 64"/>
                <a:gd name="T8" fmla="*/ 0 w 96"/>
                <a:gd name="T9" fmla="*/ 0 h 64"/>
                <a:gd name="T10" fmla="*/ 15 w 96"/>
                <a:gd name="T11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64">
                  <a:moveTo>
                    <a:pt x="15" y="48"/>
                  </a:moveTo>
                  <a:cubicBezTo>
                    <a:pt x="17" y="51"/>
                    <a:pt x="19" y="54"/>
                    <a:pt x="21" y="57"/>
                  </a:cubicBezTo>
                  <a:cubicBezTo>
                    <a:pt x="74" y="64"/>
                    <a:pt x="96" y="55"/>
                    <a:pt x="86" y="28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62" y="30"/>
                    <a:pt x="36" y="27"/>
                    <a:pt x="0" y="0"/>
                  </a:cubicBezTo>
                  <a:cubicBezTo>
                    <a:pt x="15" y="48"/>
                    <a:pt x="15" y="48"/>
                    <a:pt x="1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9"/>
            <p:cNvSpPr>
              <a:spLocks/>
            </p:cNvSpPr>
            <p:nvPr/>
          </p:nvSpPr>
          <p:spPr bwMode="auto">
            <a:xfrm>
              <a:off x="1265238" y="26003"/>
              <a:ext cx="63500" cy="596900"/>
            </a:xfrm>
            <a:custGeom>
              <a:avLst/>
              <a:gdLst>
                <a:gd name="T0" fmla="*/ 6 w 17"/>
                <a:gd name="T1" fmla="*/ 0 h 159"/>
                <a:gd name="T2" fmla="*/ 0 w 17"/>
                <a:gd name="T3" fmla="*/ 12 h 159"/>
                <a:gd name="T4" fmla="*/ 14 w 17"/>
                <a:gd name="T5" fmla="*/ 100 h 159"/>
                <a:gd name="T6" fmla="*/ 14 w 17"/>
                <a:gd name="T7" fmla="*/ 101 h 159"/>
                <a:gd name="T8" fmla="*/ 13 w 17"/>
                <a:gd name="T9" fmla="*/ 102 h 159"/>
                <a:gd name="T10" fmla="*/ 5 w 17"/>
                <a:gd name="T11" fmla="*/ 113 h 159"/>
                <a:gd name="T12" fmla="*/ 4 w 17"/>
                <a:gd name="T13" fmla="*/ 114 h 159"/>
                <a:gd name="T14" fmla="*/ 4 w 17"/>
                <a:gd name="T15" fmla="*/ 114 h 159"/>
                <a:gd name="T16" fmla="*/ 0 w 17"/>
                <a:gd name="T17" fmla="*/ 134 h 159"/>
                <a:gd name="T18" fmla="*/ 1 w 17"/>
                <a:gd name="T19" fmla="*/ 159 h 159"/>
                <a:gd name="T20" fmla="*/ 6 w 17"/>
                <a:gd name="T21" fmla="*/ 147 h 159"/>
                <a:gd name="T22" fmla="*/ 6 w 17"/>
                <a:gd name="T23" fmla="*/ 139 h 159"/>
                <a:gd name="T24" fmla="*/ 6 w 17"/>
                <a:gd name="T25" fmla="*/ 136 h 159"/>
                <a:gd name="T26" fmla="*/ 6 w 17"/>
                <a:gd name="T27" fmla="*/ 135 h 159"/>
                <a:gd name="T28" fmla="*/ 5 w 17"/>
                <a:gd name="T29" fmla="*/ 125 h 159"/>
                <a:gd name="T30" fmla="*/ 17 w 17"/>
                <a:gd name="T31" fmla="*/ 110 h 159"/>
                <a:gd name="T32" fmla="*/ 6 w 17"/>
                <a:gd name="T3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59">
                  <a:moveTo>
                    <a:pt x="6" y="0"/>
                  </a:moveTo>
                  <a:cubicBezTo>
                    <a:pt x="4" y="4"/>
                    <a:pt x="2" y="8"/>
                    <a:pt x="0" y="12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0"/>
                    <a:pt x="14" y="101"/>
                    <a:pt x="14" y="101"/>
                  </a:cubicBezTo>
                  <a:cubicBezTo>
                    <a:pt x="13" y="101"/>
                    <a:pt x="13" y="102"/>
                    <a:pt x="13" y="10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4" y="113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20"/>
                    <a:pt x="1" y="126"/>
                    <a:pt x="0" y="134"/>
                  </a:cubicBezTo>
                  <a:cubicBezTo>
                    <a:pt x="0" y="141"/>
                    <a:pt x="0" y="150"/>
                    <a:pt x="1" y="159"/>
                  </a:cubicBezTo>
                  <a:cubicBezTo>
                    <a:pt x="3" y="156"/>
                    <a:pt x="5" y="152"/>
                    <a:pt x="6" y="147"/>
                  </a:cubicBezTo>
                  <a:cubicBezTo>
                    <a:pt x="6" y="145"/>
                    <a:pt x="6" y="142"/>
                    <a:pt x="6" y="139"/>
                  </a:cubicBezTo>
                  <a:cubicBezTo>
                    <a:pt x="6" y="138"/>
                    <a:pt x="6" y="137"/>
                    <a:pt x="6" y="136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0"/>
            <p:cNvSpPr>
              <a:spLocks/>
            </p:cNvSpPr>
            <p:nvPr/>
          </p:nvSpPr>
          <p:spPr bwMode="auto">
            <a:xfrm>
              <a:off x="630238" y="370490"/>
              <a:ext cx="923925" cy="1014413"/>
            </a:xfrm>
            <a:custGeom>
              <a:avLst/>
              <a:gdLst>
                <a:gd name="T0" fmla="*/ 173 w 246"/>
                <a:gd name="T1" fmla="*/ 17 h 270"/>
                <a:gd name="T2" fmla="*/ 170 w 246"/>
                <a:gd name="T3" fmla="*/ 10 h 270"/>
                <a:gd name="T4" fmla="*/ 146 w 246"/>
                <a:gd name="T5" fmla="*/ 16 h 270"/>
                <a:gd name="T6" fmla="*/ 51 w 246"/>
                <a:gd name="T7" fmla="*/ 16 h 270"/>
                <a:gd name="T8" fmla="*/ 16 w 246"/>
                <a:gd name="T9" fmla="*/ 1 h 270"/>
                <a:gd name="T10" fmla="*/ 4 w 246"/>
                <a:gd name="T11" fmla="*/ 0 h 270"/>
                <a:gd name="T12" fmla="*/ 0 w 246"/>
                <a:gd name="T13" fmla="*/ 16 h 270"/>
                <a:gd name="T14" fmla="*/ 0 w 246"/>
                <a:gd name="T15" fmla="*/ 18 h 270"/>
                <a:gd name="T16" fmla="*/ 158 w 246"/>
                <a:gd name="T17" fmla="*/ 48 h 270"/>
                <a:gd name="T18" fmla="*/ 153 w 246"/>
                <a:gd name="T19" fmla="*/ 86 h 270"/>
                <a:gd name="T20" fmla="*/ 194 w 246"/>
                <a:gd name="T21" fmla="*/ 120 h 270"/>
                <a:gd name="T22" fmla="*/ 219 w 246"/>
                <a:gd name="T23" fmla="*/ 184 h 270"/>
                <a:gd name="T24" fmla="*/ 198 w 246"/>
                <a:gd name="T25" fmla="*/ 269 h 270"/>
                <a:gd name="T26" fmla="*/ 221 w 246"/>
                <a:gd name="T27" fmla="*/ 268 h 270"/>
                <a:gd name="T28" fmla="*/ 226 w 246"/>
                <a:gd name="T29" fmla="*/ 267 h 270"/>
                <a:gd name="T30" fmla="*/ 242 w 246"/>
                <a:gd name="T31" fmla="*/ 236 h 270"/>
                <a:gd name="T32" fmla="*/ 234 w 246"/>
                <a:gd name="T33" fmla="*/ 165 h 270"/>
                <a:gd name="T34" fmla="*/ 232 w 246"/>
                <a:gd name="T35" fmla="*/ 161 h 270"/>
                <a:gd name="T36" fmla="*/ 196 w 246"/>
                <a:gd name="T37" fmla="*/ 70 h 270"/>
                <a:gd name="T38" fmla="*/ 194 w 246"/>
                <a:gd name="T39" fmla="*/ 78 h 270"/>
                <a:gd name="T40" fmla="*/ 185 w 246"/>
                <a:gd name="T41" fmla="*/ 96 h 270"/>
                <a:gd name="T42" fmla="*/ 183 w 246"/>
                <a:gd name="T43" fmla="*/ 90 h 270"/>
                <a:gd name="T44" fmla="*/ 186 w 246"/>
                <a:gd name="T45" fmla="*/ 77 h 270"/>
                <a:gd name="T46" fmla="*/ 172 w 246"/>
                <a:gd name="T47" fmla="*/ 93 h 270"/>
                <a:gd name="T48" fmla="*/ 172 w 246"/>
                <a:gd name="T49" fmla="*/ 90 h 270"/>
                <a:gd name="T50" fmla="*/ 179 w 246"/>
                <a:gd name="T51" fmla="*/ 74 h 270"/>
                <a:gd name="T52" fmla="*/ 181 w 246"/>
                <a:gd name="T53" fmla="*/ 72 h 270"/>
                <a:gd name="T54" fmla="*/ 181 w 246"/>
                <a:gd name="T55" fmla="*/ 56 h 270"/>
                <a:gd name="T56" fmla="*/ 177 w 246"/>
                <a:gd name="T57" fmla="*/ 43 h 270"/>
                <a:gd name="T58" fmla="*/ 177 w 246"/>
                <a:gd name="T59" fmla="*/ 56 h 270"/>
                <a:gd name="T60" fmla="*/ 170 w 246"/>
                <a:gd name="T61" fmla="*/ 70 h 270"/>
                <a:gd name="T62" fmla="*/ 168 w 246"/>
                <a:gd name="T63" fmla="*/ 71 h 270"/>
                <a:gd name="T64" fmla="*/ 167 w 246"/>
                <a:gd name="T65" fmla="*/ 42 h 270"/>
                <a:gd name="T66" fmla="*/ 171 w 246"/>
                <a:gd name="T67" fmla="*/ 21 h 270"/>
                <a:gd name="T68" fmla="*/ 172 w 246"/>
                <a:gd name="T69" fmla="*/ 19 h 270"/>
                <a:gd name="T70" fmla="*/ 173 w 246"/>
                <a:gd name="T71" fmla="*/ 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6" h="270">
                  <a:moveTo>
                    <a:pt x="173" y="17"/>
                  </a:moveTo>
                  <a:cubicBezTo>
                    <a:pt x="170" y="10"/>
                    <a:pt x="170" y="10"/>
                    <a:pt x="170" y="10"/>
                  </a:cubicBezTo>
                  <a:cubicBezTo>
                    <a:pt x="162" y="13"/>
                    <a:pt x="154" y="15"/>
                    <a:pt x="146" y="16"/>
                  </a:cubicBezTo>
                  <a:cubicBezTo>
                    <a:pt x="111" y="24"/>
                    <a:pt x="79" y="24"/>
                    <a:pt x="51" y="16"/>
                  </a:cubicBezTo>
                  <a:cubicBezTo>
                    <a:pt x="38" y="13"/>
                    <a:pt x="27" y="8"/>
                    <a:pt x="16" y="1"/>
                  </a:cubicBezTo>
                  <a:cubicBezTo>
                    <a:pt x="12" y="2"/>
                    <a:pt x="8" y="1"/>
                    <a:pt x="4" y="0"/>
                  </a:cubicBezTo>
                  <a:cubicBezTo>
                    <a:pt x="2" y="5"/>
                    <a:pt x="1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198" y="269"/>
                    <a:pt x="198" y="269"/>
                    <a:pt x="198" y="269"/>
                  </a:cubicBezTo>
                  <a:cubicBezTo>
                    <a:pt x="205" y="270"/>
                    <a:pt x="213" y="270"/>
                    <a:pt x="221" y="268"/>
                  </a:cubicBezTo>
                  <a:cubicBezTo>
                    <a:pt x="223" y="268"/>
                    <a:pt x="225" y="268"/>
                    <a:pt x="226" y="267"/>
                  </a:cubicBezTo>
                  <a:cubicBezTo>
                    <a:pt x="242" y="236"/>
                    <a:pt x="242" y="236"/>
                    <a:pt x="242" y="236"/>
                  </a:cubicBezTo>
                  <a:cubicBezTo>
                    <a:pt x="246" y="213"/>
                    <a:pt x="243" y="189"/>
                    <a:pt x="234" y="165"/>
                  </a:cubicBezTo>
                  <a:cubicBezTo>
                    <a:pt x="233" y="164"/>
                    <a:pt x="233" y="163"/>
                    <a:pt x="232" y="161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4"/>
                    <a:pt x="183" y="92"/>
                    <a:pt x="183" y="90"/>
                  </a:cubicBezTo>
                  <a:cubicBezTo>
                    <a:pt x="183" y="86"/>
                    <a:pt x="184" y="82"/>
                    <a:pt x="186" y="77"/>
                  </a:cubicBezTo>
                  <a:cubicBezTo>
                    <a:pt x="172" y="93"/>
                    <a:pt x="172" y="93"/>
                    <a:pt x="172" y="93"/>
                  </a:cubicBezTo>
                  <a:cubicBezTo>
                    <a:pt x="172" y="92"/>
                    <a:pt x="171" y="91"/>
                    <a:pt x="172" y="90"/>
                  </a:cubicBezTo>
                  <a:cubicBezTo>
                    <a:pt x="171" y="85"/>
                    <a:pt x="174" y="79"/>
                    <a:pt x="179" y="74"/>
                  </a:cubicBezTo>
                  <a:cubicBezTo>
                    <a:pt x="180" y="73"/>
                    <a:pt x="180" y="73"/>
                    <a:pt x="181" y="72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8" y="48"/>
                    <a:pt x="178" y="52"/>
                    <a:pt x="177" y="56"/>
                  </a:cubicBezTo>
                  <a:cubicBezTo>
                    <a:pt x="176" y="62"/>
                    <a:pt x="174" y="67"/>
                    <a:pt x="170" y="70"/>
                  </a:cubicBezTo>
                  <a:cubicBezTo>
                    <a:pt x="169" y="70"/>
                    <a:pt x="168" y="71"/>
                    <a:pt x="168" y="71"/>
                  </a:cubicBezTo>
                  <a:cubicBezTo>
                    <a:pt x="167" y="60"/>
                    <a:pt x="166" y="50"/>
                    <a:pt x="167" y="42"/>
                  </a:cubicBezTo>
                  <a:cubicBezTo>
                    <a:pt x="168" y="34"/>
                    <a:pt x="169" y="27"/>
                    <a:pt x="171" y="21"/>
                  </a:cubicBezTo>
                  <a:cubicBezTo>
                    <a:pt x="171" y="21"/>
                    <a:pt x="172" y="20"/>
                    <a:pt x="172" y="19"/>
                  </a:cubicBezTo>
                  <a:cubicBezTo>
                    <a:pt x="173" y="17"/>
                    <a:pt x="173" y="17"/>
                    <a:pt x="17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1"/>
            <p:cNvSpPr>
              <a:spLocks/>
            </p:cNvSpPr>
            <p:nvPr/>
          </p:nvSpPr>
          <p:spPr bwMode="auto">
            <a:xfrm>
              <a:off x="704851" y="216503"/>
              <a:ext cx="192088" cy="41275"/>
            </a:xfrm>
            <a:custGeom>
              <a:avLst/>
              <a:gdLst>
                <a:gd name="T0" fmla="*/ 32 w 51"/>
                <a:gd name="T1" fmla="*/ 7 h 11"/>
                <a:gd name="T2" fmla="*/ 34 w 51"/>
                <a:gd name="T3" fmla="*/ 8 h 11"/>
                <a:gd name="T4" fmla="*/ 51 w 51"/>
                <a:gd name="T5" fmla="*/ 7 h 11"/>
                <a:gd name="T6" fmla="*/ 25 w 51"/>
                <a:gd name="T7" fmla="*/ 0 h 11"/>
                <a:gd name="T8" fmla="*/ 0 w 51"/>
                <a:gd name="T9" fmla="*/ 11 h 11"/>
                <a:gd name="T10" fmla="*/ 32 w 51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1">
                  <a:moveTo>
                    <a:pt x="32" y="7"/>
                  </a:moveTo>
                  <a:cubicBezTo>
                    <a:pt x="32" y="7"/>
                    <a:pt x="33" y="8"/>
                    <a:pt x="34" y="8"/>
                  </a:cubicBezTo>
                  <a:cubicBezTo>
                    <a:pt x="43" y="10"/>
                    <a:pt x="49" y="10"/>
                    <a:pt x="51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2" y="7"/>
                    <a:pt x="32" y="7"/>
                    <a:pt x="32" y="7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2"/>
            <p:cNvSpPr>
              <a:spLocks/>
            </p:cNvSpPr>
            <p:nvPr/>
          </p:nvSpPr>
          <p:spPr bwMode="auto">
            <a:xfrm>
              <a:off x="604838" y="310165"/>
              <a:ext cx="261938" cy="71438"/>
            </a:xfrm>
            <a:custGeom>
              <a:avLst/>
              <a:gdLst>
                <a:gd name="T0" fmla="*/ 47 w 70"/>
                <a:gd name="T1" fmla="*/ 1 h 19"/>
                <a:gd name="T2" fmla="*/ 28 w 70"/>
                <a:gd name="T3" fmla="*/ 0 h 19"/>
                <a:gd name="T4" fmla="*/ 0 w 70"/>
                <a:gd name="T5" fmla="*/ 8 h 19"/>
                <a:gd name="T6" fmla="*/ 11 w 70"/>
                <a:gd name="T7" fmla="*/ 16 h 19"/>
                <a:gd name="T8" fmla="*/ 23 w 70"/>
                <a:gd name="T9" fmla="*/ 17 h 19"/>
                <a:gd name="T10" fmla="*/ 35 w 70"/>
                <a:gd name="T11" fmla="*/ 13 h 19"/>
                <a:gd name="T12" fmla="*/ 36 w 70"/>
                <a:gd name="T13" fmla="*/ 12 h 19"/>
                <a:gd name="T14" fmla="*/ 58 w 70"/>
                <a:gd name="T15" fmla="*/ 15 h 19"/>
                <a:gd name="T16" fmla="*/ 70 w 70"/>
                <a:gd name="T17" fmla="*/ 10 h 19"/>
                <a:gd name="T18" fmla="*/ 47 w 70"/>
                <a:gd name="T1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9">
                  <a:moveTo>
                    <a:pt x="47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1"/>
                    <a:pt x="7" y="14"/>
                    <a:pt x="11" y="16"/>
                  </a:cubicBezTo>
                  <a:cubicBezTo>
                    <a:pt x="15" y="17"/>
                    <a:pt x="19" y="18"/>
                    <a:pt x="23" y="17"/>
                  </a:cubicBezTo>
                  <a:cubicBezTo>
                    <a:pt x="27" y="17"/>
                    <a:pt x="31" y="15"/>
                    <a:pt x="35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43" y="10"/>
                    <a:pt x="50" y="11"/>
                    <a:pt x="58" y="15"/>
                  </a:cubicBezTo>
                  <a:cubicBezTo>
                    <a:pt x="66" y="19"/>
                    <a:pt x="70" y="17"/>
                    <a:pt x="70" y="10"/>
                  </a:cubicBezTo>
                  <a:cubicBezTo>
                    <a:pt x="47" y="1"/>
                    <a:pt x="47" y="1"/>
                    <a:pt x="47" y="1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>
              <a:off x="747713" y="273653"/>
              <a:ext cx="165100" cy="52388"/>
            </a:xfrm>
            <a:custGeom>
              <a:avLst/>
              <a:gdLst>
                <a:gd name="T0" fmla="*/ 14 w 44"/>
                <a:gd name="T1" fmla="*/ 0 h 14"/>
                <a:gd name="T2" fmla="*/ 0 w 44"/>
                <a:gd name="T3" fmla="*/ 2 h 14"/>
                <a:gd name="T4" fmla="*/ 37 w 44"/>
                <a:gd name="T5" fmla="*/ 14 h 14"/>
                <a:gd name="T6" fmla="*/ 32 w 44"/>
                <a:gd name="T7" fmla="*/ 10 h 14"/>
                <a:gd name="T8" fmla="*/ 44 w 44"/>
                <a:gd name="T9" fmla="*/ 9 h 14"/>
                <a:gd name="T10" fmla="*/ 14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1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2" y="3"/>
                    <a:pt x="25" y="7"/>
                    <a:pt x="37" y="14"/>
                  </a:cubicBezTo>
                  <a:cubicBezTo>
                    <a:pt x="36" y="13"/>
                    <a:pt x="34" y="11"/>
                    <a:pt x="32" y="10"/>
                  </a:cubicBezTo>
                  <a:cubicBezTo>
                    <a:pt x="38" y="11"/>
                    <a:pt x="42" y="11"/>
                    <a:pt x="44" y="9"/>
                  </a:cubicBezTo>
                  <a:cubicBezTo>
                    <a:pt x="14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4"/>
            <p:cNvSpPr>
              <a:spLocks noEditPoints="1"/>
            </p:cNvSpPr>
            <p:nvPr/>
          </p:nvSpPr>
          <p:spPr bwMode="auto">
            <a:xfrm>
              <a:off x="622301" y="438753"/>
              <a:ext cx="830263" cy="962025"/>
            </a:xfrm>
            <a:custGeom>
              <a:avLst/>
              <a:gdLst>
                <a:gd name="T0" fmla="*/ 22 w 221"/>
                <a:gd name="T1" fmla="*/ 94 h 256"/>
                <a:gd name="T2" fmla="*/ 47 w 221"/>
                <a:gd name="T3" fmla="*/ 165 h 256"/>
                <a:gd name="T4" fmla="*/ 46 w 221"/>
                <a:gd name="T5" fmla="*/ 190 h 256"/>
                <a:gd name="T6" fmla="*/ 41 w 221"/>
                <a:gd name="T7" fmla="*/ 207 h 256"/>
                <a:gd name="T8" fmla="*/ 44 w 221"/>
                <a:gd name="T9" fmla="*/ 254 h 256"/>
                <a:gd name="T10" fmla="*/ 51 w 221"/>
                <a:gd name="T11" fmla="*/ 255 h 256"/>
                <a:gd name="T12" fmla="*/ 83 w 221"/>
                <a:gd name="T13" fmla="*/ 231 h 256"/>
                <a:gd name="T14" fmla="*/ 83 w 221"/>
                <a:gd name="T15" fmla="*/ 221 h 256"/>
                <a:gd name="T16" fmla="*/ 83 w 221"/>
                <a:gd name="T17" fmla="*/ 101 h 256"/>
                <a:gd name="T18" fmla="*/ 108 w 221"/>
                <a:gd name="T19" fmla="*/ 40 h 256"/>
                <a:gd name="T20" fmla="*/ 107 w 221"/>
                <a:gd name="T21" fmla="*/ 69 h 256"/>
                <a:gd name="T22" fmla="*/ 174 w 221"/>
                <a:gd name="T23" fmla="*/ 200 h 256"/>
                <a:gd name="T24" fmla="*/ 169 w 221"/>
                <a:gd name="T25" fmla="*/ 239 h 256"/>
                <a:gd name="T26" fmla="*/ 173 w 221"/>
                <a:gd name="T27" fmla="*/ 242 h 256"/>
                <a:gd name="T28" fmla="*/ 174 w 221"/>
                <a:gd name="T29" fmla="*/ 242 h 256"/>
                <a:gd name="T30" fmla="*/ 200 w 221"/>
                <a:gd name="T31" fmla="*/ 251 h 256"/>
                <a:gd name="T32" fmla="*/ 221 w 221"/>
                <a:gd name="T33" fmla="*/ 166 h 256"/>
                <a:gd name="T34" fmla="*/ 196 w 221"/>
                <a:gd name="T35" fmla="*/ 102 h 256"/>
                <a:gd name="T36" fmla="*/ 155 w 221"/>
                <a:gd name="T37" fmla="*/ 68 h 256"/>
                <a:gd name="T38" fmla="*/ 160 w 221"/>
                <a:gd name="T39" fmla="*/ 30 h 256"/>
                <a:gd name="T40" fmla="*/ 2 w 221"/>
                <a:gd name="T41" fmla="*/ 0 h 256"/>
                <a:gd name="T42" fmla="*/ 1 w 221"/>
                <a:gd name="T43" fmla="*/ 24 h 256"/>
                <a:gd name="T44" fmla="*/ 12 w 221"/>
                <a:gd name="T45" fmla="*/ 72 h 256"/>
                <a:gd name="T46" fmla="*/ 22 w 221"/>
                <a:gd name="T47" fmla="*/ 94 h 256"/>
                <a:gd name="T48" fmla="*/ 109 w 221"/>
                <a:gd name="T49" fmla="*/ 68 h 256"/>
                <a:gd name="T50" fmla="*/ 110 w 221"/>
                <a:gd name="T51" fmla="*/ 40 h 256"/>
                <a:gd name="T52" fmla="*/ 118 w 221"/>
                <a:gd name="T53" fmla="*/ 70 h 256"/>
                <a:gd name="T54" fmla="*/ 184 w 221"/>
                <a:gd name="T55" fmla="*/ 195 h 256"/>
                <a:gd name="T56" fmla="*/ 174 w 221"/>
                <a:gd name="T57" fmla="*/ 240 h 256"/>
                <a:gd name="T58" fmla="*/ 174 w 221"/>
                <a:gd name="T59" fmla="*/ 240 h 256"/>
                <a:gd name="T60" fmla="*/ 171 w 221"/>
                <a:gd name="T61" fmla="*/ 238 h 256"/>
                <a:gd name="T62" fmla="*/ 176 w 221"/>
                <a:gd name="T63" fmla="*/ 200 h 256"/>
                <a:gd name="T64" fmla="*/ 176 w 221"/>
                <a:gd name="T65" fmla="*/ 199 h 256"/>
                <a:gd name="T66" fmla="*/ 109 w 221"/>
                <a:gd name="T67" fmla="*/ 68 h 256"/>
                <a:gd name="T68" fmla="*/ 49 w 221"/>
                <a:gd name="T69" fmla="*/ 166 h 256"/>
                <a:gd name="T70" fmla="*/ 49 w 221"/>
                <a:gd name="T71" fmla="*/ 165 h 256"/>
                <a:gd name="T72" fmla="*/ 24 w 221"/>
                <a:gd name="T73" fmla="*/ 94 h 256"/>
                <a:gd name="T74" fmla="*/ 24 w 221"/>
                <a:gd name="T75" fmla="*/ 93 h 256"/>
                <a:gd name="T76" fmla="*/ 14 w 221"/>
                <a:gd name="T77" fmla="*/ 71 h 256"/>
                <a:gd name="T78" fmla="*/ 3 w 221"/>
                <a:gd name="T79" fmla="*/ 24 h 256"/>
                <a:gd name="T80" fmla="*/ 4 w 221"/>
                <a:gd name="T81" fmla="*/ 3 h 256"/>
                <a:gd name="T82" fmla="*/ 11 w 221"/>
                <a:gd name="T83" fmla="*/ 4 h 256"/>
                <a:gd name="T84" fmla="*/ 54 w 221"/>
                <a:gd name="T85" fmla="*/ 162 h 256"/>
                <a:gd name="T86" fmla="*/ 51 w 221"/>
                <a:gd name="T87" fmla="*/ 252 h 256"/>
                <a:gd name="T88" fmla="*/ 46 w 221"/>
                <a:gd name="T89" fmla="*/ 252 h 256"/>
                <a:gd name="T90" fmla="*/ 43 w 221"/>
                <a:gd name="T91" fmla="*/ 208 h 256"/>
                <a:gd name="T92" fmla="*/ 43 w 221"/>
                <a:gd name="T93" fmla="*/ 208 h 256"/>
                <a:gd name="T94" fmla="*/ 48 w 221"/>
                <a:gd name="T95" fmla="*/ 190 h 256"/>
                <a:gd name="T96" fmla="*/ 49 w 221"/>
                <a:gd name="T97" fmla="*/ 16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56">
                  <a:moveTo>
                    <a:pt x="22" y="94"/>
                  </a:moveTo>
                  <a:cubicBezTo>
                    <a:pt x="47" y="165"/>
                    <a:pt x="47" y="165"/>
                    <a:pt x="47" y="16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41" y="207"/>
                    <a:pt x="41" y="207"/>
                    <a:pt x="41" y="207"/>
                  </a:cubicBezTo>
                  <a:cubicBezTo>
                    <a:pt x="37" y="227"/>
                    <a:pt x="38" y="243"/>
                    <a:pt x="44" y="254"/>
                  </a:cubicBezTo>
                  <a:cubicBezTo>
                    <a:pt x="46" y="255"/>
                    <a:pt x="49" y="255"/>
                    <a:pt x="51" y="255"/>
                  </a:cubicBezTo>
                  <a:cubicBezTo>
                    <a:pt x="71" y="256"/>
                    <a:pt x="82" y="248"/>
                    <a:pt x="83" y="231"/>
                  </a:cubicBezTo>
                  <a:cubicBezTo>
                    <a:pt x="84" y="228"/>
                    <a:pt x="83" y="225"/>
                    <a:pt x="83" y="22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74" y="200"/>
                    <a:pt x="174" y="200"/>
                    <a:pt x="174" y="200"/>
                  </a:cubicBezTo>
                  <a:cubicBezTo>
                    <a:pt x="169" y="239"/>
                    <a:pt x="169" y="239"/>
                    <a:pt x="169" y="239"/>
                  </a:cubicBezTo>
                  <a:cubicBezTo>
                    <a:pt x="170" y="240"/>
                    <a:pt x="172" y="241"/>
                    <a:pt x="173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82" y="247"/>
                    <a:pt x="190" y="249"/>
                    <a:pt x="200" y="251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196" y="102"/>
                    <a:pt x="196" y="102"/>
                    <a:pt x="196" y="102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8"/>
                    <a:pt x="0" y="16"/>
                    <a:pt x="1" y="24"/>
                  </a:cubicBezTo>
                  <a:cubicBezTo>
                    <a:pt x="2" y="39"/>
                    <a:pt x="6" y="55"/>
                    <a:pt x="12" y="72"/>
                  </a:cubicBezTo>
                  <a:cubicBezTo>
                    <a:pt x="15" y="79"/>
                    <a:pt x="18" y="87"/>
                    <a:pt x="22" y="94"/>
                  </a:cubicBezTo>
                  <a:close/>
                  <a:moveTo>
                    <a:pt x="109" y="68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3" y="239"/>
                    <a:pt x="172" y="239"/>
                    <a:pt x="171" y="238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76" y="199"/>
                    <a:pt x="176" y="199"/>
                    <a:pt x="176" y="199"/>
                  </a:cubicBezTo>
                  <a:cubicBezTo>
                    <a:pt x="109" y="68"/>
                    <a:pt x="109" y="68"/>
                    <a:pt x="109" y="68"/>
                  </a:cubicBezTo>
                  <a:close/>
                  <a:moveTo>
                    <a:pt x="49" y="166"/>
                  </a:moveTo>
                  <a:cubicBezTo>
                    <a:pt x="49" y="165"/>
                    <a:pt x="49" y="165"/>
                    <a:pt x="49" y="165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0" y="86"/>
                    <a:pt x="17" y="78"/>
                    <a:pt x="14" y="71"/>
                  </a:cubicBezTo>
                  <a:cubicBezTo>
                    <a:pt x="8" y="54"/>
                    <a:pt x="4" y="39"/>
                    <a:pt x="3" y="24"/>
                  </a:cubicBezTo>
                  <a:cubicBezTo>
                    <a:pt x="3" y="16"/>
                    <a:pt x="3" y="9"/>
                    <a:pt x="4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6" y="47"/>
                    <a:pt x="31" y="100"/>
                    <a:pt x="54" y="162"/>
                  </a:cubicBezTo>
                  <a:cubicBezTo>
                    <a:pt x="50" y="196"/>
                    <a:pt x="49" y="227"/>
                    <a:pt x="51" y="252"/>
                  </a:cubicBezTo>
                  <a:cubicBezTo>
                    <a:pt x="50" y="252"/>
                    <a:pt x="48" y="252"/>
                    <a:pt x="46" y="252"/>
                  </a:cubicBezTo>
                  <a:cubicBezTo>
                    <a:pt x="40" y="241"/>
                    <a:pt x="39" y="226"/>
                    <a:pt x="43" y="208"/>
                  </a:cubicBezTo>
                  <a:cubicBezTo>
                    <a:pt x="43" y="208"/>
                    <a:pt x="43" y="208"/>
                    <a:pt x="43" y="208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9" y="166"/>
                    <a:pt x="49" y="166"/>
                    <a:pt x="49" y="16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95"/>
            <p:cNvSpPr>
              <a:spLocks/>
            </p:cNvSpPr>
            <p:nvPr/>
          </p:nvSpPr>
          <p:spPr bwMode="auto">
            <a:xfrm>
              <a:off x="1031876" y="589565"/>
              <a:ext cx="282575" cy="750888"/>
            </a:xfrm>
            <a:custGeom>
              <a:avLst/>
              <a:gdLst>
                <a:gd name="T0" fmla="*/ 1 w 75"/>
                <a:gd name="T1" fmla="*/ 0 h 200"/>
                <a:gd name="T2" fmla="*/ 0 w 75"/>
                <a:gd name="T3" fmla="*/ 28 h 200"/>
                <a:gd name="T4" fmla="*/ 67 w 75"/>
                <a:gd name="T5" fmla="*/ 159 h 200"/>
                <a:gd name="T6" fmla="*/ 67 w 75"/>
                <a:gd name="T7" fmla="*/ 160 h 200"/>
                <a:gd name="T8" fmla="*/ 62 w 75"/>
                <a:gd name="T9" fmla="*/ 198 h 200"/>
                <a:gd name="T10" fmla="*/ 65 w 75"/>
                <a:gd name="T11" fmla="*/ 200 h 200"/>
                <a:gd name="T12" fmla="*/ 65 w 75"/>
                <a:gd name="T13" fmla="*/ 200 h 200"/>
                <a:gd name="T14" fmla="*/ 75 w 75"/>
                <a:gd name="T15" fmla="*/ 155 h 200"/>
                <a:gd name="T16" fmla="*/ 9 w 75"/>
                <a:gd name="T17" fmla="*/ 30 h 200"/>
                <a:gd name="T18" fmla="*/ 1 w 75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00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67" y="159"/>
                    <a:pt x="67" y="159"/>
                    <a:pt x="67" y="160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3" y="199"/>
                    <a:pt x="64" y="199"/>
                    <a:pt x="65" y="200"/>
                  </a:cubicBezTo>
                  <a:cubicBezTo>
                    <a:pt x="65" y="200"/>
                    <a:pt x="65" y="200"/>
                    <a:pt x="65" y="200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6"/>
            <p:cNvSpPr>
              <a:spLocks/>
            </p:cNvSpPr>
            <p:nvPr/>
          </p:nvSpPr>
          <p:spPr bwMode="auto">
            <a:xfrm>
              <a:off x="635001" y="449865"/>
              <a:ext cx="190500" cy="935038"/>
            </a:xfrm>
            <a:custGeom>
              <a:avLst/>
              <a:gdLst>
                <a:gd name="T0" fmla="*/ 46 w 51"/>
                <a:gd name="T1" fmla="*/ 162 h 249"/>
                <a:gd name="T2" fmla="*/ 46 w 51"/>
                <a:gd name="T3" fmla="*/ 163 h 249"/>
                <a:gd name="T4" fmla="*/ 45 w 51"/>
                <a:gd name="T5" fmla="*/ 187 h 249"/>
                <a:gd name="T6" fmla="*/ 40 w 51"/>
                <a:gd name="T7" fmla="*/ 205 h 249"/>
                <a:gd name="T8" fmla="*/ 40 w 51"/>
                <a:gd name="T9" fmla="*/ 205 h 249"/>
                <a:gd name="T10" fmla="*/ 43 w 51"/>
                <a:gd name="T11" fmla="*/ 249 h 249"/>
                <a:gd name="T12" fmla="*/ 48 w 51"/>
                <a:gd name="T13" fmla="*/ 249 h 249"/>
                <a:gd name="T14" fmla="*/ 51 w 51"/>
                <a:gd name="T15" fmla="*/ 159 h 249"/>
                <a:gd name="T16" fmla="*/ 8 w 51"/>
                <a:gd name="T17" fmla="*/ 1 h 249"/>
                <a:gd name="T18" fmla="*/ 1 w 51"/>
                <a:gd name="T19" fmla="*/ 0 h 249"/>
                <a:gd name="T20" fmla="*/ 0 w 51"/>
                <a:gd name="T21" fmla="*/ 21 h 249"/>
                <a:gd name="T22" fmla="*/ 11 w 51"/>
                <a:gd name="T23" fmla="*/ 68 h 249"/>
                <a:gd name="T24" fmla="*/ 21 w 51"/>
                <a:gd name="T25" fmla="*/ 90 h 249"/>
                <a:gd name="T26" fmla="*/ 21 w 51"/>
                <a:gd name="T27" fmla="*/ 91 h 249"/>
                <a:gd name="T28" fmla="*/ 46 w 51"/>
                <a:gd name="T29" fmla="*/ 16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249">
                  <a:moveTo>
                    <a:pt x="46" y="162"/>
                  </a:moveTo>
                  <a:cubicBezTo>
                    <a:pt x="46" y="162"/>
                    <a:pt x="46" y="162"/>
                    <a:pt x="46" y="163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6" y="223"/>
                    <a:pt x="37" y="238"/>
                    <a:pt x="43" y="249"/>
                  </a:cubicBezTo>
                  <a:cubicBezTo>
                    <a:pt x="45" y="249"/>
                    <a:pt x="47" y="249"/>
                    <a:pt x="48" y="249"/>
                  </a:cubicBezTo>
                  <a:cubicBezTo>
                    <a:pt x="46" y="224"/>
                    <a:pt x="47" y="193"/>
                    <a:pt x="51" y="159"/>
                  </a:cubicBezTo>
                  <a:cubicBezTo>
                    <a:pt x="28" y="97"/>
                    <a:pt x="13" y="44"/>
                    <a:pt x="8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1" y="36"/>
                    <a:pt x="5" y="51"/>
                    <a:pt x="11" y="68"/>
                  </a:cubicBezTo>
                  <a:cubicBezTo>
                    <a:pt x="14" y="75"/>
                    <a:pt x="17" y="83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46" y="162"/>
                    <a:pt x="46" y="162"/>
                    <a:pt x="46" y="16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97"/>
            <p:cNvSpPr>
              <a:spLocks/>
            </p:cNvSpPr>
            <p:nvPr/>
          </p:nvSpPr>
          <p:spPr bwMode="auto">
            <a:xfrm>
              <a:off x="788988" y="589565"/>
              <a:ext cx="277813" cy="866775"/>
            </a:xfrm>
            <a:custGeom>
              <a:avLst/>
              <a:gdLst>
                <a:gd name="T0" fmla="*/ 61 w 74"/>
                <a:gd name="T1" fmla="*/ 108 h 231"/>
                <a:gd name="T2" fmla="*/ 63 w 74"/>
                <a:gd name="T3" fmla="*/ 29 h 231"/>
                <a:gd name="T4" fmla="*/ 64 w 74"/>
                <a:gd name="T5" fmla="*/ 0 h 231"/>
                <a:gd name="T6" fmla="*/ 39 w 74"/>
                <a:gd name="T7" fmla="*/ 61 h 231"/>
                <a:gd name="T8" fmla="*/ 39 w 74"/>
                <a:gd name="T9" fmla="*/ 181 h 231"/>
                <a:gd name="T10" fmla="*/ 39 w 74"/>
                <a:gd name="T11" fmla="*/ 191 h 231"/>
                <a:gd name="T12" fmla="*/ 7 w 74"/>
                <a:gd name="T13" fmla="*/ 215 h 231"/>
                <a:gd name="T14" fmla="*/ 0 w 74"/>
                <a:gd name="T15" fmla="*/ 214 h 231"/>
                <a:gd name="T16" fmla="*/ 12 w 74"/>
                <a:gd name="T17" fmla="*/ 227 h 231"/>
                <a:gd name="T18" fmla="*/ 14 w 74"/>
                <a:gd name="T19" fmla="*/ 229 h 231"/>
                <a:gd name="T20" fmla="*/ 59 w 74"/>
                <a:gd name="T21" fmla="*/ 220 h 231"/>
                <a:gd name="T22" fmla="*/ 74 w 74"/>
                <a:gd name="T23" fmla="*/ 202 h 231"/>
                <a:gd name="T24" fmla="*/ 61 w 74"/>
                <a:gd name="T25" fmla="*/ 1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31">
                  <a:moveTo>
                    <a:pt x="61" y="108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5"/>
                    <a:pt x="40" y="188"/>
                    <a:pt x="39" y="191"/>
                  </a:cubicBezTo>
                  <a:cubicBezTo>
                    <a:pt x="38" y="208"/>
                    <a:pt x="27" y="216"/>
                    <a:pt x="7" y="215"/>
                  </a:cubicBezTo>
                  <a:cubicBezTo>
                    <a:pt x="5" y="215"/>
                    <a:pt x="2" y="215"/>
                    <a:pt x="0" y="214"/>
                  </a:cubicBezTo>
                  <a:cubicBezTo>
                    <a:pt x="3" y="219"/>
                    <a:pt x="7" y="224"/>
                    <a:pt x="12" y="227"/>
                  </a:cubicBezTo>
                  <a:cubicBezTo>
                    <a:pt x="12" y="228"/>
                    <a:pt x="13" y="229"/>
                    <a:pt x="14" y="229"/>
                  </a:cubicBezTo>
                  <a:cubicBezTo>
                    <a:pt x="33" y="231"/>
                    <a:pt x="48" y="228"/>
                    <a:pt x="59" y="220"/>
                  </a:cubicBezTo>
                  <a:cubicBezTo>
                    <a:pt x="65" y="216"/>
                    <a:pt x="70" y="209"/>
                    <a:pt x="74" y="202"/>
                  </a:cubicBezTo>
                  <a:cubicBezTo>
                    <a:pt x="61" y="108"/>
                    <a:pt x="61" y="108"/>
                    <a:pt x="61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98"/>
            <p:cNvSpPr>
              <a:spLocks/>
            </p:cNvSpPr>
            <p:nvPr/>
          </p:nvSpPr>
          <p:spPr bwMode="auto">
            <a:xfrm>
              <a:off x="1273176" y="1346803"/>
              <a:ext cx="277813" cy="568325"/>
            </a:xfrm>
            <a:custGeom>
              <a:avLst/>
              <a:gdLst>
                <a:gd name="T0" fmla="*/ 0 w 74"/>
                <a:gd name="T1" fmla="*/ 0 h 151"/>
                <a:gd name="T2" fmla="*/ 1 w 74"/>
                <a:gd name="T3" fmla="*/ 15 h 151"/>
                <a:gd name="T4" fmla="*/ 32 w 74"/>
                <a:gd name="T5" fmla="*/ 30 h 151"/>
                <a:gd name="T6" fmla="*/ 25 w 74"/>
                <a:gd name="T7" fmla="*/ 114 h 151"/>
                <a:gd name="T8" fmla="*/ 40 w 74"/>
                <a:gd name="T9" fmla="*/ 138 h 151"/>
                <a:gd name="T10" fmla="*/ 26 w 74"/>
                <a:gd name="T11" fmla="*/ 148 h 151"/>
                <a:gd name="T12" fmla="*/ 55 w 74"/>
                <a:gd name="T13" fmla="*/ 151 h 151"/>
                <a:gd name="T14" fmla="*/ 74 w 74"/>
                <a:gd name="T15" fmla="*/ 135 h 151"/>
                <a:gd name="T16" fmla="*/ 71 w 74"/>
                <a:gd name="T17" fmla="*/ 135 h 151"/>
                <a:gd name="T18" fmla="*/ 36 w 74"/>
                <a:gd name="T19" fmla="*/ 89 h 151"/>
                <a:gd name="T20" fmla="*/ 50 w 74"/>
                <a:gd name="T21" fmla="*/ 8 h 151"/>
                <a:gd name="T22" fmla="*/ 27 w 74"/>
                <a:gd name="T23" fmla="*/ 9 h 151"/>
                <a:gd name="T24" fmla="*/ 1 w 74"/>
                <a:gd name="T25" fmla="*/ 0 h 151"/>
                <a:gd name="T26" fmla="*/ 0 w 74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51">
                  <a:moveTo>
                    <a:pt x="0" y="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35"/>
                    <a:pt x="72" y="135"/>
                    <a:pt x="71" y="135"/>
                  </a:cubicBezTo>
                  <a:cubicBezTo>
                    <a:pt x="45" y="130"/>
                    <a:pt x="33" y="115"/>
                    <a:pt x="36" y="8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2" y="10"/>
                    <a:pt x="34" y="10"/>
                    <a:pt x="27" y="9"/>
                  </a:cubicBezTo>
                  <a:cubicBezTo>
                    <a:pt x="17" y="7"/>
                    <a:pt x="9" y="5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9"/>
            <p:cNvSpPr>
              <a:spLocks noEditPoints="1"/>
            </p:cNvSpPr>
            <p:nvPr/>
          </p:nvSpPr>
          <p:spPr bwMode="auto">
            <a:xfrm>
              <a:off x="1243013" y="1403953"/>
              <a:ext cx="179388" cy="500063"/>
            </a:xfrm>
            <a:custGeom>
              <a:avLst/>
              <a:gdLst>
                <a:gd name="T0" fmla="*/ 40 w 48"/>
                <a:gd name="T1" fmla="*/ 15 h 133"/>
                <a:gd name="T2" fmla="*/ 9 w 48"/>
                <a:gd name="T3" fmla="*/ 0 h 133"/>
                <a:gd name="T4" fmla="*/ 10 w 48"/>
                <a:gd name="T5" fmla="*/ 87 h 133"/>
                <a:gd name="T6" fmla="*/ 0 w 48"/>
                <a:gd name="T7" fmla="*/ 130 h 133"/>
                <a:gd name="T8" fmla="*/ 34 w 48"/>
                <a:gd name="T9" fmla="*/ 133 h 133"/>
                <a:gd name="T10" fmla="*/ 48 w 48"/>
                <a:gd name="T11" fmla="*/ 123 h 133"/>
                <a:gd name="T12" fmla="*/ 33 w 48"/>
                <a:gd name="T13" fmla="*/ 99 h 133"/>
                <a:gd name="T14" fmla="*/ 40 w 48"/>
                <a:gd name="T15" fmla="*/ 15 h 133"/>
                <a:gd name="T16" fmla="*/ 11 w 48"/>
                <a:gd name="T17" fmla="*/ 3 h 133"/>
                <a:gd name="T18" fmla="*/ 20 w 48"/>
                <a:gd name="T19" fmla="*/ 8 h 133"/>
                <a:gd name="T20" fmla="*/ 18 w 48"/>
                <a:gd name="T21" fmla="*/ 80 h 133"/>
                <a:gd name="T22" fmla="*/ 8 w 48"/>
                <a:gd name="T23" fmla="*/ 129 h 133"/>
                <a:gd name="T24" fmla="*/ 3 w 48"/>
                <a:gd name="T25" fmla="*/ 128 h 133"/>
                <a:gd name="T26" fmla="*/ 12 w 48"/>
                <a:gd name="T27" fmla="*/ 87 h 133"/>
                <a:gd name="T28" fmla="*/ 12 w 48"/>
                <a:gd name="T29" fmla="*/ 87 h 133"/>
                <a:gd name="T30" fmla="*/ 11 w 48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133">
                  <a:moveTo>
                    <a:pt x="40" y="1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11" y="3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3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0"/>
            <p:cNvSpPr>
              <a:spLocks/>
            </p:cNvSpPr>
            <p:nvPr/>
          </p:nvSpPr>
          <p:spPr bwMode="auto">
            <a:xfrm>
              <a:off x="1254126" y="1415065"/>
              <a:ext cx="63500" cy="473075"/>
            </a:xfrm>
            <a:custGeom>
              <a:avLst/>
              <a:gdLst>
                <a:gd name="T0" fmla="*/ 17 w 17"/>
                <a:gd name="T1" fmla="*/ 5 h 126"/>
                <a:gd name="T2" fmla="*/ 8 w 17"/>
                <a:gd name="T3" fmla="*/ 0 h 126"/>
                <a:gd name="T4" fmla="*/ 9 w 17"/>
                <a:gd name="T5" fmla="*/ 84 h 126"/>
                <a:gd name="T6" fmla="*/ 9 w 17"/>
                <a:gd name="T7" fmla="*/ 84 h 126"/>
                <a:gd name="T8" fmla="*/ 0 w 17"/>
                <a:gd name="T9" fmla="*/ 125 h 126"/>
                <a:gd name="T10" fmla="*/ 5 w 17"/>
                <a:gd name="T11" fmla="*/ 126 h 126"/>
                <a:gd name="T12" fmla="*/ 15 w 17"/>
                <a:gd name="T13" fmla="*/ 77 h 126"/>
                <a:gd name="T14" fmla="*/ 17 w 17"/>
                <a:gd name="T15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6">
                  <a:moveTo>
                    <a:pt x="17" y="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7" y="5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1"/>
            <p:cNvSpPr>
              <a:spLocks/>
            </p:cNvSpPr>
            <p:nvPr/>
          </p:nvSpPr>
          <p:spPr bwMode="auto">
            <a:xfrm>
              <a:off x="833438" y="1415065"/>
              <a:ext cx="319088" cy="525463"/>
            </a:xfrm>
            <a:custGeom>
              <a:avLst/>
              <a:gdLst>
                <a:gd name="T0" fmla="*/ 0 w 85"/>
                <a:gd name="T1" fmla="*/ 7 h 140"/>
                <a:gd name="T2" fmla="*/ 3 w 85"/>
                <a:gd name="T3" fmla="*/ 17 h 140"/>
                <a:gd name="T4" fmla="*/ 31 w 85"/>
                <a:gd name="T5" fmla="*/ 22 h 140"/>
                <a:gd name="T6" fmla="*/ 45 w 85"/>
                <a:gd name="T7" fmla="*/ 91 h 140"/>
                <a:gd name="T8" fmla="*/ 62 w 85"/>
                <a:gd name="T9" fmla="*/ 122 h 140"/>
                <a:gd name="T10" fmla="*/ 41 w 85"/>
                <a:gd name="T11" fmla="*/ 140 h 140"/>
                <a:gd name="T12" fmla="*/ 85 w 85"/>
                <a:gd name="T13" fmla="*/ 128 h 140"/>
                <a:gd name="T14" fmla="*/ 65 w 85"/>
                <a:gd name="T15" fmla="*/ 106 h 140"/>
                <a:gd name="T16" fmla="*/ 47 w 85"/>
                <a:gd name="T17" fmla="*/ 0 h 140"/>
                <a:gd name="T18" fmla="*/ 2 w 85"/>
                <a:gd name="T19" fmla="*/ 9 h 140"/>
                <a:gd name="T20" fmla="*/ 0 w 85"/>
                <a:gd name="T21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0">
                  <a:moveTo>
                    <a:pt x="0" y="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41" y="140"/>
                    <a:pt x="41" y="140"/>
                    <a:pt x="41" y="140"/>
                  </a:cubicBezTo>
                  <a:cubicBezTo>
                    <a:pt x="64" y="140"/>
                    <a:pt x="78" y="136"/>
                    <a:pt x="85" y="128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54" y="80"/>
                    <a:pt x="48" y="45"/>
                    <a:pt x="47" y="0"/>
                  </a:cubicBezTo>
                  <a:cubicBezTo>
                    <a:pt x="36" y="8"/>
                    <a:pt x="21" y="11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02"/>
            <p:cNvSpPr>
              <a:spLocks noEditPoints="1"/>
            </p:cNvSpPr>
            <p:nvPr/>
          </p:nvSpPr>
          <p:spPr bwMode="auto">
            <a:xfrm>
              <a:off x="844551" y="1478565"/>
              <a:ext cx="222250" cy="461963"/>
            </a:xfrm>
            <a:custGeom>
              <a:avLst/>
              <a:gdLst>
                <a:gd name="T0" fmla="*/ 28 w 59"/>
                <a:gd name="T1" fmla="*/ 5 h 123"/>
                <a:gd name="T2" fmla="*/ 0 w 59"/>
                <a:gd name="T3" fmla="*/ 0 h 123"/>
                <a:gd name="T4" fmla="*/ 22 w 59"/>
                <a:gd name="T5" fmla="*/ 58 h 123"/>
                <a:gd name="T6" fmla="*/ 21 w 59"/>
                <a:gd name="T7" fmla="*/ 103 h 123"/>
                <a:gd name="T8" fmla="*/ 37 w 59"/>
                <a:gd name="T9" fmla="*/ 123 h 123"/>
                <a:gd name="T10" fmla="*/ 38 w 59"/>
                <a:gd name="T11" fmla="*/ 123 h 123"/>
                <a:gd name="T12" fmla="*/ 59 w 59"/>
                <a:gd name="T13" fmla="*/ 105 h 123"/>
                <a:gd name="T14" fmla="*/ 42 w 59"/>
                <a:gd name="T15" fmla="*/ 74 h 123"/>
                <a:gd name="T16" fmla="*/ 28 w 59"/>
                <a:gd name="T17" fmla="*/ 5 h 123"/>
                <a:gd name="T18" fmla="*/ 4 w 59"/>
                <a:gd name="T19" fmla="*/ 3 h 123"/>
                <a:gd name="T20" fmla="*/ 10 w 59"/>
                <a:gd name="T21" fmla="*/ 4 h 123"/>
                <a:gd name="T22" fmla="*/ 30 w 59"/>
                <a:gd name="T23" fmla="*/ 58 h 123"/>
                <a:gd name="T24" fmla="*/ 27 w 59"/>
                <a:gd name="T25" fmla="*/ 107 h 123"/>
                <a:gd name="T26" fmla="*/ 23 w 59"/>
                <a:gd name="T27" fmla="*/ 102 h 123"/>
                <a:gd name="T28" fmla="*/ 25 w 59"/>
                <a:gd name="T29" fmla="*/ 58 h 123"/>
                <a:gd name="T30" fmla="*/ 25 w 59"/>
                <a:gd name="T31" fmla="*/ 58 h 123"/>
                <a:gd name="T32" fmla="*/ 4 w 59"/>
                <a:gd name="T33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23">
                  <a:moveTo>
                    <a:pt x="28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4" y="3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858838" y="1489678"/>
              <a:ext cx="98425" cy="390525"/>
            </a:xfrm>
            <a:custGeom>
              <a:avLst/>
              <a:gdLst>
                <a:gd name="T0" fmla="*/ 6 w 26"/>
                <a:gd name="T1" fmla="*/ 1 h 104"/>
                <a:gd name="T2" fmla="*/ 0 w 26"/>
                <a:gd name="T3" fmla="*/ 0 h 104"/>
                <a:gd name="T4" fmla="*/ 21 w 26"/>
                <a:gd name="T5" fmla="*/ 55 h 104"/>
                <a:gd name="T6" fmla="*/ 21 w 26"/>
                <a:gd name="T7" fmla="*/ 55 h 104"/>
                <a:gd name="T8" fmla="*/ 19 w 26"/>
                <a:gd name="T9" fmla="*/ 99 h 104"/>
                <a:gd name="T10" fmla="*/ 23 w 26"/>
                <a:gd name="T11" fmla="*/ 104 h 104"/>
                <a:gd name="T12" fmla="*/ 26 w 26"/>
                <a:gd name="T13" fmla="*/ 55 h 104"/>
                <a:gd name="T14" fmla="*/ 6 w 26"/>
                <a:gd name="T15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4">
                  <a:moveTo>
                    <a:pt x="6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06"/>
            <p:cNvSpPr>
              <a:spLocks/>
            </p:cNvSpPr>
            <p:nvPr/>
          </p:nvSpPr>
          <p:spPr bwMode="auto">
            <a:xfrm>
              <a:off x="781051" y="-950310"/>
              <a:ext cx="379413" cy="739775"/>
            </a:xfrm>
            <a:custGeom>
              <a:avLst/>
              <a:gdLst>
                <a:gd name="T0" fmla="*/ 44 w 101"/>
                <a:gd name="T1" fmla="*/ 7 h 197"/>
                <a:gd name="T2" fmla="*/ 35 w 101"/>
                <a:gd name="T3" fmla="*/ 0 h 197"/>
                <a:gd name="T4" fmla="*/ 29 w 101"/>
                <a:gd name="T5" fmla="*/ 16 h 197"/>
                <a:gd name="T6" fmla="*/ 1 w 101"/>
                <a:gd name="T7" fmla="*/ 43 h 197"/>
                <a:gd name="T8" fmla="*/ 12 w 101"/>
                <a:gd name="T9" fmla="*/ 83 h 197"/>
                <a:gd name="T10" fmla="*/ 20 w 101"/>
                <a:gd name="T11" fmla="*/ 92 h 197"/>
                <a:gd name="T12" fmla="*/ 7 w 101"/>
                <a:gd name="T13" fmla="*/ 47 h 197"/>
                <a:gd name="T14" fmla="*/ 38 w 101"/>
                <a:gd name="T15" fmla="*/ 17 h 197"/>
                <a:gd name="T16" fmla="*/ 55 w 101"/>
                <a:gd name="T17" fmla="*/ 59 h 197"/>
                <a:gd name="T18" fmla="*/ 24 w 101"/>
                <a:gd name="T19" fmla="*/ 96 h 197"/>
                <a:gd name="T20" fmla="*/ 48 w 101"/>
                <a:gd name="T21" fmla="*/ 94 h 197"/>
                <a:gd name="T22" fmla="*/ 62 w 101"/>
                <a:gd name="T23" fmla="*/ 116 h 197"/>
                <a:gd name="T24" fmla="*/ 68 w 101"/>
                <a:gd name="T25" fmla="*/ 120 h 197"/>
                <a:gd name="T26" fmla="*/ 66 w 101"/>
                <a:gd name="T27" fmla="*/ 154 h 197"/>
                <a:gd name="T28" fmla="*/ 8 w 101"/>
                <a:gd name="T29" fmla="*/ 163 h 197"/>
                <a:gd name="T30" fmla="*/ 9 w 101"/>
                <a:gd name="T31" fmla="*/ 167 h 197"/>
                <a:gd name="T32" fmla="*/ 89 w 101"/>
                <a:gd name="T33" fmla="*/ 177 h 197"/>
                <a:gd name="T34" fmla="*/ 101 w 101"/>
                <a:gd name="T35" fmla="*/ 156 h 197"/>
                <a:gd name="T36" fmla="*/ 101 w 101"/>
                <a:gd name="T37" fmla="*/ 154 h 197"/>
                <a:gd name="T38" fmla="*/ 72 w 101"/>
                <a:gd name="T39" fmla="*/ 103 h 197"/>
                <a:gd name="T40" fmla="*/ 72 w 101"/>
                <a:gd name="T41" fmla="*/ 103 h 197"/>
                <a:gd name="T42" fmla="*/ 66 w 101"/>
                <a:gd name="T43" fmla="*/ 102 h 197"/>
                <a:gd name="T44" fmla="*/ 62 w 101"/>
                <a:gd name="T45" fmla="*/ 83 h 197"/>
                <a:gd name="T46" fmla="*/ 62 w 101"/>
                <a:gd name="T47" fmla="*/ 78 h 197"/>
                <a:gd name="T48" fmla="*/ 61 w 101"/>
                <a:gd name="T49" fmla="*/ 78 h 197"/>
                <a:gd name="T50" fmla="*/ 62 w 101"/>
                <a:gd name="T51" fmla="*/ 74 h 197"/>
                <a:gd name="T52" fmla="*/ 61 w 101"/>
                <a:gd name="T53" fmla="*/ 31 h 197"/>
                <a:gd name="T54" fmla="*/ 52 w 101"/>
                <a:gd name="T55" fmla="*/ 16 h 197"/>
                <a:gd name="T56" fmla="*/ 44 w 101"/>
                <a:gd name="T57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97">
                  <a:moveTo>
                    <a:pt x="44" y="7"/>
                  </a:moveTo>
                  <a:cubicBezTo>
                    <a:pt x="41" y="4"/>
                    <a:pt x="38" y="2"/>
                    <a:pt x="35" y="0"/>
                  </a:cubicBezTo>
                  <a:cubicBezTo>
                    <a:pt x="33" y="6"/>
                    <a:pt x="31" y="11"/>
                    <a:pt x="29" y="16"/>
                  </a:cubicBezTo>
                  <a:cubicBezTo>
                    <a:pt x="23" y="28"/>
                    <a:pt x="13" y="37"/>
                    <a:pt x="1" y="43"/>
                  </a:cubicBezTo>
                  <a:cubicBezTo>
                    <a:pt x="0" y="58"/>
                    <a:pt x="3" y="71"/>
                    <a:pt x="12" y="83"/>
                  </a:cubicBezTo>
                  <a:cubicBezTo>
                    <a:pt x="14" y="86"/>
                    <a:pt x="17" y="89"/>
                    <a:pt x="20" y="92"/>
                  </a:cubicBezTo>
                  <a:cubicBezTo>
                    <a:pt x="6" y="74"/>
                    <a:pt x="2" y="59"/>
                    <a:pt x="7" y="47"/>
                  </a:cubicBezTo>
                  <a:cubicBezTo>
                    <a:pt x="23" y="43"/>
                    <a:pt x="33" y="33"/>
                    <a:pt x="38" y="17"/>
                  </a:cubicBezTo>
                  <a:cubicBezTo>
                    <a:pt x="50" y="29"/>
                    <a:pt x="56" y="43"/>
                    <a:pt x="55" y="59"/>
                  </a:cubicBezTo>
                  <a:cubicBezTo>
                    <a:pt x="53" y="80"/>
                    <a:pt x="42" y="93"/>
                    <a:pt x="24" y="96"/>
                  </a:cubicBezTo>
                  <a:cubicBezTo>
                    <a:pt x="32" y="100"/>
                    <a:pt x="41" y="99"/>
                    <a:pt x="48" y="94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78" y="132"/>
                    <a:pt x="77" y="143"/>
                    <a:pt x="66" y="154"/>
                  </a:cubicBezTo>
                  <a:cubicBezTo>
                    <a:pt x="50" y="165"/>
                    <a:pt x="31" y="168"/>
                    <a:pt x="8" y="163"/>
                  </a:cubicBezTo>
                  <a:cubicBezTo>
                    <a:pt x="9" y="167"/>
                    <a:pt x="9" y="167"/>
                    <a:pt x="9" y="167"/>
                  </a:cubicBezTo>
                  <a:cubicBezTo>
                    <a:pt x="45" y="194"/>
                    <a:pt x="71" y="197"/>
                    <a:pt x="89" y="177"/>
                  </a:cubicBezTo>
                  <a:cubicBezTo>
                    <a:pt x="93" y="172"/>
                    <a:pt x="97" y="165"/>
                    <a:pt x="101" y="156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93" y="134"/>
                    <a:pt x="83" y="117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0" y="103"/>
                    <a:pt x="68" y="103"/>
                    <a:pt x="66" y="102"/>
                  </a:cubicBezTo>
                  <a:cubicBezTo>
                    <a:pt x="63" y="100"/>
                    <a:pt x="61" y="94"/>
                    <a:pt x="62" y="83"/>
                  </a:cubicBezTo>
                  <a:cubicBezTo>
                    <a:pt x="62" y="82"/>
                    <a:pt x="62" y="80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2" y="77"/>
                    <a:pt x="62" y="76"/>
                    <a:pt x="62" y="74"/>
                  </a:cubicBezTo>
                  <a:cubicBezTo>
                    <a:pt x="66" y="60"/>
                    <a:pt x="65" y="45"/>
                    <a:pt x="61" y="31"/>
                  </a:cubicBezTo>
                  <a:cubicBezTo>
                    <a:pt x="58" y="25"/>
                    <a:pt x="55" y="20"/>
                    <a:pt x="52" y="16"/>
                  </a:cubicBezTo>
                  <a:cubicBezTo>
                    <a:pt x="50" y="12"/>
                    <a:pt x="47" y="9"/>
                    <a:pt x="44" y="7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07"/>
            <p:cNvSpPr>
              <a:spLocks noEditPoints="1"/>
            </p:cNvSpPr>
            <p:nvPr/>
          </p:nvSpPr>
          <p:spPr bwMode="auto">
            <a:xfrm>
              <a:off x="481013" y="-575660"/>
              <a:ext cx="817563" cy="927100"/>
            </a:xfrm>
            <a:custGeom>
              <a:avLst/>
              <a:gdLst>
                <a:gd name="T0" fmla="*/ 42 w 218"/>
                <a:gd name="T1" fmla="*/ 37 h 247"/>
                <a:gd name="T2" fmla="*/ 21 w 218"/>
                <a:gd name="T3" fmla="*/ 58 h 247"/>
                <a:gd name="T4" fmla="*/ 0 w 218"/>
                <a:gd name="T5" fmla="*/ 95 h 247"/>
                <a:gd name="T6" fmla="*/ 12 w 218"/>
                <a:gd name="T7" fmla="*/ 110 h 247"/>
                <a:gd name="T8" fmla="*/ 39 w 218"/>
                <a:gd name="T9" fmla="*/ 100 h 247"/>
                <a:gd name="T10" fmla="*/ 52 w 218"/>
                <a:gd name="T11" fmla="*/ 117 h 247"/>
                <a:gd name="T12" fmla="*/ 62 w 218"/>
                <a:gd name="T13" fmla="*/ 144 h 247"/>
                <a:gd name="T14" fmla="*/ 62 w 218"/>
                <a:gd name="T15" fmla="*/ 212 h 247"/>
                <a:gd name="T16" fmla="*/ 74 w 218"/>
                <a:gd name="T17" fmla="*/ 205 h 247"/>
                <a:gd name="T18" fmla="*/ 112 w 218"/>
                <a:gd name="T19" fmla="*/ 216 h 247"/>
                <a:gd name="T20" fmla="*/ 111 w 218"/>
                <a:gd name="T21" fmla="*/ 218 h 247"/>
                <a:gd name="T22" fmla="*/ 94 w 218"/>
                <a:gd name="T23" fmla="*/ 219 h 247"/>
                <a:gd name="T24" fmla="*/ 117 w 218"/>
                <a:gd name="T25" fmla="*/ 233 h 247"/>
                <a:gd name="T26" fmla="*/ 177 w 218"/>
                <a:gd name="T27" fmla="*/ 235 h 247"/>
                <a:gd name="T28" fmla="*/ 177 w 218"/>
                <a:gd name="T29" fmla="*/ 183 h 247"/>
                <a:gd name="T30" fmla="*/ 212 w 218"/>
                <a:gd name="T31" fmla="*/ 120 h 247"/>
                <a:gd name="T32" fmla="*/ 204 w 218"/>
                <a:gd name="T33" fmla="*/ 67 h 247"/>
                <a:gd name="T34" fmla="*/ 215 w 218"/>
                <a:gd name="T35" fmla="*/ 86 h 247"/>
                <a:gd name="T36" fmla="*/ 179 w 218"/>
                <a:gd name="T37" fmla="*/ 1 h 247"/>
                <a:gd name="T38" fmla="*/ 152 w 218"/>
                <a:gd name="T39" fmla="*/ 2 h 247"/>
                <a:gd name="T40" fmla="*/ 152 w 218"/>
                <a:gd name="T41" fmla="*/ 3 h 247"/>
                <a:gd name="T42" fmla="*/ 152 w 218"/>
                <a:gd name="T43" fmla="*/ 3 h 247"/>
                <a:gd name="T44" fmla="*/ 181 w 218"/>
                <a:gd name="T45" fmla="*/ 54 h 247"/>
                <a:gd name="T46" fmla="*/ 181 w 218"/>
                <a:gd name="T47" fmla="*/ 55 h 247"/>
                <a:gd name="T48" fmla="*/ 181 w 218"/>
                <a:gd name="T49" fmla="*/ 56 h 247"/>
                <a:gd name="T50" fmla="*/ 202 w 218"/>
                <a:gd name="T51" fmla="*/ 92 h 247"/>
                <a:gd name="T52" fmla="*/ 166 w 218"/>
                <a:gd name="T53" fmla="*/ 143 h 247"/>
                <a:gd name="T54" fmla="*/ 110 w 218"/>
                <a:gd name="T55" fmla="*/ 124 h 247"/>
                <a:gd name="T56" fmla="*/ 104 w 218"/>
                <a:gd name="T57" fmla="*/ 115 h 247"/>
                <a:gd name="T58" fmla="*/ 89 w 218"/>
                <a:gd name="T59" fmla="*/ 67 h 247"/>
                <a:gd name="T60" fmla="*/ 88 w 218"/>
                <a:gd name="T61" fmla="*/ 63 h 247"/>
                <a:gd name="T62" fmla="*/ 82 w 218"/>
                <a:gd name="T63" fmla="*/ 33 h 247"/>
                <a:gd name="T64" fmla="*/ 67 w 218"/>
                <a:gd name="T65" fmla="*/ 14 h 247"/>
                <a:gd name="T66" fmla="*/ 42 w 218"/>
                <a:gd name="T67" fmla="*/ 37 h 247"/>
                <a:gd name="T68" fmla="*/ 38 w 218"/>
                <a:gd name="T69" fmla="*/ 47 h 247"/>
                <a:gd name="T70" fmla="*/ 56 w 218"/>
                <a:gd name="T71" fmla="*/ 31 h 247"/>
                <a:gd name="T72" fmla="*/ 62 w 218"/>
                <a:gd name="T73" fmla="*/ 36 h 247"/>
                <a:gd name="T74" fmla="*/ 48 w 218"/>
                <a:gd name="T75" fmla="*/ 46 h 247"/>
                <a:gd name="T76" fmla="*/ 11 w 218"/>
                <a:gd name="T77" fmla="*/ 101 h 247"/>
                <a:gd name="T78" fmla="*/ 5 w 218"/>
                <a:gd name="T79" fmla="*/ 93 h 247"/>
                <a:gd name="T80" fmla="*/ 38 w 218"/>
                <a:gd name="T81" fmla="*/ 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8" h="247">
                  <a:moveTo>
                    <a:pt x="42" y="37"/>
                  </a:moveTo>
                  <a:cubicBezTo>
                    <a:pt x="35" y="42"/>
                    <a:pt x="28" y="49"/>
                    <a:pt x="21" y="58"/>
                  </a:cubicBezTo>
                  <a:cubicBezTo>
                    <a:pt x="14" y="68"/>
                    <a:pt x="7" y="80"/>
                    <a:pt x="0" y="95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72" y="167"/>
                    <a:pt x="72" y="190"/>
                    <a:pt x="62" y="212"/>
                  </a:cubicBezTo>
                  <a:cubicBezTo>
                    <a:pt x="74" y="205"/>
                    <a:pt x="74" y="205"/>
                    <a:pt x="74" y="205"/>
                  </a:cubicBezTo>
                  <a:cubicBezTo>
                    <a:pt x="87" y="200"/>
                    <a:pt x="100" y="204"/>
                    <a:pt x="112" y="216"/>
                  </a:cubicBezTo>
                  <a:cubicBezTo>
                    <a:pt x="112" y="217"/>
                    <a:pt x="112" y="217"/>
                    <a:pt x="111" y="218"/>
                  </a:cubicBezTo>
                  <a:cubicBezTo>
                    <a:pt x="109" y="221"/>
                    <a:pt x="103" y="221"/>
                    <a:pt x="94" y="219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37" y="246"/>
                    <a:pt x="157" y="247"/>
                    <a:pt x="177" y="235"/>
                  </a:cubicBezTo>
                  <a:cubicBezTo>
                    <a:pt x="170" y="224"/>
                    <a:pt x="170" y="206"/>
                    <a:pt x="177" y="183"/>
                  </a:cubicBezTo>
                  <a:cubicBezTo>
                    <a:pt x="212" y="120"/>
                    <a:pt x="212" y="120"/>
                    <a:pt x="212" y="120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18" y="63"/>
                    <a:pt x="206" y="35"/>
                    <a:pt x="179" y="1"/>
                  </a:cubicBezTo>
                  <a:cubicBezTo>
                    <a:pt x="170" y="0"/>
                    <a:pt x="161" y="0"/>
                    <a:pt x="152" y="2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63" y="17"/>
                    <a:pt x="173" y="34"/>
                    <a:pt x="181" y="54"/>
                  </a:cubicBezTo>
                  <a:cubicBezTo>
                    <a:pt x="181" y="54"/>
                    <a:pt x="181" y="54"/>
                    <a:pt x="181" y="55"/>
                  </a:cubicBezTo>
                  <a:cubicBezTo>
                    <a:pt x="181" y="55"/>
                    <a:pt x="181" y="55"/>
                    <a:pt x="181" y="56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9" y="115"/>
                    <a:pt x="197" y="132"/>
                    <a:pt x="166" y="143"/>
                  </a:cubicBezTo>
                  <a:cubicBezTo>
                    <a:pt x="140" y="146"/>
                    <a:pt x="121" y="140"/>
                    <a:pt x="110" y="124"/>
                  </a:cubicBezTo>
                  <a:cubicBezTo>
                    <a:pt x="108" y="121"/>
                    <a:pt x="106" y="118"/>
                    <a:pt x="104" y="115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67" y="44"/>
                    <a:pt x="62" y="38"/>
                    <a:pt x="67" y="14"/>
                  </a:cubicBezTo>
                  <a:cubicBezTo>
                    <a:pt x="42" y="37"/>
                    <a:pt x="42" y="37"/>
                    <a:pt x="42" y="37"/>
                  </a:cubicBezTo>
                  <a:close/>
                  <a:moveTo>
                    <a:pt x="38" y="47"/>
                  </a:moveTo>
                  <a:cubicBezTo>
                    <a:pt x="56" y="31"/>
                    <a:pt x="56" y="31"/>
                    <a:pt x="56" y="31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32" y="65"/>
                    <a:pt x="20" y="83"/>
                    <a:pt x="11" y="101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2" y="77"/>
                    <a:pt x="23" y="62"/>
                    <a:pt x="38" y="47"/>
                  </a:cubicBezTo>
                  <a:close/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8"/>
            <p:cNvSpPr>
              <a:spLocks/>
            </p:cNvSpPr>
            <p:nvPr/>
          </p:nvSpPr>
          <p:spPr bwMode="auto">
            <a:xfrm>
              <a:off x="498476" y="-459772"/>
              <a:ext cx="214313" cy="263525"/>
            </a:xfrm>
            <a:custGeom>
              <a:avLst/>
              <a:gdLst>
                <a:gd name="T0" fmla="*/ 51 w 57"/>
                <a:gd name="T1" fmla="*/ 0 h 70"/>
                <a:gd name="T2" fmla="*/ 33 w 57"/>
                <a:gd name="T3" fmla="*/ 16 h 70"/>
                <a:gd name="T4" fmla="*/ 0 w 57"/>
                <a:gd name="T5" fmla="*/ 62 h 70"/>
                <a:gd name="T6" fmla="*/ 6 w 57"/>
                <a:gd name="T7" fmla="*/ 70 h 70"/>
                <a:gd name="T8" fmla="*/ 43 w 57"/>
                <a:gd name="T9" fmla="*/ 15 h 70"/>
                <a:gd name="T10" fmla="*/ 57 w 57"/>
                <a:gd name="T11" fmla="*/ 5 h 70"/>
                <a:gd name="T12" fmla="*/ 51 w 57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0">
                  <a:moveTo>
                    <a:pt x="51" y="0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18" y="31"/>
                    <a:pt x="7" y="46"/>
                    <a:pt x="0" y="6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5" y="52"/>
                    <a:pt x="27" y="34"/>
                    <a:pt x="43" y="1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09"/>
            <p:cNvSpPr>
              <a:spLocks/>
            </p:cNvSpPr>
            <p:nvPr/>
          </p:nvSpPr>
          <p:spPr bwMode="auto">
            <a:xfrm>
              <a:off x="1160463" y="-372460"/>
              <a:ext cx="0" cy="7938"/>
            </a:xfrm>
            <a:custGeom>
              <a:avLst/>
              <a:gdLst>
                <a:gd name="T0" fmla="*/ 1 h 2"/>
                <a:gd name="T1" fmla="*/ 0 h 2"/>
                <a:gd name="T2" fmla="*/ 2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8"/>
            <p:cNvSpPr>
              <a:spLocks noEditPoints="1"/>
            </p:cNvSpPr>
            <p:nvPr/>
          </p:nvSpPr>
          <p:spPr bwMode="auto">
            <a:xfrm>
              <a:off x="1255713" y="-13685"/>
              <a:ext cx="96838" cy="731838"/>
            </a:xfrm>
            <a:custGeom>
              <a:avLst/>
              <a:gdLst>
                <a:gd name="T0" fmla="*/ 8 w 26"/>
                <a:gd name="T1" fmla="*/ 5 h 195"/>
                <a:gd name="T2" fmla="*/ 0 w 26"/>
                <a:gd name="T3" fmla="*/ 22 h 195"/>
                <a:gd name="T4" fmla="*/ 14 w 26"/>
                <a:gd name="T5" fmla="*/ 110 h 195"/>
                <a:gd name="T6" fmla="*/ 7 w 26"/>
                <a:gd name="T7" fmla="*/ 119 h 195"/>
                <a:gd name="T8" fmla="*/ 6 w 26"/>
                <a:gd name="T9" fmla="*/ 121 h 195"/>
                <a:gd name="T10" fmla="*/ 5 w 26"/>
                <a:gd name="T11" fmla="*/ 123 h 195"/>
                <a:gd name="T12" fmla="*/ 1 w 26"/>
                <a:gd name="T13" fmla="*/ 144 h 195"/>
                <a:gd name="T14" fmla="*/ 2 w 26"/>
                <a:gd name="T15" fmla="*/ 173 h 195"/>
                <a:gd name="T16" fmla="*/ 4 w 26"/>
                <a:gd name="T17" fmla="*/ 172 h 195"/>
                <a:gd name="T18" fmla="*/ 11 w 26"/>
                <a:gd name="T19" fmla="*/ 158 h 195"/>
                <a:gd name="T20" fmla="*/ 11 w 26"/>
                <a:gd name="T21" fmla="*/ 145 h 195"/>
                <a:gd name="T22" fmla="*/ 15 w 26"/>
                <a:gd name="T23" fmla="*/ 158 h 195"/>
                <a:gd name="T24" fmla="*/ 15 w 26"/>
                <a:gd name="T25" fmla="*/ 174 h 195"/>
                <a:gd name="T26" fmla="*/ 13 w 26"/>
                <a:gd name="T27" fmla="*/ 176 h 195"/>
                <a:gd name="T28" fmla="*/ 6 w 26"/>
                <a:gd name="T29" fmla="*/ 192 h 195"/>
                <a:gd name="T30" fmla="*/ 6 w 26"/>
                <a:gd name="T31" fmla="*/ 195 h 195"/>
                <a:gd name="T32" fmla="*/ 20 w 26"/>
                <a:gd name="T33" fmla="*/ 179 h 195"/>
                <a:gd name="T34" fmla="*/ 26 w 26"/>
                <a:gd name="T35" fmla="*/ 155 h 195"/>
                <a:gd name="T36" fmla="*/ 10 w 26"/>
                <a:gd name="T37" fmla="*/ 0 h 195"/>
                <a:gd name="T38" fmla="*/ 8 w 26"/>
                <a:gd name="T39" fmla="*/ 5 h 195"/>
                <a:gd name="T40" fmla="*/ 3 w 26"/>
                <a:gd name="T41" fmla="*/ 22 h 195"/>
                <a:gd name="T42" fmla="*/ 9 w 26"/>
                <a:gd name="T43" fmla="*/ 10 h 195"/>
                <a:gd name="T44" fmla="*/ 20 w 26"/>
                <a:gd name="T45" fmla="*/ 120 h 195"/>
                <a:gd name="T46" fmla="*/ 8 w 26"/>
                <a:gd name="T47" fmla="*/ 135 h 195"/>
                <a:gd name="T48" fmla="*/ 9 w 26"/>
                <a:gd name="T49" fmla="*/ 145 h 195"/>
                <a:gd name="T50" fmla="*/ 9 w 26"/>
                <a:gd name="T51" fmla="*/ 146 h 195"/>
                <a:gd name="T52" fmla="*/ 9 w 26"/>
                <a:gd name="T53" fmla="*/ 149 h 195"/>
                <a:gd name="T54" fmla="*/ 9 w 26"/>
                <a:gd name="T55" fmla="*/ 157 h 195"/>
                <a:gd name="T56" fmla="*/ 4 w 26"/>
                <a:gd name="T57" fmla="*/ 169 h 195"/>
                <a:gd name="T58" fmla="*/ 3 w 26"/>
                <a:gd name="T59" fmla="*/ 144 h 195"/>
                <a:gd name="T60" fmla="*/ 7 w 26"/>
                <a:gd name="T61" fmla="*/ 124 h 195"/>
                <a:gd name="T62" fmla="*/ 7 w 26"/>
                <a:gd name="T63" fmla="*/ 124 h 195"/>
                <a:gd name="T64" fmla="*/ 8 w 26"/>
                <a:gd name="T65" fmla="*/ 123 h 195"/>
                <a:gd name="T66" fmla="*/ 16 w 26"/>
                <a:gd name="T67" fmla="*/ 112 h 195"/>
                <a:gd name="T68" fmla="*/ 17 w 26"/>
                <a:gd name="T69" fmla="*/ 111 h 195"/>
                <a:gd name="T70" fmla="*/ 17 w 26"/>
                <a:gd name="T71" fmla="*/ 110 h 195"/>
                <a:gd name="T72" fmla="*/ 3 w 26"/>
                <a:gd name="T73" fmla="*/ 2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195">
                  <a:moveTo>
                    <a:pt x="8" y="5"/>
                  </a:moveTo>
                  <a:cubicBezTo>
                    <a:pt x="6" y="11"/>
                    <a:pt x="4" y="16"/>
                    <a:pt x="0" y="22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2"/>
                    <a:pt x="5" y="123"/>
                    <a:pt x="5" y="123"/>
                  </a:cubicBezTo>
                  <a:cubicBezTo>
                    <a:pt x="3" y="129"/>
                    <a:pt x="2" y="136"/>
                    <a:pt x="1" y="144"/>
                  </a:cubicBezTo>
                  <a:cubicBezTo>
                    <a:pt x="0" y="152"/>
                    <a:pt x="1" y="162"/>
                    <a:pt x="2" y="173"/>
                  </a:cubicBezTo>
                  <a:cubicBezTo>
                    <a:pt x="2" y="173"/>
                    <a:pt x="3" y="172"/>
                    <a:pt x="4" y="172"/>
                  </a:cubicBezTo>
                  <a:cubicBezTo>
                    <a:pt x="8" y="169"/>
                    <a:pt x="10" y="164"/>
                    <a:pt x="11" y="158"/>
                  </a:cubicBezTo>
                  <a:cubicBezTo>
                    <a:pt x="12" y="154"/>
                    <a:pt x="12" y="150"/>
                    <a:pt x="11" y="145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4" y="175"/>
                    <a:pt x="14" y="175"/>
                    <a:pt x="13" y="176"/>
                  </a:cubicBezTo>
                  <a:cubicBezTo>
                    <a:pt x="8" y="181"/>
                    <a:pt x="5" y="187"/>
                    <a:pt x="6" y="192"/>
                  </a:cubicBezTo>
                  <a:cubicBezTo>
                    <a:pt x="5" y="193"/>
                    <a:pt x="6" y="194"/>
                    <a:pt x="6" y="195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6" y="155"/>
                    <a:pt x="26" y="155"/>
                    <a:pt x="26" y="15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9" y="4"/>
                    <a:pt x="8" y="5"/>
                  </a:cubicBezTo>
                  <a:close/>
                  <a:moveTo>
                    <a:pt x="3" y="22"/>
                  </a:moveTo>
                  <a:cubicBezTo>
                    <a:pt x="5" y="18"/>
                    <a:pt x="7" y="14"/>
                    <a:pt x="9" y="1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6"/>
                  </a:cubicBezTo>
                  <a:cubicBezTo>
                    <a:pt x="9" y="147"/>
                    <a:pt x="9" y="148"/>
                    <a:pt x="9" y="149"/>
                  </a:cubicBezTo>
                  <a:cubicBezTo>
                    <a:pt x="9" y="152"/>
                    <a:pt x="9" y="155"/>
                    <a:pt x="9" y="157"/>
                  </a:cubicBezTo>
                  <a:cubicBezTo>
                    <a:pt x="8" y="162"/>
                    <a:pt x="6" y="166"/>
                    <a:pt x="4" y="169"/>
                  </a:cubicBezTo>
                  <a:cubicBezTo>
                    <a:pt x="3" y="160"/>
                    <a:pt x="3" y="151"/>
                    <a:pt x="3" y="144"/>
                  </a:cubicBezTo>
                  <a:cubicBezTo>
                    <a:pt x="4" y="136"/>
                    <a:pt x="5" y="130"/>
                    <a:pt x="7" y="124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7" y="123"/>
                    <a:pt x="7" y="123"/>
                    <a:pt x="8" y="123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12"/>
                    <a:pt x="16" y="111"/>
                    <a:pt x="17" y="111"/>
                  </a:cubicBezTo>
                  <a:cubicBezTo>
                    <a:pt x="17" y="111"/>
                    <a:pt x="17" y="110"/>
                    <a:pt x="17" y="110"/>
                  </a:cubicBezTo>
                  <a:cubicBezTo>
                    <a:pt x="3" y="22"/>
                    <a:pt x="3" y="22"/>
                    <a:pt x="3" y="22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4"/>
            <p:cNvSpPr>
              <a:spLocks/>
            </p:cNvSpPr>
            <p:nvPr/>
          </p:nvSpPr>
          <p:spPr bwMode="auto">
            <a:xfrm>
              <a:off x="923132" y="1863726"/>
              <a:ext cx="303213" cy="222250"/>
            </a:xfrm>
            <a:custGeom>
              <a:avLst/>
              <a:gdLst>
                <a:gd name="T0" fmla="*/ 0 w 81"/>
                <a:gd name="T1" fmla="*/ 0 h 59"/>
                <a:gd name="T2" fmla="*/ 0 w 81"/>
                <a:gd name="T3" fmla="*/ 21 h 59"/>
                <a:gd name="T4" fmla="*/ 24 w 81"/>
                <a:gd name="T5" fmla="*/ 47 h 59"/>
                <a:gd name="T6" fmla="*/ 81 w 81"/>
                <a:gd name="T7" fmla="*/ 36 h 59"/>
                <a:gd name="T8" fmla="*/ 61 w 81"/>
                <a:gd name="T9" fmla="*/ 8 h 59"/>
                <a:gd name="T10" fmla="*/ 17 w 81"/>
                <a:gd name="T11" fmla="*/ 20 h 59"/>
                <a:gd name="T12" fmla="*/ 16 w 81"/>
                <a:gd name="T13" fmla="*/ 20 h 59"/>
                <a:gd name="T14" fmla="*/ 0 w 81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59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57" y="59"/>
                    <a:pt x="76" y="55"/>
                    <a:pt x="81" y="3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54" y="16"/>
                    <a:pt x="40" y="20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05"/>
            <p:cNvSpPr>
              <a:spLocks/>
            </p:cNvSpPr>
            <p:nvPr/>
          </p:nvSpPr>
          <p:spPr bwMode="auto">
            <a:xfrm>
              <a:off x="1242560" y="1855793"/>
              <a:ext cx="423863" cy="161925"/>
            </a:xfrm>
            <a:custGeom>
              <a:avLst/>
              <a:gdLst>
                <a:gd name="T0" fmla="*/ 34 w 113"/>
                <a:gd name="T1" fmla="*/ 13 h 43"/>
                <a:gd name="T2" fmla="*/ 0 w 113"/>
                <a:gd name="T3" fmla="*/ 10 h 43"/>
                <a:gd name="T4" fmla="*/ 3 w 113"/>
                <a:gd name="T5" fmla="*/ 39 h 43"/>
                <a:gd name="T6" fmla="*/ 37 w 113"/>
                <a:gd name="T7" fmla="*/ 39 h 43"/>
                <a:gd name="T8" fmla="*/ 41 w 113"/>
                <a:gd name="T9" fmla="*/ 34 h 43"/>
                <a:gd name="T10" fmla="*/ 78 w 113"/>
                <a:gd name="T11" fmla="*/ 42 h 43"/>
                <a:gd name="T12" fmla="*/ 108 w 113"/>
                <a:gd name="T13" fmla="*/ 39 h 43"/>
                <a:gd name="T14" fmla="*/ 82 w 113"/>
                <a:gd name="T15" fmla="*/ 0 h 43"/>
                <a:gd name="T16" fmla="*/ 63 w 113"/>
                <a:gd name="T17" fmla="*/ 16 h 43"/>
                <a:gd name="T18" fmla="*/ 34 w 11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43">
                  <a:moveTo>
                    <a:pt x="34" y="13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54" y="39"/>
                    <a:pt x="67" y="42"/>
                    <a:pt x="78" y="42"/>
                  </a:cubicBezTo>
                  <a:cubicBezTo>
                    <a:pt x="89" y="43"/>
                    <a:pt x="99" y="42"/>
                    <a:pt x="108" y="39"/>
                  </a:cubicBezTo>
                  <a:cubicBezTo>
                    <a:pt x="113" y="17"/>
                    <a:pt x="104" y="4"/>
                    <a:pt x="82" y="0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34" y="13"/>
                    <a:pt x="34" y="13"/>
                    <a:pt x="34" y="1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26309" y="400288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679303" y="348844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566250" y="28970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21658" y="223272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1663" y="183756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添加图表标题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00676" y="521202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755161" y="51863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629318" y="51746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466588" y="51746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72953" y="24408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此处添加图表数据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978453" y="21722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372953" y="333419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此处添加图表数据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78453" y="30656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372953" y="428399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此处添加图表数据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978453" y="401542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372953" y="52231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此处添加图表数据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978453" y="49545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95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9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3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2" grpId="0"/>
      <p:bldP spid="76" grpId="0"/>
      <p:bldP spid="77" grpId="0"/>
      <p:bldP spid="78" grpId="0"/>
      <p:bldP spid="15" grpId="0"/>
      <p:bldP spid="80" grpId="0"/>
      <p:bldP spid="81" grpId="0"/>
      <p:bldP spid="82" grpId="0"/>
      <p:bldP spid="16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66606883"/>
              </p:ext>
            </p:extLst>
          </p:nvPr>
        </p:nvGraphicFramePr>
        <p:xfrm>
          <a:off x="2279650" y="13165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面积图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83505" y="594359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21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5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7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1881625" y="4609802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05416453"/>
              </p:ext>
            </p:extLst>
          </p:nvPr>
        </p:nvGraphicFramePr>
        <p:xfrm>
          <a:off x="3105150" y="2105025"/>
          <a:ext cx="59817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3663950" y="2413000"/>
            <a:ext cx="3699760" cy="2196803"/>
          </a:xfrm>
          <a:custGeom>
            <a:avLst/>
            <a:gdLst>
              <a:gd name="connsiteX0" fmla="*/ 2438400 w 3712460"/>
              <a:gd name="connsiteY0" fmla="*/ 0 h 2196803"/>
              <a:gd name="connsiteX1" fmla="*/ 3600686 w 3712460"/>
              <a:gd name="connsiteY1" fmla="*/ 140253 h 2196803"/>
              <a:gd name="connsiteX2" fmla="*/ 3655516 w 3712460"/>
              <a:gd name="connsiteY2" fmla="*/ 156128 h 2196803"/>
              <a:gd name="connsiteX3" fmla="*/ 3666662 w 3712460"/>
              <a:gd name="connsiteY3" fmla="*/ 188272 h 2196803"/>
              <a:gd name="connsiteX4" fmla="*/ 3712460 w 3712460"/>
              <a:gd name="connsiteY4" fmla="*/ 525165 h 2196803"/>
              <a:gd name="connsiteX5" fmla="*/ 1458210 w 3712460"/>
              <a:gd name="connsiteY5" fmla="*/ 2196803 h 2196803"/>
              <a:gd name="connsiteX6" fmla="*/ 1308060 w 3712460"/>
              <a:gd name="connsiteY6" fmla="*/ 2191181 h 2196803"/>
              <a:gd name="connsiteX7" fmla="*/ 1276114 w 3712460"/>
              <a:gd name="connsiteY7" fmla="*/ 2183847 h 2196803"/>
              <a:gd name="connsiteX8" fmla="*/ 0 w 3712460"/>
              <a:gd name="connsiteY8" fmla="*/ 1162050 h 2196803"/>
              <a:gd name="connsiteX9" fmla="*/ 2438400 w 3712460"/>
              <a:gd name="connsiteY9" fmla="*/ 0 h 219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2460" h="2196803">
                <a:moveTo>
                  <a:pt x="2438400" y="0"/>
                </a:moveTo>
                <a:cubicBezTo>
                  <a:pt x="2859241" y="0"/>
                  <a:pt x="3255182" y="50808"/>
                  <a:pt x="3600686" y="140253"/>
                </a:cubicBezTo>
                <a:lnTo>
                  <a:pt x="3655516" y="156128"/>
                </a:lnTo>
                <a:lnTo>
                  <a:pt x="3666662" y="188272"/>
                </a:lnTo>
                <a:cubicBezTo>
                  <a:pt x="3696691" y="297091"/>
                  <a:pt x="3712460" y="409763"/>
                  <a:pt x="3712460" y="525165"/>
                </a:cubicBezTo>
                <a:cubicBezTo>
                  <a:pt x="3712460" y="1448385"/>
                  <a:pt x="2703198" y="2196803"/>
                  <a:pt x="1458210" y="2196803"/>
                </a:cubicBezTo>
                <a:lnTo>
                  <a:pt x="1308060" y="2191181"/>
                </a:lnTo>
                <a:lnTo>
                  <a:pt x="1276114" y="2183847"/>
                </a:lnTo>
                <a:cubicBezTo>
                  <a:pt x="516003" y="1987066"/>
                  <a:pt x="0" y="1603275"/>
                  <a:pt x="0" y="1162050"/>
                </a:cubicBezTo>
                <a:cubicBezTo>
                  <a:pt x="0" y="520268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66000"/>
                </a:schemeClr>
              </a:gs>
              <a:gs pos="34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57650" y="292546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19%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38750" y="24892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12%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0" y="39624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36%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7075" y="295086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33%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扇形图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683505" y="594359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30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5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Graphic spid="6" grpId="0">
        <p:bldAsOne/>
      </p:bldGraphic>
      <p:bldP spid="13" grpId="0" animBg="1"/>
      <p:bldP spid="9" grpId="0"/>
      <p:bldP spid="10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552" y="798490"/>
            <a:ext cx="6539568" cy="5412597"/>
            <a:chOff x="555625" y="285751"/>
            <a:chExt cx="7940675" cy="6572250"/>
          </a:xfrm>
          <a:solidFill>
            <a:schemeClr val="bg1"/>
          </a:solidFill>
          <a:effectLst>
            <a:outerShdw blurRad="177800" dist="63500" dir="5040000" sx="101000" sy="101000" algn="t" rotWithShape="0">
              <a:prstClr val="black">
                <a:alpha val="40000"/>
              </a:prstClr>
            </a:outerShdw>
          </a:effectLst>
          <a:scene3d>
            <a:camera prst="perspectiveFront" fov="3000000">
              <a:rot lat="19499991" lon="0" rev="0"/>
            </a:camera>
            <a:lightRig rig="threePt" dir="t">
              <a:rot lat="0" lon="0" rev="18000000"/>
            </a:lightRig>
          </a:scene3d>
        </p:grpSpPr>
        <p:sp>
          <p:nvSpPr>
            <p:cNvPr id="3" name="Freeform 7"/>
            <p:cNvSpPr>
              <a:spLocks/>
            </p:cNvSpPr>
            <p:nvPr/>
          </p:nvSpPr>
          <p:spPr bwMode="auto">
            <a:xfrm>
              <a:off x="5489575" y="6505576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5508625" y="6521451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5661025" y="5511801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3673475" y="4854576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851400" y="5384801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7381875" y="5387976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7400925" y="5403851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6708775" y="4911726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689475" y="4829176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5508625" y="4654551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6286500" y="4597401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3746500" y="3927476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873125" y="3270251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6962775" y="4486276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975225" y="4273551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5438775" y="4105276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423025" y="3759201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6619875" y="3635376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5727700" y="3489326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5026025" y="2933701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2630488" y="2922588"/>
              <a:ext cx="1962150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5676900" y="2717801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6384925" y="3101976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806950" y="3000376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6108700" y="2295526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555625" y="1035051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3883025" y="361951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6346825" y="2600326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6807200" y="2041526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7004050" y="1552576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6727825" y="28575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3181350" y="2301876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7213600" y="5254626"/>
              <a:ext cx="63500" cy="63500"/>
            </a:xfrm>
            <a:custGeom>
              <a:avLst/>
              <a:gdLst>
                <a:gd name="T0" fmla="*/ 20 w 40"/>
                <a:gd name="T1" fmla="*/ 0 h 40"/>
                <a:gd name="T2" fmla="*/ 20 w 40"/>
                <a:gd name="T3" fmla="*/ 0 h 40"/>
                <a:gd name="T4" fmla="*/ 28 w 40"/>
                <a:gd name="T5" fmla="*/ 2 h 40"/>
                <a:gd name="T6" fmla="*/ 34 w 40"/>
                <a:gd name="T7" fmla="*/ 6 h 40"/>
                <a:gd name="T8" fmla="*/ 38 w 40"/>
                <a:gd name="T9" fmla="*/ 12 h 40"/>
                <a:gd name="T10" fmla="*/ 40 w 40"/>
                <a:gd name="T11" fmla="*/ 20 h 40"/>
                <a:gd name="T12" fmla="*/ 40 w 40"/>
                <a:gd name="T13" fmla="*/ 20 h 40"/>
                <a:gd name="T14" fmla="*/ 38 w 40"/>
                <a:gd name="T15" fmla="*/ 28 h 40"/>
                <a:gd name="T16" fmla="*/ 34 w 40"/>
                <a:gd name="T17" fmla="*/ 34 h 40"/>
                <a:gd name="T18" fmla="*/ 28 w 40"/>
                <a:gd name="T19" fmla="*/ 38 h 40"/>
                <a:gd name="T20" fmla="*/ 20 w 40"/>
                <a:gd name="T21" fmla="*/ 40 h 40"/>
                <a:gd name="T22" fmla="*/ 20 w 40"/>
                <a:gd name="T23" fmla="*/ 40 h 40"/>
                <a:gd name="T24" fmla="*/ 12 w 40"/>
                <a:gd name="T25" fmla="*/ 38 h 40"/>
                <a:gd name="T26" fmla="*/ 6 w 40"/>
                <a:gd name="T27" fmla="*/ 34 h 40"/>
                <a:gd name="T28" fmla="*/ 0 w 40"/>
                <a:gd name="T29" fmla="*/ 28 h 40"/>
                <a:gd name="T30" fmla="*/ 0 w 40"/>
                <a:gd name="T31" fmla="*/ 20 h 40"/>
                <a:gd name="T32" fmla="*/ 0 w 40"/>
                <a:gd name="T33" fmla="*/ 20 h 40"/>
                <a:gd name="T34" fmla="*/ 0 w 40"/>
                <a:gd name="T35" fmla="*/ 12 h 40"/>
                <a:gd name="T36" fmla="*/ 6 w 40"/>
                <a:gd name="T37" fmla="*/ 6 h 40"/>
                <a:gd name="T38" fmla="*/ 12 w 40"/>
                <a:gd name="T39" fmla="*/ 2 h 40"/>
                <a:gd name="T40" fmla="*/ 20 w 40"/>
                <a:gd name="T41" fmla="*/ 0 h 40"/>
                <a:gd name="T42" fmla="*/ 20 w 40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20"/>
                  </a:lnTo>
                  <a:lnTo>
                    <a:pt x="38" y="28"/>
                  </a:lnTo>
                  <a:lnTo>
                    <a:pt x="34" y="34"/>
                  </a:lnTo>
                  <a:lnTo>
                    <a:pt x="28" y="38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7216775" y="4473576"/>
              <a:ext cx="66675" cy="66675"/>
            </a:xfrm>
            <a:custGeom>
              <a:avLst/>
              <a:gdLst>
                <a:gd name="T0" fmla="*/ 20 w 42"/>
                <a:gd name="T1" fmla="*/ 0 h 42"/>
                <a:gd name="T2" fmla="*/ 20 w 42"/>
                <a:gd name="T3" fmla="*/ 0 h 42"/>
                <a:gd name="T4" fmla="*/ 28 w 42"/>
                <a:gd name="T5" fmla="*/ 2 h 42"/>
                <a:gd name="T6" fmla="*/ 36 w 42"/>
                <a:gd name="T7" fmla="*/ 6 h 42"/>
                <a:gd name="T8" fmla="*/ 40 w 42"/>
                <a:gd name="T9" fmla="*/ 14 h 42"/>
                <a:gd name="T10" fmla="*/ 42 w 42"/>
                <a:gd name="T11" fmla="*/ 22 h 42"/>
                <a:gd name="T12" fmla="*/ 42 w 42"/>
                <a:gd name="T13" fmla="*/ 22 h 42"/>
                <a:gd name="T14" fmla="*/ 40 w 42"/>
                <a:gd name="T15" fmla="*/ 28 h 42"/>
                <a:gd name="T16" fmla="*/ 36 w 42"/>
                <a:gd name="T17" fmla="*/ 36 h 42"/>
                <a:gd name="T18" fmla="*/ 28 w 42"/>
                <a:gd name="T19" fmla="*/ 40 h 42"/>
                <a:gd name="T20" fmla="*/ 20 w 42"/>
                <a:gd name="T21" fmla="*/ 42 h 42"/>
                <a:gd name="T22" fmla="*/ 20 w 42"/>
                <a:gd name="T23" fmla="*/ 42 h 42"/>
                <a:gd name="T24" fmla="*/ 12 w 42"/>
                <a:gd name="T25" fmla="*/ 40 h 42"/>
                <a:gd name="T26" fmla="*/ 6 w 42"/>
                <a:gd name="T27" fmla="*/ 36 h 42"/>
                <a:gd name="T28" fmla="*/ 2 w 42"/>
                <a:gd name="T29" fmla="*/ 28 h 42"/>
                <a:gd name="T30" fmla="*/ 0 w 42"/>
                <a:gd name="T31" fmla="*/ 22 h 42"/>
                <a:gd name="T32" fmla="*/ 0 w 42"/>
                <a:gd name="T33" fmla="*/ 22 h 42"/>
                <a:gd name="T34" fmla="*/ 2 w 42"/>
                <a:gd name="T35" fmla="*/ 14 h 42"/>
                <a:gd name="T36" fmla="*/ 6 w 42"/>
                <a:gd name="T37" fmla="*/ 6 h 42"/>
                <a:gd name="T38" fmla="*/ 12 w 42"/>
                <a:gd name="T39" fmla="*/ 2 h 42"/>
                <a:gd name="T40" fmla="*/ 20 w 42"/>
                <a:gd name="T41" fmla="*/ 0 h 42"/>
                <a:gd name="T42" fmla="*/ 20 w 42"/>
                <a:gd name="T43" fmla="*/ 0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2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2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8" y="40"/>
                  </a:lnTo>
                  <a:lnTo>
                    <a:pt x="20" y="42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5054600" y="3079751"/>
              <a:ext cx="63500" cy="63500"/>
            </a:xfrm>
            <a:custGeom>
              <a:avLst/>
              <a:gdLst>
                <a:gd name="T0" fmla="*/ 20 w 40"/>
                <a:gd name="T1" fmla="*/ 0 h 40"/>
                <a:gd name="T2" fmla="*/ 20 w 40"/>
                <a:gd name="T3" fmla="*/ 0 h 40"/>
                <a:gd name="T4" fmla="*/ 28 w 40"/>
                <a:gd name="T5" fmla="*/ 2 h 40"/>
                <a:gd name="T6" fmla="*/ 34 w 40"/>
                <a:gd name="T7" fmla="*/ 6 h 40"/>
                <a:gd name="T8" fmla="*/ 38 w 40"/>
                <a:gd name="T9" fmla="*/ 12 h 40"/>
                <a:gd name="T10" fmla="*/ 40 w 40"/>
                <a:gd name="T11" fmla="*/ 20 h 40"/>
                <a:gd name="T12" fmla="*/ 40 w 40"/>
                <a:gd name="T13" fmla="*/ 20 h 40"/>
                <a:gd name="T14" fmla="*/ 38 w 40"/>
                <a:gd name="T15" fmla="*/ 28 h 40"/>
                <a:gd name="T16" fmla="*/ 34 w 40"/>
                <a:gd name="T17" fmla="*/ 34 h 40"/>
                <a:gd name="T18" fmla="*/ 28 w 40"/>
                <a:gd name="T19" fmla="*/ 40 h 40"/>
                <a:gd name="T20" fmla="*/ 20 w 40"/>
                <a:gd name="T21" fmla="*/ 40 h 40"/>
                <a:gd name="T22" fmla="*/ 20 w 40"/>
                <a:gd name="T23" fmla="*/ 40 h 40"/>
                <a:gd name="T24" fmla="*/ 12 w 40"/>
                <a:gd name="T25" fmla="*/ 40 h 40"/>
                <a:gd name="T26" fmla="*/ 6 w 40"/>
                <a:gd name="T27" fmla="*/ 34 h 40"/>
                <a:gd name="T28" fmla="*/ 0 w 40"/>
                <a:gd name="T29" fmla="*/ 28 h 40"/>
                <a:gd name="T30" fmla="*/ 0 w 40"/>
                <a:gd name="T31" fmla="*/ 20 h 40"/>
                <a:gd name="T32" fmla="*/ 0 w 40"/>
                <a:gd name="T33" fmla="*/ 20 h 40"/>
                <a:gd name="T34" fmla="*/ 0 w 40"/>
                <a:gd name="T35" fmla="*/ 12 h 40"/>
                <a:gd name="T36" fmla="*/ 6 w 40"/>
                <a:gd name="T37" fmla="*/ 6 h 40"/>
                <a:gd name="T38" fmla="*/ 12 w 40"/>
                <a:gd name="T39" fmla="*/ 2 h 40"/>
                <a:gd name="T40" fmla="*/ 20 w 40"/>
                <a:gd name="T41" fmla="*/ 0 h 40"/>
                <a:gd name="T42" fmla="*/ 20 w 40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20"/>
                  </a:lnTo>
                  <a:lnTo>
                    <a:pt x="38" y="28"/>
                  </a:lnTo>
                  <a:lnTo>
                    <a:pt x="34" y="34"/>
                  </a:lnTo>
                  <a:lnTo>
                    <a:pt x="28" y="40"/>
                  </a:lnTo>
                  <a:lnTo>
                    <a:pt x="20" y="40"/>
                  </a:lnTo>
                  <a:lnTo>
                    <a:pt x="12" y="40"/>
                  </a:lnTo>
                  <a:lnTo>
                    <a:pt x="6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>
              <a:off x="6645275" y="2870201"/>
              <a:ext cx="66675" cy="66675"/>
            </a:xfrm>
            <a:custGeom>
              <a:avLst/>
              <a:gdLst>
                <a:gd name="T0" fmla="*/ 22 w 42"/>
                <a:gd name="T1" fmla="*/ 0 h 42"/>
                <a:gd name="T2" fmla="*/ 22 w 42"/>
                <a:gd name="T3" fmla="*/ 0 h 42"/>
                <a:gd name="T4" fmla="*/ 30 w 42"/>
                <a:gd name="T5" fmla="*/ 2 h 42"/>
                <a:gd name="T6" fmla="*/ 36 w 42"/>
                <a:gd name="T7" fmla="*/ 6 h 42"/>
                <a:gd name="T8" fmla="*/ 40 w 42"/>
                <a:gd name="T9" fmla="*/ 14 h 42"/>
                <a:gd name="T10" fmla="*/ 42 w 42"/>
                <a:gd name="T11" fmla="*/ 22 h 42"/>
                <a:gd name="T12" fmla="*/ 42 w 42"/>
                <a:gd name="T13" fmla="*/ 22 h 42"/>
                <a:gd name="T14" fmla="*/ 40 w 42"/>
                <a:gd name="T15" fmla="*/ 30 h 42"/>
                <a:gd name="T16" fmla="*/ 36 w 42"/>
                <a:gd name="T17" fmla="*/ 36 h 42"/>
                <a:gd name="T18" fmla="*/ 30 w 42"/>
                <a:gd name="T19" fmla="*/ 40 h 42"/>
                <a:gd name="T20" fmla="*/ 22 w 42"/>
                <a:gd name="T21" fmla="*/ 42 h 42"/>
                <a:gd name="T22" fmla="*/ 22 w 42"/>
                <a:gd name="T23" fmla="*/ 42 h 42"/>
                <a:gd name="T24" fmla="*/ 14 w 42"/>
                <a:gd name="T25" fmla="*/ 40 h 42"/>
                <a:gd name="T26" fmla="*/ 6 w 42"/>
                <a:gd name="T27" fmla="*/ 36 h 42"/>
                <a:gd name="T28" fmla="*/ 2 w 42"/>
                <a:gd name="T29" fmla="*/ 30 h 42"/>
                <a:gd name="T30" fmla="*/ 0 w 42"/>
                <a:gd name="T31" fmla="*/ 22 h 42"/>
                <a:gd name="T32" fmla="*/ 0 w 42"/>
                <a:gd name="T33" fmla="*/ 22 h 42"/>
                <a:gd name="T34" fmla="*/ 2 w 42"/>
                <a:gd name="T35" fmla="*/ 14 h 42"/>
                <a:gd name="T36" fmla="*/ 6 w 42"/>
                <a:gd name="T37" fmla="*/ 6 h 42"/>
                <a:gd name="T38" fmla="*/ 14 w 42"/>
                <a:gd name="T39" fmla="*/ 2 h 42"/>
                <a:gd name="T40" fmla="*/ 22 w 42"/>
                <a:gd name="T41" fmla="*/ 0 h 42"/>
                <a:gd name="T42" fmla="*/ 22 w 42"/>
                <a:gd name="T43" fmla="*/ 0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2">
                  <a:moveTo>
                    <a:pt x="22" y="0"/>
                  </a:moveTo>
                  <a:lnTo>
                    <a:pt x="22" y="0"/>
                  </a:lnTo>
                  <a:lnTo>
                    <a:pt x="30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2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0" y="40"/>
                  </a:lnTo>
                  <a:lnTo>
                    <a:pt x="22" y="42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6429375" y="6045201"/>
              <a:ext cx="66675" cy="63500"/>
            </a:xfrm>
            <a:custGeom>
              <a:avLst/>
              <a:gdLst>
                <a:gd name="T0" fmla="*/ 22 w 42"/>
                <a:gd name="T1" fmla="*/ 0 h 40"/>
                <a:gd name="T2" fmla="*/ 22 w 42"/>
                <a:gd name="T3" fmla="*/ 0 h 40"/>
                <a:gd name="T4" fmla="*/ 30 w 42"/>
                <a:gd name="T5" fmla="*/ 2 h 40"/>
                <a:gd name="T6" fmla="*/ 36 w 42"/>
                <a:gd name="T7" fmla="*/ 6 h 40"/>
                <a:gd name="T8" fmla="*/ 40 w 42"/>
                <a:gd name="T9" fmla="*/ 12 h 40"/>
                <a:gd name="T10" fmla="*/ 42 w 42"/>
                <a:gd name="T11" fmla="*/ 20 h 40"/>
                <a:gd name="T12" fmla="*/ 42 w 42"/>
                <a:gd name="T13" fmla="*/ 20 h 40"/>
                <a:gd name="T14" fmla="*/ 40 w 42"/>
                <a:gd name="T15" fmla="*/ 28 h 40"/>
                <a:gd name="T16" fmla="*/ 36 w 42"/>
                <a:gd name="T17" fmla="*/ 34 h 40"/>
                <a:gd name="T18" fmla="*/ 30 w 42"/>
                <a:gd name="T19" fmla="*/ 40 h 40"/>
                <a:gd name="T20" fmla="*/ 22 w 42"/>
                <a:gd name="T21" fmla="*/ 40 h 40"/>
                <a:gd name="T22" fmla="*/ 22 w 42"/>
                <a:gd name="T23" fmla="*/ 40 h 40"/>
                <a:gd name="T24" fmla="*/ 14 w 42"/>
                <a:gd name="T25" fmla="*/ 40 h 40"/>
                <a:gd name="T26" fmla="*/ 6 w 42"/>
                <a:gd name="T27" fmla="*/ 34 h 40"/>
                <a:gd name="T28" fmla="*/ 2 w 42"/>
                <a:gd name="T29" fmla="*/ 28 h 40"/>
                <a:gd name="T30" fmla="*/ 0 w 42"/>
                <a:gd name="T31" fmla="*/ 20 h 40"/>
                <a:gd name="T32" fmla="*/ 0 w 42"/>
                <a:gd name="T33" fmla="*/ 20 h 40"/>
                <a:gd name="T34" fmla="*/ 2 w 42"/>
                <a:gd name="T35" fmla="*/ 12 h 40"/>
                <a:gd name="T36" fmla="*/ 6 w 42"/>
                <a:gd name="T37" fmla="*/ 6 h 40"/>
                <a:gd name="T38" fmla="*/ 14 w 42"/>
                <a:gd name="T39" fmla="*/ 2 h 40"/>
                <a:gd name="T40" fmla="*/ 22 w 42"/>
                <a:gd name="T41" fmla="*/ 0 h 40"/>
                <a:gd name="T42" fmla="*/ 22 w 42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0">
                  <a:moveTo>
                    <a:pt x="22" y="0"/>
                  </a:moveTo>
                  <a:lnTo>
                    <a:pt x="22" y="0"/>
                  </a:lnTo>
                  <a:lnTo>
                    <a:pt x="30" y="2"/>
                  </a:lnTo>
                  <a:lnTo>
                    <a:pt x="36" y="6"/>
                  </a:lnTo>
                  <a:lnTo>
                    <a:pt x="40" y="12"/>
                  </a:lnTo>
                  <a:lnTo>
                    <a:pt x="42" y="20"/>
                  </a:lnTo>
                  <a:lnTo>
                    <a:pt x="40" y="28"/>
                  </a:lnTo>
                  <a:lnTo>
                    <a:pt x="36" y="34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7426325" y="4251326"/>
              <a:ext cx="95250" cy="95250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36 w 60"/>
                <a:gd name="T5" fmla="*/ 2 h 60"/>
                <a:gd name="T6" fmla="*/ 42 w 60"/>
                <a:gd name="T7" fmla="*/ 2 h 60"/>
                <a:gd name="T8" fmla="*/ 52 w 60"/>
                <a:gd name="T9" fmla="*/ 10 h 60"/>
                <a:gd name="T10" fmla="*/ 58 w 60"/>
                <a:gd name="T11" fmla="*/ 20 h 60"/>
                <a:gd name="T12" fmla="*/ 60 w 60"/>
                <a:gd name="T13" fmla="*/ 24 h 60"/>
                <a:gd name="T14" fmla="*/ 60 w 60"/>
                <a:gd name="T15" fmla="*/ 30 h 60"/>
                <a:gd name="T16" fmla="*/ 60 w 60"/>
                <a:gd name="T17" fmla="*/ 30 h 60"/>
                <a:gd name="T18" fmla="*/ 60 w 60"/>
                <a:gd name="T19" fmla="*/ 36 h 60"/>
                <a:gd name="T20" fmla="*/ 58 w 60"/>
                <a:gd name="T21" fmla="*/ 42 h 60"/>
                <a:gd name="T22" fmla="*/ 52 w 60"/>
                <a:gd name="T23" fmla="*/ 52 h 60"/>
                <a:gd name="T24" fmla="*/ 42 w 60"/>
                <a:gd name="T25" fmla="*/ 58 h 60"/>
                <a:gd name="T26" fmla="*/ 36 w 60"/>
                <a:gd name="T27" fmla="*/ 60 h 60"/>
                <a:gd name="T28" fmla="*/ 30 w 60"/>
                <a:gd name="T29" fmla="*/ 60 h 60"/>
                <a:gd name="T30" fmla="*/ 30 w 60"/>
                <a:gd name="T31" fmla="*/ 60 h 60"/>
                <a:gd name="T32" fmla="*/ 24 w 60"/>
                <a:gd name="T33" fmla="*/ 60 h 60"/>
                <a:gd name="T34" fmla="*/ 18 w 60"/>
                <a:gd name="T35" fmla="*/ 58 h 60"/>
                <a:gd name="T36" fmla="*/ 8 w 60"/>
                <a:gd name="T37" fmla="*/ 52 h 60"/>
                <a:gd name="T38" fmla="*/ 2 w 60"/>
                <a:gd name="T39" fmla="*/ 42 h 60"/>
                <a:gd name="T40" fmla="*/ 0 w 60"/>
                <a:gd name="T41" fmla="*/ 36 h 60"/>
                <a:gd name="T42" fmla="*/ 0 w 60"/>
                <a:gd name="T43" fmla="*/ 30 h 60"/>
                <a:gd name="T44" fmla="*/ 0 w 60"/>
                <a:gd name="T45" fmla="*/ 30 h 60"/>
                <a:gd name="T46" fmla="*/ 0 w 60"/>
                <a:gd name="T47" fmla="*/ 24 h 60"/>
                <a:gd name="T48" fmla="*/ 2 w 60"/>
                <a:gd name="T49" fmla="*/ 20 h 60"/>
                <a:gd name="T50" fmla="*/ 8 w 60"/>
                <a:gd name="T51" fmla="*/ 10 h 60"/>
                <a:gd name="T52" fmla="*/ 18 w 60"/>
                <a:gd name="T53" fmla="*/ 2 h 60"/>
                <a:gd name="T54" fmla="*/ 24 w 60"/>
                <a:gd name="T55" fmla="*/ 2 h 60"/>
                <a:gd name="T56" fmla="*/ 30 w 60"/>
                <a:gd name="T57" fmla="*/ 0 h 60"/>
                <a:gd name="T58" fmla="*/ 30 w 60"/>
                <a:gd name="T59" fmla="*/ 0 h 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52" y="10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6210300" y="6080126"/>
              <a:ext cx="66675" cy="66675"/>
            </a:xfrm>
            <a:custGeom>
              <a:avLst/>
              <a:gdLst>
                <a:gd name="T0" fmla="*/ 20 w 42"/>
                <a:gd name="T1" fmla="*/ 0 h 42"/>
                <a:gd name="T2" fmla="*/ 20 w 42"/>
                <a:gd name="T3" fmla="*/ 0 h 42"/>
                <a:gd name="T4" fmla="*/ 28 w 42"/>
                <a:gd name="T5" fmla="*/ 2 h 42"/>
                <a:gd name="T6" fmla="*/ 36 w 42"/>
                <a:gd name="T7" fmla="*/ 6 h 42"/>
                <a:gd name="T8" fmla="*/ 40 w 42"/>
                <a:gd name="T9" fmla="*/ 14 h 42"/>
                <a:gd name="T10" fmla="*/ 42 w 42"/>
                <a:gd name="T11" fmla="*/ 20 h 42"/>
                <a:gd name="T12" fmla="*/ 42 w 42"/>
                <a:gd name="T13" fmla="*/ 20 h 42"/>
                <a:gd name="T14" fmla="*/ 40 w 42"/>
                <a:gd name="T15" fmla="*/ 28 h 42"/>
                <a:gd name="T16" fmla="*/ 36 w 42"/>
                <a:gd name="T17" fmla="*/ 36 h 42"/>
                <a:gd name="T18" fmla="*/ 28 w 42"/>
                <a:gd name="T19" fmla="*/ 40 h 42"/>
                <a:gd name="T20" fmla="*/ 20 w 42"/>
                <a:gd name="T21" fmla="*/ 42 h 42"/>
                <a:gd name="T22" fmla="*/ 20 w 42"/>
                <a:gd name="T23" fmla="*/ 42 h 42"/>
                <a:gd name="T24" fmla="*/ 14 w 42"/>
                <a:gd name="T25" fmla="*/ 40 h 42"/>
                <a:gd name="T26" fmla="*/ 6 w 42"/>
                <a:gd name="T27" fmla="*/ 36 h 42"/>
                <a:gd name="T28" fmla="*/ 2 w 42"/>
                <a:gd name="T29" fmla="*/ 28 h 42"/>
                <a:gd name="T30" fmla="*/ 0 w 42"/>
                <a:gd name="T31" fmla="*/ 20 h 42"/>
                <a:gd name="T32" fmla="*/ 0 w 42"/>
                <a:gd name="T33" fmla="*/ 20 h 42"/>
                <a:gd name="T34" fmla="*/ 2 w 42"/>
                <a:gd name="T35" fmla="*/ 14 h 42"/>
                <a:gd name="T36" fmla="*/ 6 w 42"/>
                <a:gd name="T37" fmla="*/ 6 h 42"/>
                <a:gd name="T38" fmla="*/ 14 w 42"/>
                <a:gd name="T39" fmla="*/ 2 h 42"/>
                <a:gd name="T40" fmla="*/ 20 w 42"/>
                <a:gd name="T41" fmla="*/ 0 h 42"/>
                <a:gd name="T42" fmla="*/ 20 w 42"/>
                <a:gd name="T43" fmla="*/ 0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2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0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8" y="40"/>
                  </a:lnTo>
                  <a:lnTo>
                    <a:pt x="20" y="42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62123" y="2801412"/>
            <a:ext cx="545342" cy="761263"/>
            <a:chOff x="2932053" y="3972781"/>
            <a:chExt cx="545342" cy="761263"/>
          </a:xfrm>
        </p:grpSpPr>
        <p:sp>
          <p:nvSpPr>
            <p:cNvPr id="42" name="泪滴形 41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32976" y="2557876"/>
            <a:ext cx="545342" cy="761263"/>
            <a:chOff x="2932053" y="3972781"/>
            <a:chExt cx="545342" cy="761263"/>
          </a:xfrm>
        </p:grpSpPr>
        <p:sp>
          <p:nvSpPr>
            <p:cNvPr id="49" name="泪滴形 48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16679" y="3111083"/>
            <a:ext cx="545342" cy="761263"/>
            <a:chOff x="2932053" y="3972781"/>
            <a:chExt cx="545342" cy="761263"/>
          </a:xfrm>
        </p:grpSpPr>
        <p:sp>
          <p:nvSpPr>
            <p:cNvPr id="53" name="泪滴形 52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302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20114" y="3962014"/>
            <a:ext cx="545342" cy="761263"/>
            <a:chOff x="2932053" y="3972781"/>
            <a:chExt cx="545342" cy="761263"/>
          </a:xfrm>
        </p:grpSpPr>
        <p:sp>
          <p:nvSpPr>
            <p:cNvPr id="59" name="泪滴形 58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905091" y="3406992"/>
            <a:ext cx="545342" cy="761263"/>
            <a:chOff x="2932053" y="3972781"/>
            <a:chExt cx="545342" cy="761263"/>
          </a:xfrm>
        </p:grpSpPr>
        <p:sp>
          <p:nvSpPr>
            <p:cNvPr id="65" name="泪滴形 64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655013" y="5108774"/>
            <a:ext cx="545342" cy="761263"/>
            <a:chOff x="2932053" y="3972781"/>
            <a:chExt cx="545342" cy="761263"/>
          </a:xfrm>
        </p:grpSpPr>
        <p:sp>
          <p:nvSpPr>
            <p:cNvPr id="70" name="泪滴形 69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639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35774" y="594359"/>
            <a:ext cx="491490" cy="318085"/>
            <a:chOff x="3017520" y="601990"/>
            <a:chExt cx="491490" cy="414010"/>
          </a:xfrm>
        </p:grpSpPr>
        <p:sp>
          <p:nvSpPr>
            <p:cNvPr id="76" name="燕尾形 7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燕尾形 7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燕尾形 7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85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9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3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9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444766" y="186264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6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4373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mtClean="0">
                <a:solidFill>
                  <a:srgbClr val="B82E24"/>
                </a:solidFill>
                <a:latin typeface="Calibri" panose="020F0502020204030204" pitchFamily="34" charset="0"/>
              </a:rPr>
              <a:t>THANKS</a:t>
            </a:r>
            <a:endParaRPr lang="zh-CN" altLang="en-US" sz="6000" b="1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9740" y="3375633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适用于商务汇报</a:t>
            </a:r>
            <a:r>
              <a:rPr lang="en-US" altLang="zh-CN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  <a:r>
              <a:rPr lang="en-US" altLang="zh-CN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总结等演示场合</a:t>
            </a:r>
            <a:endParaRPr lang="zh-CN" altLang="en-US" sz="160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03555" y="494480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 algn="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413993" y="4640900"/>
            <a:ext cx="1944763" cy="307777"/>
          </a:xfrm>
          <a:prstGeom prst="rect">
            <a:avLst/>
          </a:prstGeom>
          <a:solidFill>
            <a:srgbClr val="202022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市场璞石作品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6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08001" y="5405967"/>
            <a:ext cx="404283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www.rapidbbs.cn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www.rapidppt.com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www.rapidesign.cn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023784" y="5530851"/>
            <a:ext cx="1524000" cy="742949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5547784" y="5530851"/>
            <a:ext cx="1524000" cy="7429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7071784" y="5530851"/>
            <a:ext cx="1524000" cy="742949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8595784" y="5530851"/>
            <a:ext cx="762000" cy="74294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760879" y="519326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gradFill flip="none" rotWithShape="1">
                  <a:gsLst>
                    <a:gs pos="0">
                      <a:srgbClr val="A603AB"/>
                    </a:gs>
                    <a:gs pos="17000">
                      <a:srgbClr val="0819FB"/>
                    </a:gs>
                    <a:gs pos="34000">
                      <a:srgbClr val="1A8D48"/>
                    </a:gs>
                    <a:gs pos="50000">
                      <a:srgbClr val="FFFF00"/>
                    </a:gs>
                    <a:gs pos="67000">
                      <a:srgbClr val="EE3F17"/>
                    </a:gs>
                    <a:gs pos="83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latin typeface="Arial" charset="0"/>
                <a:ea typeface="宋体" charset="-122"/>
              </a:rPr>
              <a:t>RGB——</a:t>
            </a:r>
            <a:r>
              <a:rPr lang="zh-CN" altLang="en-US" sz="1600" dirty="0">
                <a:gradFill flip="none" rotWithShape="1">
                  <a:gsLst>
                    <a:gs pos="0">
                      <a:srgbClr val="A603AB"/>
                    </a:gs>
                    <a:gs pos="17000">
                      <a:srgbClr val="0819FB"/>
                    </a:gs>
                    <a:gs pos="34000">
                      <a:srgbClr val="1A8D48"/>
                    </a:gs>
                    <a:gs pos="50000">
                      <a:srgbClr val="FFFF00"/>
                    </a:gs>
                    <a:gs pos="67000">
                      <a:srgbClr val="EE3F17"/>
                    </a:gs>
                    <a:gs pos="83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指数</a:t>
            </a: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4044951" y="5461001"/>
            <a:ext cx="7312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R:255</a:t>
            </a:r>
          </a:p>
          <a:p>
            <a:pPr eaLnBrk="1" hangingPunct="1"/>
            <a:r>
              <a:rPr lang="en-US" altLang="zh-CN" sz="1600"/>
              <a:t>G:0</a:t>
            </a:r>
          </a:p>
          <a:p>
            <a:pPr eaLnBrk="1" hangingPunct="1"/>
            <a:r>
              <a:rPr lang="en-US" altLang="zh-CN" sz="1600"/>
              <a:t>B:0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552017" y="5461001"/>
            <a:ext cx="744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R:255</a:t>
            </a:r>
          </a:p>
          <a:p>
            <a:pPr eaLnBrk="1" hangingPunct="1"/>
            <a:r>
              <a:rPr lang="en-US" altLang="zh-CN" sz="1600"/>
              <a:t>G:255</a:t>
            </a:r>
          </a:p>
          <a:p>
            <a:pPr eaLnBrk="1" hangingPunct="1"/>
            <a:r>
              <a:rPr lang="en-US" altLang="zh-CN" sz="1600"/>
              <a:t>B:0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7086601" y="5461001"/>
            <a:ext cx="7200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R:0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G:0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B:255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TextBox 12"/>
          <p:cNvSpPr txBox="1">
            <a:spLocks noChangeArrowheads="1"/>
          </p:cNvSpPr>
          <p:nvPr/>
        </p:nvSpPr>
        <p:spPr bwMode="auto">
          <a:xfrm>
            <a:off x="8595784" y="5461001"/>
            <a:ext cx="516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R:0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G:0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B:0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3" name="矩形 13"/>
          <p:cNvSpPr>
            <a:spLocks noChangeArrowheads="1"/>
          </p:cNvSpPr>
          <p:nvPr/>
        </p:nvSpPr>
        <p:spPr bwMode="auto">
          <a:xfrm>
            <a:off x="9362017" y="5530851"/>
            <a:ext cx="762000" cy="74294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134" name="TextBox 14"/>
          <p:cNvSpPr txBox="1">
            <a:spLocks noChangeArrowheads="1"/>
          </p:cNvSpPr>
          <p:nvPr/>
        </p:nvSpPr>
        <p:spPr bwMode="auto">
          <a:xfrm>
            <a:off x="9340851" y="5461001"/>
            <a:ext cx="744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R:255</a:t>
            </a:r>
          </a:p>
          <a:p>
            <a:pPr eaLnBrk="1" hangingPunct="1"/>
            <a:r>
              <a:rPr lang="en-US" altLang="zh-CN" sz="1600"/>
              <a:t>G:255</a:t>
            </a:r>
          </a:p>
          <a:p>
            <a:pPr eaLnBrk="1" hangingPunct="1"/>
            <a:r>
              <a:rPr lang="en-US" altLang="zh-CN" sz="1600"/>
              <a:t>B:255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5" name="TextBox 7"/>
          <p:cNvSpPr txBox="1">
            <a:spLocks noChangeArrowheads="1"/>
          </p:cNvSpPr>
          <p:nvPr/>
        </p:nvSpPr>
        <p:spPr bwMode="auto">
          <a:xfrm>
            <a:off x="508000" y="685800"/>
            <a:ext cx="11176000" cy="413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感谢您购买锐普论坛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市场作品！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、本素材由锐普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设计师们创作，版权受国家法律保护，仅授权购买者本人使用，为了您个人和创作者的利益，请勿复制、传播、销售，否则将承担法律责任。</a:t>
            </a:r>
            <a:r>
              <a: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rPr>
              <a:t>市场地址：</a:t>
            </a:r>
            <a:r>
              <a:rPr lang="en-US" altLang="zh-CN" sz="1867">
                <a:hlinkClick r:id="rId7"/>
              </a:rPr>
              <a:t> http://www.rapidbbs.cn/forum.php?mod=forumdisplay&amp;fid=128</a:t>
            </a:r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、为达到理想效果，本素材中可能采用了一些特殊字体，如方正字库。如您在打开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文件时被提醒安装字体，请到相关网站下载，并解压到电脑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C:\WINDOWS\Fonts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路径下并重启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软件。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、为实现最方便修改，推荐您使用最新的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版本如：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PowerPoint2007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制作的专业化要求越来越高，推荐学习一些专业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教程如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演义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动画传奇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，要你好看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演说之禅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演说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、在使用本产品过程中，如有问题，欢迎联系锐普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论坛客服：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bbs@rapidppt.com, QQ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1936457976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400-601-8802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28988" y="2082800"/>
            <a:ext cx="5434012" cy="723900"/>
            <a:chOff x="3328988" y="2082800"/>
            <a:chExt cx="5434012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8" y="26670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04265" y="21748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28988" y="3028950"/>
            <a:ext cx="5434012" cy="723900"/>
            <a:chOff x="3328988" y="3028950"/>
            <a:chExt cx="5434012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28988" y="3975100"/>
            <a:ext cx="5434012" cy="723900"/>
            <a:chOff x="3328988" y="3975100"/>
            <a:chExt cx="5434012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28988" y="4921250"/>
            <a:ext cx="5434012" cy="723900"/>
            <a:chOff x="3328988" y="4921250"/>
            <a:chExt cx="5434012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28988" y="2082800"/>
            <a:ext cx="5434012" cy="723900"/>
            <a:chOff x="3328988" y="2082800"/>
            <a:chExt cx="5434012" cy="723900"/>
          </a:xfrm>
        </p:grpSpPr>
        <p:sp>
          <p:nvSpPr>
            <p:cNvPr id="42" name="矩形 4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8" y="20828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92588" y="26670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304265" y="21748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28988" y="3028950"/>
            <a:ext cx="5434012" cy="2616200"/>
            <a:chOff x="3328988" y="3028950"/>
            <a:chExt cx="5434012" cy="2616200"/>
          </a:xfrm>
        </p:grpSpPr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31827" y="3028950"/>
            <a:ext cx="5434012" cy="2616200"/>
            <a:chOff x="3328988" y="3028950"/>
            <a:chExt cx="5434012" cy="2616200"/>
          </a:xfrm>
        </p:grpSpPr>
        <p:sp>
          <p:nvSpPr>
            <p:cNvPr id="67" name="矩形 66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9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306201" y="2464773"/>
            <a:ext cx="1771650" cy="3489056"/>
            <a:chOff x="2306201" y="2464773"/>
            <a:chExt cx="1771650" cy="3489056"/>
          </a:xfrm>
        </p:grpSpPr>
        <p:grpSp>
          <p:nvGrpSpPr>
            <p:cNvPr id="30" name="组合 29"/>
            <p:cNvGrpSpPr/>
            <p:nvPr/>
          </p:nvGrpSpPr>
          <p:grpSpPr>
            <a:xfrm>
              <a:off x="2306201" y="2464773"/>
              <a:ext cx="1771650" cy="3489056"/>
              <a:chOff x="1055772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3" name="任意多边形 22"/>
              <p:cNvSpPr/>
              <p:nvPr/>
            </p:nvSpPr>
            <p:spPr>
              <a:xfrm>
                <a:off x="1055772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057359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任意多边形 35"/>
            <p:cNvSpPr/>
            <p:nvPr/>
          </p:nvSpPr>
          <p:spPr>
            <a:xfrm>
              <a:off x="2306201" y="3181602"/>
              <a:ext cx="1770063" cy="1818997"/>
            </a:xfrm>
            <a:custGeom>
              <a:avLst/>
              <a:gdLst>
                <a:gd name="connsiteX0" fmla="*/ 0 w 1770063"/>
                <a:gd name="connsiteY0" fmla="*/ 0 h 1818997"/>
                <a:gd name="connsiteX1" fmla="*/ 417923 w 1770063"/>
                <a:gd name="connsiteY1" fmla="*/ 0 h 1818997"/>
                <a:gd name="connsiteX2" fmla="*/ 430133 w 1770063"/>
                <a:gd name="connsiteY2" fmla="*/ 7256 h 1818997"/>
                <a:gd name="connsiteX3" fmla="*/ 428829 w 1770063"/>
                <a:gd name="connsiteY3" fmla="*/ 7256 h 1818997"/>
                <a:gd name="connsiteX4" fmla="*/ 885032 w 1770063"/>
                <a:gd name="connsiteY4" fmla="*/ 290284 h 1818997"/>
                <a:gd name="connsiteX5" fmla="*/ 1341234 w 1770063"/>
                <a:gd name="connsiteY5" fmla="*/ 7256 h 1818997"/>
                <a:gd name="connsiteX6" fmla="*/ 1339929 w 1770063"/>
                <a:gd name="connsiteY6" fmla="*/ 7256 h 1818997"/>
                <a:gd name="connsiteX7" fmla="*/ 1352139 w 1770063"/>
                <a:gd name="connsiteY7" fmla="*/ 0 h 1818997"/>
                <a:gd name="connsiteX8" fmla="*/ 1770063 w 1770063"/>
                <a:gd name="connsiteY8" fmla="*/ 0 h 1818997"/>
                <a:gd name="connsiteX9" fmla="*/ 1770063 w 1770063"/>
                <a:gd name="connsiteY9" fmla="*/ 1788921 h 1818997"/>
                <a:gd name="connsiteX10" fmla="*/ 1617720 w 1770063"/>
                <a:gd name="connsiteY10" fmla="*/ 1807466 h 1818997"/>
                <a:gd name="connsiteX11" fmla="*/ 1264896 w 1770063"/>
                <a:gd name="connsiteY11" fmla="*/ 1815402 h 1818997"/>
                <a:gd name="connsiteX12" fmla="*/ 5986 w 1770063"/>
                <a:gd name="connsiteY12" fmla="*/ 1529652 h 1818997"/>
                <a:gd name="connsiteX13" fmla="*/ 0 w 1770063"/>
                <a:gd name="connsiteY13" fmla="*/ 1526708 h 18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0063" h="1818997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788921"/>
                  </a:lnTo>
                  <a:lnTo>
                    <a:pt x="1617720" y="1807466"/>
                  </a:lnTo>
                  <a:cubicBezTo>
                    <a:pt x="1494771" y="1818924"/>
                    <a:pt x="1376781" y="1822378"/>
                    <a:pt x="1264896" y="1815402"/>
                  </a:cubicBezTo>
                  <a:cubicBezTo>
                    <a:pt x="817355" y="1787498"/>
                    <a:pt x="376791" y="1688224"/>
                    <a:pt x="5986" y="1529652"/>
                  </a:cubicBezTo>
                  <a:lnTo>
                    <a:pt x="0" y="152670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54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85938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21818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1966" y="2464773"/>
            <a:ext cx="1771650" cy="3489056"/>
            <a:chOff x="4211966" y="2464773"/>
            <a:chExt cx="1771650" cy="3489056"/>
          </a:xfrm>
        </p:grpSpPr>
        <p:grpSp>
          <p:nvGrpSpPr>
            <p:cNvPr id="31" name="组合 30"/>
            <p:cNvGrpSpPr/>
            <p:nvPr/>
          </p:nvGrpSpPr>
          <p:grpSpPr>
            <a:xfrm>
              <a:off x="4211966" y="2464773"/>
              <a:ext cx="1771650" cy="3489056"/>
              <a:chOff x="3395663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4" name="任意多边形 23"/>
              <p:cNvSpPr/>
              <p:nvPr/>
            </p:nvSpPr>
            <p:spPr>
              <a:xfrm>
                <a:off x="3395663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3397250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4211966" y="3181602"/>
              <a:ext cx="1770063" cy="1767577"/>
            </a:xfrm>
            <a:custGeom>
              <a:avLst/>
              <a:gdLst>
                <a:gd name="connsiteX0" fmla="*/ 0 w 1770063"/>
                <a:gd name="connsiteY0" fmla="*/ 0 h 1767577"/>
                <a:gd name="connsiteX1" fmla="*/ 417923 w 1770063"/>
                <a:gd name="connsiteY1" fmla="*/ 0 h 1767577"/>
                <a:gd name="connsiteX2" fmla="*/ 430133 w 1770063"/>
                <a:gd name="connsiteY2" fmla="*/ 7256 h 1767577"/>
                <a:gd name="connsiteX3" fmla="*/ 428829 w 1770063"/>
                <a:gd name="connsiteY3" fmla="*/ 7256 h 1767577"/>
                <a:gd name="connsiteX4" fmla="*/ 885032 w 1770063"/>
                <a:gd name="connsiteY4" fmla="*/ 290284 h 1767577"/>
                <a:gd name="connsiteX5" fmla="*/ 1341234 w 1770063"/>
                <a:gd name="connsiteY5" fmla="*/ 7256 h 1767577"/>
                <a:gd name="connsiteX6" fmla="*/ 1339929 w 1770063"/>
                <a:gd name="connsiteY6" fmla="*/ 7256 h 1767577"/>
                <a:gd name="connsiteX7" fmla="*/ 1352139 w 1770063"/>
                <a:gd name="connsiteY7" fmla="*/ 0 h 1767577"/>
                <a:gd name="connsiteX8" fmla="*/ 1770063 w 1770063"/>
                <a:gd name="connsiteY8" fmla="*/ 0 h 1767577"/>
                <a:gd name="connsiteX9" fmla="*/ 1770063 w 1770063"/>
                <a:gd name="connsiteY9" fmla="*/ 1342337 h 1767577"/>
                <a:gd name="connsiteX10" fmla="*/ 1352150 w 1770063"/>
                <a:gd name="connsiteY10" fmla="*/ 1441173 h 1767577"/>
                <a:gd name="connsiteX11" fmla="*/ 94535 w 1770063"/>
                <a:gd name="connsiteY11" fmla="*/ 1751511 h 1767577"/>
                <a:gd name="connsiteX12" fmla="*/ 0 w 1770063"/>
                <a:gd name="connsiteY12" fmla="*/ 1767577 h 176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0063" h="1767577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342337"/>
                  </a:lnTo>
                  <a:lnTo>
                    <a:pt x="1352150" y="1441173"/>
                  </a:lnTo>
                  <a:cubicBezTo>
                    <a:pt x="919211" y="1551108"/>
                    <a:pt x="489706" y="1676401"/>
                    <a:pt x="94535" y="1751511"/>
                  </a:cubicBezTo>
                  <a:lnTo>
                    <a:pt x="0" y="17675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91703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427583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17731" y="2464773"/>
            <a:ext cx="1771650" cy="3489056"/>
            <a:chOff x="6117731" y="2464773"/>
            <a:chExt cx="1771650" cy="3489056"/>
          </a:xfrm>
        </p:grpSpPr>
        <p:grpSp>
          <p:nvGrpSpPr>
            <p:cNvPr id="32" name="组合 31"/>
            <p:cNvGrpSpPr/>
            <p:nvPr/>
          </p:nvGrpSpPr>
          <p:grpSpPr>
            <a:xfrm>
              <a:off x="6117731" y="2464773"/>
              <a:ext cx="1771650" cy="3489056"/>
              <a:chOff x="5510213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6" name="任意多边形 25"/>
              <p:cNvSpPr/>
              <p:nvPr/>
            </p:nvSpPr>
            <p:spPr>
              <a:xfrm>
                <a:off x="5510213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511800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6117731" y="3181602"/>
              <a:ext cx="1770063" cy="1354975"/>
            </a:xfrm>
            <a:custGeom>
              <a:avLst/>
              <a:gdLst>
                <a:gd name="connsiteX0" fmla="*/ 0 w 1770063"/>
                <a:gd name="connsiteY0" fmla="*/ 0 h 1354975"/>
                <a:gd name="connsiteX1" fmla="*/ 417923 w 1770063"/>
                <a:gd name="connsiteY1" fmla="*/ 0 h 1354975"/>
                <a:gd name="connsiteX2" fmla="*/ 430133 w 1770063"/>
                <a:gd name="connsiteY2" fmla="*/ 7256 h 1354975"/>
                <a:gd name="connsiteX3" fmla="*/ 428829 w 1770063"/>
                <a:gd name="connsiteY3" fmla="*/ 7256 h 1354975"/>
                <a:gd name="connsiteX4" fmla="*/ 885032 w 1770063"/>
                <a:gd name="connsiteY4" fmla="*/ 290284 h 1354975"/>
                <a:gd name="connsiteX5" fmla="*/ 1341234 w 1770063"/>
                <a:gd name="connsiteY5" fmla="*/ 7256 h 1354975"/>
                <a:gd name="connsiteX6" fmla="*/ 1339929 w 1770063"/>
                <a:gd name="connsiteY6" fmla="*/ 7256 h 1354975"/>
                <a:gd name="connsiteX7" fmla="*/ 1352139 w 1770063"/>
                <a:gd name="connsiteY7" fmla="*/ 0 h 1354975"/>
                <a:gd name="connsiteX8" fmla="*/ 1770063 w 1770063"/>
                <a:gd name="connsiteY8" fmla="*/ 0 h 1354975"/>
                <a:gd name="connsiteX9" fmla="*/ 1770063 w 1770063"/>
                <a:gd name="connsiteY9" fmla="*/ 1354975 h 1354975"/>
                <a:gd name="connsiteX10" fmla="*/ 1619078 w 1770063"/>
                <a:gd name="connsiteY10" fmla="*/ 1322081 h 1354975"/>
                <a:gd name="connsiteX11" fmla="*/ 724600 w 1770063"/>
                <a:gd name="connsiteY11" fmla="*/ 1222974 h 1354975"/>
                <a:gd name="connsiteX12" fmla="*/ 94506 w 1770063"/>
                <a:gd name="connsiteY12" fmla="*/ 1295979 h 1354975"/>
                <a:gd name="connsiteX13" fmla="*/ 0 w 1770063"/>
                <a:gd name="connsiteY13" fmla="*/ 1314778 h 13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0063" h="1354975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354975"/>
                  </a:lnTo>
                  <a:lnTo>
                    <a:pt x="1619078" y="1322081"/>
                  </a:lnTo>
                  <a:cubicBezTo>
                    <a:pt x="1303881" y="1257586"/>
                    <a:pt x="997203" y="1213852"/>
                    <a:pt x="724600" y="1222974"/>
                  </a:cubicBezTo>
                  <a:cubicBezTo>
                    <a:pt x="520148" y="1229816"/>
                    <a:pt x="308829" y="1256882"/>
                    <a:pt x="94506" y="1295979"/>
                  </a:cubicBezTo>
                  <a:lnTo>
                    <a:pt x="0" y="131477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65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97468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33348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23497" y="2464773"/>
            <a:ext cx="1771650" cy="3489056"/>
            <a:chOff x="8023497" y="2464773"/>
            <a:chExt cx="1771650" cy="3489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8023497" y="2464773"/>
              <a:ext cx="1771650" cy="3489056"/>
              <a:chOff x="7877968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8" name="任意多边形 27"/>
              <p:cNvSpPr/>
              <p:nvPr/>
            </p:nvSpPr>
            <p:spPr>
              <a:xfrm>
                <a:off x="7877968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7879555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 38"/>
            <p:cNvSpPr/>
            <p:nvPr/>
          </p:nvSpPr>
          <p:spPr>
            <a:xfrm>
              <a:off x="8023497" y="3181602"/>
              <a:ext cx="1770063" cy="1707429"/>
            </a:xfrm>
            <a:custGeom>
              <a:avLst/>
              <a:gdLst>
                <a:gd name="connsiteX0" fmla="*/ 0 w 1770063"/>
                <a:gd name="connsiteY0" fmla="*/ 0 h 1707429"/>
                <a:gd name="connsiteX1" fmla="*/ 417923 w 1770063"/>
                <a:gd name="connsiteY1" fmla="*/ 0 h 1707429"/>
                <a:gd name="connsiteX2" fmla="*/ 430133 w 1770063"/>
                <a:gd name="connsiteY2" fmla="*/ 7256 h 1707429"/>
                <a:gd name="connsiteX3" fmla="*/ 428829 w 1770063"/>
                <a:gd name="connsiteY3" fmla="*/ 7256 h 1707429"/>
                <a:gd name="connsiteX4" fmla="*/ 885032 w 1770063"/>
                <a:gd name="connsiteY4" fmla="*/ 290284 h 1707429"/>
                <a:gd name="connsiteX5" fmla="*/ 1341234 w 1770063"/>
                <a:gd name="connsiteY5" fmla="*/ 7256 h 1707429"/>
                <a:gd name="connsiteX6" fmla="*/ 1339929 w 1770063"/>
                <a:gd name="connsiteY6" fmla="*/ 7256 h 1707429"/>
                <a:gd name="connsiteX7" fmla="*/ 1352139 w 1770063"/>
                <a:gd name="connsiteY7" fmla="*/ 0 h 1707429"/>
                <a:gd name="connsiteX8" fmla="*/ 1770063 w 1770063"/>
                <a:gd name="connsiteY8" fmla="*/ 0 h 1707429"/>
                <a:gd name="connsiteX9" fmla="*/ 1770063 w 1770063"/>
                <a:gd name="connsiteY9" fmla="*/ 1699336 h 1707429"/>
                <a:gd name="connsiteX10" fmla="*/ 1679167 w 1770063"/>
                <a:gd name="connsiteY10" fmla="*/ 1707122 h 1707429"/>
                <a:gd name="connsiteX11" fmla="*/ 189302 w 1770063"/>
                <a:gd name="connsiteY11" fmla="*/ 1430382 h 1707429"/>
                <a:gd name="connsiteX12" fmla="*/ 0 w 1770063"/>
                <a:gd name="connsiteY12" fmla="*/ 1385486 h 170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0063" h="1707429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699336"/>
                  </a:lnTo>
                  <a:lnTo>
                    <a:pt x="1679167" y="1707122"/>
                  </a:lnTo>
                  <a:cubicBezTo>
                    <a:pt x="1286901" y="1715122"/>
                    <a:pt x="744624" y="1565537"/>
                    <a:pt x="189302" y="1430382"/>
                  </a:cubicBezTo>
                  <a:lnTo>
                    <a:pt x="0" y="13854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54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03234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39114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8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</a:t>
            </a:r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87389" y="5315248"/>
            <a:ext cx="3119720" cy="690563"/>
            <a:chOff x="1187389" y="5315248"/>
            <a:chExt cx="3119720" cy="690563"/>
          </a:xfrm>
        </p:grpSpPr>
        <p:sp>
          <p:nvSpPr>
            <p:cNvPr id="15" name="立方体 14"/>
            <p:cNvSpPr/>
            <p:nvPr/>
          </p:nvSpPr>
          <p:spPr>
            <a:xfrm>
              <a:off x="1187390" y="5315248"/>
              <a:ext cx="3119719" cy="690563"/>
            </a:xfrm>
            <a:prstGeom prst="cube">
              <a:avLst/>
            </a:prstGeom>
            <a:gradFill flip="none" rotWithShape="1">
              <a:gsLst>
                <a:gs pos="8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87389" y="5486401"/>
              <a:ext cx="2940111" cy="317579"/>
              <a:chOff x="7622400" y="3752850"/>
              <a:chExt cx="2474100" cy="1452861"/>
            </a:xfrm>
          </p:grpSpPr>
          <p:sp>
            <p:nvSpPr>
              <p:cNvPr id="30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>
                <a:stCxn id="30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" y="3706100"/>
            <a:ext cx="1745181" cy="193909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230909" y="4610400"/>
            <a:ext cx="1495425" cy="1388267"/>
            <a:chOff x="4230909" y="4610400"/>
            <a:chExt cx="1495425" cy="1388267"/>
          </a:xfrm>
        </p:grpSpPr>
        <p:sp>
          <p:nvSpPr>
            <p:cNvPr id="12" name="立方体 11"/>
            <p:cNvSpPr/>
            <p:nvPr/>
          </p:nvSpPr>
          <p:spPr>
            <a:xfrm>
              <a:off x="4230909" y="4610400"/>
              <a:ext cx="1495425" cy="1381125"/>
            </a:xfrm>
            <a:prstGeom prst="cube">
              <a:avLst/>
            </a:prstGeom>
            <a:gradFill flip="none" rotWithShape="1">
              <a:gsLst>
                <a:gs pos="91000">
                  <a:srgbClr val="F93D32"/>
                </a:gs>
                <a:gs pos="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30909" y="4977110"/>
              <a:ext cx="1148335" cy="683419"/>
              <a:chOff x="7622400" y="3752850"/>
              <a:chExt cx="2474100" cy="1452861"/>
            </a:xfrm>
          </p:grpSpPr>
          <p:sp>
            <p:nvSpPr>
              <p:cNvPr id="27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27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4246224" y="559855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31675" y="3948412"/>
            <a:ext cx="2227667" cy="2057399"/>
            <a:chOff x="5631675" y="3948412"/>
            <a:chExt cx="2227667" cy="2057399"/>
          </a:xfrm>
        </p:grpSpPr>
        <p:sp>
          <p:nvSpPr>
            <p:cNvPr id="13" name="立方体 12"/>
            <p:cNvSpPr/>
            <p:nvPr/>
          </p:nvSpPr>
          <p:spPr>
            <a:xfrm>
              <a:off x="5631675" y="3948412"/>
              <a:ext cx="2227667" cy="2057399"/>
            </a:xfrm>
            <a:prstGeom prst="cube">
              <a:avLst/>
            </a:prstGeom>
            <a:gradFill flip="none" rotWithShape="1">
              <a:gsLst>
                <a:gs pos="100000">
                  <a:srgbClr val="F93D32"/>
                </a:gs>
                <a:gs pos="500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631675" y="4479281"/>
              <a:ext cx="1708926" cy="1007120"/>
              <a:chOff x="7622400" y="3752850"/>
              <a:chExt cx="2474100" cy="1452861"/>
            </a:xfrm>
          </p:grpSpPr>
          <p:sp>
            <p:nvSpPr>
              <p:cNvPr id="24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>
                <a:stCxn id="24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5908899" y="544513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12875" y="3009898"/>
            <a:ext cx="3228384" cy="2981628"/>
            <a:chOff x="7612875" y="3009898"/>
            <a:chExt cx="3228384" cy="2981628"/>
          </a:xfrm>
        </p:grpSpPr>
        <p:sp>
          <p:nvSpPr>
            <p:cNvPr id="14" name="立方体 13"/>
            <p:cNvSpPr/>
            <p:nvPr/>
          </p:nvSpPr>
          <p:spPr>
            <a:xfrm>
              <a:off x="7612875" y="3009898"/>
              <a:ext cx="3228384" cy="2981628"/>
            </a:xfrm>
            <a:prstGeom prst="cube">
              <a:avLst/>
            </a:prstGeom>
            <a:gradFill flip="none" rotWithShape="1">
              <a:gsLst>
                <a:gs pos="100000">
                  <a:srgbClr val="F93D32"/>
                </a:gs>
                <a:gs pos="1100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622400" y="3752850"/>
              <a:ext cx="2474100" cy="1452861"/>
              <a:chOff x="7622400" y="3752850"/>
              <a:chExt cx="2474100" cy="1452861"/>
            </a:xfrm>
          </p:grpSpPr>
          <p:sp>
            <p:nvSpPr>
              <p:cNvPr id="16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6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8254156" y="517148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29161" y="2170851"/>
            <a:ext cx="3856695" cy="2037266"/>
            <a:chOff x="2829161" y="2170851"/>
            <a:chExt cx="3856695" cy="2037266"/>
          </a:xfrm>
        </p:grpSpPr>
        <p:grpSp>
          <p:nvGrpSpPr>
            <p:cNvPr id="47" name="组合 46"/>
            <p:cNvGrpSpPr/>
            <p:nvPr/>
          </p:nvGrpSpPr>
          <p:grpSpPr>
            <a:xfrm>
              <a:off x="2952750" y="2753313"/>
              <a:ext cx="3733106" cy="1454804"/>
              <a:chOff x="2952750" y="2753313"/>
              <a:chExt cx="3733106" cy="1454804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 flipV="1">
                <a:off x="5231052" y="2753313"/>
                <a:ext cx="1454804" cy="1454804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952750" y="2759318"/>
                <a:ext cx="227830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2829161" y="217085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层级关系用于强调几个对象</a:t>
              </a:r>
              <a:endPara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之间的层次性差异。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29161" y="1615901"/>
            <a:ext cx="6338690" cy="1667692"/>
            <a:chOff x="2829161" y="1615901"/>
            <a:chExt cx="6338690" cy="1667692"/>
          </a:xfrm>
        </p:grpSpPr>
        <p:sp>
          <p:nvSpPr>
            <p:cNvPr id="45" name="文本框 44"/>
            <p:cNvSpPr txBox="1"/>
            <p:nvPr/>
          </p:nvSpPr>
          <p:spPr>
            <a:xfrm>
              <a:off x="2829161" y="1615901"/>
              <a:ext cx="4493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层级关系用于强调几个对象之间的层次性差异。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952750" y="1971458"/>
              <a:ext cx="6215101" cy="1312135"/>
              <a:chOff x="2952750" y="1971458"/>
              <a:chExt cx="6215101" cy="1312135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 flipV="1">
                <a:off x="7864998" y="1980740"/>
                <a:ext cx="1302853" cy="1302853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952750" y="1971458"/>
                <a:ext cx="490659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五边形 48"/>
          <p:cNvSpPr/>
          <p:nvPr/>
        </p:nvSpPr>
        <p:spPr>
          <a:xfrm>
            <a:off x="2378606" y="1705861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2378606" y="2198370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829161" y="3122336"/>
            <a:ext cx="2149460" cy="1553309"/>
            <a:chOff x="2829161" y="3122336"/>
            <a:chExt cx="2149460" cy="1553309"/>
          </a:xfrm>
        </p:grpSpPr>
        <p:grpSp>
          <p:nvGrpSpPr>
            <p:cNvPr id="43" name="组合 42"/>
            <p:cNvGrpSpPr/>
            <p:nvPr/>
          </p:nvGrpSpPr>
          <p:grpSpPr>
            <a:xfrm>
              <a:off x="2952750" y="4004133"/>
              <a:ext cx="2025871" cy="671512"/>
              <a:chOff x="2952750" y="4004133"/>
              <a:chExt cx="2025871" cy="671512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 flipV="1">
                <a:off x="4307109" y="4004133"/>
                <a:ext cx="671512" cy="671512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952750" y="4004133"/>
                <a:ext cx="135436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2829161" y="3122336"/>
              <a:ext cx="182614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</a:t>
              </a:r>
              <a:endPara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几个对象之间的层</a:t>
              </a:r>
              <a:endPara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次性差异。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五边形 50"/>
          <p:cNvSpPr/>
          <p:nvPr/>
        </p:nvSpPr>
        <p:spPr>
          <a:xfrm>
            <a:off x="2378606" y="3166295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2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2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2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25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3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34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25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4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4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递进关系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886200" y="4387146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1081" y="5483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908901" y="4387146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273782" y="5483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345368" y="2784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354634" y="2784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770620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42" name="燕尾形 41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78407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燕尾形 20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rgbClr val="F93D32"/>
                </a:gs>
                <a:gs pos="0">
                  <a:srgbClr val="BE1007"/>
                </a:gs>
                <a:gs pos="100000">
                  <a:srgbClr val="BE1007"/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87945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8" name="燕尾形 27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97483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5" name="燕尾形 34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rgbClr val="F93D32"/>
                </a:gs>
                <a:gs pos="0">
                  <a:srgbClr val="BE1007"/>
                </a:gs>
                <a:gs pos="100000">
                  <a:srgbClr val="BE1007"/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5910380" y="3245921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901114" y="3245921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137555" y="4462350"/>
            <a:ext cx="631238" cy="1349422"/>
            <a:chOff x="-302436" y="2760849"/>
            <a:chExt cx="1417638" cy="30305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302436" y="2760849"/>
              <a:ext cx="1417638" cy="3030538"/>
            </a:xfrm>
            <a:custGeom>
              <a:avLst/>
              <a:gdLst>
                <a:gd name="T0" fmla="*/ 310 w 639"/>
                <a:gd name="T1" fmla="*/ 960 h 1367"/>
                <a:gd name="T2" fmla="*/ 338 w 639"/>
                <a:gd name="T3" fmla="*/ 1077 h 1367"/>
                <a:gd name="T4" fmla="*/ 394 w 639"/>
                <a:gd name="T5" fmla="*/ 1237 h 1367"/>
                <a:gd name="T6" fmla="*/ 407 w 639"/>
                <a:gd name="T7" fmla="*/ 1325 h 1367"/>
                <a:gd name="T8" fmla="*/ 447 w 639"/>
                <a:gd name="T9" fmla="*/ 1353 h 1367"/>
                <a:gd name="T10" fmla="*/ 540 w 639"/>
                <a:gd name="T11" fmla="*/ 1339 h 1367"/>
                <a:gd name="T12" fmla="*/ 484 w 639"/>
                <a:gd name="T13" fmla="*/ 1285 h 1367"/>
                <a:gd name="T14" fmla="*/ 468 w 639"/>
                <a:gd name="T15" fmla="*/ 1235 h 1367"/>
                <a:gd name="T16" fmla="*/ 454 w 639"/>
                <a:gd name="T17" fmla="*/ 1133 h 1367"/>
                <a:gd name="T18" fmla="*/ 417 w 639"/>
                <a:gd name="T19" fmla="*/ 954 h 1367"/>
                <a:gd name="T20" fmla="*/ 405 w 639"/>
                <a:gd name="T21" fmla="*/ 790 h 1367"/>
                <a:gd name="T22" fmla="*/ 396 w 639"/>
                <a:gd name="T23" fmla="*/ 694 h 1367"/>
                <a:gd name="T24" fmla="*/ 507 w 639"/>
                <a:gd name="T25" fmla="*/ 658 h 1367"/>
                <a:gd name="T26" fmla="*/ 467 w 639"/>
                <a:gd name="T27" fmla="*/ 458 h 1367"/>
                <a:gd name="T28" fmla="*/ 531 w 639"/>
                <a:gd name="T29" fmla="*/ 325 h 1367"/>
                <a:gd name="T30" fmla="*/ 617 w 639"/>
                <a:gd name="T31" fmla="*/ 170 h 1367"/>
                <a:gd name="T32" fmla="*/ 628 w 639"/>
                <a:gd name="T33" fmla="*/ 88 h 1367"/>
                <a:gd name="T34" fmla="*/ 621 w 639"/>
                <a:gd name="T35" fmla="*/ 54 h 1367"/>
                <a:gd name="T36" fmla="*/ 630 w 639"/>
                <a:gd name="T37" fmla="*/ 9 h 1367"/>
                <a:gd name="T38" fmla="*/ 582 w 639"/>
                <a:gd name="T39" fmla="*/ 38 h 1367"/>
                <a:gd name="T40" fmla="*/ 555 w 639"/>
                <a:gd name="T41" fmla="*/ 103 h 1367"/>
                <a:gd name="T42" fmla="*/ 526 w 639"/>
                <a:gd name="T43" fmla="*/ 180 h 1367"/>
                <a:gd name="T44" fmla="*/ 507 w 639"/>
                <a:gd name="T45" fmla="*/ 237 h 1367"/>
                <a:gd name="T46" fmla="*/ 476 w 639"/>
                <a:gd name="T47" fmla="*/ 265 h 1367"/>
                <a:gd name="T48" fmla="*/ 426 w 639"/>
                <a:gd name="T49" fmla="*/ 275 h 1367"/>
                <a:gd name="T50" fmla="*/ 369 w 639"/>
                <a:gd name="T51" fmla="*/ 243 h 1367"/>
                <a:gd name="T52" fmla="*/ 297 w 639"/>
                <a:gd name="T53" fmla="*/ 264 h 1367"/>
                <a:gd name="T54" fmla="*/ 316 w 639"/>
                <a:gd name="T55" fmla="*/ 141 h 1367"/>
                <a:gd name="T56" fmla="*/ 191 w 639"/>
                <a:gd name="T57" fmla="*/ 185 h 1367"/>
                <a:gd name="T58" fmla="*/ 192 w 639"/>
                <a:gd name="T59" fmla="*/ 267 h 1367"/>
                <a:gd name="T60" fmla="*/ 130 w 639"/>
                <a:gd name="T61" fmla="*/ 301 h 1367"/>
                <a:gd name="T62" fmla="*/ 73 w 639"/>
                <a:gd name="T63" fmla="*/ 365 h 1367"/>
                <a:gd name="T64" fmla="*/ 54 w 639"/>
                <a:gd name="T65" fmla="*/ 452 h 1367"/>
                <a:gd name="T66" fmla="*/ 26 w 639"/>
                <a:gd name="T67" fmla="*/ 524 h 1367"/>
                <a:gd name="T68" fmla="*/ 6 w 639"/>
                <a:gd name="T69" fmla="*/ 655 h 1367"/>
                <a:gd name="T70" fmla="*/ 20 w 639"/>
                <a:gd name="T71" fmla="*/ 746 h 1367"/>
                <a:gd name="T72" fmla="*/ 45 w 639"/>
                <a:gd name="T73" fmla="*/ 730 h 1367"/>
                <a:gd name="T74" fmla="*/ 59 w 639"/>
                <a:gd name="T75" fmla="*/ 731 h 1367"/>
                <a:gd name="T76" fmla="*/ 68 w 639"/>
                <a:gd name="T77" fmla="*/ 658 h 1367"/>
                <a:gd name="T78" fmla="*/ 113 w 639"/>
                <a:gd name="T79" fmla="*/ 506 h 1367"/>
                <a:gd name="T80" fmla="*/ 115 w 639"/>
                <a:gd name="T81" fmla="*/ 657 h 1367"/>
                <a:gd name="T82" fmla="*/ 111 w 639"/>
                <a:gd name="T83" fmla="*/ 774 h 1367"/>
                <a:gd name="T84" fmla="*/ 120 w 639"/>
                <a:gd name="T85" fmla="*/ 1006 h 1367"/>
                <a:gd name="T86" fmla="*/ 120 w 639"/>
                <a:gd name="T87" fmla="*/ 1171 h 1367"/>
                <a:gd name="T88" fmla="*/ 98 w 639"/>
                <a:gd name="T89" fmla="*/ 1263 h 1367"/>
                <a:gd name="T90" fmla="*/ 85 w 639"/>
                <a:gd name="T91" fmla="*/ 1357 h 1367"/>
                <a:gd name="T92" fmla="*/ 187 w 639"/>
                <a:gd name="T93" fmla="*/ 1345 h 1367"/>
                <a:gd name="T94" fmla="*/ 198 w 639"/>
                <a:gd name="T95" fmla="*/ 1253 h 1367"/>
                <a:gd name="T96" fmla="*/ 205 w 639"/>
                <a:gd name="T97" fmla="*/ 1102 h 1367"/>
                <a:gd name="T98" fmla="*/ 220 w 639"/>
                <a:gd name="T99" fmla="*/ 1002 h 1367"/>
                <a:gd name="T100" fmla="*/ 252 w 639"/>
                <a:gd name="T101" fmla="*/ 802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9" h="1367">
                  <a:moveTo>
                    <a:pt x="261" y="791"/>
                  </a:moveTo>
                  <a:cubicBezTo>
                    <a:pt x="261" y="791"/>
                    <a:pt x="261" y="804"/>
                    <a:pt x="266" y="815"/>
                  </a:cubicBezTo>
                  <a:cubicBezTo>
                    <a:pt x="270" y="826"/>
                    <a:pt x="279" y="846"/>
                    <a:pt x="283" y="866"/>
                  </a:cubicBezTo>
                  <a:cubicBezTo>
                    <a:pt x="287" y="885"/>
                    <a:pt x="293" y="902"/>
                    <a:pt x="297" y="914"/>
                  </a:cubicBezTo>
                  <a:cubicBezTo>
                    <a:pt x="300" y="926"/>
                    <a:pt x="306" y="948"/>
                    <a:pt x="310" y="960"/>
                  </a:cubicBezTo>
                  <a:cubicBezTo>
                    <a:pt x="314" y="972"/>
                    <a:pt x="317" y="988"/>
                    <a:pt x="318" y="996"/>
                  </a:cubicBezTo>
                  <a:cubicBezTo>
                    <a:pt x="320" y="1003"/>
                    <a:pt x="324" y="1021"/>
                    <a:pt x="325" y="1026"/>
                  </a:cubicBezTo>
                  <a:cubicBezTo>
                    <a:pt x="327" y="1031"/>
                    <a:pt x="326" y="1030"/>
                    <a:pt x="327" y="1043"/>
                  </a:cubicBezTo>
                  <a:cubicBezTo>
                    <a:pt x="327" y="1055"/>
                    <a:pt x="332" y="1061"/>
                    <a:pt x="334" y="1063"/>
                  </a:cubicBezTo>
                  <a:cubicBezTo>
                    <a:pt x="336" y="1064"/>
                    <a:pt x="337" y="1074"/>
                    <a:pt x="338" y="1077"/>
                  </a:cubicBezTo>
                  <a:cubicBezTo>
                    <a:pt x="340" y="1080"/>
                    <a:pt x="343" y="1102"/>
                    <a:pt x="351" y="1117"/>
                  </a:cubicBezTo>
                  <a:cubicBezTo>
                    <a:pt x="358" y="1132"/>
                    <a:pt x="364" y="1145"/>
                    <a:pt x="365" y="1149"/>
                  </a:cubicBezTo>
                  <a:cubicBezTo>
                    <a:pt x="367" y="1154"/>
                    <a:pt x="371" y="1173"/>
                    <a:pt x="375" y="1181"/>
                  </a:cubicBezTo>
                  <a:cubicBezTo>
                    <a:pt x="378" y="1190"/>
                    <a:pt x="384" y="1207"/>
                    <a:pt x="385" y="1211"/>
                  </a:cubicBezTo>
                  <a:cubicBezTo>
                    <a:pt x="386" y="1214"/>
                    <a:pt x="389" y="1230"/>
                    <a:pt x="394" y="1237"/>
                  </a:cubicBezTo>
                  <a:cubicBezTo>
                    <a:pt x="398" y="1244"/>
                    <a:pt x="399" y="1244"/>
                    <a:pt x="396" y="1247"/>
                  </a:cubicBezTo>
                  <a:cubicBezTo>
                    <a:pt x="393" y="1250"/>
                    <a:pt x="378" y="1259"/>
                    <a:pt x="381" y="1268"/>
                  </a:cubicBezTo>
                  <a:cubicBezTo>
                    <a:pt x="384" y="1276"/>
                    <a:pt x="393" y="1289"/>
                    <a:pt x="400" y="1296"/>
                  </a:cubicBezTo>
                  <a:cubicBezTo>
                    <a:pt x="408" y="1304"/>
                    <a:pt x="408" y="1300"/>
                    <a:pt x="408" y="1308"/>
                  </a:cubicBezTo>
                  <a:cubicBezTo>
                    <a:pt x="408" y="1308"/>
                    <a:pt x="406" y="1323"/>
                    <a:pt x="407" y="1325"/>
                  </a:cubicBezTo>
                  <a:cubicBezTo>
                    <a:pt x="408" y="1327"/>
                    <a:pt x="405" y="1326"/>
                    <a:pt x="405" y="1328"/>
                  </a:cubicBezTo>
                  <a:cubicBezTo>
                    <a:pt x="405" y="1329"/>
                    <a:pt x="404" y="1346"/>
                    <a:pt x="407" y="1347"/>
                  </a:cubicBezTo>
                  <a:cubicBezTo>
                    <a:pt x="410" y="1348"/>
                    <a:pt x="430" y="1351"/>
                    <a:pt x="434" y="1350"/>
                  </a:cubicBezTo>
                  <a:cubicBezTo>
                    <a:pt x="438" y="1350"/>
                    <a:pt x="447" y="1348"/>
                    <a:pt x="447" y="1348"/>
                  </a:cubicBezTo>
                  <a:cubicBezTo>
                    <a:pt x="447" y="1348"/>
                    <a:pt x="447" y="1350"/>
                    <a:pt x="447" y="1353"/>
                  </a:cubicBezTo>
                  <a:cubicBezTo>
                    <a:pt x="447" y="1357"/>
                    <a:pt x="465" y="1363"/>
                    <a:pt x="478" y="1363"/>
                  </a:cubicBezTo>
                  <a:cubicBezTo>
                    <a:pt x="491" y="1364"/>
                    <a:pt x="519" y="1361"/>
                    <a:pt x="527" y="1360"/>
                  </a:cubicBezTo>
                  <a:cubicBezTo>
                    <a:pt x="536" y="1359"/>
                    <a:pt x="545" y="1356"/>
                    <a:pt x="545" y="1350"/>
                  </a:cubicBezTo>
                  <a:cubicBezTo>
                    <a:pt x="546" y="1344"/>
                    <a:pt x="545" y="1343"/>
                    <a:pt x="543" y="1343"/>
                  </a:cubicBezTo>
                  <a:cubicBezTo>
                    <a:pt x="541" y="1343"/>
                    <a:pt x="540" y="1342"/>
                    <a:pt x="540" y="1339"/>
                  </a:cubicBezTo>
                  <a:cubicBezTo>
                    <a:pt x="540" y="1336"/>
                    <a:pt x="540" y="1333"/>
                    <a:pt x="533" y="1332"/>
                  </a:cubicBezTo>
                  <a:cubicBezTo>
                    <a:pt x="527" y="1331"/>
                    <a:pt x="527" y="1330"/>
                    <a:pt x="521" y="1326"/>
                  </a:cubicBezTo>
                  <a:cubicBezTo>
                    <a:pt x="515" y="1323"/>
                    <a:pt x="506" y="1314"/>
                    <a:pt x="501" y="1310"/>
                  </a:cubicBezTo>
                  <a:cubicBezTo>
                    <a:pt x="495" y="1307"/>
                    <a:pt x="492" y="1303"/>
                    <a:pt x="491" y="1301"/>
                  </a:cubicBezTo>
                  <a:cubicBezTo>
                    <a:pt x="489" y="1299"/>
                    <a:pt x="482" y="1290"/>
                    <a:pt x="484" y="1285"/>
                  </a:cubicBezTo>
                  <a:cubicBezTo>
                    <a:pt x="486" y="1281"/>
                    <a:pt x="487" y="1278"/>
                    <a:pt x="487" y="1277"/>
                  </a:cubicBezTo>
                  <a:cubicBezTo>
                    <a:pt x="487" y="1275"/>
                    <a:pt x="488" y="1272"/>
                    <a:pt x="488" y="1266"/>
                  </a:cubicBezTo>
                  <a:cubicBezTo>
                    <a:pt x="488" y="1261"/>
                    <a:pt x="486" y="1262"/>
                    <a:pt x="488" y="1255"/>
                  </a:cubicBezTo>
                  <a:cubicBezTo>
                    <a:pt x="490" y="1249"/>
                    <a:pt x="489" y="1245"/>
                    <a:pt x="485" y="1241"/>
                  </a:cubicBezTo>
                  <a:cubicBezTo>
                    <a:pt x="481" y="1237"/>
                    <a:pt x="474" y="1238"/>
                    <a:pt x="468" y="1235"/>
                  </a:cubicBezTo>
                  <a:cubicBezTo>
                    <a:pt x="462" y="1233"/>
                    <a:pt x="459" y="1229"/>
                    <a:pt x="457" y="1226"/>
                  </a:cubicBezTo>
                  <a:cubicBezTo>
                    <a:pt x="455" y="1224"/>
                    <a:pt x="453" y="1220"/>
                    <a:pt x="454" y="1218"/>
                  </a:cubicBezTo>
                  <a:cubicBezTo>
                    <a:pt x="455" y="1216"/>
                    <a:pt x="459" y="1203"/>
                    <a:pt x="457" y="1194"/>
                  </a:cubicBezTo>
                  <a:cubicBezTo>
                    <a:pt x="456" y="1186"/>
                    <a:pt x="457" y="1171"/>
                    <a:pt x="457" y="1165"/>
                  </a:cubicBezTo>
                  <a:cubicBezTo>
                    <a:pt x="456" y="1159"/>
                    <a:pt x="456" y="1148"/>
                    <a:pt x="454" y="1133"/>
                  </a:cubicBezTo>
                  <a:cubicBezTo>
                    <a:pt x="451" y="1119"/>
                    <a:pt x="449" y="1099"/>
                    <a:pt x="450" y="1096"/>
                  </a:cubicBezTo>
                  <a:cubicBezTo>
                    <a:pt x="450" y="1093"/>
                    <a:pt x="450" y="1079"/>
                    <a:pt x="449" y="1073"/>
                  </a:cubicBezTo>
                  <a:cubicBezTo>
                    <a:pt x="447" y="1067"/>
                    <a:pt x="439" y="1045"/>
                    <a:pt x="436" y="1033"/>
                  </a:cubicBezTo>
                  <a:cubicBezTo>
                    <a:pt x="433" y="1020"/>
                    <a:pt x="428" y="1003"/>
                    <a:pt x="426" y="999"/>
                  </a:cubicBezTo>
                  <a:cubicBezTo>
                    <a:pt x="425" y="994"/>
                    <a:pt x="418" y="967"/>
                    <a:pt x="417" y="954"/>
                  </a:cubicBezTo>
                  <a:cubicBezTo>
                    <a:pt x="416" y="942"/>
                    <a:pt x="418" y="917"/>
                    <a:pt x="414" y="902"/>
                  </a:cubicBezTo>
                  <a:cubicBezTo>
                    <a:pt x="410" y="887"/>
                    <a:pt x="410" y="870"/>
                    <a:pt x="408" y="858"/>
                  </a:cubicBezTo>
                  <a:cubicBezTo>
                    <a:pt x="406" y="847"/>
                    <a:pt x="406" y="825"/>
                    <a:pt x="405" y="819"/>
                  </a:cubicBezTo>
                  <a:cubicBezTo>
                    <a:pt x="404" y="812"/>
                    <a:pt x="403" y="808"/>
                    <a:pt x="403" y="804"/>
                  </a:cubicBezTo>
                  <a:cubicBezTo>
                    <a:pt x="404" y="801"/>
                    <a:pt x="406" y="794"/>
                    <a:pt x="405" y="790"/>
                  </a:cubicBezTo>
                  <a:cubicBezTo>
                    <a:pt x="404" y="786"/>
                    <a:pt x="400" y="776"/>
                    <a:pt x="400" y="770"/>
                  </a:cubicBezTo>
                  <a:cubicBezTo>
                    <a:pt x="400" y="764"/>
                    <a:pt x="397" y="759"/>
                    <a:pt x="397" y="751"/>
                  </a:cubicBezTo>
                  <a:cubicBezTo>
                    <a:pt x="397" y="743"/>
                    <a:pt x="398" y="737"/>
                    <a:pt x="398" y="731"/>
                  </a:cubicBezTo>
                  <a:cubicBezTo>
                    <a:pt x="398" y="725"/>
                    <a:pt x="399" y="710"/>
                    <a:pt x="398" y="706"/>
                  </a:cubicBezTo>
                  <a:cubicBezTo>
                    <a:pt x="397" y="702"/>
                    <a:pt x="396" y="694"/>
                    <a:pt x="396" y="694"/>
                  </a:cubicBezTo>
                  <a:cubicBezTo>
                    <a:pt x="396" y="694"/>
                    <a:pt x="403" y="693"/>
                    <a:pt x="420" y="687"/>
                  </a:cubicBezTo>
                  <a:cubicBezTo>
                    <a:pt x="436" y="682"/>
                    <a:pt x="445" y="678"/>
                    <a:pt x="447" y="678"/>
                  </a:cubicBezTo>
                  <a:cubicBezTo>
                    <a:pt x="449" y="678"/>
                    <a:pt x="456" y="673"/>
                    <a:pt x="462" y="674"/>
                  </a:cubicBezTo>
                  <a:cubicBezTo>
                    <a:pt x="469" y="675"/>
                    <a:pt x="494" y="680"/>
                    <a:pt x="500" y="677"/>
                  </a:cubicBezTo>
                  <a:cubicBezTo>
                    <a:pt x="506" y="674"/>
                    <a:pt x="506" y="670"/>
                    <a:pt x="507" y="658"/>
                  </a:cubicBezTo>
                  <a:cubicBezTo>
                    <a:pt x="508" y="646"/>
                    <a:pt x="502" y="633"/>
                    <a:pt x="500" y="622"/>
                  </a:cubicBezTo>
                  <a:cubicBezTo>
                    <a:pt x="498" y="611"/>
                    <a:pt x="493" y="587"/>
                    <a:pt x="493" y="581"/>
                  </a:cubicBezTo>
                  <a:cubicBezTo>
                    <a:pt x="492" y="575"/>
                    <a:pt x="490" y="559"/>
                    <a:pt x="487" y="543"/>
                  </a:cubicBezTo>
                  <a:cubicBezTo>
                    <a:pt x="483" y="527"/>
                    <a:pt x="480" y="502"/>
                    <a:pt x="478" y="498"/>
                  </a:cubicBezTo>
                  <a:cubicBezTo>
                    <a:pt x="477" y="494"/>
                    <a:pt x="473" y="478"/>
                    <a:pt x="467" y="458"/>
                  </a:cubicBezTo>
                  <a:cubicBezTo>
                    <a:pt x="461" y="439"/>
                    <a:pt x="455" y="418"/>
                    <a:pt x="451" y="408"/>
                  </a:cubicBezTo>
                  <a:cubicBezTo>
                    <a:pt x="447" y="397"/>
                    <a:pt x="437" y="368"/>
                    <a:pt x="437" y="368"/>
                  </a:cubicBezTo>
                  <a:cubicBezTo>
                    <a:pt x="437" y="368"/>
                    <a:pt x="457" y="362"/>
                    <a:pt x="471" y="356"/>
                  </a:cubicBezTo>
                  <a:cubicBezTo>
                    <a:pt x="486" y="350"/>
                    <a:pt x="497" y="341"/>
                    <a:pt x="500" y="338"/>
                  </a:cubicBezTo>
                  <a:cubicBezTo>
                    <a:pt x="503" y="335"/>
                    <a:pt x="527" y="327"/>
                    <a:pt x="531" y="325"/>
                  </a:cubicBezTo>
                  <a:cubicBezTo>
                    <a:pt x="536" y="323"/>
                    <a:pt x="550" y="314"/>
                    <a:pt x="555" y="306"/>
                  </a:cubicBezTo>
                  <a:cubicBezTo>
                    <a:pt x="559" y="298"/>
                    <a:pt x="569" y="276"/>
                    <a:pt x="572" y="272"/>
                  </a:cubicBezTo>
                  <a:cubicBezTo>
                    <a:pt x="574" y="267"/>
                    <a:pt x="589" y="244"/>
                    <a:pt x="594" y="228"/>
                  </a:cubicBezTo>
                  <a:cubicBezTo>
                    <a:pt x="598" y="211"/>
                    <a:pt x="602" y="204"/>
                    <a:pt x="606" y="194"/>
                  </a:cubicBezTo>
                  <a:cubicBezTo>
                    <a:pt x="610" y="185"/>
                    <a:pt x="616" y="171"/>
                    <a:pt x="617" y="170"/>
                  </a:cubicBezTo>
                  <a:cubicBezTo>
                    <a:pt x="617" y="168"/>
                    <a:pt x="631" y="152"/>
                    <a:pt x="627" y="146"/>
                  </a:cubicBezTo>
                  <a:cubicBezTo>
                    <a:pt x="624" y="139"/>
                    <a:pt x="619" y="135"/>
                    <a:pt x="615" y="132"/>
                  </a:cubicBezTo>
                  <a:cubicBezTo>
                    <a:pt x="610" y="129"/>
                    <a:pt x="601" y="123"/>
                    <a:pt x="601" y="123"/>
                  </a:cubicBezTo>
                  <a:cubicBezTo>
                    <a:pt x="601" y="123"/>
                    <a:pt x="611" y="114"/>
                    <a:pt x="616" y="107"/>
                  </a:cubicBezTo>
                  <a:cubicBezTo>
                    <a:pt x="622" y="100"/>
                    <a:pt x="626" y="92"/>
                    <a:pt x="628" y="88"/>
                  </a:cubicBezTo>
                  <a:cubicBezTo>
                    <a:pt x="630" y="85"/>
                    <a:pt x="637" y="82"/>
                    <a:pt x="638" y="76"/>
                  </a:cubicBezTo>
                  <a:cubicBezTo>
                    <a:pt x="638" y="76"/>
                    <a:pt x="639" y="71"/>
                    <a:pt x="636" y="67"/>
                  </a:cubicBezTo>
                  <a:cubicBezTo>
                    <a:pt x="633" y="63"/>
                    <a:pt x="631" y="63"/>
                    <a:pt x="630" y="63"/>
                  </a:cubicBezTo>
                  <a:cubicBezTo>
                    <a:pt x="628" y="63"/>
                    <a:pt x="630" y="59"/>
                    <a:pt x="627" y="57"/>
                  </a:cubicBezTo>
                  <a:cubicBezTo>
                    <a:pt x="624" y="54"/>
                    <a:pt x="622" y="54"/>
                    <a:pt x="621" y="54"/>
                  </a:cubicBezTo>
                  <a:cubicBezTo>
                    <a:pt x="619" y="54"/>
                    <a:pt x="622" y="47"/>
                    <a:pt x="618" y="45"/>
                  </a:cubicBezTo>
                  <a:cubicBezTo>
                    <a:pt x="615" y="42"/>
                    <a:pt x="612" y="42"/>
                    <a:pt x="610" y="43"/>
                  </a:cubicBezTo>
                  <a:cubicBezTo>
                    <a:pt x="608" y="43"/>
                    <a:pt x="603" y="46"/>
                    <a:pt x="605" y="43"/>
                  </a:cubicBezTo>
                  <a:cubicBezTo>
                    <a:pt x="606" y="41"/>
                    <a:pt x="612" y="32"/>
                    <a:pt x="617" y="26"/>
                  </a:cubicBezTo>
                  <a:cubicBezTo>
                    <a:pt x="622" y="20"/>
                    <a:pt x="628" y="12"/>
                    <a:pt x="630" y="9"/>
                  </a:cubicBezTo>
                  <a:cubicBezTo>
                    <a:pt x="632" y="6"/>
                    <a:pt x="632" y="3"/>
                    <a:pt x="628" y="1"/>
                  </a:cubicBezTo>
                  <a:cubicBezTo>
                    <a:pt x="624" y="0"/>
                    <a:pt x="621" y="3"/>
                    <a:pt x="616" y="8"/>
                  </a:cubicBezTo>
                  <a:cubicBezTo>
                    <a:pt x="611" y="13"/>
                    <a:pt x="598" y="27"/>
                    <a:pt x="594" y="32"/>
                  </a:cubicBezTo>
                  <a:cubicBezTo>
                    <a:pt x="589" y="38"/>
                    <a:pt x="583" y="45"/>
                    <a:pt x="582" y="48"/>
                  </a:cubicBezTo>
                  <a:cubicBezTo>
                    <a:pt x="581" y="51"/>
                    <a:pt x="583" y="42"/>
                    <a:pt x="582" y="38"/>
                  </a:cubicBezTo>
                  <a:cubicBezTo>
                    <a:pt x="581" y="34"/>
                    <a:pt x="580" y="32"/>
                    <a:pt x="577" y="32"/>
                  </a:cubicBezTo>
                  <a:cubicBezTo>
                    <a:pt x="575" y="31"/>
                    <a:pt x="573" y="34"/>
                    <a:pt x="571" y="39"/>
                  </a:cubicBezTo>
                  <a:cubicBezTo>
                    <a:pt x="569" y="45"/>
                    <a:pt x="566" y="52"/>
                    <a:pt x="565" y="57"/>
                  </a:cubicBezTo>
                  <a:cubicBezTo>
                    <a:pt x="563" y="63"/>
                    <a:pt x="558" y="80"/>
                    <a:pt x="558" y="85"/>
                  </a:cubicBezTo>
                  <a:cubicBezTo>
                    <a:pt x="557" y="90"/>
                    <a:pt x="557" y="97"/>
                    <a:pt x="555" y="103"/>
                  </a:cubicBezTo>
                  <a:cubicBezTo>
                    <a:pt x="554" y="108"/>
                    <a:pt x="555" y="108"/>
                    <a:pt x="555" y="108"/>
                  </a:cubicBezTo>
                  <a:cubicBezTo>
                    <a:pt x="553" y="109"/>
                    <a:pt x="553" y="109"/>
                    <a:pt x="553" y="109"/>
                  </a:cubicBezTo>
                  <a:cubicBezTo>
                    <a:pt x="553" y="109"/>
                    <a:pt x="547" y="124"/>
                    <a:pt x="546" y="127"/>
                  </a:cubicBezTo>
                  <a:cubicBezTo>
                    <a:pt x="545" y="130"/>
                    <a:pt x="534" y="156"/>
                    <a:pt x="534" y="156"/>
                  </a:cubicBezTo>
                  <a:cubicBezTo>
                    <a:pt x="534" y="156"/>
                    <a:pt x="527" y="175"/>
                    <a:pt x="526" y="180"/>
                  </a:cubicBezTo>
                  <a:cubicBezTo>
                    <a:pt x="525" y="185"/>
                    <a:pt x="525" y="194"/>
                    <a:pt x="522" y="200"/>
                  </a:cubicBezTo>
                  <a:cubicBezTo>
                    <a:pt x="519" y="207"/>
                    <a:pt x="516" y="212"/>
                    <a:pt x="516" y="213"/>
                  </a:cubicBezTo>
                  <a:cubicBezTo>
                    <a:pt x="516" y="214"/>
                    <a:pt x="517" y="220"/>
                    <a:pt x="516" y="223"/>
                  </a:cubicBezTo>
                  <a:cubicBezTo>
                    <a:pt x="515" y="226"/>
                    <a:pt x="516" y="231"/>
                    <a:pt x="513" y="232"/>
                  </a:cubicBezTo>
                  <a:cubicBezTo>
                    <a:pt x="509" y="233"/>
                    <a:pt x="509" y="233"/>
                    <a:pt x="507" y="237"/>
                  </a:cubicBezTo>
                  <a:cubicBezTo>
                    <a:pt x="504" y="240"/>
                    <a:pt x="503" y="242"/>
                    <a:pt x="502" y="242"/>
                  </a:cubicBezTo>
                  <a:cubicBezTo>
                    <a:pt x="500" y="242"/>
                    <a:pt x="498" y="241"/>
                    <a:pt x="495" y="245"/>
                  </a:cubicBezTo>
                  <a:cubicBezTo>
                    <a:pt x="492" y="249"/>
                    <a:pt x="491" y="250"/>
                    <a:pt x="487" y="254"/>
                  </a:cubicBezTo>
                  <a:cubicBezTo>
                    <a:pt x="484" y="257"/>
                    <a:pt x="484" y="256"/>
                    <a:pt x="483" y="258"/>
                  </a:cubicBezTo>
                  <a:cubicBezTo>
                    <a:pt x="482" y="259"/>
                    <a:pt x="477" y="265"/>
                    <a:pt x="476" y="265"/>
                  </a:cubicBezTo>
                  <a:cubicBezTo>
                    <a:pt x="475" y="265"/>
                    <a:pt x="474" y="266"/>
                    <a:pt x="470" y="266"/>
                  </a:cubicBezTo>
                  <a:cubicBezTo>
                    <a:pt x="467" y="266"/>
                    <a:pt x="468" y="266"/>
                    <a:pt x="463" y="267"/>
                  </a:cubicBezTo>
                  <a:cubicBezTo>
                    <a:pt x="457" y="269"/>
                    <a:pt x="451" y="270"/>
                    <a:pt x="448" y="272"/>
                  </a:cubicBezTo>
                  <a:cubicBezTo>
                    <a:pt x="446" y="275"/>
                    <a:pt x="443" y="274"/>
                    <a:pt x="438" y="274"/>
                  </a:cubicBezTo>
                  <a:cubicBezTo>
                    <a:pt x="433" y="274"/>
                    <a:pt x="432" y="274"/>
                    <a:pt x="426" y="275"/>
                  </a:cubicBezTo>
                  <a:cubicBezTo>
                    <a:pt x="419" y="275"/>
                    <a:pt x="419" y="277"/>
                    <a:pt x="414" y="278"/>
                  </a:cubicBezTo>
                  <a:cubicBezTo>
                    <a:pt x="409" y="278"/>
                    <a:pt x="409" y="279"/>
                    <a:pt x="408" y="277"/>
                  </a:cubicBezTo>
                  <a:cubicBezTo>
                    <a:pt x="407" y="275"/>
                    <a:pt x="403" y="274"/>
                    <a:pt x="400" y="274"/>
                  </a:cubicBezTo>
                  <a:cubicBezTo>
                    <a:pt x="397" y="274"/>
                    <a:pt x="393" y="274"/>
                    <a:pt x="392" y="271"/>
                  </a:cubicBezTo>
                  <a:cubicBezTo>
                    <a:pt x="392" y="267"/>
                    <a:pt x="376" y="245"/>
                    <a:pt x="369" y="243"/>
                  </a:cubicBezTo>
                  <a:cubicBezTo>
                    <a:pt x="363" y="241"/>
                    <a:pt x="362" y="243"/>
                    <a:pt x="359" y="244"/>
                  </a:cubicBezTo>
                  <a:cubicBezTo>
                    <a:pt x="355" y="245"/>
                    <a:pt x="334" y="253"/>
                    <a:pt x="326" y="257"/>
                  </a:cubicBezTo>
                  <a:cubicBezTo>
                    <a:pt x="318" y="262"/>
                    <a:pt x="289" y="282"/>
                    <a:pt x="288" y="283"/>
                  </a:cubicBezTo>
                  <a:cubicBezTo>
                    <a:pt x="286" y="284"/>
                    <a:pt x="283" y="275"/>
                    <a:pt x="283" y="275"/>
                  </a:cubicBezTo>
                  <a:cubicBezTo>
                    <a:pt x="283" y="275"/>
                    <a:pt x="292" y="270"/>
                    <a:pt x="297" y="264"/>
                  </a:cubicBezTo>
                  <a:cubicBezTo>
                    <a:pt x="303" y="258"/>
                    <a:pt x="309" y="245"/>
                    <a:pt x="310" y="239"/>
                  </a:cubicBezTo>
                  <a:cubicBezTo>
                    <a:pt x="312" y="232"/>
                    <a:pt x="314" y="221"/>
                    <a:pt x="316" y="214"/>
                  </a:cubicBezTo>
                  <a:cubicBezTo>
                    <a:pt x="319" y="207"/>
                    <a:pt x="321" y="197"/>
                    <a:pt x="322" y="193"/>
                  </a:cubicBezTo>
                  <a:cubicBezTo>
                    <a:pt x="324" y="188"/>
                    <a:pt x="327" y="170"/>
                    <a:pt x="324" y="163"/>
                  </a:cubicBezTo>
                  <a:cubicBezTo>
                    <a:pt x="322" y="156"/>
                    <a:pt x="320" y="149"/>
                    <a:pt x="316" y="141"/>
                  </a:cubicBezTo>
                  <a:cubicBezTo>
                    <a:pt x="313" y="133"/>
                    <a:pt x="317" y="134"/>
                    <a:pt x="313" y="128"/>
                  </a:cubicBezTo>
                  <a:cubicBezTo>
                    <a:pt x="309" y="121"/>
                    <a:pt x="297" y="116"/>
                    <a:pt x="294" y="114"/>
                  </a:cubicBezTo>
                  <a:cubicBezTo>
                    <a:pt x="291" y="112"/>
                    <a:pt x="246" y="89"/>
                    <a:pt x="219" y="113"/>
                  </a:cubicBezTo>
                  <a:cubicBezTo>
                    <a:pt x="191" y="138"/>
                    <a:pt x="194" y="176"/>
                    <a:pt x="194" y="178"/>
                  </a:cubicBezTo>
                  <a:cubicBezTo>
                    <a:pt x="194" y="180"/>
                    <a:pt x="192" y="184"/>
                    <a:pt x="191" y="185"/>
                  </a:cubicBezTo>
                  <a:cubicBezTo>
                    <a:pt x="190" y="186"/>
                    <a:pt x="188" y="192"/>
                    <a:pt x="193" y="202"/>
                  </a:cubicBezTo>
                  <a:cubicBezTo>
                    <a:pt x="197" y="212"/>
                    <a:pt x="199" y="213"/>
                    <a:pt x="200" y="217"/>
                  </a:cubicBezTo>
                  <a:cubicBezTo>
                    <a:pt x="201" y="221"/>
                    <a:pt x="205" y="226"/>
                    <a:pt x="204" y="235"/>
                  </a:cubicBezTo>
                  <a:cubicBezTo>
                    <a:pt x="203" y="244"/>
                    <a:pt x="201" y="257"/>
                    <a:pt x="201" y="257"/>
                  </a:cubicBezTo>
                  <a:cubicBezTo>
                    <a:pt x="201" y="257"/>
                    <a:pt x="195" y="256"/>
                    <a:pt x="192" y="267"/>
                  </a:cubicBezTo>
                  <a:cubicBezTo>
                    <a:pt x="189" y="277"/>
                    <a:pt x="183" y="283"/>
                    <a:pt x="182" y="284"/>
                  </a:cubicBezTo>
                  <a:cubicBezTo>
                    <a:pt x="180" y="286"/>
                    <a:pt x="173" y="291"/>
                    <a:pt x="170" y="291"/>
                  </a:cubicBezTo>
                  <a:cubicBezTo>
                    <a:pt x="167" y="291"/>
                    <a:pt x="158" y="291"/>
                    <a:pt x="155" y="291"/>
                  </a:cubicBezTo>
                  <a:cubicBezTo>
                    <a:pt x="153" y="292"/>
                    <a:pt x="140" y="294"/>
                    <a:pt x="139" y="295"/>
                  </a:cubicBezTo>
                  <a:cubicBezTo>
                    <a:pt x="137" y="297"/>
                    <a:pt x="134" y="297"/>
                    <a:pt x="130" y="301"/>
                  </a:cubicBezTo>
                  <a:cubicBezTo>
                    <a:pt x="127" y="305"/>
                    <a:pt x="121" y="306"/>
                    <a:pt x="118" y="306"/>
                  </a:cubicBezTo>
                  <a:cubicBezTo>
                    <a:pt x="118" y="306"/>
                    <a:pt x="95" y="315"/>
                    <a:pt x="92" y="317"/>
                  </a:cubicBezTo>
                  <a:cubicBezTo>
                    <a:pt x="89" y="319"/>
                    <a:pt x="81" y="324"/>
                    <a:pt x="80" y="329"/>
                  </a:cubicBezTo>
                  <a:cubicBezTo>
                    <a:pt x="79" y="333"/>
                    <a:pt x="81" y="352"/>
                    <a:pt x="78" y="356"/>
                  </a:cubicBezTo>
                  <a:cubicBezTo>
                    <a:pt x="76" y="359"/>
                    <a:pt x="75" y="362"/>
                    <a:pt x="73" y="365"/>
                  </a:cubicBezTo>
                  <a:cubicBezTo>
                    <a:pt x="72" y="368"/>
                    <a:pt x="69" y="378"/>
                    <a:pt x="68" y="386"/>
                  </a:cubicBezTo>
                  <a:cubicBezTo>
                    <a:pt x="68" y="394"/>
                    <a:pt x="69" y="405"/>
                    <a:pt x="67" y="409"/>
                  </a:cubicBezTo>
                  <a:cubicBezTo>
                    <a:pt x="66" y="414"/>
                    <a:pt x="62" y="420"/>
                    <a:pt x="61" y="424"/>
                  </a:cubicBezTo>
                  <a:cubicBezTo>
                    <a:pt x="59" y="427"/>
                    <a:pt x="59" y="433"/>
                    <a:pt x="59" y="437"/>
                  </a:cubicBezTo>
                  <a:cubicBezTo>
                    <a:pt x="58" y="441"/>
                    <a:pt x="58" y="447"/>
                    <a:pt x="54" y="452"/>
                  </a:cubicBezTo>
                  <a:cubicBezTo>
                    <a:pt x="50" y="457"/>
                    <a:pt x="47" y="466"/>
                    <a:pt x="45" y="468"/>
                  </a:cubicBezTo>
                  <a:cubicBezTo>
                    <a:pt x="44" y="470"/>
                    <a:pt x="47" y="481"/>
                    <a:pt x="43" y="486"/>
                  </a:cubicBezTo>
                  <a:cubicBezTo>
                    <a:pt x="39" y="491"/>
                    <a:pt x="34" y="503"/>
                    <a:pt x="34" y="507"/>
                  </a:cubicBezTo>
                  <a:cubicBezTo>
                    <a:pt x="34" y="511"/>
                    <a:pt x="35" y="513"/>
                    <a:pt x="33" y="515"/>
                  </a:cubicBezTo>
                  <a:cubicBezTo>
                    <a:pt x="31" y="518"/>
                    <a:pt x="27" y="518"/>
                    <a:pt x="26" y="524"/>
                  </a:cubicBezTo>
                  <a:cubicBezTo>
                    <a:pt x="24" y="531"/>
                    <a:pt x="23" y="546"/>
                    <a:pt x="21" y="549"/>
                  </a:cubicBezTo>
                  <a:cubicBezTo>
                    <a:pt x="19" y="552"/>
                    <a:pt x="18" y="557"/>
                    <a:pt x="16" y="560"/>
                  </a:cubicBezTo>
                  <a:cubicBezTo>
                    <a:pt x="14" y="564"/>
                    <a:pt x="8" y="588"/>
                    <a:pt x="8" y="594"/>
                  </a:cubicBezTo>
                  <a:cubicBezTo>
                    <a:pt x="7" y="599"/>
                    <a:pt x="6" y="637"/>
                    <a:pt x="6" y="642"/>
                  </a:cubicBezTo>
                  <a:cubicBezTo>
                    <a:pt x="6" y="648"/>
                    <a:pt x="3" y="651"/>
                    <a:pt x="6" y="655"/>
                  </a:cubicBezTo>
                  <a:cubicBezTo>
                    <a:pt x="9" y="660"/>
                    <a:pt x="7" y="664"/>
                    <a:pt x="7" y="666"/>
                  </a:cubicBezTo>
                  <a:cubicBezTo>
                    <a:pt x="7" y="669"/>
                    <a:pt x="0" y="697"/>
                    <a:pt x="2" y="700"/>
                  </a:cubicBezTo>
                  <a:cubicBezTo>
                    <a:pt x="5" y="703"/>
                    <a:pt x="6" y="703"/>
                    <a:pt x="6" y="706"/>
                  </a:cubicBezTo>
                  <a:cubicBezTo>
                    <a:pt x="6" y="709"/>
                    <a:pt x="4" y="727"/>
                    <a:pt x="13" y="739"/>
                  </a:cubicBezTo>
                  <a:cubicBezTo>
                    <a:pt x="23" y="751"/>
                    <a:pt x="17" y="744"/>
                    <a:pt x="20" y="746"/>
                  </a:cubicBezTo>
                  <a:cubicBezTo>
                    <a:pt x="23" y="748"/>
                    <a:pt x="24" y="751"/>
                    <a:pt x="27" y="752"/>
                  </a:cubicBezTo>
                  <a:cubicBezTo>
                    <a:pt x="30" y="753"/>
                    <a:pt x="32" y="757"/>
                    <a:pt x="35" y="758"/>
                  </a:cubicBezTo>
                  <a:cubicBezTo>
                    <a:pt x="39" y="760"/>
                    <a:pt x="40" y="764"/>
                    <a:pt x="44" y="764"/>
                  </a:cubicBezTo>
                  <a:cubicBezTo>
                    <a:pt x="48" y="765"/>
                    <a:pt x="48" y="761"/>
                    <a:pt x="47" y="750"/>
                  </a:cubicBezTo>
                  <a:cubicBezTo>
                    <a:pt x="46" y="739"/>
                    <a:pt x="46" y="733"/>
                    <a:pt x="45" y="730"/>
                  </a:cubicBezTo>
                  <a:cubicBezTo>
                    <a:pt x="44" y="727"/>
                    <a:pt x="46" y="721"/>
                    <a:pt x="44" y="717"/>
                  </a:cubicBezTo>
                  <a:cubicBezTo>
                    <a:pt x="42" y="713"/>
                    <a:pt x="43" y="711"/>
                    <a:pt x="43" y="711"/>
                  </a:cubicBezTo>
                  <a:cubicBezTo>
                    <a:pt x="43" y="711"/>
                    <a:pt x="50" y="711"/>
                    <a:pt x="51" y="710"/>
                  </a:cubicBezTo>
                  <a:cubicBezTo>
                    <a:pt x="53" y="708"/>
                    <a:pt x="53" y="716"/>
                    <a:pt x="53" y="717"/>
                  </a:cubicBezTo>
                  <a:cubicBezTo>
                    <a:pt x="53" y="718"/>
                    <a:pt x="53" y="728"/>
                    <a:pt x="59" y="731"/>
                  </a:cubicBezTo>
                  <a:cubicBezTo>
                    <a:pt x="65" y="734"/>
                    <a:pt x="67" y="732"/>
                    <a:pt x="67" y="728"/>
                  </a:cubicBezTo>
                  <a:cubicBezTo>
                    <a:pt x="68" y="723"/>
                    <a:pt x="67" y="720"/>
                    <a:pt x="68" y="717"/>
                  </a:cubicBezTo>
                  <a:cubicBezTo>
                    <a:pt x="69" y="715"/>
                    <a:pt x="68" y="710"/>
                    <a:pt x="67" y="706"/>
                  </a:cubicBezTo>
                  <a:cubicBezTo>
                    <a:pt x="67" y="702"/>
                    <a:pt x="66" y="686"/>
                    <a:pt x="66" y="686"/>
                  </a:cubicBezTo>
                  <a:cubicBezTo>
                    <a:pt x="66" y="686"/>
                    <a:pt x="64" y="674"/>
                    <a:pt x="68" y="658"/>
                  </a:cubicBezTo>
                  <a:cubicBezTo>
                    <a:pt x="72" y="642"/>
                    <a:pt x="79" y="624"/>
                    <a:pt x="80" y="616"/>
                  </a:cubicBezTo>
                  <a:cubicBezTo>
                    <a:pt x="82" y="607"/>
                    <a:pt x="84" y="605"/>
                    <a:pt x="88" y="596"/>
                  </a:cubicBezTo>
                  <a:cubicBezTo>
                    <a:pt x="92" y="586"/>
                    <a:pt x="94" y="577"/>
                    <a:pt x="93" y="562"/>
                  </a:cubicBezTo>
                  <a:cubicBezTo>
                    <a:pt x="93" y="546"/>
                    <a:pt x="91" y="545"/>
                    <a:pt x="93" y="543"/>
                  </a:cubicBezTo>
                  <a:cubicBezTo>
                    <a:pt x="95" y="541"/>
                    <a:pt x="113" y="506"/>
                    <a:pt x="113" y="506"/>
                  </a:cubicBezTo>
                  <a:cubicBezTo>
                    <a:pt x="117" y="533"/>
                    <a:pt x="117" y="533"/>
                    <a:pt x="117" y="533"/>
                  </a:cubicBezTo>
                  <a:cubicBezTo>
                    <a:pt x="117" y="533"/>
                    <a:pt x="118" y="562"/>
                    <a:pt x="119" y="571"/>
                  </a:cubicBezTo>
                  <a:cubicBezTo>
                    <a:pt x="120" y="581"/>
                    <a:pt x="120" y="600"/>
                    <a:pt x="119" y="607"/>
                  </a:cubicBezTo>
                  <a:cubicBezTo>
                    <a:pt x="119" y="613"/>
                    <a:pt x="111" y="628"/>
                    <a:pt x="113" y="639"/>
                  </a:cubicBezTo>
                  <a:cubicBezTo>
                    <a:pt x="115" y="651"/>
                    <a:pt x="115" y="648"/>
                    <a:pt x="115" y="657"/>
                  </a:cubicBezTo>
                  <a:cubicBezTo>
                    <a:pt x="115" y="665"/>
                    <a:pt x="113" y="676"/>
                    <a:pt x="112" y="684"/>
                  </a:cubicBezTo>
                  <a:cubicBezTo>
                    <a:pt x="111" y="691"/>
                    <a:pt x="107" y="708"/>
                    <a:pt x="107" y="722"/>
                  </a:cubicBezTo>
                  <a:cubicBezTo>
                    <a:pt x="107" y="735"/>
                    <a:pt x="101" y="750"/>
                    <a:pt x="101" y="758"/>
                  </a:cubicBezTo>
                  <a:cubicBezTo>
                    <a:pt x="101" y="765"/>
                    <a:pt x="99" y="773"/>
                    <a:pt x="103" y="775"/>
                  </a:cubicBezTo>
                  <a:cubicBezTo>
                    <a:pt x="106" y="776"/>
                    <a:pt x="108" y="777"/>
                    <a:pt x="111" y="774"/>
                  </a:cubicBezTo>
                  <a:cubicBezTo>
                    <a:pt x="114" y="772"/>
                    <a:pt x="114" y="777"/>
                    <a:pt x="112" y="792"/>
                  </a:cubicBezTo>
                  <a:cubicBezTo>
                    <a:pt x="111" y="806"/>
                    <a:pt x="111" y="818"/>
                    <a:pt x="112" y="836"/>
                  </a:cubicBezTo>
                  <a:cubicBezTo>
                    <a:pt x="114" y="853"/>
                    <a:pt x="115" y="883"/>
                    <a:pt x="117" y="912"/>
                  </a:cubicBezTo>
                  <a:cubicBezTo>
                    <a:pt x="118" y="941"/>
                    <a:pt x="118" y="968"/>
                    <a:pt x="120" y="975"/>
                  </a:cubicBezTo>
                  <a:cubicBezTo>
                    <a:pt x="123" y="982"/>
                    <a:pt x="119" y="998"/>
                    <a:pt x="120" y="1006"/>
                  </a:cubicBezTo>
                  <a:cubicBezTo>
                    <a:pt x="121" y="1013"/>
                    <a:pt x="121" y="1012"/>
                    <a:pt x="122" y="1019"/>
                  </a:cubicBezTo>
                  <a:cubicBezTo>
                    <a:pt x="122" y="1026"/>
                    <a:pt x="120" y="1035"/>
                    <a:pt x="120" y="1036"/>
                  </a:cubicBezTo>
                  <a:cubicBezTo>
                    <a:pt x="120" y="1038"/>
                    <a:pt x="114" y="1070"/>
                    <a:pt x="115" y="1079"/>
                  </a:cubicBezTo>
                  <a:cubicBezTo>
                    <a:pt x="116" y="1089"/>
                    <a:pt x="112" y="1121"/>
                    <a:pt x="115" y="1133"/>
                  </a:cubicBezTo>
                  <a:cubicBezTo>
                    <a:pt x="118" y="1144"/>
                    <a:pt x="120" y="1162"/>
                    <a:pt x="120" y="1171"/>
                  </a:cubicBezTo>
                  <a:cubicBezTo>
                    <a:pt x="120" y="1181"/>
                    <a:pt x="119" y="1189"/>
                    <a:pt x="120" y="1193"/>
                  </a:cubicBezTo>
                  <a:cubicBezTo>
                    <a:pt x="121" y="1198"/>
                    <a:pt x="127" y="1216"/>
                    <a:pt x="124" y="1220"/>
                  </a:cubicBezTo>
                  <a:cubicBezTo>
                    <a:pt x="120" y="1224"/>
                    <a:pt x="121" y="1239"/>
                    <a:pt x="119" y="1243"/>
                  </a:cubicBezTo>
                  <a:cubicBezTo>
                    <a:pt x="116" y="1247"/>
                    <a:pt x="111" y="1245"/>
                    <a:pt x="106" y="1248"/>
                  </a:cubicBezTo>
                  <a:cubicBezTo>
                    <a:pt x="100" y="1251"/>
                    <a:pt x="97" y="1253"/>
                    <a:pt x="98" y="1263"/>
                  </a:cubicBezTo>
                  <a:cubicBezTo>
                    <a:pt x="99" y="1273"/>
                    <a:pt x="108" y="1292"/>
                    <a:pt x="108" y="1295"/>
                  </a:cubicBezTo>
                  <a:cubicBezTo>
                    <a:pt x="109" y="1297"/>
                    <a:pt x="112" y="1309"/>
                    <a:pt x="112" y="1309"/>
                  </a:cubicBezTo>
                  <a:cubicBezTo>
                    <a:pt x="112" y="1309"/>
                    <a:pt x="106" y="1320"/>
                    <a:pt x="103" y="1324"/>
                  </a:cubicBezTo>
                  <a:cubicBezTo>
                    <a:pt x="100" y="1328"/>
                    <a:pt x="86" y="1339"/>
                    <a:pt x="86" y="1346"/>
                  </a:cubicBezTo>
                  <a:cubicBezTo>
                    <a:pt x="85" y="1353"/>
                    <a:pt x="86" y="1356"/>
                    <a:pt x="85" y="1357"/>
                  </a:cubicBezTo>
                  <a:cubicBezTo>
                    <a:pt x="85" y="1358"/>
                    <a:pt x="80" y="1363"/>
                    <a:pt x="88" y="1365"/>
                  </a:cubicBezTo>
                  <a:cubicBezTo>
                    <a:pt x="96" y="1367"/>
                    <a:pt x="140" y="1367"/>
                    <a:pt x="147" y="1365"/>
                  </a:cubicBezTo>
                  <a:cubicBezTo>
                    <a:pt x="155" y="1364"/>
                    <a:pt x="171" y="1359"/>
                    <a:pt x="170" y="1356"/>
                  </a:cubicBezTo>
                  <a:cubicBezTo>
                    <a:pt x="169" y="1352"/>
                    <a:pt x="168" y="1350"/>
                    <a:pt x="169" y="1350"/>
                  </a:cubicBezTo>
                  <a:cubicBezTo>
                    <a:pt x="170" y="1350"/>
                    <a:pt x="187" y="1345"/>
                    <a:pt x="187" y="1345"/>
                  </a:cubicBezTo>
                  <a:cubicBezTo>
                    <a:pt x="186" y="1329"/>
                    <a:pt x="186" y="1329"/>
                    <a:pt x="186" y="1329"/>
                  </a:cubicBezTo>
                  <a:cubicBezTo>
                    <a:pt x="186" y="1329"/>
                    <a:pt x="183" y="1326"/>
                    <a:pt x="183" y="1324"/>
                  </a:cubicBezTo>
                  <a:cubicBezTo>
                    <a:pt x="184" y="1322"/>
                    <a:pt x="184" y="1317"/>
                    <a:pt x="187" y="1313"/>
                  </a:cubicBezTo>
                  <a:cubicBezTo>
                    <a:pt x="189" y="1309"/>
                    <a:pt x="204" y="1291"/>
                    <a:pt x="204" y="1281"/>
                  </a:cubicBezTo>
                  <a:cubicBezTo>
                    <a:pt x="204" y="1271"/>
                    <a:pt x="203" y="1257"/>
                    <a:pt x="198" y="1253"/>
                  </a:cubicBezTo>
                  <a:cubicBezTo>
                    <a:pt x="194" y="1250"/>
                    <a:pt x="188" y="1244"/>
                    <a:pt x="188" y="1244"/>
                  </a:cubicBezTo>
                  <a:cubicBezTo>
                    <a:pt x="188" y="1244"/>
                    <a:pt x="193" y="1236"/>
                    <a:pt x="193" y="1228"/>
                  </a:cubicBezTo>
                  <a:cubicBezTo>
                    <a:pt x="194" y="1220"/>
                    <a:pt x="197" y="1195"/>
                    <a:pt x="200" y="1178"/>
                  </a:cubicBezTo>
                  <a:cubicBezTo>
                    <a:pt x="202" y="1162"/>
                    <a:pt x="203" y="1140"/>
                    <a:pt x="203" y="1135"/>
                  </a:cubicBezTo>
                  <a:cubicBezTo>
                    <a:pt x="203" y="1130"/>
                    <a:pt x="205" y="1108"/>
                    <a:pt x="205" y="1102"/>
                  </a:cubicBezTo>
                  <a:cubicBezTo>
                    <a:pt x="205" y="1097"/>
                    <a:pt x="205" y="1094"/>
                    <a:pt x="204" y="1091"/>
                  </a:cubicBezTo>
                  <a:cubicBezTo>
                    <a:pt x="202" y="1088"/>
                    <a:pt x="201" y="1086"/>
                    <a:pt x="203" y="1083"/>
                  </a:cubicBezTo>
                  <a:cubicBezTo>
                    <a:pt x="204" y="1081"/>
                    <a:pt x="211" y="1072"/>
                    <a:pt x="209" y="1056"/>
                  </a:cubicBezTo>
                  <a:cubicBezTo>
                    <a:pt x="208" y="1041"/>
                    <a:pt x="204" y="1044"/>
                    <a:pt x="209" y="1038"/>
                  </a:cubicBezTo>
                  <a:cubicBezTo>
                    <a:pt x="209" y="1038"/>
                    <a:pt x="216" y="1029"/>
                    <a:pt x="220" y="1002"/>
                  </a:cubicBezTo>
                  <a:cubicBezTo>
                    <a:pt x="224" y="975"/>
                    <a:pt x="232" y="926"/>
                    <a:pt x="232" y="923"/>
                  </a:cubicBezTo>
                  <a:cubicBezTo>
                    <a:pt x="232" y="919"/>
                    <a:pt x="233" y="895"/>
                    <a:pt x="234" y="890"/>
                  </a:cubicBezTo>
                  <a:cubicBezTo>
                    <a:pt x="236" y="885"/>
                    <a:pt x="240" y="873"/>
                    <a:pt x="240" y="858"/>
                  </a:cubicBezTo>
                  <a:cubicBezTo>
                    <a:pt x="240" y="843"/>
                    <a:pt x="246" y="826"/>
                    <a:pt x="247" y="823"/>
                  </a:cubicBezTo>
                  <a:cubicBezTo>
                    <a:pt x="248" y="820"/>
                    <a:pt x="252" y="803"/>
                    <a:pt x="252" y="802"/>
                  </a:cubicBezTo>
                  <a:cubicBezTo>
                    <a:pt x="252" y="800"/>
                    <a:pt x="258" y="788"/>
                    <a:pt x="261" y="7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16652" y="3327587"/>
              <a:ext cx="546100" cy="808038"/>
            </a:xfrm>
            <a:custGeom>
              <a:avLst/>
              <a:gdLst>
                <a:gd name="T0" fmla="*/ 0 w 246"/>
                <a:gd name="T1" fmla="*/ 360 h 364"/>
                <a:gd name="T2" fmla="*/ 44 w 246"/>
                <a:gd name="T3" fmla="*/ 362 h 364"/>
                <a:gd name="T4" fmla="*/ 93 w 246"/>
                <a:gd name="T5" fmla="*/ 362 h 364"/>
                <a:gd name="T6" fmla="*/ 157 w 246"/>
                <a:gd name="T7" fmla="*/ 355 h 364"/>
                <a:gd name="T8" fmla="*/ 191 w 246"/>
                <a:gd name="T9" fmla="*/ 351 h 364"/>
                <a:gd name="T10" fmla="*/ 224 w 246"/>
                <a:gd name="T11" fmla="*/ 346 h 364"/>
                <a:gd name="T12" fmla="*/ 242 w 246"/>
                <a:gd name="T13" fmla="*/ 307 h 364"/>
                <a:gd name="T14" fmla="*/ 245 w 246"/>
                <a:gd name="T15" fmla="*/ 266 h 364"/>
                <a:gd name="T16" fmla="*/ 242 w 246"/>
                <a:gd name="T17" fmla="*/ 222 h 364"/>
                <a:gd name="T18" fmla="*/ 233 w 246"/>
                <a:gd name="T19" fmla="*/ 179 h 364"/>
                <a:gd name="T20" fmla="*/ 202 w 246"/>
                <a:gd name="T21" fmla="*/ 147 h 364"/>
                <a:gd name="T22" fmla="*/ 170 w 246"/>
                <a:gd name="T23" fmla="*/ 100 h 364"/>
                <a:gd name="T24" fmla="*/ 138 w 246"/>
                <a:gd name="T25" fmla="*/ 43 h 364"/>
                <a:gd name="T26" fmla="*/ 142 w 246"/>
                <a:gd name="T27" fmla="*/ 27 h 364"/>
                <a:gd name="T28" fmla="*/ 139 w 246"/>
                <a:gd name="T29" fmla="*/ 19 h 364"/>
                <a:gd name="T30" fmla="*/ 118 w 246"/>
                <a:gd name="T31" fmla="*/ 25 h 364"/>
                <a:gd name="T32" fmla="*/ 88 w 246"/>
                <a:gd name="T33" fmla="*/ 29 h 364"/>
                <a:gd name="T34" fmla="*/ 52 w 246"/>
                <a:gd name="T35" fmla="*/ 3 h 364"/>
                <a:gd name="T36" fmla="*/ 48 w 246"/>
                <a:gd name="T37" fmla="*/ 11 h 364"/>
                <a:gd name="T38" fmla="*/ 33 w 246"/>
                <a:gd name="T39" fmla="*/ 72 h 364"/>
                <a:gd name="T40" fmla="*/ 16 w 246"/>
                <a:gd name="T41" fmla="*/ 195 h 364"/>
                <a:gd name="T42" fmla="*/ 9 w 246"/>
                <a:gd name="T43" fmla="*/ 258 h 364"/>
                <a:gd name="T44" fmla="*/ 0 w 246"/>
                <a:gd name="T45" fmla="*/ 36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364">
                  <a:moveTo>
                    <a:pt x="0" y="360"/>
                  </a:moveTo>
                  <a:cubicBezTo>
                    <a:pt x="0" y="360"/>
                    <a:pt x="27" y="360"/>
                    <a:pt x="44" y="362"/>
                  </a:cubicBezTo>
                  <a:cubicBezTo>
                    <a:pt x="61" y="364"/>
                    <a:pt x="93" y="362"/>
                    <a:pt x="93" y="362"/>
                  </a:cubicBezTo>
                  <a:cubicBezTo>
                    <a:pt x="93" y="362"/>
                    <a:pt x="145" y="356"/>
                    <a:pt x="157" y="355"/>
                  </a:cubicBezTo>
                  <a:cubicBezTo>
                    <a:pt x="170" y="353"/>
                    <a:pt x="179" y="351"/>
                    <a:pt x="191" y="351"/>
                  </a:cubicBezTo>
                  <a:cubicBezTo>
                    <a:pt x="202" y="351"/>
                    <a:pt x="216" y="350"/>
                    <a:pt x="224" y="346"/>
                  </a:cubicBezTo>
                  <a:cubicBezTo>
                    <a:pt x="233" y="341"/>
                    <a:pt x="242" y="322"/>
                    <a:pt x="242" y="307"/>
                  </a:cubicBezTo>
                  <a:cubicBezTo>
                    <a:pt x="242" y="292"/>
                    <a:pt x="244" y="279"/>
                    <a:pt x="245" y="266"/>
                  </a:cubicBezTo>
                  <a:cubicBezTo>
                    <a:pt x="246" y="253"/>
                    <a:pt x="246" y="241"/>
                    <a:pt x="242" y="222"/>
                  </a:cubicBezTo>
                  <a:cubicBezTo>
                    <a:pt x="238" y="202"/>
                    <a:pt x="234" y="182"/>
                    <a:pt x="233" y="179"/>
                  </a:cubicBezTo>
                  <a:cubicBezTo>
                    <a:pt x="231" y="176"/>
                    <a:pt x="215" y="166"/>
                    <a:pt x="202" y="147"/>
                  </a:cubicBezTo>
                  <a:cubicBezTo>
                    <a:pt x="189" y="129"/>
                    <a:pt x="182" y="117"/>
                    <a:pt x="170" y="100"/>
                  </a:cubicBezTo>
                  <a:cubicBezTo>
                    <a:pt x="157" y="83"/>
                    <a:pt x="137" y="58"/>
                    <a:pt x="138" y="43"/>
                  </a:cubicBezTo>
                  <a:cubicBezTo>
                    <a:pt x="139" y="29"/>
                    <a:pt x="142" y="27"/>
                    <a:pt x="142" y="27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1" y="26"/>
                    <a:pt x="118" y="25"/>
                  </a:cubicBezTo>
                  <a:cubicBezTo>
                    <a:pt x="105" y="24"/>
                    <a:pt x="90" y="28"/>
                    <a:pt x="88" y="29"/>
                  </a:cubicBezTo>
                  <a:cubicBezTo>
                    <a:pt x="87" y="31"/>
                    <a:pt x="54" y="6"/>
                    <a:pt x="52" y="3"/>
                  </a:cubicBezTo>
                  <a:cubicBezTo>
                    <a:pt x="50" y="0"/>
                    <a:pt x="48" y="11"/>
                    <a:pt x="48" y="11"/>
                  </a:cubicBezTo>
                  <a:cubicBezTo>
                    <a:pt x="48" y="11"/>
                    <a:pt x="39" y="33"/>
                    <a:pt x="33" y="72"/>
                  </a:cubicBezTo>
                  <a:cubicBezTo>
                    <a:pt x="26" y="112"/>
                    <a:pt x="20" y="173"/>
                    <a:pt x="16" y="195"/>
                  </a:cubicBezTo>
                  <a:cubicBezTo>
                    <a:pt x="11" y="217"/>
                    <a:pt x="11" y="242"/>
                    <a:pt x="9" y="258"/>
                  </a:cubicBezTo>
                  <a:cubicBezTo>
                    <a:pt x="7" y="274"/>
                    <a:pt x="0" y="360"/>
                    <a:pt x="0" y="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178577" y="3410137"/>
              <a:ext cx="196850" cy="787400"/>
            </a:xfrm>
            <a:custGeom>
              <a:avLst/>
              <a:gdLst>
                <a:gd name="T0" fmla="*/ 40 w 89"/>
                <a:gd name="T1" fmla="*/ 5 h 355"/>
                <a:gd name="T2" fmla="*/ 7 w 89"/>
                <a:gd name="T3" fmla="*/ 5 h 355"/>
                <a:gd name="T4" fmla="*/ 13 w 89"/>
                <a:gd name="T5" fmla="*/ 23 h 355"/>
                <a:gd name="T6" fmla="*/ 5 w 89"/>
                <a:gd name="T7" fmla="*/ 63 h 355"/>
                <a:gd name="T8" fmla="*/ 23 w 89"/>
                <a:gd name="T9" fmla="*/ 328 h 355"/>
                <a:gd name="T10" fmla="*/ 53 w 89"/>
                <a:gd name="T11" fmla="*/ 355 h 355"/>
                <a:gd name="T12" fmla="*/ 89 w 89"/>
                <a:gd name="T13" fmla="*/ 312 h 355"/>
                <a:gd name="T14" fmla="*/ 71 w 89"/>
                <a:gd name="T15" fmla="*/ 172 h 355"/>
                <a:gd name="T16" fmla="*/ 55 w 89"/>
                <a:gd name="T17" fmla="*/ 64 h 355"/>
                <a:gd name="T18" fmla="*/ 38 w 89"/>
                <a:gd name="T19" fmla="*/ 24 h 355"/>
                <a:gd name="T20" fmla="*/ 40 w 89"/>
                <a:gd name="T21" fmla="*/ 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55">
                  <a:moveTo>
                    <a:pt x="40" y="5"/>
                  </a:moveTo>
                  <a:cubicBezTo>
                    <a:pt x="40" y="5"/>
                    <a:pt x="13" y="0"/>
                    <a:pt x="7" y="5"/>
                  </a:cubicBezTo>
                  <a:cubicBezTo>
                    <a:pt x="0" y="10"/>
                    <a:pt x="10" y="19"/>
                    <a:pt x="13" y="23"/>
                  </a:cubicBezTo>
                  <a:cubicBezTo>
                    <a:pt x="17" y="27"/>
                    <a:pt x="5" y="34"/>
                    <a:pt x="5" y="63"/>
                  </a:cubicBezTo>
                  <a:cubicBezTo>
                    <a:pt x="6" y="93"/>
                    <a:pt x="4" y="312"/>
                    <a:pt x="23" y="328"/>
                  </a:cubicBezTo>
                  <a:cubicBezTo>
                    <a:pt x="41" y="343"/>
                    <a:pt x="53" y="355"/>
                    <a:pt x="53" y="355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89" y="312"/>
                    <a:pt x="77" y="213"/>
                    <a:pt x="71" y="172"/>
                  </a:cubicBezTo>
                  <a:cubicBezTo>
                    <a:pt x="64" y="131"/>
                    <a:pt x="62" y="86"/>
                    <a:pt x="55" y="64"/>
                  </a:cubicBezTo>
                  <a:cubicBezTo>
                    <a:pt x="49" y="43"/>
                    <a:pt x="34" y="30"/>
                    <a:pt x="38" y="24"/>
                  </a:cubicBezTo>
                  <a:cubicBezTo>
                    <a:pt x="43" y="19"/>
                    <a:pt x="45" y="6"/>
                    <a:pt x="40" y="5"/>
                  </a:cubicBezTo>
                  <a:close/>
                </a:path>
              </a:pathLst>
            </a:custGeom>
            <a:solidFill>
              <a:srgbClr val="100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00789" y="3383149"/>
              <a:ext cx="231775" cy="88900"/>
            </a:xfrm>
            <a:custGeom>
              <a:avLst/>
              <a:gdLst>
                <a:gd name="T0" fmla="*/ 3 w 104"/>
                <a:gd name="T1" fmla="*/ 39 h 40"/>
                <a:gd name="T2" fmla="*/ 26 w 104"/>
                <a:gd name="T3" fmla="*/ 20 h 40"/>
                <a:gd name="T4" fmla="*/ 51 w 104"/>
                <a:gd name="T5" fmla="*/ 5 h 40"/>
                <a:gd name="T6" fmla="*/ 66 w 104"/>
                <a:gd name="T7" fmla="*/ 1 h 40"/>
                <a:gd name="T8" fmla="*/ 72 w 104"/>
                <a:gd name="T9" fmla="*/ 1 h 40"/>
                <a:gd name="T10" fmla="*/ 91 w 104"/>
                <a:gd name="T11" fmla="*/ 23 h 40"/>
                <a:gd name="T12" fmla="*/ 104 w 104"/>
                <a:gd name="T13" fmla="*/ 35 h 40"/>
                <a:gd name="T14" fmla="*/ 104 w 104"/>
                <a:gd name="T15" fmla="*/ 35 h 40"/>
                <a:gd name="T16" fmla="*/ 92 w 104"/>
                <a:gd name="T17" fmla="*/ 23 h 40"/>
                <a:gd name="T18" fmla="*/ 72 w 104"/>
                <a:gd name="T19" fmla="*/ 1 h 40"/>
                <a:gd name="T20" fmla="*/ 66 w 104"/>
                <a:gd name="T21" fmla="*/ 0 h 40"/>
                <a:gd name="T22" fmla="*/ 50 w 104"/>
                <a:gd name="T23" fmla="*/ 4 h 40"/>
                <a:gd name="T24" fmla="*/ 26 w 104"/>
                <a:gd name="T25" fmla="*/ 19 h 40"/>
                <a:gd name="T26" fmla="*/ 3 w 104"/>
                <a:gd name="T27" fmla="*/ 39 h 40"/>
                <a:gd name="T28" fmla="*/ 3 w 104"/>
                <a:gd name="T29" fmla="*/ 39 h 40"/>
                <a:gd name="T30" fmla="*/ 2 w 104"/>
                <a:gd name="T31" fmla="*/ 38 h 40"/>
                <a:gd name="T32" fmla="*/ 1 w 104"/>
                <a:gd name="T33" fmla="*/ 36 h 40"/>
                <a:gd name="T34" fmla="*/ 1 w 104"/>
                <a:gd name="T35" fmla="*/ 29 h 40"/>
                <a:gd name="T36" fmla="*/ 0 w 104"/>
                <a:gd name="T37" fmla="*/ 19 h 40"/>
                <a:gd name="T38" fmla="*/ 0 w 104"/>
                <a:gd name="T39" fmla="*/ 19 h 40"/>
                <a:gd name="T40" fmla="*/ 1 w 104"/>
                <a:gd name="T41" fmla="*/ 36 h 40"/>
                <a:gd name="T42" fmla="*/ 3 w 104"/>
                <a:gd name="T43" fmla="*/ 40 h 40"/>
                <a:gd name="T44" fmla="*/ 3 w 104"/>
                <a:gd name="T4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40">
                  <a:moveTo>
                    <a:pt x="3" y="39"/>
                  </a:moveTo>
                  <a:cubicBezTo>
                    <a:pt x="6" y="37"/>
                    <a:pt x="18" y="28"/>
                    <a:pt x="26" y="20"/>
                  </a:cubicBezTo>
                  <a:cubicBezTo>
                    <a:pt x="35" y="11"/>
                    <a:pt x="46" y="8"/>
                    <a:pt x="51" y="5"/>
                  </a:cubicBezTo>
                  <a:cubicBezTo>
                    <a:pt x="53" y="2"/>
                    <a:pt x="60" y="1"/>
                    <a:pt x="66" y="1"/>
                  </a:cubicBezTo>
                  <a:cubicBezTo>
                    <a:pt x="68" y="1"/>
                    <a:pt x="70" y="1"/>
                    <a:pt x="72" y="1"/>
                  </a:cubicBezTo>
                  <a:cubicBezTo>
                    <a:pt x="81" y="2"/>
                    <a:pt x="87" y="13"/>
                    <a:pt x="91" y="23"/>
                  </a:cubicBezTo>
                  <a:cubicBezTo>
                    <a:pt x="95" y="33"/>
                    <a:pt x="102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3" y="35"/>
                    <a:pt x="95" y="33"/>
                    <a:pt x="92" y="23"/>
                  </a:cubicBezTo>
                  <a:cubicBezTo>
                    <a:pt x="88" y="13"/>
                    <a:pt x="81" y="2"/>
                    <a:pt x="72" y="1"/>
                  </a:cubicBezTo>
                  <a:cubicBezTo>
                    <a:pt x="70" y="0"/>
                    <a:pt x="68" y="0"/>
                    <a:pt x="66" y="0"/>
                  </a:cubicBezTo>
                  <a:cubicBezTo>
                    <a:pt x="60" y="0"/>
                    <a:pt x="53" y="2"/>
                    <a:pt x="50" y="4"/>
                  </a:cubicBezTo>
                  <a:cubicBezTo>
                    <a:pt x="46" y="7"/>
                    <a:pt x="34" y="10"/>
                    <a:pt x="26" y="19"/>
                  </a:cubicBezTo>
                  <a:cubicBezTo>
                    <a:pt x="18" y="28"/>
                    <a:pt x="6" y="3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7"/>
                    <a:pt x="1" y="36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0" y="24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30"/>
                    <a:pt x="1" y="36"/>
                  </a:cubicBezTo>
                  <a:cubicBezTo>
                    <a:pt x="1" y="38"/>
                    <a:pt x="1" y="39"/>
                    <a:pt x="3" y="40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-296086" y="3583174"/>
              <a:ext cx="15875" cy="46038"/>
            </a:xfrm>
            <a:custGeom>
              <a:avLst/>
              <a:gdLst>
                <a:gd name="T0" fmla="*/ 0 w 7"/>
                <a:gd name="T1" fmla="*/ 21 h 21"/>
                <a:gd name="T2" fmla="*/ 1 w 7"/>
                <a:gd name="T3" fmla="*/ 8 h 21"/>
                <a:gd name="T4" fmla="*/ 6 w 7"/>
                <a:gd name="T5" fmla="*/ 10 h 21"/>
                <a:gd name="T6" fmla="*/ 6 w 7"/>
                <a:gd name="T7" fmla="*/ 19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cubicBezTo>
                    <a:pt x="0" y="16"/>
                    <a:pt x="1" y="9"/>
                    <a:pt x="1" y="8"/>
                  </a:cubicBezTo>
                  <a:cubicBezTo>
                    <a:pt x="2" y="6"/>
                    <a:pt x="7" y="0"/>
                    <a:pt x="6" y="10"/>
                  </a:cubicBezTo>
                  <a:cubicBezTo>
                    <a:pt x="6" y="14"/>
                    <a:pt x="6" y="17"/>
                    <a:pt x="6" y="19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68289" y="4582173"/>
            <a:ext cx="337930" cy="1296621"/>
            <a:chOff x="5715000" y="193675"/>
            <a:chExt cx="730250" cy="28019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5715000" y="193675"/>
              <a:ext cx="730250" cy="2801938"/>
            </a:xfrm>
            <a:custGeom>
              <a:avLst/>
              <a:gdLst>
                <a:gd name="T0" fmla="*/ 241 w 329"/>
                <a:gd name="T1" fmla="*/ 1161 h 1264"/>
                <a:gd name="T2" fmla="*/ 250 w 329"/>
                <a:gd name="T3" fmla="*/ 1233 h 1264"/>
                <a:gd name="T4" fmla="*/ 216 w 329"/>
                <a:gd name="T5" fmla="*/ 1254 h 1264"/>
                <a:gd name="T6" fmla="*/ 189 w 329"/>
                <a:gd name="T7" fmla="*/ 1211 h 1264"/>
                <a:gd name="T8" fmla="*/ 185 w 329"/>
                <a:gd name="T9" fmla="*/ 1185 h 1264"/>
                <a:gd name="T10" fmla="*/ 127 w 329"/>
                <a:gd name="T11" fmla="*/ 1189 h 1264"/>
                <a:gd name="T12" fmla="*/ 116 w 329"/>
                <a:gd name="T13" fmla="*/ 1182 h 1264"/>
                <a:gd name="T14" fmla="*/ 168 w 329"/>
                <a:gd name="T15" fmla="*/ 1128 h 1264"/>
                <a:gd name="T16" fmla="*/ 164 w 329"/>
                <a:gd name="T17" fmla="*/ 1009 h 1264"/>
                <a:gd name="T18" fmla="*/ 137 w 329"/>
                <a:gd name="T19" fmla="*/ 899 h 1264"/>
                <a:gd name="T20" fmla="*/ 118 w 329"/>
                <a:gd name="T21" fmla="*/ 830 h 1264"/>
                <a:gd name="T22" fmla="*/ 100 w 329"/>
                <a:gd name="T23" fmla="*/ 821 h 1264"/>
                <a:gd name="T24" fmla="*/ 75 w 329"/>
                <a:gd name="T25" fmla="*/ 804 h 1264"/>
                <a:gd name="T26" fmla="*/ 72 w 329"/>
                <a:gd name="T27" fmla="*/ 692 h 1264"/>
                <a:gd name="T28" fmla="*/ 65 w 329"/>
                <a:gd name="T29" fmla="*/ 595 h 1264"/>
                <a:gd name="T30" fmla="*/ 64 w 329"/>
                <a:gd name="T31" fmla="*/ 558 h 1264"/>
                <a:gd name="T32" fmla="*/ 53 w 329"/>
                <a:gd name="T33" fmla="*/ 546 h 1264"/>
                <a:gd name="T34" fmla="*/ 65 w 329"/>
                <a:gd name="T35" fmla="*/ 503 h 1264"/>
                <a:gd name="T36" fmla="*/ 76 w 329"/>
                <a:gd name="T37" fmla="*/ 451 h 1264"/>
                <a:gd name="T38" fmla="*/ 18 w 329"/>
                <a:gd name="T39" fmla="*/ 409 h 1264"/>
                <a:gd name="T40" fmla="*/ 1 w 329"/>
                <a:gd name="T41" fmla="*/ 380 h 1264"/>
                <a:gd name="T42" fmla="*/ 41 w 329"/>
                <a:gd name="T43" fmla="*/ 306 h 1264"/>
                <a:gd name="T44" fmla="*/ 99 w 329"/>
                <a:gd name="T45" fmla="*/ 219 h 1264"/>
                <a:gd name="T46" fmla="*/ 127 w 329"/>
                <a:gd name="T47" fmla="*/ 203 h 1264"/>
                <a:gd name="T48" fmla="*/ 170 w 329"/>
                <a:gd name="T49" fmla="*/ 193 h 1264"/>
                <a:gd name="T50" fmla="*/ 165 w 329"/>
                <a:gd name="T51" fmla="*/ 172 h 1264"/>
                <a:gd name="T52" fmla="*/ 142 w 329"/>
                <a:gd name="T53" fmla="*/ 114 h 1264"/>
                <a:gd name="T54" fmla="*/ 149 w 329"/>
                <a:gd name="T55" fmla="*/ 28 h 1264"/>
                <a:gd name="T56" fmla="*/ 251 w 329"/>
                <a:gd name="T57" fmla="*/ 43 h 1264"/>
                <a:gd name="T58" fmla="*/ 259 w 329"/>
                <a:gd name="T59" fmla="*/ 86 h 1264"/>
                <a:gd name="T60" fmla="*/ 266 w 329"/>
                <a:gd name="T61" fmla="*/ 98 h 1264"/>
                <a:gd name="T62" fmla="*/ 260 w 329"/>
                <a:gd name="T63" fmla="*/ 121 h 1264"/>
                <a:gd name="T64" fmla="*/ 257 w 329"/>
                <a:gd name="T65" fmla="*/ 127 h 1264"/>
                <a:gd name="T66" fmla="*/ 246 w 329"/>
                <a:gd name="T67" fmla="*/ 154 h 1264"/>
                <a:gd name="T68" fmla="*/ 258 w 329"/>
                <a:gd name="T69" fmla="*/ 175 h 1264"/>
                <a:gd name="T70" fmla="*/ 271 w 329"/>
                <a:gd name="T71" fmla="*/ 192 h 1264"/>
                <a:gd name="T72" fmla="*/ 329 w 329"/>
                <a:gd name="T73" fmla="*/ 253 h 1264"/>
                <a:gd name="T74" fmla="*/ 301 w 329"/>
                <a:gd name="T75" fmla="*/ 363 h 1264"/>
                <a:gd name="T76" fmla="*/ 272 w 329"/>
                <a:gd name="T77" fmla="*/ 452 h 1264"/>
                <a:gd name="T78" fmla="*/ 292 w 329"/>
                <a:gd name="T79" fmla="*/ 571 h 1264"/>
                <a:gd name="T80" fmla="*/ 285 w 329"/>
                <a:gd name="T81" fmla="*/ 582 h 1264"/>
                <a:gd name="T82" fmla="*/ 283 w 329"/>
                <a:gd name="T83" fmla="*/ 640 h 1264"/>
                <a:gd name="T84" fmla="*/ 267 w 329"/>
                <a:gd name="T85" fmla="*/ 764 h 1264"/>
                <a:gd name="T86" fmla="*/ 255 w 329"/>
                <a:gd name="T87" fmla="*/ 845 h 1264"/>
                <a:gd name="T88" fmla="*/ 223 w 329"/>
                <a:gd name="T89" fmla="*/ 858 h 1264"/>
                <a:gd name="T90" fmla="*/ 241 w 329"/>
                <a:gd name="T91" fmla="*/ 964 h 1264"/>
                <a:gd name="T92" fmla="*/ 235 w 329"/>
                <a:gd name="T93" fmla="*/ 1055 h 1264"/>
                <a:gd name="T94" fmla="*/ 256 w 329"/>
                <a:gd name="T95" fmla="*/ 1106 h 1264"/>
                <a:gd name="T96" fmla="*/ 243 w 329"/>
                <a:gd name="T97" fmla="*/ 1124 h 1264"/>
                <a:gd name="T98" fmla="*/ 242 w 329"/>
                <a:gd name="T99" fmla="*/ 1154 h 1264"/>
                <a:gd name="T100" fmla="*/ 238 w 329"/>
                <a:gd name="T101" fmla="*/ 1155 h 1264"/>
                <a:gd name="T102" fmla="*/ 241 w 329"/>
                <a:gd name="T103" fmla="*/ 116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1264">
                  <a:moveTo>
                    <a:pt x="241" y="1161"/>
                  </a:moveTo>
                  <a:cubicBezTo>
                    <a:pt x="241" y="1161"/>
                    <a:pt x="262" y="1217"/>
                    <a:pt x="250" y="1233"/>
                  </a:cubicBezTo>
                  <a:cubicBezTo>
                    <a:pt x="238" y="1248"/>
                    <a:pt x="228" y="1264"/>
                    <a:pt x="216" y="1254"/>
                  </a:cubicBezTo>
                  <a:cubicBezTo>
                    <a:pt x="205" y="1245"/>
                    <a:pt x="189" y="1232"/>
                    <a:pt x="189" y="1211"/>
                  </a:cubicBezTo>
                  <a:cubicBezTo>
                    <a:pt x="189" y="1191"/>
                    <a:pt x="192" y="1182"/>
                    <a:pt x="185" y="1185"/>
                  </a:cubicBezTo>
                  <a:cubicBezTo>
                    <a:pt x="177" y="1188"/>
                    <a:pt x="143" y="1189"/>
                    <a:pt x="127" y="1189"/>
                  </a:cubicBezTo>
                  <a:cubicBezTo>
                    <a:pt x="111" y="1189"/>
                    <a:pt x="108" y="1186"/>
                    <a:pt x="116" y="1182"/>
                  </a:cubicBezTo>
                  <a:cubicBezTo>
                    <a:pt x="125" y="1178"/>
                    <a:pt x="164" y="1161"/>
                    <a:pt x="168" y="1128"/>
                  </a:cubicBezTo>
                  <a:cubicBezTo>
                    <a:pt x="172" y="1095"/>
                    <a:pt x="182" y="1063"/>
                    <a:pt x="164" y="1009"/>
                  </a:cubicBezTo>
                  <a:cubicBezTo>
                    <a:pt x="147" y="956"/>
                    <a:pt x="142" y="923"/>
                    <a:pt x="137" y="899"/>
                  </a:cubicBezTo>
                  <a:cubicBezTo>
                    <a:pt x="128" y="836"/>
                    <a:pt x="131" y="836"/>
                    <a:pt x="118" y="830"/>
                  </a:cubicBezTo>
                  <a:cubicBezTo>
                    <a:pt x="118" y="830"/>
                    <a:pt x="110" y="824"/>
                    <a:pt x="100" y="821"/>
                  </a:cubicBezTo>
                  <a:cubicBezTo>
                    <a:pt x="91" y="819"/>
                    <a:pt x="76" y="815"/>
                    <a:pt x="75" y="804"/>
                  </a:cubicBezTo>
                  <a:cubicBezTo>
                    <a:pt x="75" y="793"/>
                    <a:pt x="74" y="720"/>
                    <a:pt x="72" y="692"/>
                  </a:cubicBezTo>
                  <a:cubicBezTo>
                    <a:pt x="69" y="665"/>
                    <a:pt x="64" y="616"/>
                    <a:pt x="65" y="595"/>
                  </a:cubicBezTo>
                  <a:cubicBezTo>
                    <a:pt x="66" y="574"/>
                    <a:pt x="70" y="563"/>
                    <a:pt x="64" y="558"/>
                  </a:cubicBezTo>
                  <a:cubicBezTo>
                    <a:pt x="58" y="553"/>
                    <a:pt x="53" y="546"/>
                    <a:pt x="53" y="546"/>
                  </a:cubicBezTo>
                  <a:cubicBezTo>
                    <a:pt x="53" y="546"/>
                    <a:pt x="63" y="515"/>
                    <a:pt x="65" y="503"/>
                  </a:cubicBezTo>
                  <a:cubicBezTo>
                    <a:pt x="67" y="491"/>
                    <a:pt x="82" y="457"/>
                    <a:pt x="76" y="451"/>
                  </a:cubicBezTo>
                  <a:cubicBezTo>
                    <a:pt x="69" y="444"/>
                    <a:pt x="30" y="417"/>
                    <a:pt x="18" y="409"/>
                  </a:cubicBezTo>
                  <a:cubicBezTo>
                    <a:pt x="6" y="401"/>
                    <a:pt x="0" y="395"/>
                    <a:pt x="1" y="380"/>
                  </a:cubicBezTo>
                  <a:cubicBezTo>
                    <a:pt x="2" y="365"/>
                    <a:pt x="12" y="348"/>
                    <a:pt x="41" y="306"/>
                  </a:cubicBezTo>
                  <a:cubicBezTo>
                    <a:pt x="69" y="263"/>
                    <a:pt x="91" y="228"/>
                    <a:pt x="99" y="219"/>
                  </a:cubicBezTo>
                  <a:cubicBezTo>
                    <a:pt x="107" y="209"/>
                    <a:pt x="112" y="206"/>
                    <a:pt x="127" y="203"/>
                  </a:cubicBezTo>
                  <a:cubicBezTo>
                    <a:pt x="142" y="200"/>
                    <a:pt x="167" y="200"/>
                    <a:pt x="170" y="193"/>
                  </a:cubicBezTo>
                  <a:cubicBezTo>
                    <a:pt x="172" y="185"/>
                    <a:pt x="171" y="184"/>
                    <a:pt x="165" y="172"/>
                  </a:cubicBezTo>
                  <a:cubicBezTo>
                    <a:pt x="160" y="160"/>
                    <a:pt x="143" y="125"/>
                    <a:pt x="142" y="114"/>
                  </a:cubicBezTo>
                  <a:cubicBezTo>
                    <a:pt x="140" y="102"/>
                    <a:pt x="115" y="49"/>
                    <a:pt x="149" y="28"/>
                  </a:cubicBezTo>
                  <a:cubicBezTo>
                    <a:pt x="183" y="8"/>
                    <a:pt x="228" y="0"/>
                    <a:pt x="251" y="43"/>
                  </a:cubicBezTo>
                  <a:cubicBezTo>
                    <a:pt x="262" y="65"/>
                    <a:pt x="258" y="81"/>
                    <a:pt x="259" y="86"/>
                  </a:cubicBezTo>
                  <a:cubicBezTo>
                    <a:pt x="259" y="86"/>
                    <a:pt x="271" y="84"/>
                    <a:pt x="266" y="98"/>
                  </a:cubicBezTo>
                  <a:cubicBezTo>
                    <a:pt x="261" y="112"/>
                    <a:pt x="260" y="116"/>
                    <a:pt x="260" y="121"/>
                  </a:cubicBezTo>
                  <a:cubicBezTo>
                    <a:pt x="260" y="127"/>
                    <a:pt x="262" y="126"/>
                    <a:pt x="257" y="127"/>
                  </a:cubicBezTo>
                  <a:cubicBezTo>
                    <a:pt x="252" y="127"/>
                    <a:pt x="241" y="145"/>
                    <a:pt x="246" y="154"/>
                  </a:cubicBezTo>
                  <a:cubicBezTo>
                    <a:pt x="250" y="163"/>
                    <a:pt x="254" y="169"/>
                    <a:pt x="258" y="175"/>
                  </a:cubicBezTo>
                  <a:cubicBezTo>
                    <a:pt x="259" y="184"/>
                    <a:pt x="263" y="183"/>
                    <a:pt x="271" y="192"/>
                  </a:cubicBezTo>
                  <a:cubicBezTo>
                    <a:pt x="279" y="201"/>
                    <a:pt x="328" y="225"/>
                    <a:pt x="329" y="253"/>
                  </a:cubicBezTo>
                  <a:cubicBezTo>
                    <a:pt x="329" y="281"/>
                    <a:pt x="315" y="325"/>
                    <a:pt x="301" y="363"/>
                  </a:cubicBezTo>
                  <a:cubicBezTo>
                    <a:pt x="286" y="401"/>
                    <a:pt x="272" y="417"/>
                    <a:pt x="272" y="452"/>
                  </a:cubicBezTo>
                  <a:cubicBezTo>
                    <a:pt x="272" y="487"/>
                    <a:pt x="292" y="558"/>
                    <a:pt x="292" y="571"/>
                  </a:cubicBezTo>
                  <a:cubicBezTo>
                    <a:pt x="293" y="583"/>
                    <a:pt x="290" y="581"/>
                    <a:pt x="285" y="582"/>
                  </a:cubicBezTo>
                  <a:cubicBezTo>
                    <a:pt x="280" y="582"/>
                    <a:pt x="290" y="601"/>
                    <a:pt x="283" y="640"/>
                  </a:cubicBezTo>
                  <a:cubicBezTo>
                    <a:pt x="275" y="678"/>
                    <a:pt x="267" y="730"/>
                    <a:pt x="267" y="764"/>
                  </a:cubicBezTo>
                  <a:cubicBezTo>
                    <a:pt x="267" y="798"/>
                    <a:pt x="269" y="837"/>
                    <a:pt x="255" y="845"/>
                  </a:cubicBezTo>
                  <a:cubicBezTo>
                    <a:pt x="240" y="852"/>
                    <a:pt x="222" y="844"/>
                    <a:pt x="223" y="858"/>
                  </a:cubicBezTo>
                  <a:cubicBezTo>
                    <a:pt x="223" y="871"/>
                    <a:pt x="248" y="920"/>
                    <a:pt x="241" y="964"/>
                  </a:cubicBezTo>
                  <a:cubicBezTo>
                    <a:pt x="234" y="1008"/>
                    <a:pt x="228" y="1052"/>
                    <a:pt x="235" y="1055"/>
                  </a:cubicBezTo>
                  <a:cubicBezTo>
                    <a:pt x="242" y="1058"/>
                    <a:pt x="268" y="1084"/>
                    <a:pt x="256" y="1106"/>
                  </a:cubicBezTo>
                  <a:cubicBezTo>
                    <a:pt x="250" y="1115"/>
                    <a:pt x="243" y="1106"/>
                    <a:pt x="243" y="1124"/>
                  </a:cubicBezTo>
                  <a:cubicBezTo>
                    <a:pt x="243" y="1143"/>
                    <a:pt x="242" y="1154"/>
                    <a:pt x="242" y="1154"/>
                  </a:cubicBezTo>
                  <a:cubicBezTo>
                    <a:pt x="238" y="1155"/>
                    <a:pt x="238" y="1155"/>
                    <a:pt x="238" y="1155"/>
                  </a:cubicBezTo>
                  <a:cubicBezTo>
                    <a:pt x="238" y="1155"/>
                    <a:pt x="241" y="1156"/>
                    <a:pt x="241" y="1161"/>
                  </a:cubicBezTo>
                  <a:close/>
                </a:path>
              </a:pathLst>
            </a:custGeom>
            <a:solidFill>
              <a:srgbClr val="080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5965825" y="534988"/>
              <a:ext cx="322263" cy="304800"/>
            </a:xfrm>
            <a:custGeom>
              <a:avLst/>
              <a:gdLst>
                <a:gd name="T0" fmla="*/ 32 w 145"/>
                <a:gd name="T1" fmla="*/ 138 h 138"/>
                <a:gd name="T2" fmla="*/ 72 w 145"/>
                <a:gd name="T3" fmla="*/ 85 h 138"/>
                <a:gd name="T4" fmla="*/ 105 w 145"/>
                <a:gd name="T5" fmla="*/ 98 h 138"/>
                <a:gd name="T6" fmla="*/ 129 w 145"/>
                <a:gd name="T7" fmla="*/ 52 h 138"/>
                <a:gd name="T8" fmla="*/ 145 w 145"/>
                <a:gd name="T9" fmla="*/ 21 h 138"/>
                <a:gd name="T10" fmla="*/ 133 w 145"/>
                <a:gd name="T11" fmla="*/ 0 h 138"/>
                <a:gd name="T12" fmla="*/ 68 w 145"/>
                <a:gd name="T13" fmla="*/ 74 h 138"/>
                <a:gd name="T14" fmla="*/ 50 w 145"/>
                <a:gd name="T15" fmla="*/ 93 h 138"/>
                <a:gd name="T16" fmla="*/ 42 w 145"/>
                <a:gd name="T17" fmla="*/ 81 h 138"/>
                <a:gd name="T18" fmla="*/ 57 w 145"/>
                <a:gd name="T19" fmla="*/ 45 h 138"/>
                <a:gd name="T20" fmla="*/ 44 w 145"/>
                <a:gd name="T21" fmla="*/ 45 h 138"/>
                <a:gd name="T22" fmla="*/ 0 w 145"/>
                <a:gd name="T23" fmla="*/ 80 h 138"/>
                <a:gd name="T24" fmla="*/ 26 w 145"/>
                <a:gd name="T25" fmla="*/ 81 h 138"/>
                <a:gd name="T26" fmla="*/ 32 w 145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138">
                  <a:moveTo>
                    <a:pt x="32" y="138"/>
                  </a:moveTo>
                  <a:cubicBezTo>
                    <a:pt x="72" y="85"/>
                    <a:pt x="72" y="85"/>
                    <a:pt x="72" y="8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18" y="66"/>
                    <a:pt x="129" y="52"/>
                  </a:cubicBezTo>
                  <a:cubicBezTo>
                    <a:pt x="140" y="37"/>
                    <a:pt x="145" y="21"/>
                    <a:pt x="145" y="21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8" y="57"/>
                    <a:pt x="68" y="74"/>
                  </a:cubicBezTo>
                  <a:cubicBezTo>
                    <a:pt x="68" y="74"/>
                    <a:pt x="54" y="89"/>
                    <a:pt x="50" y="93"/>
                  </a:cubicBezTo>
                  <a:cubicBezTo>
                    <a:pt x="46" y="97"/>
                    <a:pt x="45" y="88"/>
                    <a:pt x="42" y="81"/>
                  </a:cubicBezTo>
                  <a:cubicBezTo>
                    <a:pt x="43" y="68"/>
                    <a:pt x="57" y="45"/>
                    <a:pt x="57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4" y="77"/>
                    <a:pt x="26" y="81"/>
                  </a:cubicBezTo>
                  <a:cubicBezTo>
                    <a:pt x="27" y="85"/>
                    <a:pt x="32" y="130"/>
                    <a:pt x="32" y="1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5821363" y="920750"/>
              <a:ext cx="77788" cy="90488"/>
            </a:xfrm>
            <a:custGeom>
              <a:avLst/>
              <a:gdLst>
                <a:gd name="T0" fmla="*/ 9 w 35"/>
                <a:gd name="T1" fmla="*/ 41 h 41"/>
                <a:gd name="T2" fmla="*/ 35 w 35"/>
                <a:gd name="T3" fmla="*/ 7 h 41"/>
                <a:gd name="T4" fmla="*/ 26 w 35"/>
                <a:gd name="T5" fmla="*/ 6 h 41"/>
                <a:gd name="T6" fmla="*/ 4 w 35"/>
                <a:gd name="T7" fmla="*/ 34 h 41"/>
                <a:gd name="T8" fmla="*/ 9 w 3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9" y="4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0"/>
                    <a:pt x="26" y="6"/>
                  </a:cubicBezTo>
                  <a:cubicBezTo>
                    <a:pt x="18" y="12"/>
                    <a:pt x="0" y="28"/>
                    <a:pt x="4" y="34"/>
                  </a:cubicBezTo>
                  <a:cubicBezTo>
                    <a:pt x="8" y="40"/>
                    <a:pt x="9" y="41"/>
                    <a:pt x="9" y="41"/>
                  </a:cubicBezTo>
                  <a:close/>
                </a:path>
              </a:pathLst>
            </a:custGeom>
            <a:solidFill>
              <a:srgbClr val="E0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5970588" y="1127125"/>
              <a:ext cx="88900" cy="95250"/>
            </a:xfrm>
            <a:custGeom>
              <a:avLst/>
              <a:gdLst>
                <a:gd name="T0" fmla="*/ 9 w 40"/>
                <a:gd name="T1" fmla="*/ 40 h 43"/>
                <a:gd name="T2" fmla="*/ 29 w 40"/>
                <a:gd name="T3" fmla="*/ 40 h 43"/>
                <a:gd name="T4" fmla="*/ 40 w 40"/>
                <a:gd name="T5" fmla="*/ 32 h 43"/>
                <a:gd name="T6" fmla="*/ 27 w 40"/>
                <a:gd name="T7" fmla="*/ 34 h 43"/>
                <a:gd name="T8" fmla="*/ 21 w 40"/>
                <a:gd name="T9" fmla="*/ 14 h 43"/>
                <a:gd name="T10" fmla="*/ 19 w 40"/>
                <a:gd name="T11" fmla="*/ 1 h 43"/>
                <a:gd name="T12" fmla="*/ 0 w 40"/>
                <a:gd name="T13" fmla="*/ 10 h 43"/>
                <a:gd name="T14" fmla="*/ 9 w 40"/>
                <a:gd name="T1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3">
                  <a:moveTo>
                    <a:pt x="9" y="40"/>
                  </a:moveTo>
                  <a:cubicBezTo>
                    <a:pt x="9" y="40"/>
                    <a:pt x="24" y="43"/>
                    <a:pt x="29" y="40"/>
                  </a:cubicBezTo>
                  <a:cubicBezTo>
                    <a:pt x="34" y="38"/>
                    <a:pt x="40" y="32"/>
                    <a:pt x="40" y="32"/>
                  </a:cubicBezTo>
                  <a:cubicBezTo>
                    <a:pt x="40" y="32"/>
                    <a:pt x="34" y="36"/>
                    <a:pt x="27" y="34"/>
                  </a:cubicBezTo>
                  <a:cubicBezTo>
                    <a:pt x="21" y="32"/>
                    <a:pt x="19" y="23"/>
                    <a:pt x="21" y="14"/>
                  </a:cubicBezTo>
                  <a:cubicBezTo>
                    <a:pt x="22" y="4"/>
                    <a:pt x="27" y="2"/>
                    <a:pt x="19" y="1"/>
                  </a:cubicBezTo>
                  <a:cubicBezTo>
                    <a:pt x="12" y="0"/>
                    <a:pt x="1" y="2"/>
                    <a:pt x="0" y="10"/>
                  </a:cubicBezTo>
                  <a:cubicBezTo>
                    <a:pt x="0" y="18"/>
                    <a:pt x="3" y="38"/>
                    <a:pt x="9" y="40"/>
                  </a:cubicBezTo>
                  <a:close/>
                </a:path>
              </a:pathLst>
            </a:custGeom>
            <a:solidFill>
              <a:srgbClr val="F4F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43916" y="18304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递进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关系强调几个不同的发展阶段的发展脉络。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递进关系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几个不同的发展阶段的发展脉络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67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5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9" grpId="0"/>
      <p:bldP spid="52" grpId="0"/>
      <p:bldP spid="5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937466" y="4453915"/>
            <a:ext cx="6056870" cy="1492817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591951" y="3791581"/>
            <a:ext cx="2266950" cy="946150"/>
            <a:chOff x="2591951" y="3791581"/>
            <a:chExt cx="2266950" cy="946150"/>
          </a:xfrm>
        </p:grpSpPr>
        <p:sp>
          <p:nvSpPr>
            <p:cNvPr id="25" name="任意多边形 24"/>
            <p:cNvSpPr/>
            <p:nvPr/>
          </p:nvSpPr>
          <p:spPr>
            <a:xfrm>
              <a:off x="3655575" y="4048756"/>
              <a:ext cx="1165225" cy="517525"/>
            </a:xfrm>
            <a:custGeom>
              <a:avLst/>
              <a:gdLst>
                <a:gd name="connsiteX0" fmla="*/ 0 w 1181100"/>
                <a:gd name="connsiteY0" fmla="*/ 50800 h 517525"/>
                <a:gd name="connsiteX1" fmla="*/ 1165225 w 1181100"/>
                <a:gd name="connsiteY1" fmla="*/ 0 h 517525"/>
                <a:gd name="connsiteX2" fmla="*/ 1152525 w 1181100"/>
                <a:gd name="connsiteY2" fmla="*/ 60325 h 517525"/>
                <a:gd name="connsiteX3" fmla="*/ 1181100 w 1181100"/>
                <a:gd name="connsiteY3" fmla="*/ 466725 h 517525"/>
                <a:gd name="connsiteX4" fmla="*/ 111125 w 1181100"/>
                <a:gd name="connsiteY4" fmla="*/ 517525 h 517525"/>
                <a:gd name="connsiteX5" fmla="*/ 73025 w 1181100"/>
                <a:gd name="connsiteY5" fmla="*/ 200025 h 517525"/>
                <a:gd name="connsiteX6" fmla="*/ 0 w 1181100"/>
                <a:gd name="connsiteY6" fmla="*/ 50800 h 517525"/>
                <a:gd name="connsiteX0" fmla="*/ 0 w 1165225"/>
                <a:gd name="connsiteY0" fmla="*/ 50800 h 517525"/>
                <a:gd name="connsiteX1" fmla="*/ 1165225 w 1165225"/>
                <a:gd name="connsiteY1" fmla="*/ 0 h 517525"/>
                <a:gd name="connsiteX2" fmla="*/ 1152525 w 1165225"/>
                <a:gd name="connsiteY2" fmla="*/ 60325 h 517525"/>
                <a:gd name="connsiteX3" fmla="*/ 1143000 w 1165225"/>
                <a:gd name="connsiteY3" fmla="*/ 473075 h 517525"/>
                <a:gd name="connsiteX4" fmla="*/ 111125 w 1165225"/>
                <a:gd name="connsiteY4" fmla="*/ 517525 h 517525"/>
                <a:gd name="connsiteX5" fmla="*/ 73025 w 1165225"/>
                <a:gd name="connsiteY5" fmla="*/ 200025 h 517525"/>
                <a:gd name="connsiteX6" fmla="*/ 0 w 1165225"/>
                <a:gd name="connsiteY6" fmla="*/ 50800 h 517525"/>
                <a:gd name="connsiteX0" fmla="*/ 0 w 1165225"/>
                <a:gd name="connsiteY0" fmla="*/ 50800 h 517525"/>
                <a:gd name="connsiteX1" fmla="*/ 1165225 w 1165225"/>
                <a:gd name="connsiteY1" fmla="*/ 0 h 517525"/>
                <a:gd name="connsiteX2" fmla="*/ 1152525 w 1165225"/>
                <a:gd name="connsiteY2" fmla="*/ 60325 h 517525"/>
                <a:gd name="connsiteX3" fmla="*/ 1149350 w 1165225"/>
                <a:gd name="connsiteY3" fmla="*/ 479425 h 517525"/>
                <a:gd name="connsiteX4" fmla="*/ 111125 w 1165225"/>
                <a:gd name="connsiteY4" fmla="*/ 517525 h 517525"/>
                <a:gd name="connsiteX5" fmla="*/ 73025 w 1165225"/>
                <a:gd name="connsiteY5" fmla="*/ 200025 h 517525"/>
                <a:gd name="connsiteX6" fmla="*/ 0 w 1165225"/>
                <a:gd name="connsiteY6" fmla="*/ 50800 h 5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5" h="517525">
                  <a:moveTo>
                    <a:pt x="0" y="50800"/>
                  </a:moveTo>
                  <a:lnTo>
                    <a:pt x="1165225" y="0"/>
                  </a:lnTo>
                  <a:lnTo>
                    <a:pt x="1152525" y="60325"/>
                  </a:lnTo>
                  <a:cubicBezTo>
                    <a:pt x="1151467" y="200025"/>
                    <a:pt x="1150408" y="339725"/>
                    <a:pt x="1149350" y="479425"/>
                  </a:cubicBezTo>
                  <a:lnTo>
                    <a:pt x="111125" y="517525"/>
                  </a:lnTo>
                  <a:lnTo>
                    <a:pt x="73025" y="200025"/>
                  </a:lnTo>
                  <a:lnTo>
                    <a:pt x="0" y="5080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591951" y="4004306"/>
              <a:ext cx="1190625" cy="733425"/>
            </a:xfrm>
            <a:custGeom>
              <a:avLst/>
              <a:gdLst>
                <a:gd name="connsiteX0" fmla="*/ 0 w 1190625"/>
                <a:gd name="connsiteY0" fmla="*/ 0 h 733425"/>
                <a:gd name="connsiteX1" fmla="*/ 69850 w 1190625"/>
                <a:gd name="connsiteY1" fmla="*/ 457200 h 733425"/>
                <a:gd name="connsiteX2" fmla="*/ 1190625 w 1190625"/>
                <a:gd name="connsiteY2" fmla="*/ 733425 h 733425"/>
                <a:gd name="connsiteX3" fmla="*/ 1136650 w 1190625"/>
                <a:gd name="connsiteY3" fmla="*/ 244475 h 733425"/>
                <a:gd name="connsiteX4" fmla="*/ 0 w 1190625"/>
                <a:gd name="connsiteY4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" h="733425">
                  <a:moveTo>
                    <a:pt x="0" y="0"/>
                  </a:moveTo>
                  <a:lnTo>
                    <a:pt x="69850" y="457200"/>
                  </a:lnTo>
                  <a:lnTo>
                    <a:pt x="1190625" y="733425"/>
                  </a:lnTo>
                  <a:lnTo>
                    <a:pt x="1136650" y="2444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595126" y="3794756"/>
              <a:ext cx="2263775" cy="454025"/>
            </a:xfrm>
            <a:custGeom>
              <a:avLst/>
              <a:gdLst>
                <a:gd name="connsiteX0" fmla="*/ 0 w 2263775"/>
                <a:gd name="connsiteY0" fmla="*/ 206375 h 454025"/>
                <a:gd name="connsiteX1" fmla="*/ 1362075 w 2263775"/>
                <a:gd name="connsiteY1" fmla="*/ 0 h 454025"/>
                <a:gd name="connsiteX2" fmla="*/ 1171575 w 2263775"/>
                <a:gd name="connsiteY2" fmla="*/ 117475 h 454025"/>
                <a:gd name="connsiteX3" fmla="*/ 2263775 w 2263775"/>
                <a:gd name="connsiteY3" fmla="*/ 168275 h 454025"/>
                <a:gd name="connsiteX4" fmla="*/ 2232025 w 2263775"/>
                <a:gd name="connsiteY4" fmla="*/ 254000 h 454025"/>
                <a:gd name="connsiteX5" fmla="*/ 1060450 w 2263775"/>
                <a:gd name="connsiteY5" fmla="*/ 301625 h 454025"/>
                <a:gd name="connsiteX6" fmla="*/ 1130300 w 2263775"/>
                <a:gd name="connsiteY6" fmla="*/ 454025 h 454025"/>
                <a:gd name="connsiteX7" fmla="*/ 0 w 2263775"/>
                <a:gd name="connsiteY7" fmla="*/ 2063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775" h="454025">
                  <a:moveTo>
                    <a:pt x="0" y="206375"/>
                  </a:moveTo>
                  <a:lnTo>
                    <a:pt x="1362075" y="0"/>
                  </a:lnTo>
                  <a:lnTo>
                    <a:pt x="1171575" y="117475"/>
                  </a:lnTo>
                  <a:lnTo>
                    <a:pt x="2263775" y="168275"/>
                  </a:lnTo>
                  <a:lnTo>
                    <a:pt x="2232025" y="254000"/>
                  </a:lnTo>
                  <a:lnTo>
                    <a:pt x="1060450" y="301625"/>
                  </a:lnTo>
                  <a:lnTo>
                    <a:pt x="1130300" y="454025"/>
                  </a:lnTo>
                  <a:lnTo>
                    <a:pt x="0" y="2063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773051" y="3791581"/>
              <a:ext cx="187325" cy="133350"/>
            </a:xfrm>
            <a:custGeom>
              <a:avLst/>
              <a:gdLst>
                <a:gd name="connsiteX0" fmla="*/ 177800 w 187325"/>
                <a:gd name="connsiteY0" fmla="*/ 0 h 133350"/>
                <a:gd name="connsiteX1" fmla="*/ 187325 w 187325"/>
                <a:gd name="connsiteY1" fmla="*/ 133350 h 133350"/>
                <a:gd name="connsiteX2" fmla="*/ 0 w 187325"/>
                <a:gd name="connsiteY2" fmla="*/ 120650 h 133350"/>
                <a:gd name="connsiteX3" fmla="*/ 177800 w 187325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25" h="133350">
                  <a:moveTo>
                    <a:pt x="177800" y="0"/>
                  </a:moveTo>
                  <a:lnTo>
                    <a:pt x="187325" y="133350"/>
                  </a:lnTo>
                  <a:lnTo>
                    <a:pt x="0" y="120650"/>
                  </a:lnTo>
                  <a:lnTo>
                    <a:pt x="17780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98801" y="3032756"/>
            <a:ext cx="1022350" cy="822325"/>
            <a:chOff x="6598801" y="3032756"/>
            <a:chExt cx="1022350" cy="822325"/>
          </a:xfrm>
        </p:grpSpPr>
        <p:sp>
          <p:nvSpPr>
            <p:cNvPr id="32" name="任意多边形 31"/>
            <p:cNvSpPr/>
            <p:nvPr/>
          </p:nvSpPr>
          <p:spPr>
            <a:xfrm>
              <a:off x="6598801" y="3032756"/>
              <a:ext cx="1019175" cy="612775"/>
            </a:xfrm>
            <a:custGeom>
              <a:avLst/>
              <a:gdLst>
                <a:gd name="connsiteX0" fmla="*/ 50800 w 1019175"/>
                <a:gd name="connsiteY0" fmla="*/ 215900 h 612775"/>
                <a:gd name="connsiteX1" fmla="*/ 1012825 w 1019175"/>
                <a:gd name="connsiteY1" fmla="*/ 0 h 612775"/>
                <a:gd name="connsiteX2" fmla="*/ 1019175 w 1019175"/>
                <a:gd name="connsiteY2" fmla="*/ 393700 h 612775"/>
                <a:gd name="connsiteX3" fmla="*/ 796925 w 1019175"/>
                <a:gd name="connsiteY3" fmla="*/ 304800 h 612775"/>
                <a:gd name="connsiteX4" fmla="*/ 193675 w 1019175"/>
                <a:gd name="connsiteY4" fmla="*/ 612775 h 612775"/>
                <a:gd name="connsiteX5" fmla="*/ 0 w 1019175"/>
                <a:gd name="connsiteY5" fmla="*/ 577850 h 612775"/>
                <a:gd name="connsiteX6" fmla="*/ 409575 w 1019175"/>
                <a:gd name="connsiteY6" fmla="*/ 234950 h 612775"/>
                <a:gd name="connsiteX7" fmla="*/ 50800 w 1019175"/>
                <a:gd name="connsiteY7" fmla="*/ 215900 h 61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175" h="612775">
                  <a:moveTo>
                    <a:pt x="50800" y="215900"/>
                  </a:moveTo>
                  <a:lnTo>
                    <a:pt x="1012825" y="0"/>
                  </a:lnTo>
                  <a:lnTo>
                    <a:pt x="1019175" y="393700"/>
                  </a:lnTo>
                  <a:lnTo>
                    <a:pt x="796925" y="304800"/>
                  </a:lnTo>
                  <a:lnTo>
                    <a:pt x="193675" y="612775"/>
                  </a:lnTo>
                  <a:lnTo>
                    <a:pt x="0" y="577850"/>
                  </a:lnTo>
                  <a:lnTo>
                    <a:pt x="409575" y="234950"/>
                  </a:lnTo>
                  <a:lnTo>
                    <a:pt x="50800" y="21590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646426" y="3245481"/>
              <a:ext cx="368300" cy="320675"/>
            </a:xfrm>
            <a:custGeom>
              <a:avLst/>
              <a:gdLst>
                <a:gd name="connsiteX0" fmla="*/ 0 w 368300"/>
                <a:gd name="connsiteY0" fmla="*/ 0 h 320675"/>
                <a:gd name="connsiteX1" fmla="*/ 6350 w 368300"/>
                <a:gd name="connsiteY1" fmla="*/ 320675 h 320675"/>
                <a:gd name="connsiteX2" fmla="*/ 368300 w 368300"/>
                <a:gd name="connsiteY2" fmla="*/ 22225 h 320675"/>
                <a:gd name="connsiteX3" fmla="*/ 0 w 368300"/>
                <a:gd name="connsiteY3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320675">
                  <a:moveTo>
                    <a:pt x="0" y="0"/>
                  </a:moveTo>
                  <a:lnTo>
                    <a:pt x="6350" y="320675"/>
                  </a:lnTo>
                  <a:lnTo>
                    <a:pt x="368300" y="222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373501" y="3334381"/>
              <a:ext cx="247650" cy="520700"/>
            </a:xfrm>
            <a:custGeom>
              <a:avLst/>
              <a:gdLst>
                <a:gd name="connsiteX0" fmla="*/ 19050 w 247650"/>
                <a:gd name="connsiteY0" fmla="*/ 0 h 520700"/>
                <a:gd name="connsiteX1" fmla="*/ 0 w 247650"/>
                <a:gd name="connsiteY1" fmla="*/ 425450 h 520700"/>
                <a:gd name="connsiteX2" fmla="*/ 222250 w 247650"/>
                <a:gd name="connsiteY2" fmla="*/ 520700 h 520700"/>
                <a:gd name="connsiteX3" fmla="*/ 247650 w 247650"/>
                <a:gd name="connsiteY3" fmla="*/ 92075 h 520700"/>
                <a:gd name="connsiteX4" fmla="*/ 19050 w 24765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520700">
                  <a:moveTo>
                    <a:pt x="19050" y="0"/>
                  </a:moveTo>
                  <a:lnTo>
                    <a:pt x="0" y="425450"/>
                  </a:lnTo>
                  <a:lnTo>
                    <a:pt x="222250" y="520700"/>
                  </a:lnTo>
                  <a:lnTo>
                    <a:pt x="247650" y="92075"/>
                  </a:lnTo>
                  <a:lnTo>
                    <a:pt x="1905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792477" y="3331206"/>
              <a:ext cx="603250" cy="520700"/>
            </a:xfrm>
            <a:custGeom>
              <a:avLst/>
              <a:gdLst>
                <a:gd name="connsiteX0" fmla="*/ 593725 w 593725"/>
                <a:gd name="connsiteY0" fmla="*/ 0 h 511175"/>
                <a:gd name="connsiteX1" fmla="*/ 0 w 593725"/>
                <a:gd name="connsiteY1" fmla="*/ 304800 h 511175"/>
                <a:gd name="connsiteX2" fmla="*/ 422275 w 593725"/>
                <a:gd name="connsiteY2" fmla="*/ 511175 h 511175"/>
                <a:gd name="connsiteX3" fmla="*/ 587375 w 593725"/>
                <a:gd name="connsiteY3" fmla="*/ 409575 h 511175"/>
                <a:gd name="connsiteX4" fmla="*/ 593725 w 593725"/>
                <a:gd name="connsiteY4" fmla="*/ 0 h 511175"/>
                <a:gd name="connsiteX0" fmla="*/ 603250 w 603250"/>
                <a:gd name="connsiteY0" fmla="*/ 0 h 520700"/>
                <a:gd name="connsiteX1" fmla="*/ 0 w 603250"/>
                <a:gd name="connsiteY1" fmla="*/ 314325 h 520700"/>
                <a:gd name="connsiteX2" fmla="*/ 422275 w 603250"/>
                <a:gd name="connsiteY2" fmla="*/ 520700 h 520700"/>
                <a:gd name="connsiteX3" fmla="*/ 587375 w 603250"/>
                <a:gd name="connsiteY3" fmla="*/ 419100 h 520700"/>
                <a:gd name="connsiteX4" fmla="*/ 603250 w 60325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0" h="520700">
                  <a:moveTo>
                    <a:pt x="603250" y="0"/>
                  </a:moveTo>
                  <a:lnTo>
                    <a:pt x="0" y="314325"/>
                  </a:lnTo>
                  <a:lnTo>
                    <a:pt x="422275" y="520700"/>
                  </a:lnTo>
                  <a:lnTo>
                    <a:pt x="587375" y="419100"/>
                  </a:lnTo>
                  <a:cubicBezTo>
                    <a:pt x="589492" y="282575"/>
                    <a:pt x="601133" y="136525"/>
                    <a:pt x="603250" y="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89648" y="3555724"/>
            <a:ext cx="2494499" cy="1464402"/>
            <a:chOff x="4789648" y="3555724"/>
            <a:chExt cx="2494499" cy="1464402"/>
          </a:xfrm>
        </p:grpSpPr>
        <p:grpSp>
          <p:nvGrpSpPr>
            <p:cNvPr id="15" name="组合 14"/>
            <p:cNvGrpSpPr/>
            <p:nvPr/>
          </p:nvGrpSpPr>
          <p:grpSpPr>
            <a:xfrm>
              <a:off x="4789648" y="3555724"/>
              <a:ext cx="2494499" cy="1464402"/>
              <a:chOff x="4789648" y="3555724"/>
              <a:chExt cx="2494499" cy="1464402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4802203" y="4062181"/>
                <a:ext cx="2481944" cy="957945"/>
              </a:xfrm>
              <a:custGeom>
                <a:avLst/>
                <a:gdLst>
                  <a:gd name="connsiteX0" fmla="*/ 0 w 2481944"/>
                  <a:gd name="connsiteY0" fmla="*/ 0 h 957945"/>
                  <a:gd name="connsiteX1" fmla="*/ 3596 w 2481944"/>
                  <a:gd name="connsiteY1" fmla="*/ 0 h 957945"/>
                  <a:gd name="connsiteX2" fmla="*/ 6407 w 2481944"/>
                  <a:gd name="connsiteY2" fmla="*/ 21487 h 957945"/>
                  <a:gd name="connsiteX3" fmla="*/ 1240972 w 2481944"/>
                  <a:gd name="connsiteY3" fmla="*/ 451487 h 957945"/>
                  <a:gd name="connsiteX4" fmla="*/ 2475537 w 2481944"/>
                  <a:gd name="connsiteY4" fmla="*/ 21487 h 957945"/>
                  <a:gd name="connsiteX5" fmla="*/ 2478348 w 2481944"/>
                  <a:gd name="connsiteY5" fmla="*/ 0 h 957945"/>
                  <a:gd name="connsiteX6" fmla="*/ 2481943 w 2481944"/>
                  <a:gd name="connsiteY6" fmla="*/ 0 h 957945"/>
                  <a:gd name="connsiteX7" fmla="*/ 2481943 w 2481944"/>
                  <a:gd name="connsiteY7" fmla="*/ 478969 h 957945"/>
                  <a:gd name="connsiteX8" fmla="*/ 2481944 w 2481944"/>
                  <a:gd name="connsiteY8" fmla="*/ 478973 h 957945"/>
                  <a:gd name="connsiteX9" fmla="*/ 1240972 w 2481944"/>
                  <a:gd name="connsiteY9" fmla="*/ 957945 h 957945"/>
                  <a:gd name="connsiteX10" fmla="*/ 0 w 2481944"/>
                  <a:gd name="connsiteY10" fmla="*/ 478973 h 957945"/>
                  <a:gd name="connsiteX11" fmla="*/ 1 w 2481944"/>
                  <a:gd name="connsiteY11" fmla="*/ 478971 h 957945"/>
                  <a:gd name="connsiteX12" fmla="*/ 0 w 2481944"/>
                  <a:gd name="connsiteY12" fmla="*/ 478971 h 95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81944" h="957945">
                    <a:moveTo>
                      <a:pt x="0" y="0"/>
                    </a:moveTo>
                    <a:lnTo>
                      <a:pt x="3596" y="0"/>
                    </a:lnTo>
                    <a:lnTo>
                      <a:pt x="6407" y="21487"/>
                    </a:lnTo>
                    <a:cubicBezTo>
                      <a:pt x="69957" y="263012"/>
                      <a:pt x="598438" y="451487"/>
                      <a:pt x="1240972" y="451487"/>
                    </a:cubicBezTo>
                    <a:cubicBezTo>
                      <a:pt x="1883506" y="451487"/>
                      <a:pt x="2411987" y="263012"/>
                      <a:pt x="2475537" y="21487"/>
                    </a:cubicBezTo>
                    <a:lnTo>
                      <a:pt x="2478348" y="0"/>
                    </a:lnTo>
                    <a:lnTo>
                      <a:pt x="2481943" y="0"/>
                    </a:lnTo>
                    <a:lnTo>
                      <a:pt x="2481943" y="478969"/>
                    </a:lnTo>
                    <a:lnTo>
                      <a:pt x="2481944" y="478973"/>
                    </a:lnTo>
                    <a:cubicBezTo>
                      <a:pt x="2481944" y="743502"/>
                      <a:pt x="1926342" y="957945"/>
                      <a:pt x="1240972" y="957945"/>
                    </a:cubicBezTo>
                    <a:cubicBezTo>
                      <a:pt x="555602" y="957945"/>
                      <a:pt x="0" y="743502"/>
                      <a:pt x="0" y="478973"/>
                    </a:cubicBezTo>
                    <a:lnTo>
                      <a:pt x="1" y="478971"/>
                    </a:lnTo>
                    <a:lnTo>
                      <a:pt x="0" y="4789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02203" y="3555724"/>
                <a:ext cx="2481943" cy="957943"/>
              </a:xfrm>
              <a:prstGeom prst="ellipse">
                <a:avLst/>
              </a:pr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4200000" scaled="0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4789648" y="3563661"/>
                <a:ext cx="1631354" cy="910288"/>
              </a:xfrm>
              <a:custGeom>
                <a:avLst/>
                <a:gdLst>
                  <a:gd name="connsiteX0" fmla="*/ 1240972 w 1631354"/>
                  <a:gd name="connsiteY0" fmla="*/ 0 h 910288"/>
                  <a:gd name="connsiteX1" fmla="*/ 1491071 w 1631354"/>
                  <a:gd name="connsiteY1" fmla="*/ 9731 h 910288"/>
                  <a:gd name="connsiteX2" fmla="*/ 1608360 w 1631354"/>
                  <a:gd name="connsiteY2" fmla="*/ 23784 h 910288"/>
                  <a:gd name="connsiteX3" fmla="*/ 1623962 w 1631354"/>
                  <a:gd name="connsiteY3" fmla="*/ 93655 h 910288"/>
                  <a:gd name="connsiteX4" fmla="*/ 1597024 w 1631354"/>
                  <a:gd name="connsiteY4" fmla="*/ 341993 h 910288"/>
                  <a:gd name="connsiteX5" fmla="*/ 847724 w 1631354"/>
                  <a:gd name="connsiteY5" fmla="*/ 691243 h 910288"/>
                  <a:gd name="connsiteX6" fmla="*/ 714895 w 1631354"/>
                  <a:gd name="connsiteY6" fmla="*/ 897110 h 910288"/>
                  <a:gd name="connsiteX7" fmla="*/ 710120 w 1631354"/>
                  <a:gd name="connsiteY7" fmla="*/ 910288 h 910288"/>
                  <a:gd name="connsiteX8" fmla="*/ 547133 w 1631354"/>
                  <a:gd name="connsiteY8" fmla="*/ 876143 h 910288"/>
                  <a:gd name="connsiteX9" fmla="*/ 0 w 1631354"/>
                  <a:gd name="connsiteY9" fmla="*/ 478972 h 910288"/>
                  <a:gd name="connsiteX10" fmla="*/ 1240972 w 1631354"/>
                  <a:gd name="connsiteY10" fmla="*/ 0 h 91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1354" h="910288">
                    <a:moveTo>
                      <a:pt x="1240972" y="0"/>
                    </a:moveTo>
                    <a:cubicBezTo>
                      <a:pt x="1326643" y="0"/>
                      <a:pt x="1410287" y="3351"/>
                      <a:pt x="1491071" y="9731"/>
                    </a:cubicBezTo>
                    <a:lnTo>
                      <a:pt x="1608360" y="23784"/>
                    </a:lnTo>
                    <a:lnTo>
                      <a:pt x="1623962" y="93655"/>
                    </a:lnTo>
                    <a:cubicBezTo>
                      <a:pt x="1638646" y="188750"/>
                      <a:pt x="1632346" y="279287"/>
                      <a:pt x="1597024" y="341993"/>
                    </a:cubicBezTo>
                    <a:cubicBezTo>
                      <a:pt x="1502832" y="509210"/>
                      <a:pt x="1025524" y="562126"/>
                      <a:pt x="847724" y="691243"/>
                    </a:cubicBezTo>
                    <a:cubicBezTo>
                      <a:pt x="781049" y="739662"/>
                      <a:pt x="744140" y="819335"/>
                      <a:pt x="714895" y="897110"/>
                    </a:cubicBezTo>
                    <a:lnTo>
                      <a:pt x="710120" y="910288"/>
                    </a:lnTo>
                    <a:lnTo>
                      <a:pt x="547133" y="876143"/>
                    </a:lnTo>
                    <a:cubicBezTo>
                      <a:pt x="217032" y="790069"/>
                      <a:pt x="0" y="644303"/>
                      <a:pt x="0" y="478972"/>
                    </a:cubicBezTo>
                    <a:cubicBezTo>
                      <a:pt x="0" y="214443"/>
                      <a:pt x="555602" y="0"/>
                      <a:pt x="12409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  <a:lumMod val="97000"/>
                    </a:schemeClr>
                  </a:gs>
                  <a:gs pos="100000">
                    <a:schemeClr val="bg1">
                      <a:alpha val="49000"/>
                    </a:schemeClr>
                  </a:gs>
                </a:gsLst>
                <a:lin ang="60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任意多边形 42"/>
            <p:cNvSpPr/>
            <p:nvPr/>
          </p:nvSpPr>
          <p:spPr>
            <a:xfrm>
              <a:off x="5496286" y="3887691"/>
              <a:ext cx="899601" cy="589644"/>
            </a:xfrm>
            <a:custGeom>
              <a:avLst/>
              <a:gdLst>
                <a:gd name="connsiteX0" fmla="*/ 899601 w 899601"/>
                <a:gd name="connsiteY0" fmla="*/ 0 h 589644"/>
                <a:gd name="connsiteX1" fmla="*/ 890888 w 899601"/>
                <a:gd name="connsiteY1" fmla="*/ 21349 h 589644"/>
                <a:gd name="connsiteX2" fmla="*/ 141588 w 899601"/>
                <a:gd name="connsiteY2" fmla="*/ 370599 h 589644"/>
                <a:gd name="connsiteX3" fmla="*/ 8759 w 899601"/>
                <a:gd name="connsiteY3" fmla="*/ 576466 h 589644"/>
                <a:gd name="connsiteX4" fmla="*/ 3984 w 899601"/>
                <a:gd name="connsiteY4" fmla="*/ 589644 h 589644"/>
                <a:gd name="connsiteX5" fmla="*/ 0 w 899601"/>
                <a:gd name="connsiteY5" fmla="*/ 588809 h 589644"/>
                <a:gd name="connsiteX6" fmla="*/ 0 w 899601"/>
                <a:gd name="connsiteY6" fmla="*/ 558342 h 589644"/>
                <a:gd name="connsiteX7" fmla="*/ 10962 w 899601"/>
                <a:gd name="connsiteY7" fmla="*/ 560616 h 589644"/>
                <a:gd name="connsiteX8" fmla="*/ 15783 w 899601"/>
                <a:gd name="connsiteY8" fmla="*/ 547438 h 589644"/>
                <a:gd name="connsiteX9" fmla="*/ 149918 w 899601"/>
                <a:gd name="connsiteY9" fmla="*/ 341571 h 589644"/>
                <a:gd name="connsiteX10" fmla="*/ 854122 w 899601"/>
                <a:gd name="connsiteY10" fmla="*/ 50042 h 58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9601" h="589644">
                  <a:moveTo>
                    <a:pt x="899601" y="0"/>
                  </a:moveTo>
                  <a:lnTo>
                    <a:pt x="890888" y="21349"/>
                  </a:lnTo>
                  <a:cubicBezTo>
                    <a:pt x="796696" y="188566"/>
                    <a:pt x="319388" y="241482"/>
                    <a:pt x="141588" y="370599"/>
                  </a:cubicBezTo>
                  <a:cubicBezTo>
                    <a:pt x="74913" y="419018"/>
                    <a:pt x="38004" y="498691"/>
                    <a:pt x="8759" y="576466"/>
                  </a:cubicBezTo>
                  <a:lnTo>
                    <a:pt x="3984" y="589644"/>
                  </a:lnTo>
                  <a:lnTo>
                    <a:pt x="0" y="588809"/>
                  </a:lnTo>
                  <a:lnTo>
                    <a:pt x="0" y="558342"/>
                  </a:lnTo>
                  <a:lnTo>
                    <a:pt x="10962" y="560616"/>
                  </a:lnTo>
                  <a:lnTo>
                    <a:pt x="15783" y="547438"/>
                  </a:lnTo>
                  <a:cubicBezTo>
                    <a:pt x="45316" y="469663"/>
                    <a:pt x="82587" y="389990"/>
                    <a:pt x="149918" y="341571"/>
                  </a:cubicBezTo>
                  <a:cubicBezTo>
                    <a:pt x="307021" y="228594"/>
                    <a:pt x="695689" y="173958"/>
                    <a:pt x="854122" y="50042"/>
                  </a:cubicBezTo>
                  <a:close/>
                </a:path>
              </a:pathLst>
            </a:custGeom>
            <a:gradFill>
              <a:gsLst>
                <a:gs pos="48000">
                  <a:srgbClr val="FBFBFB"/>
                </a:gs>
                <a:gs pos="0">
                  <a:schemeClr val="bg1">
                    <a:alpha val="0"/>
                    <a:lumMod val="97000"/>
                  </a:schemeClr>
                </a:gs>
                <a:gs pos="100000">
                  <a:schemeClr val="bg1">
                    <a:alpha val="49000"/>
                  </a:schemeClr>
                </a:gs>
              </a:gsLst>
              <a:lin ang="60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7914382" y="28924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 b="1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01766" y="47516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 b="1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15204" y="28670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 b="1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2029" y="326934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发散关系强调一个结论或对象可以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分解为几个部分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7" y="4396702"/>
            <a:ext cx="865915" cy="169612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79" y="4396702"/>
            <a:ext cx="865915" cy="169612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936520" y="326934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发散关系强调一个结论或对象可以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分解为几个部分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98591" y="51517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象可以分解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为几个部分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44501" y="3746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0577" y="182112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扩散关系强调一个结论或对象可以分解成几个部分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扩散关系强调一个结论或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分解成几个部分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。扩散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关系强调一个结论或对象可以分解成几个部分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627376" y="4407531"/>
            <a:ext cx="1895475" cy="1835150"/>
            <a:chOff x="6627376" y="4407531"/>
            <a:chExt cx="1895475" cy="1835150"/>
          </a:xfrm>
        </p:grpSpPr>
        <p:sp>
          <p:nvSpPr>
            <p:cNvPr id="31" name="任意多边形 30"/>
            <p:cNvSpPr/>
            <p:nvPr/>
          </p:nvSpPr>
          <p:spPr>
            <a:xfrm>
              <a:off x="6627376" y="4461506"/>
              <a:ext cx="688975" cy="1139825"/>
            </a:xfrm>
            <a:custGeom>
              <a:avLst/>
              <a:gdLst>
                <a:gd name="connsiteX0" fmla="*/ 6350 w 688975"/>
                <a:gd name="connsiteY0" fmla="*/ 0 h 1139825"/>
                <a:gd name="connsiteX1" fmla="*/ 0 w 688975"/>
                <a:gd name="connsiteY1" fmla="*/ 514350 h 1139825"/>
                <a:gd name="connsiteX2" fmla="*/ 654050 w 688975"/>
                <a:gd name="connsiteY2" fmla="*/ 1139825 h 1139825"/>
                <a:gd name="connsiteX3" fmla="*/ 688975 w 688975"/>
                <a:gd name="connsiteY3" fmla="*/ 590550 h 1139825"/>
                <a:gd name="connsiteX4" fmla="*/ 6350 w 688975"/>
                <a:gd name="connsiteY4" fmla="*/ 0 h 113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975" h="1139825">
                  <a:moveTo>
                    <a:pt x="6350" y="0"/>
                  </a:moveTo>
                  <a:cubicBezTo>
                    <a:pt x="4233" y="171450"/>
                    <a:pt x="2117" y="342900"/>
                    <a:pt x="0" y="514350"/>
                  </a:cubicBezTo>
                  <a:lnTo>
                    <a:pt x="654050" y="1139825"/>
                  </a:lnTo>
                  <a:lnTo>
                    <a:pt x="688975" y="590550"/>
                  </a:lnTo>
                  <a:lnTo>
                    <a:pt x="635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840101" y="5080631"/>
              <a:ext cx="1679575" cy="1162050"/>
            </a:xfrm>
            <a:custGeom>
              <a:avLst/>
              <a:gdLst>
                <a:gd name="connsiteX0" fmla="*/ 12700 w 1679575"/>
                <a:gd name="connsiteY0" fmla="*/ 0 h 1162050"/>
                <a:gd name="connsiteX1" fmla="*/ 0 w 1679575"/>
                <a:gd name="connsiteY1" fmla="*/ 561975 h 1162050"/>
                <a:gd name="connsiteX2" fmla="*/ 1622425 w 1679575"/>
                <a:gd name="connsiteY2" fmla="*/ 1162050 h 1162050"/>
                <a:gd name="connsiteX3" fmla="*/ 1679575 w 1679575"/>
                <a:gd name="connsiteY3" fmla="*/ 552450 h 1162050"/>
                <a:gd name="connsiteX4" fmla="*/ 12700 w 1679575"/>
                <a:gd name="connsiteY4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575" h="1162050">
                  <a:moveTo>
                    <a:pt x="12700" y="0"/>
                  </a:moveTo>
                  <a:lnTo>
                    <a:pt x="0" y="561975"/>
                  </a:lnTo>
                  <a:lnTo>
                    <a:pt x="1622425" y="1162050"/>
                  </a:lnTo>
                  <a:lnTo>
                    <a:pt x="1679575" y="552450"/>
                  </a:lnTo>
                  <a:lnTo>
                    <a:pt x="1270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33726" y="4407531"/>
              <a:ext cx="1889125" cy="1225550"/>
            </a:xfrm>
            <a:custGeom>
              <a:avLst/>
              <a:gdLst>
                <a:gd name="connsiteX0" fmla="*/ 0 w 1889125"/>
                <a:gd name="connsiteY0" fmla="*/ 53975 h 1225550"/>
                <a:gd name="connsiteX1" fmla="*/ 679450 w 1889125"/>
                <a:gd name="connsiteY1" fmla="*/ 650875 h 1225550"/>
                <a:gd name="connsiteX2" fmla="*/ 222250 w 1889125"/>
                <a:gd name="connsiteY2" fmla="*/ 676275 h 1225550"/>
                <a:gd name="connsiteX3" fmla="*/ 1889125 w 1889125"/>
                <a:gd name="connsiteY3" fmla="*/ 1225550 h 1225550"/>
                <a:gd name="connsiteX4" fmla="*/ 1419225 w 1889125"/>
                <a:gd name="connsiteY4" fmla="*/ 333375 h 1225550"/>
                <a:gd name="connsiteX5" fmla="*/ 1174750 w 1889125"/>
                <a:gd name="connsiteY5" fmla="*/ 514350 h 1225550"/>
                <a:gd name="connsiteX6" fmla="*/ 222250 w 1889125"/>
                <a:gd name="connsiteY6" fmla="*/ 0 h 1225550"/>
                <a:gd name="connsiteX7" fmla="*/ 0 w 1889125"/>
                <a:gd name="connsiteY7" fmla="*/ 53975 h 12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125" h="1225550">
                  <a:moveTo>
                    <a:pt x="0" y="53975"/>
                  </a:moveTo>
                  <a:lnTo>
                    <a:pt x="679450" y="650875"/>
                  </a:lnTo>
                  <a:lnTo>
                    <a:pt x="222250" y="676275"/>
                  </a:lnTo>
                  <a:lnTo>
                    <a:pt x="1889125" y="1225550"/>
                  </a:lnTo>
                  <a:lnTo>
                    <a:pt x="1419225" y="333375"/>
                  </a:lnTo>
                  <a:lnTo>
                    <a:pt x="1174750" y="514350"/>
                  </a:lnTo>
                  <a:lnTo>
                    <a:pt x="222250" y="0"/>
                  </a:lnTo>
                  <a:lnTo>
                    <a:pt x="0" y="539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49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4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/>
      <p:bldP spid="40" grpId="0"/>
      <p:bldP spid="13" grpId="0"/>
      <p:bldP spid="46" grpId="0"/>
      <p:bldP spid="47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62638" y="2537138"/>
            <a:ext cx="5952080" cy="3555687"/>
            <a:chOff x="2298581" y="1892263"/>
            <a:chExt cx="7094455" cy="42381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3027240" y="2520842"/>
              <a:ext cx="1943100" cy="596110"/>
            </a:xfrm>
            <a:custGeom>
              <a:avLst/>
              <a:gdLst>
                <a:gd name="connsiteX0" fmla="*/ 0 w 1981200"/>
                <a:gd name="connsiteY0" fmla="*/ 0 h 571500"/>
                <a:gd name="connsiteX1" fmla="*/ 61913 w 1981200"/>
                <a:gd name="connsiteY1" fmla="*/ 304800 h 571500"/>
                <a:gd name="connsiteX2" fmla="*/ 1981200 w 1981200"/>
                <a:gd name="connsiteY2" fmla="*/ 571500 h 571500"/>
                <a:gd name="connsiteX3" fmla="*/ 1976438 w 1981200"/>
                <a:gd name="connsiteY3" fmla="*/ 266700 h 571500"/>
                <a:gd name="connsiteX4" fmla="*/ 0 w 1981200"/>
                <a:gd name="connsiteY4" fmla="*/ 0 h 571500"/>
                <a:gd name="connsiteX0" fmla="*/ 0 w 1981200"/>
                <a:gd name="connsiteY0" fmla="*/ 0 h 571500"/>
                <a:gd name="connsiteX1" fmla="*/ 61913 w 1981200"/>
                <a:gd name="connsiteY1" fmla="*/ 304800 h 571500"/>
                <a:gd name="connsiteX2" fmla="*/ 1981200 w 1981200"/>
                <a:gd name="connsiteY2" fmla="*/ 571500 h 571500"/>
                <a:gd name="connsiteX3" fmla="*/ 1976438 w 1981200"/>
                <a:gd name="connsiteY3" fmla="*/ 266700 h 571500"/>
                <a:gd name="connsiteX4" fmla="*/ 0 w 1981200"/>
                <a:gd name="connsiteY4" fmla="*/ 0 h 571500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43100"/>
                <a:gd name="connsiteY0" fmla="*/ 17466 h 596110"/>
                <a:gd name="connsiteX1" fmla="*/ 23813 w 1943100"/>
                <a:gd name="connsiteY1" fmla="*/ 329410 h 596110"/>
                <a:gd name="connsiteX2" fmla="*/ 1943100 w 1943100"/>
                <a:gd name="connsiteY2" fmla="*/ 596110 h 596110"/>
                <a:gd name="connsiteX3" fmla="*/ 1938338 w 1943100"/>
                <a:gd name="connsiteY3" fmla="*/ 291310 h 596110"/>
                <a:gd name="connsiteX4" fmla="*/ 0 w 1943100"/>
                <a:gd name="connsiteY4" fmla="*/ 17466 h 596110"/>
                <a:gd name="connsiteX0" fmla="*/ 0 w 1943100"/>
                <a:gd name="connsiteY0" fmla="*/ 17466 h 596110"/>
                <a:gd name="connsiteX1" fmla="*/ 42863 w 1943100"/>
                <a:gd name="connsiteY1" fmla="*/ 327029 h 596110"/>
                <a:gd name="connsiteX2" fmla="*/ 1943100 w 1943100"/>
                <a:gd name="connsiteY2" fmla="*/ 596110 h 596110"/>
                <a:gd name="connsiteX3" fmla="*/ 1938338 w 1943100"/>
                <a:gd name="connsiteY3" fmla="*/ 291310 h 596110"/>
                <a:gd name="connsiteX4" fmla="*/ 0 w 1943100"/>
                <a:gd name="connsiteY4" fmla="*/ 17466 h 59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596110">
                  <a:moveTo>
                    <a:pt x="0" y="17466"/>
                  </a:moveTo>
                  <a:lnTo>
                    <a:pt x="42863" y="327029"/>
                  </a:lnTo>
                  <a:cubicBezTo>
                    <a:pt x="634999" y="215904"/>
                    <a:pt x="1370013" y="297660"/>
                    <a:pt x="1943100" y="596110"/>
                  </a:cubicBezTo>
                  <a:cubicBezTo>
                    <a:pt x="1941513" y="494510"/>
                    <a:pt x="1939925" y="392910"/>
                    <a:pt x="1938338" y="291310"/>
                  </a:cubicBezTo>
                  <a:cubicBezTo>
                    <a:pt x="1241425" y="-54765"/>
                    <a:pt x="677863" y="-7934"/>
                    <a:pt x="0" y="17466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012953" y="2394238"/>
              <a:ext cx="2681287" cy="560790"/>
            </a:xfrm>
            <a:custGeom>
              <a:avLst/>
              <a:gdLst>
                <a:gd name="connsiteX0" fmla="*/ 0 w 2705100"/>
                <a:gd name="connsiteY0" fmla="*/ 0 h 419100"/>
                <a:gd name="connsiteX1" fmla="*/ 2500313 w 2705100"/>
                <a:gd name="connsiteY1" fmla="*/ 138112 h 419100"/>
                <a:gd name="connsiteX2" fmla="*/ 2705100 w 2705100"/>
                <a:gd name="connsiteY2" fmla="*/ 85725 h 419100"/>
                <a:gd name="connsiteX3" fmla="*/ 2547938 w 2705100"/>
                <a:gd name="connsiteY3" fmla="*/ 419100 h 419100"/>
                <a:gd name="connsiteX4" fmla="*/ 1709738 w 2705100"/>
                <a:gd name="connsiteY4" fmla="*/ 338137 h 419100"/>
                <a:gd name="connsiteX5" fmla="*/ 1981200 w 2705100"/>
                <a:gd name="connsiteY5" fmla="*/ 280987 h 419100"/>
                <a:gd name="connsiteX6" fmla="*/ 0 w 2705100"/>
                <a:gd name="connsiteY6" fmla="*/ 0 h 419100"/>
                <a:gd name="connsiteX0" fmla="*/ 0 w 2705100"/>
                <a:gd name="connsiteY0" fmla="*/ 127271 h 546371"/>
                <a:gd name="connsiteX1" fmla="*/ 2500313 w 2705100"/>
                <a:gd name="connsiteY1" fmla="*/ 265383 h 546371"/>
                <a:gd name="connsiteX2" fmla="*/ 2705100 w 2705100"/>
                <a:gd name="connsiteY2" fmla="*/ 212996 h 546371"/>
                <a:gd name="connsiteX3" fmla="*/ 2547938 w 2705100"/>
                <a:gd name="connsiteY3" fmla="*/ 546371 h 546371"/>
                <a:gd name="connsiteX4" fmla="*/ 1709738 w 2705100"/>
                <a:gd name="connsiteY4" fmla="*/ 465408 h 546371"/>
                <a:gd name="connsiteX5" fmla="*/ 1981200 w 2705100"/>
                <a:gd name="connsiteY5" fmla="*/ 408258 h 546371"/>
                <a:gd name="connsiteX6" fmla="*/ 0 w 2705100"/>
                <a:gd name="connsiteY6" fmla="*/ 127271 h 546371"/>
                <a:gd name="connsiteX0" fmla="*/ 0 w 2705100"/>
                <a:gd name="connsiteY0" fmla="*/ 171783 h 590883"/>
                <a:gd name="connsiteX1" fmla="*/ 2500313 w 2705100"/>
                <a:gd name="connsiteY1" fmla="*/ 309895 h 590883"/>
                <a:gd name="connsiteX2" fmla="*/ 2705100 w 2705100"/>
                <a:gd name="connsiteY2" fmla="*/ 257508 h 590883"/>
                <a:gd name="connsiteX3" fmla="*/ 2547938 w 2705100"/>
                <a:gd name="connsiteY3" fmla="*/ 590883 h 590883"/>
                <a:gd name="connsiteX4" fmla="*/ 1709738 w 2705100"/>
                <a:gd name="connsiteY4" fmla="*/ 509920 h 590883"/>
                <a:gd name="connsiteX5" fmla="*/ 1981200 w 2705100"/>
                <a:gd name="connsiteY5" fmla="*/ 452770 h 590883"/>
                <a:gd name="connsiteX6" fmla="*/ 0 w 2705100"/>
                <a:gd name="connsiteY6" fmla="*/ 171783 h 590883"/>
                <a:gd name="connsiteX0" fmla="*/ 0 w 2681287"/>
                <a:gd name="connsiteY0" fmla="*/ 171783 h 590883"/>
                <a:gd name="connsiteX1" fmla="*/ 2476500 w 2681287"/>
                <a:gd name="connsiteY1" fmla="*/ 309895 h 590883"/>
                <a:gd name="connsiteX2" fmla="*/ 2681287 w 2681287"/>
                <a:gd name="connsiteY2" fmla="*/ 257508 h 590883"/>
                <a:gd name="connsiteX3" fmla="*/ 2524125 w 2681287"/>
                <a:gd name="connsiteY3" fmla="*/ 590883 h 590883"/>
                <a:gd name="connsiteX4" fmla="*/ 1685925 w 2681287"/>
                <a:gd name="connsiteY4" fmla="*/ 509920 h 590883"/>
                <a:gd name="connsiteX5" fmla="*/ 1957387 w 2681287"/>
                <a:gd name="connsiteY5" fmla="*/ 452770 h 590883"/>
                <a:gd name="connsiteX6" fmla="*/ 0 w 2681287"/>
                <a:gd name="connsiteY6" fmla="*/ 171783 h 590883"/>
                <a:gd name="connsiteX0" fmla="*/ 0 w 2681287"/>
                <a:gd name="connsiteY0" fmla="*/ 161015 h 580115"/>
                <a:gd name="connsiteX1" fmla="*/ 2476500 w 2681287"/>
                <a:gd name="connsiteY1" fmla="*/ 299127 h 580115"/>
                <a:gd name="connsiteX2" fmla="*/ 2681287 w 2681287"/>
                <a:gd name="connsiteY2" fmla="*/ 246740 h 580115"/>
                <a:gd name="connsiteX3" fmla="*/ 2524125 w 2681287"/>
                <a:gd name="connsiteY3" fmla="*/ 580115 h 580115"/>
                <a:gd name="connsiteX4" fmla="*/ 1685925 w 2681287"/>
                <a:gd name="connsiteY4" fmla="*/ 499152 h 580115"/>
                <a:gd name="connsiteX5" fmla="*/ 1957387 w 2681287"/>
                <a:gd name="connsiteY5" fmla="*/ 442002 h 580115"/>
                <a:gd name="connsiteX6" fmla="*/ 0 w 2681287"/>
                <a:gd name="connsiteY6" fmla="*/ 161015 h 580115"/>
                <a:gd name="connsiteX0" fmla="*/ 0 w 2681287"/>
                <a:gd name="connsiteY0" fmla="*/ 69016 h 488116"/>
                <a:gd name="connsiteX1" fmla="*/ 2476500 w 2681287"/>
                <a:gd name="connsiteY1" fmla="*/ 207128 h 488116"/>
                <a:gd name="connsiteX2" fmla="*/ 2681287 w 2681287"/>
                <a:gd name="connsiteY2" fmla="*/ 154741 h 488116"/>
                <a:gd name="connsiteX3" fmla="*/ 2524125 w 2681287"/>
                <a:gd name="connsiteY3" fmla="*/ 488116 h 488116"/>
                <a:gd name="connsiteX4" fmla="*/ 1685925 w 2681287"/>
                <a:gd name="connsiteY4" fmla="*/ 407153 h 488116"/>
                <a:gd name="connsiteX5" fmla="*/ 1957387 w 2681287"/>
                <a:gd name="connsiteY5" fmla="*/ 350003 h 488116"/>
                <a:gd name="connsiteX6" fmla="*/ 0 w 2681287"/>
                <a:gd name="connsiteY6" fmla="*/ 69016 h 488116"/>
                <a:gd name="connsiteX0" fmla="*/ 0 w 2681287"/>
                <a:gd name="connsiteY0" fmla="*/ 116006 h 535106"/>
                <a:gd name="connsiteX1" fmla="*/ 2476500 w 2681287"/>
                <a:gd name="connsiteY1" fmla="*/ 254118 h 535106"/>
                <a:gd name="connsiteX2" fmla="*/ 2681287 w 2681287"/>
                <a:gd name="connsiteY2" fmla="*/ 201731 h 535106"/>
                <a:gd name="connsiteX3" fmla="*/ 2524125 w 2681287"/>
                <a:gd name="connsiteY3" fmla="*/ 535106 h 535106"/>
                <a:gd name="connsiteX4" fmla="*/ 1685925 w 2681287"/>
                <a:gd name="connsiteY4" fmla="*/ 454143 h 535106"/>
                <a:gd name="connsiteX5" fmla="*/ 1957387 w 2681287"/>
                <a:gd name="connsiteY5" fmla="*/ 396993 h 535106"/>
                <a:gd name="connsiteX6" fmla="*/ 0 w 2681287"/>
                <a:gd name="connsiteY6" fmla="*/ 116006 h 535106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41690 h 560790"/>
                <a:gd name="connsiteX1" fmla="*/ 2476500 w 2681287"/>
                <a:gd name="connsiteY1" fmla="*/ 279802 h 560790"/>
                <a:gd name="connsiteX2" fmla="*/ 2681287 w 2681287"/>
                <a:gd name="connsiteY2" fmla="*/ 227415 h 560790"/>
                <a:gd name="connsiteX3" fmla="*/ 2524125 w 2681287"/>
                <a:gd name="connsiteY3" fmla="*/ 560790 h 560790"/>
                <a:gd name="connsiteX4" fmla="*/ 1685925 w 2681287"/>
                <a:gd name="connsiteY4" fmla="*/ 479827 h 560790"/>
                <a:gd name="connsiteX5" fmla="*/ 1957387 w 2681287"/>
                <a:gd name="connsiteY5" fmla="*/ 422677 h 560790"/>
                <a:gd name="connsiteX6" fmla="*/ 0 w 2681287"/>
                <a:gd name="connsiteY6" fmla="*/ 141690 h 56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287" h="560790">
                  <a:moveTo>
                    <a:pt x="0" y="141690"/>
                  </a:moveTo>
                  <a:cubicBezTo>
                    <a:pt x="628650" y="1991"/>
                    <a:pt x="1390650" y="-142472"/>
                    <a:pt x="2476500" y="279802"/>
                  </a:cubicBezTo>
                  <a:lnTo>
                    <a:pt x="2681287" y="227415"/>
                  </a:lnTo>
                  <a:lnTo>
                    <a:pt x="2524125" y="560790"/>
                  </a:lnTo>
                  <a:lnTo>
                    <a:pt x="1685925" y="479827"/>
                  </a:lnTo>
                  <a:lnTo>
                    <a:pt x="1957387" y="422677"/>
                  </a:lnTo>
                  <a:cubicBezTo>
                    <a:pt x="1543050" y="181378"/>
                    <a:pt x="904874" y="92478"/>
                    <a:pt x="0" y="14169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75065" y="2874065"/>
              <a:ext cx="871538" cy="381000"/>
            </a:xfrm>
            <a:custGeom>
              <a:avLst/>
              <a:gdLst>
                <a:gd name="connsiteX0" fmla="*/ 857250 w 871538"/>
                <a:gd name="connsiteY0" fmla="*/ 71438 h 381000"/>
                <a:gd name="connsiteX1" fmla="*/ 871538 w 871538"/>
                <a:gd name="connsiteY1" fmla="*/ 381000 h 381000"/>
                <a:gd name="connsiteX2" fmla="*/ 19050 w 871538"/>
                <a:gd name="connsiteY2" fmla="*/ 323850 h 381000"/>
                <a:gd name="connsiteX3" fmla="*/ 0 w 871538"/>
                <a:gd name="connsiteY3" fmla="*/ 0 h 381000"/>
                <a:gd name="connsiteX4" fmla="*/ 857250 w 871538"/>
                <a:gd name="connsiteY4" fmla="*/ 71438 h 381000"/>
                <a:gd name="connsiteX0" fmla="*/ 866775 w 871538"/>
                <a:gd name="connsiteY0" fmla="*/ 78582 h 381000"/>
                <a:gd name="connsiteX1" fmla="*/ 871538 w 871538"/>
                <a:gd name="connsiteY1" fmla="*/ 381000 h 381000"/>
                <a:gd name="connsiteX2" fmla="*/ 19050 w 871538"/>
                <a:gd name="connsiteY2" fmla="*/ 323850 h 381000"/>
                <a:gd name="connsiteX3" fmla="*/ 0 w 871538"/>
                <a:gd name="connsiteY3" fmla="*/ 0 h 381000"/>
                <a:gd name="connsiteX4" fmla="*/ 866775 w 871538"/>
                <a:gd name="connsiteY4" fmla="*/ 78582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538" h="381000">
                  <a:moveTo>
                    <a:pt x="866775" y="78582"/>
                  </a:moveTo>
                  <a:cubicBezTo>
                    <a:pt x="868363" y="179388"/>
                    <a:pt x="869950" y="280194"/>
                    <a:pt x="871538" y="381000"/>
                  </a:cubicBezTo>
                  <a:lnTo>
                    <a:pt x="19050" y="323850"/>
                  </a:lnTo>
                  <a:lnTo>
                    <a:pt x="0" y="0"/>
                  </a:lnTo>
                  <a:lnTo>
                    <a:pt x="866775" y="78582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539458" y="2626416"/>
              <a:ext cx="159755" cy="628650"/>
            </a:xfrm>
            <a:custGeom>
              <a:avLst/>
              <a:gdLst>
                <a:gd name="connsiteX0" fmla="*/ 0 w 161925"/>
                <a:gd name="connsiteY0" fmla="*/ 338138 h 638175"/>
                <a:gd name="connsiteX1" fmla="*/ 0 w 161925"/>
                <a:gd name="connsiteY1" fmla="*/ 638175 h 638175"/>
                <a:gd name="connsiteX2" fmla="*/ 157163 w 161925"/>
                <a:gd name="connsiteY2" fmla="*/ 290513 h 638175"/>
                <a:gd name="connsiteX3" fmla="*/ 161925 w 161925"/>
                <a:gd name="connsiteY3" fmla="*/ 0 h 638175"/>
                <a:gd name="connsiteX4" fmla="*/ 0 w 161925"/>
                <a:gd name="connsiteY4" fmla="*/ 338138 h 638175"/>
                <a:gd name="connsiteX0" fmla="*/ 0 w 157374"/>
                <a:gd name="connsiteY0" fmla="*/ 328613 h 628650"/>
                <a:gd name="connsiteX1" fmla="*/ 0 w 157374"/>
                <a:gd name="connsiteY1" fmla="*/ 628650 h 628650"/>
                <a:gd name="connsiteX2" fmla="*/ 157163 w 157374"/>
                <a:gd name="connsiteY2" fmla="*/ 280988 h 628650"/>
                <a:gd name="connsiteX3" fmla="*/ 152400 w 157374"/>
                <a:gd name="connsiteY3" fmla="*/ 0 h 628650"/>
                <a:gd name="connsiteX4" fmla="*/ 0 w 157374"/>
                <a:gd name="connsiteY4" fmla="*/ 328613 h 628650"/>
                <a:gd name="connsiteX0" fmla="*/ 0 w 159755"/>
                <a:gd name="connsiteY0" fmla="*/ 326232 h 628650"/>
                <a:gd name="connsiteX1" fmla="*/ 2381 w 159755"/>
                <a:gd name="connsiteY1" fmla="*/ 628650 h 628650"/>
                <a:gd name="connsiteX2" fmla="*/ 159544 w 159755"/>
                <a:gd name="connsiteY2" fmla="*/ 280988 h 628650"/>
                <a:gd name="connsiteX3" fmla="*/ 154781 w 159755"/>
                <a:gd name="connsiteY3" fmla="*/ 0 h 628650"/>
                <a:gd name="connsiteX4" fmla="*/ 0 w 159755"/>
                <a:gd name="connsiteY4" fmla="*/ 32623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55" h="628650">
                  <a:moveTo>
                    <a:pt x="0" y="326232"/>
                  </a:moveTo>
                  <a:cubicBezTo>
                    <a:pt x="794" y="427038"/>
                    <a:pt x="1587" y="527844"/>
                    <a:pt x="2381" y="628650"/>
                  </a:cubicBezTo>
                  <a:lnTo>
                    <a:pt x="159544" y="280988"/>
                  </a:lnTo>
                  <a:cubicBezTo>
                    <a:pt x="161131" y="184150"/>
                    <a:pt x="153194" y="96838"/>
                    <a:pt x="154781" y="0"/>
                  </a:cubicBezTo>
                  <a:lnTo>
                    <a:pt x="0" y="326232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298581" y="3337279"/>
              <a:ext cx="2355850" cy="1419225"/>
            </a:xfrm>
            <a:custGeom>
              <a:avLst/>
              <a:gdLst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50" h="1419225">
                  <a:moveTo>
                    <a:pt x="0" y="1054100"/>
                  </a:moveTo>
                  <a:lnTo>
                    <a:pt x="95250" y="1419225"/>
                  </a:lnTo>
                  <a:cubicBezTo>
                    <a:pt x="588433" y="791633"/>
                    <a:pt x="1449917" y="443442"/>
                    <a:pt x="2355850" y="327025"/>
                  </a:cubicBezTo>
                  <a:lnTo>
                    <a:pt x="2327275" y="0"/>
                  </a:lnTo>
                  <a:cubicBezTo>
                    <a:pt x="1716617" y="43392"/>
                    <a:pt x="582083" y="337608"/>
                    <a:pt x="0" y="105410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597281" y="3140430"/>
              <a:ext cx="663575" cy="666750"/>
            </a:xfrm>
            <a:custGeom>
              <a:avLst/>
              <a:gdLst>
                <a:gd name="connsiteX0" fmla="*/ 644525 w 657225"/>
                <a:gd name="connsiteY0" fmla="*/ 0 h 669925"/>
                <a:gd name="connsiteX1" fmla="*/ 657225 w 657225"/>
                <a:gd name="connsiteY1" fmla="*/ 361950 h 669925"/>
                <a:gd name="connsiteX2" fmla="*/ 25400 w 657225"/>
                <a:gd name="connsiteY2" fmla="*/ 669925 h 669925"/>
                <a:gd name="connsiteX3" fmla="*/ 0 w 657225"/>
                <a:gd name="connsiteY3" fmla="*/ 311150 h 669925"/>
                <a:gd name="connsiteX4" fmla="*/ 644525 w 657225"/>
                <a:gd name="connsiteY4" fmla="*/ 0 h 669925"/>
                <a:gd name="connsiteX0" fmla="*/ 650875 w 663575"/>
                <a:gd name="connsiteY0" fmla="*/ 0 h 669925"/>
                <a:gd name="connsiteX1" fmla="*/ 663575 w 663575"/>
                <a:gd name="connsiteY1" fmla="*/ 361950 h 669925"/>
                <a:gd name="connsiteX2" fmla="*/ 31750 w 663575"/>
                <a:gd name="connsiteY2" fmla="*/ 669925 h 669925"/>
                <a:gd name="connsiteX3" fmla="*/ 0 w 663575"/>
                <a:gd name="connsiteY3" fmla="*/ 339725 h 669925"/>
                <a:gd name="connsiteX4" fmla="*/ 650875 w 663575"/>
                <a:gd name="connsiteY4" fmla="*/ 0 h 669925"/>
                <a:gd name="connsiteX0" fmla="*/ 650875 w 663575"/>
                <a:gd name="connsiteY0" fmla="*/ 0 h 669925"/>
                <a:gd name="connsiteX1" fmla="*/ 663575 w 663575"/>
                <a:gd name="connsiteY1" fmla="*/ 361950 h 669925"/>
                <a:gd name="connsiteX2" fmla="*/ 31750 w 663575"/>
                <a:gd name="connsiteY2" fmla="*/ 669925 h 669925"/>
                <a:gd name="connsiteX3" fmla="*/ 0 w 663575"/>
                <a:gd name="connsiteY3" fmla="*/ 327025 h 669925"/>
                <a:gd name="connsiteX4" fmla="*/ 650875 w 663575"/>
                <a:gd name="connsiteY4" fmla="*/ 0 h 669925"/>
                <a:gd name="connsiteX0" fmla="*/ 654050 w 663575"/>
                <a:gd name="connsiteY0" fmla="*/ 0 h 666750"/>
                <a:gd name="connsiteX1" fmla="*/ 663575 w 663575"/>
                <a:gd name="connsiteY1" fmla="*/ 358775 h 666750"/>
                <a:gd name="connsiteX2" fmla="*/ 31750 w 663575"/>
                <a:gd name="connsiteY2" fmla="*/ 666750 h 666750"/>
                <a:gd name="connsiteX3" fmla="*/ 0 w 663575"/>
                <a:gd name="connsiteY3" fmla="*/ 323850 h 666750"/>
                <a:gd name="connsiteX4" fmla="*/ 654050 w 663575"/>
                <a:gd name="connsiteY4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75" h="666750">
                  <a:moveTo>
                    <a:pt x="654050" y="0"/>
                  </a:moveTo>
                  <a:lnTo>
                    <a:pt x="663575" y="358775"/>
                  </a:lnTo>
                  <a:lnTo>
                    <a:pt x="31750" y="666750"/>
                  </a:lnTo>
                  <a:lnTo>
                    <a:pt x="0" y="323850"/>
                  </a:lnTo>
                  <a:lnTo>
                    <a:pt x="65405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304931" y="2892779"/>
              <a:ext cx="2933700" cy="1479550"/>
            </a:xfrm>
            <a:custGeom>
              <a:avLst/>
              <a:gdLst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3700" h="1479550">
                  <a:moveTo>
                    <a:pt x="0" y="1479550"/>
                  </a:moveTo>
                  <a:cubicBezTo>
                    <a:pt x="297392" y="732367"/>
                    <a:pt x="1178983" y="261408"/>
                    <a:pt x="2406650" y="120650"/>
                  </a:cubicBezTo>
                  <a:lnTo>
                    <a:pt x="2419350" y="0"/>
                  </a:lnTo>
                  <a:lnTo>
                    <a:pt x="2933700" y="247650"/>
                  </a:lnTo>
                  <a:lnTo>
                    <a:pt x="2292350" y="571500"/>
                  </a:lnTo>
                  <a:lnTo>
                    <a:pt x="2317750" y="444500"/>
                  </a:lnTo>
                  <a:cubicBezTo>
                    <a:pt x="1589617" y="506942"/>
                    <a:pt x="566208" y="839258"/>
                    <a:pt x="0" y="147955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642953" y="3525299"/>
              <a:ext cx="1069975" cy="701675"/>
            </a:xfrm>
            <a:custGeom>
              <a:avLst/>
              <a:gdLst>
                <a:gd name="connsiteX0" fmla="*/ 0 w 1069975"/>
                <a:gd name="connsiteY0" fmla="*/ 0 h 701675"/>
                <a:gd name="connsiteX1" fmla="*/ 25400 w 1069975"/>
                <a:gd name="connsiteY1" fmla="*/ 339725 h 701675"/>
                <a:gd name="connsiteX2" fmla="*/ 1069975 w 1069975"/>
                <a:gd name="connsiteY2" fmla="*/ 701675 h 701675"/>
                <a:gd name="connsiteX3" fmla="*/ 1066800 w 1069975"/>
                <a:gd name="connsiteY3" fmla="*/ 358775 h 701675"/>
                <a:gd name="connsiteX4" fmla="*/ 0 w 1069975"/>
                <a:gd name="connsiteY4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975" h="701675">
                  <a:moveTo>
                    <a:pt x="0" y="0"/>
                  </a:moveTo>
                  <a:lnTo>
                    <a:pt x="25400" y="339725"/>
                  </a:lnTo>
                  <a:lnTo>
                    <a:pt x="1069975" y="701675"/>
                  </a:lnTo>
                  <a:cubicBezTo>
                    <a:pt x="1068917" y="587375"/>
                    <a:pt x="1067858" y="473075"/>
                    <a:pt x="1066800" y="35877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642953" y="3387187"/>
              <a:ext cx="1590675" cy="2328862"/>
            </a:xfrm>
            <a:custGeom>
              <a:avLst/>
              <a:gdLst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2328862">
                  <a:moveTo>
                    <a:pt x="785813" y="0"/>
                  </a:moveTo>
                  <a:lnTo>
                    <a:pt x="0" y="138112"/>
                  </a:lnTo>
                  <a:lnTo>
                    <a:pt x="219075" y="214312"/>
                  </a:lnTo>
                  <a:cubicBezTo>
                    <a:pt x="-552450" y="1404937"/>
                    <a:pt x="971551" y="2200274"/>
                    <a:pt x="1590675" y="2328862"/>
                  </a:cubicBezTo>
                  <a:cubicBezTo>
                    <a:pt x="498476" y="1543050"/>
                    <a:pt x="554038" y="981074"/>
                    <a:pt x="814388" y="400050"/>
                  </a:cubicBezTo>
                  <a:lnTo>
                    <a:pt x="1071563" y="495300"/>
                  </a:lnTo>
                  <a:lnTo>
                    <a:pt x="785813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5307035" y="3788825"/>
              <a:ext cx="158244" cy="776287"/>
            </a:xfrm>
            <a:custGeom>
              <a:avLst/>
              <a:gdLst>
                <a:gd name="connsiteX0" fmla="*/ 152400 w 157163"/>
                <a:gd name="connsiteY0" fmla="*/ 0 h 776287"/>
                <a:gd name="connsiteX1" fmla="*/ 157163 w 157163"/>
                <a:gd name="connsiteY1" fmla="*/ 347662 h 776287"/>
                <a:gd name="connsiteX2" fmla="*/ 0 w 157163"/>
                <a:gd name="connsiteY2" fmla="*/ 776287 h 776287"/>
                <a:gd name="connsiteX3" fmla="*/ 152400 w 157163"/>
                <a:gd name="connsiteY3" fmla="*/ 0 h 776287"/>
                <a:gd name="connsiteX0" fmla="*/ 152400 w 157163"/>
                <a:gd name="connsiteY0" fmla="*/ 0 h 776287"/>
                <a:gd name="connsiteX1" fmla="*/ 157163 w 157163"/>
                <a:gd name="connsiteY1" fmla="*/ 347662 h 776287"/>
                <a:gd name="connsiteX2" fmla="*/ 0 w 157163"/>
                <a:gd name="connsiteY2" fmla="*/ 776287 h 776287"/>
                <a:gd name="connsiteX3" fmla="*/ 152400 w 157163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244" h="776287">
                  <a:moveTo>
                    <a:pt x="153481" y="0"/>
                  </a:moveTo>
                  <a:cubicBezTo>
                    <a:pt x="155069" y="115887"/>
                    <a:pt x="156656" y="231775"/>
                    <a:pt x="158244" y="347662"/>
                  </a:cubicBezTo>
                  <a:cubicBezTo>
                    <a:pt x="96331" y="452438"/>
                    <a:pt x="43944" y="576262"/>
                    <a:pt x="1081" y="776287"/>
                  </a:cubicBezTo>
                  <a:cubicBezTo>
                    <a:pt x="-507" y="493713"/>
                    <a:pt x="-16382" y="377825"/>
                    <a:pt x="153481" y="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662004" y="4396838"/>
              <a:ext cx="1571624" cy="1733550"/>
            </a:xfrm>
            <a:custGeom>
              <a:avLst/>
              <a:gdLst>
                <a:gd name="connsiteX0" fmla="*/ 1585912 w 1585912"/>
                <a:gd name="connsiteY0" fmla="*/ 1352550 h 1762125"/>
                <a:gd name="connsiteX1" fmla="*/ 1562100 w 1585912"/>
                <a:gd name="connsiteY1" fmla="*/ 1762125 h 1762125"/>
                <a:gd name="connsiteX2" fmla="*/ 0 w 1585912"/>
                <a:gd name="connsiteY2" fmla="*/ 0 h 1762125"/>
                <a:gd name="connsiteX3" fmla="*/ 1585912 w 1585912"/>
                <a:gd name="connsiteY3" fmla="*/ 1352550 h 1762125"/>
                <a:gd name="connsiteX0" fmla="*/ 1585912 w 1585912"/>
                <a:gd name="connsiteY0" fmla="*/ 1352550 h 1762125"/>
                <a:gd name="connsiteX1" fmla="*/ 1562100 w 1585912"/>
                <a:gd name="connsiteY1" fmla="*/ 1762125 h 1762125"/>
                <a:gd name="connsiteX2" fmla="*/ 0 w 1585912"/>
                <a:gd name="connsiteY2" fmla="*/ 0 h 1762125"/>
                <a:gd name="connsiteX3" fmla="*/ 1585912 w 1585912"/>
                <a:gd name="connsiteY3" fmla="*/ 1352550 h 1762125"/>
                <a:gd name="connsiteX0" fmla="*/ 1585912 w 1585912"/>
                <a:gd name="connsiteY0" fmla="*/ 1352550 h 1762125"/>
                <a:gd name="connsiteX1" fmla="*/ 1562100 w 1585912"/>
                <a:gd name="connsiteY1" fmla="*/ 1762125 h 1762125"/>
                <a:gd name="connsiteX2" fmla="*/ 0 w 1585912"/>
                <a:gd name="connsiteY2" fmla="*/ 0 h 1762125"/>
                <a:gd name="connsiteX3" fmla="*/ 1585912 w 1585912"/>
                <a:gd name="connsiteY3" fmla="*/ 1352550 h 1762125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1624" h="1733550">
                  <a:moveTo>
                    <a:pt x="1571624" y="1323975"/>
                  </a:moveTo>
                  <a:lnTo>
                    <a:pt x="1547812" y="1733550"/>
                  </a:lnTo>
                  <a:cubicBezTo>
                    <a:pt x="522287" y="1350962"/>
                    <a:pt x="1587" y="844550"/>
                    <a:pt x="0" y="0"/>
                  </a:cubicBezTo>
                  <a:cubicBezTo>
                    <a:pt x="38100" y="569912"/>
                    <a:pt x="923924" y="1196974"/>
                    <a:pt x="1571624" y="1323975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787325" y="2616163"/>
              <a:ext cx="266700" cy="681038"/>
            </a:xfrm>
            <a:custGeom>
              <a:avLst/>
              <a:gdLst>
                <a:gd name="connsiteX0" fmla="*/ 4762 w 266700"/>
                <a:gd name="connsiteY0" fmla="*/ 0 h 681038"/>
                <a:gd name="connsiteX1" fmla="*/ 0 w 266700"/>
                <a:gd name="connsiteY1" fmla="*/ 314325 h 681038"/>
                <a:gd name="connsiteX2" fmla="*/ 266700 w 266700"/>
                <a:gd name="connsiteY2" fmla="*/ 681038 h 681038"/>
                <a:gd name="connsiteX3" fmla="*/ 266700 w 266700"/>
                <a:gd name="connsiteY3" fmla="*/ 347663 h 681038"/>
                <a:gd name="connsiteX4" fmla="*/ 4762 w 266700"/>
                <a:gd name="connsiteY4" fmla="*/ 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681038">
                  <a:moveTo>
                    <a:pt x="4762" y="0"/>
                  </a:moveTo>
                  <a:cubicBezTo>
                    <a:pt x="3175" y="104775"/>
                    <a:pt x="1587" y="209550"/>
                    <a:pt x="0" y="314325"/>
                  </a:cubicBezTo>
                  <a:lnTo>
                    <a:pt x="266700" y="681038"/>
                  </a:lnTo>
                  <a:lnTo>
                    <a:pt x="266700" y="347663"/>
                  </a:lnTo>
                  <a:lnTo>
                    <a:pt x="4762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054025" y="2873338"/>
              <a:ext cx="676275" cy="428625"/>
            </a:xfrm>
            <a:custGeom>
              <a:avLst/>
              <a:gdLst>
                <a:gd name="connsiteX0" fmla="*/ 0 w 676275"/>
                <a:gd name="connsiteY0" fmla="*/ 95250 h 428625"/>
                <a:gd name="connsiteX1" fmla="*/ 9525 w 676275"/>
                <a:gd name="connsiteY1" fmla="*/ 428625 h 428625"/>
                <a:gd name="connsiteX2" fmla="*/ 676275 w 676275"/>
                <a:gd name="connsiteY2" fmla="*/ 295275 h 428625"/>
                <a:gd name="connsiteX3" fmla="*/ 676275 w 676275"/>
                <a:gd name="connsiteY3" fmla="*/ 0 h 428625"/>
                <a:gd name="connsiteX4" fmla="*/ 0 w 676275"/>
                <a:gd name="connsiteY4" fmla="*/ 9525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75" h="428625">
                  <a:moveTo>
                    <a:pt x="0" y="95250"/>
                  </a:moveTo>
                  <a:lnTo>
                    <a:pt x="9525" y="428625"/>
                  </a:lnTo>
                  <a:lnTo>
                    <a:pt x="676275" y="295275"/>
                  </a:lnTo>
                  <a:lnTo>
                    <a:pt x="676275" y="0"/>
                  </a:lnTo>
                  <a:lnTo>
                    <a:pt x="0" y="952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511100" y="1892263"/>
              <a:ext cx="1223962" cy="1076325"/>
            </a:xfrm>
            <a:custGeom>
              <a:avLst/>
              <a:gdLst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962" h="1076325">
                  <a:moveTo>
                    <a:pt x="0" y="0"/>
                  </a:moveTo>
                  <a:cubicBezTo>
                    <a:pt x="365125" y="74612"/>
                    <a:pt x="1277937" y="292100"/>
                    <a:pt x="1009650" y="923925"/>
                  </a:cubicBezTo>
                  <a:lnTo>
                    <a:pt x="1223962" y="976313"/>
                  </a:lnTo>
                  <a:lnTo>
                    <a:pt x="542925" y="1076325"/>
                  </a:lnTo>
                  <a:lnTo>
                    <a:pt x="285750" y="723900"/>
                  </a:lnTo>
                  <a:lnTo>
                    <a:pt x="490537" y="785813"/>
                  </a:lnTo>
                  <a:cubicBezTo>
                    <a:pt x="712789" y="309564"/>
                    <a:pt x="296862" y="1381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501574" y="1897026"/>
              <a:ext cx="563283" cy="681037"/>
            </a:xfrm>
            <a:custGeom>
              <a:avLst/>
              <a:gdLst>
                <a:gd name="connsiteX0" fmla="*/ 0 w 547688"/>
                <a:gd name="connsiteY0" fmla="*/ 0 h 700087"/>
                <a:gd name="connsiteX1" fmla="*/ 9525 w 547688"/>
                <a:gd name="connsiteY1" fmla="*/ 285750 h 700087"/>
                <a:gd name="connsiteX2" fmla="*/ 547688 w 547688"/>
                <a:gd name="connsiteY2" fmla="*/ 700087 h 700087"/>
                <a:gd name="connsiteX3" fmla="*/ 0 w 547688"/>
                <a:gd name="connsiteY3" fmla="*/ 0 h 700087"/>
                <a:gd name="connsiteX0" fmla="*/ 0 w 606893"/>
                <a:gd name="connsiteY0" fmla="*/ 0 h 700087"/>
                <a:gd name="connsiteX1" fmla="*/ 9525 w 606893"/>
                <a:gd name="connsiteY1" fmla="*/ 285750 h 700087"/>
                <a:gd name="connsiteX2" fmla="*/ 547688 w 606893"/>
                <a:gd name="connsiteY2" fmla="*/ 700087 h 700087"/>
                <a:gd name="connsiteX3" fmla="*/ 0 w 606893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547688"/>
                <a:gd name="connsiteY0" fmla="*/ 0 h 700087"/>
                <a:gd name="connsiteX1" fmla="*/ 9525 w 547688"/>
                <a:gd name="connsiteY1" fmla="*/ 285750 h 700087"/>
                <a:gd name="connsiteX2" fmla="*/ 547688 w 547688"/>
                <a:gd name="connsiteY2" fmla="*/ 700087 h 700087"/>
                <a:gd name="connsiteX3" fmla="*/ 0 w 547688"/>
                <a:gd name="connsiteY3" fmla="*/ 0 h 700087"/>
                <a:gd name="connsiteX0" fmla="*/ 0 w 562542"/>
                <a:gd name="connsiteY0" fmla="*/ 0 h 700087"/>
                <a:gd name="connsiteX1" fmla="*/ 9525 w 562542"/>
                <a:gd name="connsiteY1" fmla="*/ 285750 h 700087"/>
                <a:gd name="connsiteX2" fmla="*/ 547688 w 562542"/>
                <a:gd name="connsiteY2" fmla="*/ 700087 h 700087"/>
                <a:gd name="connsiteX3" fmla="*/ 0 w 562542"/>
                <a:gd name="connsiteY3" fmla="*/ 0 h 700087"/>
                <a:gd name="connsiteX0" fmla="*/ 0 w 555351"/>
                <a:gd name="connsiteY0" fmla="*/ 0 h 700087"/>
                <a:gd name="connsiteX1" fmla="*/ 9525 w 555351"/>
                <a:gd name="connsiteY1" fmla="*/ 285750 h 700087"/>
                <a:gd name="connsiteX2" fmla="*/ 547688 w 555351"/>
                <a:gd name="connsiteY2" fmla="*/ 700087 h 700087"/>
                <a:gd name="connsiteX3" fmla="*/ 0 w 555351"/>
                <a:gd name="connsiteY3" fmla="*/ 0 h 700087"/>
                <a:gd name="connsiteX0" fmla="*/ 0 w 565916"/>
                <a:gd name="connsiteY0" fmla="*/ 0 h 700087"/>
                <a:gd name="connsiteX1" fmla="*/ 9525 w 565916"/>
                <a:gd name="connsiteY1" fmla="*/ 285750 h 700087"/>
                <a:gd name="connsiteX2" fmla="*/ 547688 w 565916"/>
                <a:gd name="connsiteY2" fmla="*/ 700087 h 700087"/>
                <a:gd name="connsiteX3" fmla="*/ 0 w 565916"/>
                <a:gd name="connsiteY3" fmla="*/ 0 h 700087"/>
                <a:gd name="connsiteX0" fmla="*/ 0 w 565383"/>
                <a:gd name="connsiteY0" fmla="*/ 0 h 700087"/>
                <a:gd name="connsiteX1" fmla="*/ 9525 w 565383"/>
                <a:gd name="connsiteY1" fmla="*/ 285750 h 700087"/>
                <a:gd name="connsiteX2" fmla="*/ 547688 w 565383"/>
                <a:gd name="connsiteY2" fmla="*/ 700087 h 700087"/>
                <a:gd name="connsiteX3" fmla="*/ 0 w 565383"/>
                <a:gd name="connsiteY3" fmla="*/ 0 h 700087"/>
                <a:gd name="connsiteX0" fmla="*/ 0 w 561205"/>
                <a:gd name="connsiteY0" fmla="*/ 0 h 681037"/>
                <a:gd name="connsiteX1" fmla="*/ 4763 w 561205"/>
                <a:gd name="connsiteY1" fmla="*/ 266700 h 681037"/>
                <a:gd name="connsiteX2" fmla="*/ 542926 w 561205"/>
                <a:gd name="connsiteY2" fmla="*/ 681037 h 681037"/>
                <a:gd name="connsiteX3" fmla="*/ 0 w 561205"/>
                <a:gd name="connsiteY3" fmla="*/ 0 h 681037"/>
                <a:gd name="connsiteX0" fmla="*/ 0 w 556227"/>
                <a:gd name="connsiteY0" fmla="*/ 0 h 681037"/>
                <a:gd name="connsiteX1" fmla="*/ 4763 w 556227"/>
                <a:gd name="connsiteY1" fmla="*/ 266700 h 681037"/>
                <a:gd name="connsiteX2" fmla="*/ 542926 w 556227"/>
                <a:gd name="connsiteY2" fmla="*/ 681037 h 681037"/>
                <a:gd name="connsiteX3" fmla="*/ 0 w 556227"/>
                <a:gd name="connsiteY3" fmla="*/ 0 h 681037"/>
                <a:gd name="connsiteX0" fmla="*/ 0 w 563283"/>
                <a:gd name="connsiteY0" fmla="*/ 0 h 681037"/>
                <a:gd name="connsiteX1" fmla="*/ 4763 w 563283"/>
                <a:gd name="connsiteY1" fmla="*/ 266700 h 681037"/>
                <a:gd name="connsiteX2" fmla="*/ 542926 w 563283"/>
                <a:gd name="connsiteY2" fmla="*/ 681037 h 681037"/>
                <a:gd name="connsiteX3" fmla="*/ 0 w 563283"/>
                <a:gd name="connsiteY3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83" h="681037">
                  <a:moveTo>
                    <a:pt x="0" y="0"/>
                  </a:moveTo>
                  <a:cubicBezTo>
                    <a:pt x="1588" y="88900"/>
                    <a:pt x="3175" y="177800"/>
                    <a:pt x="4763" y="266700"/>
                  </a:cubicBezTo>
                  <a:cubicBezTo>
                    <a:pt x="298451" y="347662"/>
                    <a:pt x="420688" y="461962"/>
                    <a:pt x="542926" y="681037"/>
                  </a:cubicBezTo>
                  <a:cubicBezTo>
                    <a:pt x="608014" y="428624"/>
                    <a:pt x="539751" y="19526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511225" y="2616163"/>
              <a:ext cx="61912" cy="209550"/>
            </a:xfrm>
            <a:custGeom>
              <a:avLst/>
              <a:gdLst>
                <a:gd name="connsiteX0" fmla="*/ 61912 w 61912"/>
                <a:gd name="connsiteY0" fmla="*/ 0 h 219075"/>
                <a:gd name="connsiteX1" fmla="*/ 52387 w 61912"/>
                <a:gd name="connsiteY1" fmla="*/ 219075 h 219075"/>
                <a:gd name="connsiteX2" fmla="*/ 0 w 61912"/>
                <a:gd name="connsiteY2" fmla="*/ 200025 h 219075"/>
                <a:gd name="connsiteX3" fmla="*/ 61912 w 61912"/>
                <a:gd name="connsiteY3" fmla="*/ 0 h 219075"/>
                <a:gd name="connsiteX0" fmla="*/ 61912 w 61912"/>
                <a:gd name="connsiteY0" fmla="*/ 0 h 209550"/>
                <a:gd name="connsiteX1" fmla="*/ 57149 w 61912"/>
                <a:gd name="connsiteY1" fmla="*/ 209550 h 209550"/>
                <a:gd name="connsiteX2" fmla="*/ 0 w 61912"/>
                <a:gd name="connsiteY2" fmla="*/ 200025 h 209550"/>
                <a:gd name="connsiteX3" fmla="*/ 61912 w 61912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" h="209550">
                  <a:moveTo>
                    <a:pt x="61912" y="0"/>
                  </a:moveTo>
                  <a:lnTo>
                    <a:pt x="57149" y="209550"/>
                  </a:lnTo>
                  <a:lnTo>
                    <a:pt x="0" y="200025"/>
                  </a:lnTo>
                  <a:lnTo>
                    <a:pt x="61912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6268410" y="2352039"/>
              <a:ext cx="1955899" cy="1133475"/>
            </a:xfrm>
            <a:custGeom>
              <a:avLst/>
              <a:gdLst>
                <a:gd name="connsiteX0" fmla="*/ 0 w 1843088"/>
                <a:gd name="connsiteY0" fmla="*/ 866775 h 1133475"/>
                <a:gd name="connsiteX1" fmla="*/ 509588 w 1843088"/>
                <a:gd name="connsiteY1" fmla="*/ 557212 h 1133475"/>
                <a:gd name="connsiteX2" fmla="*/ 533400 w 1843088"/>
                <a:gd name="connsiteY2" fmla="*/ 685800 h 1133475"/>
                <a:gd name="connsiteX3" fmla="*/ 1843088 w 1843088"/>
                <a:gd name="connsiteY3" fmla="*/ 0 h 1133475"/>
                <a:gd name="connsiteX4" fmla="*/ 600075 w 1843088"/>
                <a:gd name="connsiteY4" fmla="*/ 1000125 h 1133475"/>
                <a:gd name="connsiteX5" fmla="*/ 628650 w 1843088"/>
                <a:gd name="connsiteY5" fmla="*/ 1133475 h 1133475"/>
                <a:gd name="connsiteX6" fmla="*/ 0 w 1843088"/>
                <a:gd name="connsiteY6" fmla="*/ 866775 h 1133475"/>
                <a:gd name="connsiteX0" fmla="*/ 0 w 1929445"/>
                <a:gd name="connsiteY0" fmla="*/ 866775 h 1133475"/>
                <a:gd name="connsiteX1" fmla="*/ 509588 w 1929445"/>
                <a:gd name="connsiteY1" fmla="*/ 557212 h 1133475"/>
                <a:gd name="connsiteX2" fmla="*/ 533400 w 1929445"/>
                <a:gd name="connsiteY2" fmla="*/ 685800 h 1133475"/>
                <a:gd name="connsiteX3" fmla="*/ 1843088 w 1929445"/>
                <a:gd name="connsiteY3" fmla="*/ 0 h 1133475"/>
                <a:gd name="connsiteX4" fmla="*/ 600075 w 1929445"/>
                <a:gd name="connsiteY4" fmla="*/ 1000125 h 1133475"/>
                <a:gd name="connsiteX5" fmla="*/ 628650 w 1929445"/>
                <a:gd name="connsiteY5" fmla="*/ 1133475 h 1133475"/>
                <a:gd name="connsiteX6" fmla="*/ 0 w 1929445"/>
                <a:gd name="connsiteY6" fmla="*/ 866775 h 1133475"/>
                <a:gd name="connsiteX0" fmla="*/ 0 w 1933808"/>
                <a:gd name="connsiteY0" fmla="*/ 866775 h 1133475"/>
                <a:gd name="connsiteX1" fmla="*/ 509588 w 1933808"/>
                <a:gd name="connsiteY1" fmla="*/ 557212 h 1133475"/>
                <a:gd name="connsiteX2" fmla="*/ 533400 w 1933808"/>
                <a:gd name="connsiteY2" fmla="*/ 685800 h 1133475"/>
                <a:gd name="connsiteX3" fmla="*/ 1843088 w 1933808"/>
                <a:gd name="connsiteY3" fmla="*/ 0 h 1133475"/>
                <a:gd name="connsiteX4" fmla="*/ 600075 w 1933808"/>
                <a:gd name="connsiteY4" fmla="*/ 1000125 h 1133475"/>
                <a:gd name="connsiteX5" fmla="*/ 628650 w 1933808"/>
                <a:gd name="connsiteY5" fmla="*/ 1133475 h 1133475"/>
                <a:gd name="connsiteX6" fmla="*/ 0 w 1933808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5899" h="1133475">
                  <a:moveTo>
                    <a:pt x="0" y="866775"/>
                  </a:moveTo>
                  <a:lnTo>
                    <a:pt x="509588" y="557212"/>
                  </a:lnTo>
                  <a:lnTo>
                    <a:pt x="533400" y="685800"/>
                  </a:lnTo>
                  <a:cubicBezTo>
                    <a:pt x="960438" y="609600"/>
                    <a:pt x="1820862" y="471487"/>
                    <a:pt x="1843088" y="0"/>
                  </a:cubicBezTo>
                  <a:cubicBezTo>
                    <a:pt x="2333625" y="652462"/>
                    <a:pt x="1095375" y="928687"/>
                    <a:pt x="600075" y="1000125"/>
                  </a:cubicBezTo>
                  <a:lnTo>
                    <a:pt x="628650" y="1133475"/>
                  </a:lnTo>
                  <a:lnTo>
                    <a:pt x="0" y="8667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54855" y="2705651"/>
              <a:ext cx="1362075" cy="962024"/>
            </a:xfrm>
            <a:custGeom>
              <a:avLst/>
              <a:gdLst>
                <a:gd name="connsiteX0" fmla="*/ 1362075 w 1362075"/>
                <a:gd name="connsiteY0" fmla="*/ 0 h 962024"/>
                <a:gd name="connsiteX1" fmla="*/ 1204912 w 1362075"/>
                <a:gd name="connsiteY1" fmla="*/ 514350 h 962024"/>
                <a:gd name="connsiteX2" fmla="*/ 0 w 1362075"/>
                <a:gd name="connsiteY2" fmla="*/ 962024 h 962024"/>
                <a:gd name="connsiteX3" fmla="*/ 7144 w 1362075"/>
                <a:gd name="connsiteY3" fmla="*/ 804862 h 962024"/>
                <a:gd name="connsiteX4" fmla="*/ 9367 w 1362075"/>
                <a:gd name="connsiteY4" fmla="*/ 766838 h 962024"/>
                <a:gd name="connsiteX5" fmla="*/ 42864 w 1362075"/>
                <a:gd name="connsiteY5" fmla="*/ 781049 h 962024"/>
                <a:gd name="connsiteX6" fmla="*/ 14289 w 1362075"/>
                <a:gd name="connsiteY6" fmla="*/ 647699 h 962024"/>
                <a:gd name="connsiteX7" fmla="*/ 14289 w 1362075"/>
                <a:gd name="connsiteY7" fmla="*/ 647699 h 962024"/>
                <a:gd name="connsiteX8" fmla="*/ 115261 w 1362075"/>
                <a:gd name="connsiteY8" fmla="*/ 631863 h 962024"/>
                <a:gd name="connsiteX9" fmla="*/ 1339678 w 1362075"/>
                <a:gd name="connsiteY9" fmla="*/ 69055 h 962024"/>
                <a:gd name="connsiteX10" fmla="*/ 1359774 w 1362075"/>
                <a:gd name="connsiteY10" fmla="*/ 1106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2075" h="962024">
                  <a:moveTo>
                    <a:pt x="1362075" y="0"/>
                  </a:moveTo>
                  <a:cubicBezTo>
                    <a:pt x="1333501" y="375444"/>
                    <a:pt x="1287462" y="392907"/>
                    <a:pt x="1204912" y="514350"/>
                  </a:cubicBezTo>
                  <a:cubicBezTo>
                    <a:pt x="931862" y="754856"/>
                    <a:pt x="428624" y="923130"/>
                    <a:pt x="0" y="962024"/>
                  </a:cubicBezTo>
                  <a:cubicBezTo>
                    <a:pt x="794" y="905668"/>
                    <a:pt x="3969" y="855265"/>
                    <a:pt x="7144" y="804862"/>
                  </a:cubicBezTo>
                  <a:lnTo>
                    <a:pt x="9367" y="766838"/>
                  </a:lnTo>
                  <a:lnTo>
                    <a:pt x="42864" y="781049"/>
                  </a:lnTo>
                  <a:lnTo>
                    <a:pt x="14289" y="647699"/>
                  </a:lnTo>
                  <a:lnTo>
                    <a:pt x="14289" y="647699"/>
                  </a:lnTo>
                  <a:lnTo>
                    <a:pt x="115261" y="631863"/>
                  </a:lnTo>
                  <a:cubicBezTo>
                    <a:pt x="512989" y="564690"/>
                    <a:pt x="1188859" y="395658"/>
                    <a:pt x="1339678" y="69055"/>
                  </a:cubicBezTo>
                  <a:lnTo>
                    <a:pt x="1359774" y="1106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258884" y="3223576"/>
              <a:ext cx="642938" cy="542925"/>
            </a:xfrm>
            <a:custGeom>
              <a:avLst/>
              <a:gdLst>
                <a:gd name="connsiteX0" fmla="*/ 0 w 642938"/>
                <a:gd name="connsiteY0" fmla="*/ 0 h 542925"/>
                <a:gd name="connsiteX1" fmla="*/ 4763 w 642938"/>
                <a:gd name="connsiteY1" fmla="*/ 376238 h 542925"/>
                <a:gd name="connsiteX2" fmla="*/ 633413 w 642938"/>
                <a:gd name="connsiteY2" fmla="*/ 542925 h 542925"/>
                <a:gd name="connsiteX3" fmla="*/ 642938 w 642938"/>
                <a:gd name="connsiteY3" fmla="*/ 257175 h 542925"/>
                <a:gd name="connsiteX4" fmla="*/ 0 w 642938"/>
                <a:gd name="connsiteY4" fmla="*/ 0 h 542925"/>
                <a:gd name="connsiteX0" fmla="*/ 0 w 642938"/>
                <a:gd name="connsiteY0" fmla="*/ 0 h 542925"/>
                <a:gd name="connsiteX1" fmla="*/ 4763 w 642938"/>
                <a:gd name="connsiteY1" fmla="*/ 338138 h 542925"/>
                <a:gd name="connsiteX2" fmla="*/ 633413 w 642938"/>
                <a:gd name="connsiteY2" fmla="*/ 542925 h 542925"/>
                <a:gd name="connsiteX3" fmla="*/ 642938 w 642938"/>
                <a:gd name="connsiteY3" fmla="*/ 257175 h 542925"/>
                <a:gd name="connsiteX4" fmla="*/ 0 w 642938"/>
                <a:gd name="connsiteY4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938" h="542925">
                  <a:moveTo>
                    <a:pt x="0" y="0"/>
                  </a:moveTo>
                  <a:cubicBezTo>
                    <a:pt x="1588" y="125413"/>
                    <a:pt x="3175" y="212725"/>
                    <a:pt x="4763" y="338138"/>
                  </a:cubicBezTo>
                  <a:lnTo>
                    <a:pt x="633413" y="542925"/>
                  </a:lnTo>
                  <a:lnTo>
                    <a:pt x="642938" y="2571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640311" y="3559643"/>
              <a:ext cx="228600" cy="393700"/>
            </a:xfrm>
            <a:custGeom>
              <a:avLst/>
              <a:gdLst>
                <a:gd name="connsiteX0" fmla="*/ 0 w 238125"/>
                <a:gd name="connsiteY0" fmla="*/ 71438 h 390525"/>
                <a:gd name="connsiteX1" fmla="*/ 9525 w 238125"/>
                <a:gd name="connsiteY1" fmla="*/ 390525 h 390525"/>
                <a:gd name="connsiteX2" fmla="*/ 228600 w 238125"/>
                <a:gd name="connsiteY2" fmla="*/ 304800 h 390525"/>
                <a:gd name="connsiteX3" fmla="*/ 238125 w 238125"/>
                <a:gd name="connsiteY3" fmla="*/ 0 h 390525"/>
                <a:gd name="connsiteX4" fmla="*/ 0 w 238125"/>
                <a:gd name="connsiteY4" fmla="*/ 71438 h 390525"/>
                <a:gd name="connsiteX0" fmla="*/ 0 w 228600"/>
                <a:gd name="connsiteY0" fmla="*/ 74613 h 393700"/>
                <a:gd name="connsiteX1" fmla="*/ 9525 w 228600"/>
                <a:gd name="connsiteY1" fmla="*/ 393700 h 393700"/>
                <a:gd name="connsiteX2" fmla="*/ 228600 w 228600"/>
                <a:gd name="connsiteY2" fmla="*/ 307975 h 393700"/>
                <a:gd name="connsiteX3" fmla="*/ 228600 w 228600"/>
                <a:gd name="connsiteY3" fmla="*/ 0 h 393700"/>
                <a:gd name="connsiteX4" fmla="*/ 0 w 228600"/>
                <a:gd name="connsiteY4" fmla="*/ 74613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93700">
                  <a:moveTo>
                    <a:pt x="0" y="74613"/>
                  </a:moveTo>
                  <a:lnTo>
                    <a:pt x="9525" y="393700"/>
                  </a:lnTo>
                  <a:lnTo>
                    <a:pt x="228600" y="307975"/>
                  </a:lnTo>
                  <a:lnTo>
                    <a:pt x="228600" y="0"/>
                  </a:lnTo>
                  <a:lnTo>
                    <a:pt x="0" y="7461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802111" y="3448519"/>
              <a:ext cx="3576637" cy="881961"/>
            </a:xfrm>
            <a:custGeom>
              <a:avLst/>
              <a:gdLst>
                <a:gd name="connsiteX0" fmla="*/ 152400 w 3576637"/>
                <a:gd name="connsiteY0" fmla="*/ 0 h 600075"/>
                <a:gd name="connsiteX1" fmla="*/ 0 w 3576637"/>
                <a:gd name="connsiteY1" fmla="*/ 452438 h 600075"/>
                <a:gd name="connsiteX2" fmla="*/ 238125 w 3576637"/>
                <a:gd name="connsiteY2" fmla="*/ 371475 h 600075"/>
                <a:gd name="connsiteX3" fmla="*/ 3576637 w 3576637"/>
                <a:gd name="connsiteY3" fmla="*/ 600075 h 600075"/>
                <a:gd name="connsiteX4" fmla="*/ 833437 w 3576637"/>
                <a:gd name="connsiteY4" fmla="*/ 185738 h 600075"/>
                <a:gd name="connsiteX5" fmla="*/ 1062037 w 3576637"/>
                <a:gd name="connsiteY5" fmla="*/ 109538 h 600075"/>
                <a:gd name="connsiteX6" fmla="*/ 152400 w 3576637"/>
                <a:gd name="connsiteY6" fmla="*/ 0 h 600075"/>
                <a:gd name="connsiteX0" fmla="*/ 152400 w 3576637"/>
                <a:gd name="connsiteY0" fmla="*/ 0 h 713986"/>
                <a:gd name="connsiteX1" fmla="*/ 0 w 3576637"/>
                <a:gd name="connsiteY1" fmla="*/ 452438 h 713986"/>
                <a:gd name="connsiteX2" fmla="*/ 238125 w 3576637"/>
                <a:gd name="connsiteY2" fmla="*/ 371475 h 713986"/>
                <a:gd name="connsiteX3" fmla="*/ 3576637 w 3576637"/>
                <a:gd name="connsiteY3" fmla="*/ 600075 h 713986"/>
                <a:gd name="connsiteX4" fmla="*/ 833437 w 3576637"/>
                <a:gd name="connsiteY4" fmla="*/ 185738 h 713986"/>
                <a:gd name="connsiteX5" fmla="*/ 1062037 w 3576637"/>
                <a:gd name="connsiteY5" fmla="*/ 109538 h 713986"/>
                <a:gd name="connsiteX6" fmla="*/ 152400 w 3576637"/>
                <a:gd name="connsiteY6" fmla="*/ 0 h 713986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6637" h="881961">
                  <a:moveTo>
                    <a:pt x="152400" y="0"/>
                  </a:moveTo>
                  <a:lnTo>
                    <a:pt x="0" y="452438"/>
                  </a:lnTo>
                  <a:lnTo>
                    <a:pt x="238125" y="371475"/>
                  </a:lnTo>
                  <a:cubicBezTo>
                    <a:pt x="1374774" y="1028700"/>
                    <a:pt x="2859088" y="990600"/>
                    <a:pt x="3576637" y="600075"/>
                  </a:cubicBezTo>
                  <a:cubicBezTo>
                    <a:pt x="2790824" y="733426"/>
                    <a:pt x="1809750" y="661988"/>
                    <a:pt x="833437" y="185738"/>
                  </a:cubicBezTo>
                  <a:lnTo>
                    <a:pt x="1062037" y="109538"/>
                  </a:ln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792586" y="3819993"/>
              <a:ext cx="247650" cy="419100"/>
            </a:xfrm>
            <a:custGeom>
              <a:avLst/>
              <a:gdLst>
                <a:gd name="connsiteX0" fmla="*/ 0 w 247650"/>
                <a:gd name="connsiteY0" fmla="*/ 80963 h 447675"/>
                <a:gd name="connsiteX1" fmla="*/ 14287 w 247650"/>
                <a:gd name="connsiteY1" fmla="*/ 447675 h 447675"/>
                <a:gd name="connsiteX2" fmla="*/ 242887 w 247650"/>
                <a:gd name="connsiteY2" fmla="*/ 361950 h 447675"/>
                <a:gd name="connsiteX3" fmla="*/ 247650 w 247650"/>
                <a:gd name="connsiteY3" fmla="*/ 0 h 447675"/>
                <a:gd name="connsiteX4" fmla="*/ 0 w 247650"/>
                <a:gd name="connsiteY4" fmla="*/ 80963 h 447675"/>
                <a:gd name="connsiteX0" fmla="*/ 0 w 247650"/>
                <a:gd name="connsiteY0" fmla="*/ 80963 h 419100"/>
                <a:gd name="connsiteX1" fmla="*/ 9525 w 247650"/>
                <a:gd name="connsiteY1" fmla="*/ 419100 h 419100"/>
                <a:gd name="connsiteX2" fmla="*/ 242887 w 247650"/>
                <a:gd name="connsiteY2" fmla="*/ 361950 h 419100"/>
                <a:gd name="connsiteX3" fmla="*/ 247650 w 247650"/>
                <a:gd name="connsiteY3" fmla="*/ 0 h 419100"/>
                <a:gd name="connsiteX4" fmla="*/ 0 w 247650"/>
                <a:gd name="connsiteY4" fmla="*/ 80963 h 419100"/>
                <a:gd name="connsiteX0" fmla="*/ 0 w 247650"/>
                <a:gd name="connsiteY0" fmla="*/ 80963 h 419100"/>
                <a:gd name="connsiteX1" fmla="*/ 9525 w 247650"/>
                <a:gd name="connsiteY1" fmla="*/ 419100 h 419100"/>
                <a:gd name="connsiteX2" fmla="*/ 238125 w 247650"/>
                <a:gd name="connsiteY2" fmla="*/ 347663 h 419100"/>
                <a:gd name="connsiteX3" fmla="*/ 247650 w 247650"/>
                <a:gd name="connsiteY3" fmla="*/ 0 h 419100"/>
                <a:gd name="connsiteX4" fmla="*/ 0 w 247650"/>
                <a:gd name="connsiteY4" fmla="*/ 80963 h 419100"/>
                <a:gd name="connsiteX0" fmla="*/ 0 w 247650"/>
                <a:gd name="connsiteY0" fmla="*/ 80963 h 419100"/>
                <a:gd name="connsiteX1" fmla="*/ 9525 w 247650"/>
                <a:gd name="connsiteY1" fmla="*/ 419100 h 419100"/>
                <a:gd name="connsiteX2" fmla="*/ 238125 w 247650"/>
                <a:gd name="connsiteY2" fmla="*/ 347663 h 419100"/>
                <a:gd name="connsiteX3" fmla="*/ 247650 w 247650"/>
                <a:gd name="connsiteY3" fmla="*/ 0 h 419100"/>
                <a:gd name="connsiteX4" fmla="*/ 0 w 247650"/>
                <a:gd name="connsiteY4" fmla="*/ 8096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19100">
                  <a:moveTo>
                    <a:pt x="0" y="80963"/>
                  </a:moveTo>
                  <a:lnTo>
                    <a:pt x="9525" y="419100"/>
                  </a:lnTo>
                  <a:lnTo>
                    <a:pt x="238125" y="347663"/>
                  </a:lnTo>
                  <a:cubicBezTo>
                    <a:pt x="239713" y="227013"/>
                    <a:pt x="246062" y="120650"/>
                    <a:pt x="247650" y="0"/>
                  </a:cubicBezTo>
                  <a:lnTo>
                    <a:pt x="0" y="8096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030711" y="3821582"/>
              <a:ext cx="3362325" cy="885435"/>
            </a:xfrm>
            <a:custGeom>
              <a:avLst/>
              <a:gdLst>
                <a:gd name="connsiteX0" fmla="*/ 19050 w 3362325"/>
                <a:gd name="connsiteY0" fmla="*/ 0 h 604837"/>
                <a:gd name="connsiteX1" fmla="*/ 0 w 3362325"/>
                <a:gd name="connsiteY1" fmla="*/ 361950 h 604837"/>
                <a:gd name="connsiteX2" fmla="*/ 3271837 w 3362325"/>
                <a:gd name="connsiteY2" fmla="*/ 604837 h 604837"/>
                <a:gd name="connsiteX3" fmla="*/ 3362325 w 3362325"/>
                <a:gd name="connsiteY3" fmla="*/ 242887 h 604837"/>
                <a:gd name="connsiteX4" fmla="*/ 19050 w 3362325"/>
                <a:gd name="connsiteY4" fmla="*/ 0 h 604837"/>
                <a:gd name="connsiteX0" fmla="*/ 19050 w 3362325"/>
                <a:gd name="connsiteY0" fmla="*/ 0 h 767744"/>
                <a:gd name="connsiteX1" fmla="*/ 0 w 3362325"/>
                <a:gd name="connsiteY1" fmla="*/ 361950 h 767744"/>
                <a:gd name="connsiteX2" fmla="*/ 3271837 w 3362325"/>
                <a:gd name="connsiteY2" fmla="*/ 604837 h 767744"/>
                <a:gd name="connsiteX3" fmla="*/ 3362325 w 3362325"/>
                <a:gd name="connsiteY3" fmla="*/ 242887 h 767744"/>
                <a:gd name="connsiteX4" fmla="*/ 19050 w 3362325"/>
                <a:gd name="connsiteY4" fmla="*/ 0 h 767744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2700 w 3362325"/>
                <a:gd name="connsiteY0" fmla="*/ 0 h 885435"/>
                <a:gd name="connsiteX1" fmla="*/ 0 w 3362325"/>
                <a:gd name="connsiteY1" fmla="*/ 346075 h 885435"/>
                <a:gd name="connsiteX2" fmla="*/ 3271837 w 3362325"/>
                <a:gd name="connsiteY2" fmla="*/ 588962 h 885435"/>
                <a:gd name="connsiteX3" fmla="*/ 3362325 w 3362325"/>
                <a:gd name="connsiteY3" fmla="*/ 227012 h 885435"/>
                <a:gd name="connsiteX4" fmla="*/ 12700 w 3362325"/>
                <a:gd name="connsiteY4" fmla="*/ 0 h 885435"/>
                <a:gd name="connsiteX0" fmla="*/ 12700 w 3362325"/>
                <a:gd name="connsiteY0" fmla="*/ 0 h 885435"/>
                <a:gd name="connsiteX1" fmla="*/ 0 w 3362325"/>
                <a:gd name="connsiteY1" fmla="*/ 346075 h 885435"/>
                <a:gd name="connsiteX2" fmla="*/ 3271837 w 3362325"/>
                <a:gd name="connsiteY2" fmla="*/ 588962 h 885435"/>
                <a:gd name="connsiteX3" fmla="*/ 3362325 w 3362325"/>
                <a:gd name="connsiteY3" fmla="*/ 227012 h 885435"/>
                <a:gd name="connsiteX4" fmla="*/ 12700 w 3362325"/>
                <a:gd name="connsiteY4" fmla="*/ 0 h 88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325" h="885435">
                  <a:moveTo>
                    <a:pt x="12700" y="0"/>
                  </a:moveTo>
                  <a:lnTo>
                    <a:pt x="0" y="346075"/>
                  </a:lnTo>
                  <a:cubicBezTo>
                    <a:pt x="1457324" y="1141412"/>
                    <a:pt x="2647950" y="908050"/>
                    <a:pt x="3271837" y="588962"/>
                  </a:cubicBezTo>
                  <a:lnTo>
                    <a:pt x="3362325" y="227012"/>
                  </a:lnTo>
                  <a:cubicBezTo>
                    <a:pt x="2528888" y="669925"/>
                    <a:pt x="1004888" y="590550"/>
                    <a:pt x="1270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238682" y="28644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77000" y="43060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79945" y="20910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79102" y="26840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79102" y="49846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29474" y="56736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0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167913" y="2540759"/>
            <a:ext cx="3388421" cy="2471629"/>
            <a:chOff x="3167913" y="2540759"/>
            <a:chExt cx="3388421" cy="2471629"/>
          </a:xfrm>
          <a:gradFill>
            <a:gsLst>
              <a:gs pos="0">
                <a:schemeClr val="bg1"/>
              </a:gs>
              <a:gs pos="52000">
                <a:schemeClr val="bg1">
                  <a:alpha val="0"/>
                </a:schemeClr>
              </a:gs>
            </a:gsLst>
            <a:lin ang="120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3766818" y="2540759"/>
              <a:ext cx="2789516" cy="2471629"/>
              <a:chOff x="3771581" y="2525552"/>
              <a:chExt cx="2789516" cy="2471629"/>
            </a:xfrm>
            <a:grpFill/>
          </p:grpSpPr>
          <p:sp>
            <p:nvSpPr>
              <p:cNvPr id="85" name="任意多边形 84"/>
              <p:cNvSpPr/>
              <p:nvPr/>
            </p:nvSpPr>
            <p:spPr>
              <a:xfrm>
                <a:off x="6111619" y="3831214"/>
                <a:ext cx="347504" cy="379585"/>
              </a:xfrm>
              <a:custGeom>
                <a:avLst/>
                <a:gdLst>
                  <a:gd name="connsiteX0" fmla="*/ 127860 w 347504"/>
                  <a:gd name="connsiteY0" fmla="*/ 0 h 379585"/>
                  <a:gd name="connsiteX1" fmla="*/ 347504 w 347504"/>
                  <a:gd name="connsiteY1" fmla="*/ 26450 h 379585"/>
                  <a:gd name="connsiteX2" fmla="*/ 293413 w 347504"/>
                  <a:gd name="connsiteY2" fmla="*/ 153897 h 379585"/>
                  <a:gd name="connsiteX3" fmla="*/ 204028 w 347504"/>
                  <a:gd name="connsiteY3" fmla="*/ 313913 h 379585"/>
                  <a:gd name="connsiteX4" fmla="*/ 199781 w 347504"/>
                  <a:gd name="connsiteY4" fmla="*/ 311659 h 379585"/>
                  <a:gd name="connsiteX5" fmla="*/ 0 w 347504"/>
                  <a:gd name="connsiteY5" fmla="*/ 379585 h 37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7504" h="379585">
                    <a:moveTo>
                      <a:pt x="127860" y="0"/>
                    </a:moveTo>
                    <a:lnTo>
                      <a:pt x="347504" y="26450"/>
                    </a:lnTo>
                    <a:lnTo>
                      <a:pt x="293413" y="153897"/>
                    </a:lnTo>
                    <a:lnTo>
                      <a:pt x="204028" y="313913"/>
                    </a:lnTo>
                    <a:lnTo>
                      <a:pt x="199781" y="311659"/>
                    </a:lnTo>
                    <a:lnTo>
                      <a:pt x="0" y="37958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5139113" y="3779757"/>
                <a:ext cx="899016" cy="1217424"/>
              </a:xfrm>
              <a:custGeom>
                <a:avLst/>
                <a:gdLst>
                  <a:gd name="connsiteX0" fmla="*/ 659279 w 899016"/>
                  <a:gd name="connsiteY0" fmla="*/ 0 h 1217424"/>
                  <a:gd name="connsiteX1" fmla="*/ 899016 w 899016"/>
                  <a:gd name="connsiteY1" fmla="*/ 415545 h 1217424"/>
                  <a:gd name="connsiteX2" fmla="*/ 683253 w 899016"/>
                  <a:gd name="connsiteY2" fmla="*/ 335633 h 1217424"/>
                  <a:gd name="connsiteX3" fmla="*/ 561474 w 899016"/>
                  <a:gd name="connsiteY3" fmla="*/ 983319 h 1217424"/>
                  <a:gd name="connsiteX4" fmla="*/ 562878 w 899016"/>
                  <a:gd name="connsiteY4" fmla="*/ 989543 h 1217424"/>
                  <a:gd name="connsiteX5" fmla="*/ 555345 w 899016"/>
                  <a:gd name="connsiteY5" fmla="*/ 995447 h 1217424"/>
                  <a:gd name="connsiteX6" fmla="*/ 180734 w 899016"/>
                  <a:gd name="connsiteY6" fmla="*/ 1213589 h 1217424"/>
                  <a:gd name="connsiteX7" fmla="*/ 171503 w 899016"/>
                  <a:gd name="connsiteY7" fmla="*/ 1217424 h 1217424"/>
                  <a:gd name="connsiteX8" fmla="*/ 126487 w 899016"/>
                  <a:gd name="connsiteY8" fmla="*/ 1151653 h 1217424"/>
                  <a:gd name="connsiteX9" fmla="*/ 183799 w 899016"/>
                  <a:gd name="connsiteY9" fmla="*/ 179803 h 1217424"/>
                  <a:gd name="connsiteX10" fmla="*/ 0 w 899016"/>
                  <a:gd name="connsiteY10" fmla="*/ 115873 h 1217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9016" h="1217424">
                    <a:moveTo>
                      <a:pt x="659279" y="0"/>
                    </a:moveTo>
                    <a:lnTo>
                      <a:pt x="899016" y="415545"/>
                    </a:lnTo>
                    <a:lnTo>
                      <a:pt x="683253" y="335633"/>
                    </a:lnTo>
                    <a:cubicBezTo>
                      <a:pt x="587691" y="548899"/>
                      <a:pt x="525014" y="759106"/>
                      <a:pt x="561474" y="983319"/>
                    </a:cubicBezTo>
                    <a:lnTo>
                      <a:pt x="562878" y="989543"/>
                    </a:lnTo>
                    <a:lnTo>
                      <a:pt x="555345" y="995447"/>
                    </a:lnTo>
                    <a:cubicBezTo>
                      <a:pt x="439301" y="1078035"/>
                      <a:pt x="313905" y="1151202"/>
                      <a:pt x="180734" y="1213589"/>
                    </a:cubicBezTo>
                    <a:lnTo>
                      <a:pt x="171503" y="1217424"/>
                    </a:lnTo>
                    <a:lnTo>
                      <a:pt x="126487" y="1151653"/>
                    </a:lnTo>
                    <a:cubicBezTo>
                      <a:pt x="-30841" y="882346"/>
                      <a:pt x="-58935" y="554393"/>
                      <a:pt x="183799" y="179803"/>
                    </a:cubicBezTo>
                    <a:lnTo>
                      <a:pt x="0" y="1158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3771581" y="2946696"/>
                <a:ext cx="2249536" cy="470491"/>
              </a:xfrm>
              <a:custGeom>
                <a:avLst/>
                <a:gdLst>
                  <a:gd name="connsiteX0" fmla="*/ 895020 w 2249536"/>
                  <a:gd name="connsiteY0" fmla="*/ 6 h 470491"/>
                  <a:gd name="connsiteX1" fmla="*/ 2077725 w 2249536"/>
                  <a:gd name="connsiteY1" fmla="*/ 234749 h 470491"/>
                  <a:gd name="connsiteX2" fmla="*/ 2249536 w 2249536"/>
                  <a:gd name="connsiteY2" fmla="*/ 190797 h 470491"/>
                  <a:gd name="connsiteX3" fmla="*/ 2117681 w 2249536"/>
                  <a:gd name="connsiteY3" fmla="*/ 470491 h 470491"/>
                  <a:gd name="connsiteX4" fmla="*/ 1414451 w 2249536"/>
                  <a:gd name="connsiteY4" fmla="*/ 402565 h 470491"/>
                  <a:gd name="connsiteX5" fmla="*/ 1642201 w 2249536"/>
                  <a:gd name="connsiteY5" fmla="*/ 354617 h 470491"/>
                  <a:gd name="connsiteX6" fmla="*/ 0 w 2249536"/>
                  <a:gd name="connsiteY6" fmla="*/ 118876 h 470491"/>
                  <a:gd name="connsiteX7" fmla="*/ 895020 w 2249536"/>
                  <a:gd name="connsiteY7" fmla="*/ 6 h 47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9536" h="470491">
                    <a:moveTo>
                      <a:pt x="895020" y="6"/>
                    </a:moveTo>
                    <a:cubicBezTo>
                      <a:pt x="1234648" y="-660"/>
                      <a:pt x="1622224" y="57610"/>
                      <a:pt x="2077725" y="234749"/>
                    </a:cubicBezTo>
                    <a:lnTo>
                      <a:pt x="2249536" y="190797"/>
                    </a:lnTo>
                    <a:lnTo>
                      <a:pt x="2117681" y="470491"/>
                    </a:lnTo>
                    <a:lnTo>
                      <a:pt x="1414451" y="402565"/>
                    </a:lnTo>
                    <a:lnTo>
                      <a:pt x="1642201" y="354617"/>
                    </a:lnTo>
                    <a:cubicBezTo>
                      <a:pt x="1294582" y="152173"/>
                      <a:pt x="759168" y="77588"/>
                      <a:pt x="0" y="118876"/>
                    </a:cubicBezTo>
                    <a:cubicBezTo>
                      <a:pt x="263711" y="60274"/>
                      <a:pt x="555392" y="672"/>
                      <a:pt x="89502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5867468" y="2525552"/>
                <a:ext cx="693629" cy="903011"/>
              </a:xfrm>
              <a:custGeom>
                <a:avLst/>
                <a:gdLst>
                  <a:gd name="connsiteX0" fmla="*/ 0 w 693629"/>
                  <a:gd name="connsiteY0" fmla="*/ 0 h 903011"/>
                  <a:gd name="connsiteX1" fmla="*/ 622818 w 693629"/>
                  <a:gd name="connsiteY1" fmla="*/ 212268 h 903011"/>
                  <a:gd name="connsiteX2" fmla="*/ 626309 w 693629"/>
                  <a:gd name="connsiteY2" fmla="*/ 214575 h 903011"/>
                  <a:gd name="connsiteX3" fmla="*/ 645893 w 693629"/>
                  <a:gd name="connsiteY3" fmla="*/ 280257 h 903011"/>
                  <a:gd name="connsiteX4" fmla="*/ 693629 w 693629"/>
                  <a:gd name="connsiteY4" fmla="*/ 688622 h 903011"/>
                  <a:gd name="connsiteX5" fmla="*/ 683032 w 693629"/>
                  <a:gd name="connsiteY5" fmla="*/ 869598 h 903011"/>
                  <a:gd name="connsiteX6" fmla="*/ 455501 w 693629"/>
                  <a:gd name="connsiteY6" fmla="*/ 903011 h 903011"/>
                  <a:gd name="connsiteX7" fmla="*/ 239738 w 693629"/>
                  <a:gd name="connsiteY7" fmla="*/ 607335 h 903011"/>
                  <a:gd name="connsiteX8" fmla="*/ 411549 w 693629"/>
                  <a:gd name="connsiteY8" fmla="*/ 659279 h 903011"/>
                  <a:gd name="connsiteX9" fmla="*/ 0 w 693629"/>
                  <a:gd name="connsiteY9" fmla="*/ 0 h 90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3629" h="903011">
                    <a:moveTo>
                      <a:pt x="0" y="0"/>
                    </a:moveTo>
                    <a:cubicBezTo>
                      <a:pt x="153166" y="31299"/>
                      <a:pt x="421206" y="92565"/>
                      <a:pt x="622818" y="212268"/>
                    </a:cubicBezTo>
                    <a:lnTo>
                      <a:pt x="626309" y="214575"/>
                    </a:lnTo>
                    <a:lnTo>
                      <a:pt x="645893" y="280257"/>
                    </a:lnTo>
                    <a:cubicBezTo>
                      <a:pt x="677192" y="412163"/>
                      <a:pt x="693629" y="548737"/>
                      <a:pt x="693629" y="688622"/>
                    </a:cubicBezTo>
                    <a:lnTo>
                      <a:pt x="683032" y="869598"/>
                    </a:lnTo>
                    <a:lnTo>
                      <a:pt x="455501" y="903011"/>
                    </a:lnTo>
                    <a:lnTo>
                      <a:pt x="239738" y="607335"/>
                    </a:lnTo>
                    <a:lnTo>
                      <a:pt x="411549" y="659279"/>
                    </a:lnTo>
                    <a:cubicBezTo>
                      <a:pt x="598013" y="259717"/>
                      <a:pt x="249060" y="11587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任意多边形 85"/>
            <p:cNvSpPr/>
            <p:nvPr/>
          </p:nvSpPr>
          <p:spPr>
            <a:xfrm>
              <a:off x="3167913" y="3379916"/>
              <a:ext cx="2461305" cy="1241308"/>
            </a:xfrm>
            <a:custGeom>
              <a:avLst/>
              <a:gdLst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3700" h="1479550">
                  <a:moveTo>
                    <a:pt x="0" y="1479550"/>
                  </a:moveTo>
                  <a:cubicBezTo>
                    <a:pt x="297392" y="732367"/>
                    <a:pt x="1178983" y="261408"/>
                    <a:pt x="2406650" y="120650"/>
                  </a:cubicBezTo>
                  <a:lnTo>
                    <a:pt x="2419350" y="0"/>
                  </a:lnTo>
                  <a:lnTo>
                    <a:pt x="2933700" y="247650"/>
                  </a:lnTo>
                  <a:lnTo>
                    <a:pt x="2292350" y="571500"/>
                  </a:lnTo>
                  <a:lnTo>
                    <a:pt x="2317750" y="444500"/>
                  </a:lnTo>
                  <a:cubicBezTo>
                    <a:pt x="1589617" y="506942"/>
                    <a:pt x="566208" y="839258"/>
                    <a:pt x="0" y="147955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0917206" y="197097"/>
            <a:ext cx="1019064" cy="280382"/>
            <a:chOff x="230188" y="2360613"/>
            <a:chExt cx="8683625" cy="2389187"/>
          </a:xfrm>
          <a:solidFill>
            <a:srgbClr val="B82E24"/>
          </a:solidFill>
        </p:grpSpPr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3049588" y="3957638"/>
              <a:ext cx="608012" cy="606425"/>
            </a:xfrm>
            <a:custGeom>
              <a:avLst/>
              <a:gdLst>
                <a:gd name="T0" fmla="*/ 0 w 394"/>
                <a:gd name="T1" fmla="*/ 0 h 392"/>
                <a:gd name="T2" fmla="*/ 1034763 w 394"/>
                <a:gd name="T3" fmla="*/ 0 h 392"/>
                <a:gd name="T4" fmla="*/ 1190983 w 394"/>
                <a:gd name="T5" fmla="*/ 32471 h 392"/>
                <a:gd name="T6" fmla="*/ 1319362 w 394"/>
                <a:gd name="T7" fmla="*/ 117516 h 392"/>
                <a:gd name="T8" fmla="*/ 1407525 w 394"/>
                <a:gd name="T9" fmla="*/ 244309 h 392"/>
                <a:gd name="T10" fmla="*/ 1440007 w 394"/>
                <a:gd name="T11" fmla="*/ 397388 h 392"/>
                <a:gd name="T12" fmla="*/ 1407525 w 394"/>
                <a:gd name="T13" fmla="*/ 555106 h 392"/>
                <a:gd name="T14" fmla="*/ 1319362 w 394"/>
                <a:gd name="T15" fmla="*/ 683446 h 392"/>
                <a:gd name="T16" fmla="*/ 1190983 w 394"/>
                <a:gd name="T17" fmla="*/ 770036 h 392"/>
                <a:gd name="T18" fmla="*/ 1034763 w 394"/>
                <a:gd name="T19" fmla="*/ 799415 h 392"/>
                <a:gd name="T20" fmla="*/ 1034763 w 394"/>
                <a:gd name="T21" fmla="*/ 799415 h 392"/>
                <a:gd name="T22" fmla="*/ 1440007 w 394"/>
                <a:gd name="T23" fmla="*/ 1431835 h 392"/>
                <a:gd name="T24" fmla="*/ 1373497 w 394"/>
                <a:gd name="T25" fmla="*/ 1431835 h 392"/>
                <a:gd name="T26" fmla="*/ 965160 w 394"/>
                <a:gd name="T27" fmla="*/ 799415 h 392"/>
                <a:gd name="T28" fmla="*/ 54136 w 394"/>
                <a:gd name="T29" fmla="*/ 799415 h 392"/>
                <a:gd name="T30" fmla="*/ 54136 w 394"/>
                <a:gd name="T31" fmla="*/ 1431835 h 392"/>
                <a:gd name="T32" fmla="*/ 0 w 394"/>
                <a:gd name="T33" fmla="*/ 1431835 h 392"/>
                <a:gd name="T34" fmla="*/ 0 w 394"/>
                <a:gd name="T35" fmla="*/ 0 h 392"/>
                <a:gd name="T36" fmla="*/ 1169329 w 394"/>
                <a:gd name="T37" fmla="*/ 715917 h 392"/>
                <a:gd name="T38" fmla="*/ 1279147 w 394"/>
                <a:gd name="T39" fmla="*/ 643243 h 392"/>
                <a:gd name="T40" fmla="*/ 1351843 w 394"/>
                <a:gd name="T41" fmla="*/ 533459 h 392"/>
                <a:gd name="T42" fmla="*/ 1381231 w 394"/>
                <a:gd name="T43" fmla="*/ 397388 h 392"/>
                <a:gd name="T44" fmla="*/ 1351843 w 394"/>
                <a:gd name="T45" fmla="*/ 265956 h 392"/>
                <a:gd name="T46" fmla="*/ 1279147 w 394"/>
                <a:gd name="T47" fmla="*/ 157718 h 392"/>
                <a:gd name="T48" fmla="*/ 1169329 w 394"/>
                <a:gd name="T49" fmla="*/ 83498 h 392"/>
                <a:gd name="T50" fmla="*/ 1034763 w 394"/>
                <a:gd name="T51" fmla="*/ 58758 h 392"/>
                <a:gd name="T52" fmla="*/ 54136 w 394"/>
                <a:gd name="T53" fmla="*/ 58758 h 392"/>
                <a:gd name="T54" fmla="*/ 54136 w 394"/>
                <a:gd name="T55" fmla="*/ 745296 h 392"/>
                <a:gd name="T56" fmla="*/ 1034763 w 394"/>
                <a:gd name="T57" fmla="*/ 745296 h 392"/>
                <a:gd name="T58" fmla="*/ 1169329 w 394"/>
                <a:gd name="T59" fmla="*/ 715917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3687763" y="3957638"/>
              <a:ext cx="606425" cy="606425"/>
            </a:xfrm>
            <a:custGeom>
              <a:avLst/>
              <a:gdLst>
                <a:gd name="T0" fmla="*/ 606139 w 926"/>
                <a:gd name="T1" fmla="*/ 606133 h 926"/>
                <a:gd name="T2" fmla="*/ 577992 w 926"/>
                <a:gd name="T3" fmla="*/ 606133 h 926"/>
                <a:gd name="T4" fmla="*/ 555082 w 926"/>
                <a:gd name="T5" fmla="*/ 556386 h 926"/>
                <a:gd name="T6" fmla="*/ 49093 w 926"/>
                <a:gd name="T7" fmla="*/ 556386 h 926"/>
                <a:gd name="T8" fmla="*/ 26183 w 926"/>
                <a:gd name="T9" fmla="*/ 606133 h 926"/>
                <a:gd name="T10" fmla="*/ 0 w 926"/>
                <a:gd name="T11" fmla="*/ 606133 h 926"/>
                <a:gd name="T12" fmla="*/ 286050 w 926"/>
                <a:gd name="T13" fmla="*/ 0 h 926"/>
                <a:gd name="T14" fmla="*/ 310270 w 926"/>
                <a:gd name="T15" fmla="*/ 0 h 926"/>
                <a:gd name="T16" fmla="*/ 606139 w 926"/>
                <a:gd name="T17" fmla="*/ 606133 h 926"/>
                <a:gd name="T18" fmla="*/ 61530 w 926"/>
                <a:gd name="T19" fmla="*/ 533476 h 926"/>
                <a:gd name="T20" fmla="*/ 542645 w 926"/>
                <a:gd name="T21" fmla="*/ 533476 h 926"/>
                <a:gd name="T22" fmla="*/ 297833 w 926"/>
                <a:gd name="T23" fmla="*/ 30765 h 926"/>
                <a:gd name="T24" fmla="*/ 61530 w 926"/>
                <a:gd name="T25" fmla="*/ 533476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4324350" y="3957638"/>
              <a:ext cx="609600" cy="606425"/>
            </a:xfrm>
            <a:custGeom>
              <a:avLst/>
              <a:gdLst>
                <a:gd name="T0" fmla="*/ 0 w 394"/>
                <a:gd name="T1" fmla="*/ 0 h 392"/>
                <a:gd name="T2" fmla="*/ 1035196 w 394"/>
                <a:gd name="T3" fmla="*/ 0 h 392"/>
                <a:gd name="T4" fmla="*/ 1192793 w 394"/>
                <a:gd name="T5" fmla="*/ 32471 h 392"/>
                <a:gd name="T6" fmla="*/ 1319489 w 394"/>
                <a:gd name="T7" fmla="*/ 117516 h 392"/>
                <a:gd name="T8" fmla="*/ 1404467 w 394"/>
                <a:gd name="T9" fmla="*/ 244309 h 392"/>
                <a:gd name="T10" fmla="*/ 1436914 w 394"/>
                <a:gd name="T11" fmla="*/ 397388 h 392"/>
                <a:gd name="T12" fmla="*/ 1404467 w 394"/>
                <a:gd name="T13" fmla="*/ 555106 h 392"/>
                <a:gd name="T14" fmla="*/ 1319489 w 394"/>
                <a:gd name="T15" fmla="*/ 683446 h 392"/>
                <a:gd name="T16" fmla="*/ 1192793 w 394"/>
                <a:gd name="T17" fmla="*/ 770036 h 392"/>
                <a:gd name="T18" fmla="*/ 1035196 w 394"/>
                <a:gd name="T19" fmla="*/ 799415 h 392"/>
                <a:gd name="T20" fmla="*/ 58713 w 394"/>
                <a:gd name="T21" fmla="*/ 799415 h 392"/>
                <a:gd name="T22" fmla="*/ 58713 w 394"/>
                <a:gd name="T23" fmla="*/ 1431835 h 392"/>
                <a:gd name="T24" fmla="*/ 0 w 394"/>
                <a:gd name="T25" fmla="*/ 1431835 h 392"/>
                <a:gd name="T26" fmla="*/ 0 w 394"/>
                <a:gd name="T27" fmla="*/ 0 h 392"/>
                <a:gd name="T28" fmla="*/ 1035196 w 394"/>
                <a:gd name="T29" fmla="*/ 745296 h 392"/>
                <a:gd name="T30" fmla="*/ 1166527 w 394"/>
                <a:gd name="T31" fmla="*/ 715917 h 392"/>
                <a:gd name="T32" fmla="*/ 1276227 w 394"/>
                <a:gd name="T33" fmla="*/ 643243 h 392"/>
                <a:gd name="T34" fmla="*/ 1353480 w 394"/>
                <a:gd name="T35" fmla="*/ 533459 h 392"/>
                <a:gd name="T36" fmla="*/ 1378201 w 394"/>
                <a:gd name="T37" fmla="*/ 397388 h 392"/>
                <a:gd name="T38" fmla="*/ 1353480 w 394"/>
                <a:gd name="T39" fmla="*/ 265956 h 392"/>
                <a:gd name="T40" fmla="*/ 1276227 w 394"/>
                <a:gd name="T41" fmla="*/ 157718 h 392"/>
                <a:gd name="T42" fmla="*/ 1166527 w 394"/>
                <a:gd name="T43" fmla="*/ 83498 h 392"/>
                <a:gd name="T44" fmla="*/ 1035196 w 394"/>
                <a:gd name="T45" fmla="*/ 58758 h 392"/>
                <a:gd name="T46" fmla="*/ 58713 w 394"/>
                <a:gd name="T47" fmla="*/ 58758 h 392"/>
                <a:gd name="T48" fmla="*/ 58713 w 394"/>
                <a:gd name="T49" fmla="*/ 745296 h 392"/>
                <a:gd name="T50" fmla="*/ 1035196 w 394"/>
                <a:gd name="T51" fmla="*/ 745296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4960938" y="3957638"/>
              <a:ext cx="23812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5037138" y="3957638"/>
              <a:ext cx="608012" cy="606425"/>
            </a:xfrm>
            <a:custGeom>
              <a:avLst/>
              <a:gdLst>
                <a:gd name="T0" fmla="*/ 0 w 393"/>
                <a:gd name="T1" fmla="*/ 0 h 392"/>
                <a:gd name="T2" fmla="*/ 718736 w 393"/>
                <a:gd name="T3" fmla="*/ 0 h 392"/>
                <a:gd name="T4" fmla="*/ 1000048 w 393"/>
                <a:gd name="T5" fmla="*/ 54119 h 392"/>
                <a:gd name="T6" fmla="*/ 1225716 w 393"/>
                <a:gd name="T7" fmla="*/ 208745 h 392"/>
                <a:gd name="T8" fmla="*/ 1380283 w 393"/>
                <a:gd name="T9" fmla="*/ 434498 h 392"/>
                <a:gd name="T10" fmla="*/ 1434381 w 393"/>
                <a:gd name="T11" fmla="*/ 712825 h 392"/>
                <a:gd name="T12" fmla="*/ 1380283 w 393"/>
                <a:gd name="T13" fmla="*/ 994244 h 392"/>
                <a:gd name="T14" fmla="*/ 1225716 w 393"/>
                <a:gd name="T15" fmla="*/ 1219997 h 392"/>
                <a:gd name="T16" fmla="*/ 1000048 w 393"/>
                <a:gd name="T17" fmla="*/ 1373077 h 392"/>
                <a:gd name="T18" fmla="*/ 718736 w 393"/>
                <a:gd name="T19" fmla="*/ 1431835 h 392"/>
                <a:gd name="T20" fmla="*/ 0 w 393"/>
                <a:gd name="T21" fmla="*/ 1431835 h 392"/>
                <a:gd name="T22" fmla="*/ 0 w 393"/>
                <a:gd name="T23" fmla="*/ 0 h 392"/>
                <a:gd name="T24" fmla="*/ 718736 w 393"/>
                <a:gd name="T25" fmla="*/ 1373077 h 392"/>
                <a:gd name="T26" fmla="*/ 978409 w 393"/>
                <a:gd name="T27" fmla="*/ 1322050 h 392"/>
                <a:gd name="T28" fmla="*/ 1185528 w 393"/>
                <a:gd name="T29" fmla="*/ 1179795 h 392"/>
                <a:gd name="T30" fmla="*/ 1329276 w 393"/>
                <a:gd name="T31" fmla="*/ 971050 h 392"/>
                <a:gd name="T32" fmla="*/ 1380283 w 393"/>
                <a:gd name="T33" fmla="*/ 712825 h 392"/>
                <a:gd name="T34" fmla="*/ 1329276 w 393"/>
                <a:gd name="T35" fmla="*/ 456146 h 392"/>
                <a:gd name="T36" fmla="*/ 1185528 w 393"/>
                <a:gd name="T37" fmla="*/ 248947 h 392"/>
                <a:gd name="T38" fmla="*/ 978409 w 393"/>
                <a:gd name="T39" fmla="*/ 109784 h 392"/>
                <a:gd name="T40" fmla="*/ 718736 w 393"/>
                <a:gd name="T41" fmla="*/ 58758 h 392"/>
                <a:gd name="T42" fmla="*/ 58735 w 393"/>
                <a:gd name="T43" fmla="*/ 58758 h 392"/>
                <a:gd name="T44" fmla="*/ 58735 w 393"/>
                <a:gd name="T45" fmla="*/ 1373077 h 392"/>
                <a:gd name="T46" fmla="*/ 718736 w 393"/>
                <a:gd name="T47" fmla="*/ 1373077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686425" y="3957638"/>
              <a:ext cx="608013" cy="606425"/>
            </a:xfrm>
            <a:custGeom>
              <a:avLst/>
              <a:gdLst>
                <a:gd name="T0" fmla="*/ 0 w 928"/>
                <a:gd name="T1" fmla="*/ 0 h 926"/>
                <a:gd name="T2" fmla="*/ 607448 w 928"/>
                <a:gd name="T3" fmla="*/ 0 h 926"/>
                <a:gd name="T4" fmla="*/ 607448 w 928"/>
                <a:gd name="T5" fmla="*/ 24219 h 926"/>
                <a:gd name="T6" fmla="*/ 22910 w 928"/>
                <a:gd name="T7" fmla="*/ 24219 h 926"/>
                <a:gd name="T8" fmla="*/ 22910 w 928"/>
                <a:gd name="T9" fmla="*/ 290630 h 926"/>
                <a:gd name="T10" fmla="*/ 595011 w 928"/>
                <a:gd name="T11" fmla="*/ 290630 h 926"/>
                <a:gd name="T12" fmla="*/ 595011 w 928"/>
                <a:gd name="T13" fmla="*/ 315503 h 926"/>
                <a:gd name="T14" fmla="*/ 22910 w 928"/>
                <a:gd name="T15" fmla="*/ 315503 h 926"/>
                <a:gd name="T16" fmla="*/ 22910 w 928"/>
                <a:gd name="T17" fmla="*/ 581259 h 926"/>
                <a:gd name="T18" fmla="*/ 607448 w 928"/>
                <a:gd name="T19" fmla="*/ 581259 h 926"/>
                <a:gd name="T20" fmla="*/ 607448 w 928"/>
                <a:gd name="T21" fmla="*/ 606133 h 926"/>
                <a:gd name="T22" fmla="*/ 0 w 928"/>
                <a:gd name="T23" fmla="*/ 606133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6315075" y="3956050"/>
              <a:ext cx="1190625" cy="608013"/>
            </a:xfrm>
            <a:custGeom>
              <a:avLst/>
              <a:gdLst>
                <a:gd name="T0" fmla="*/ 2754018 w 770"/>
                <a:gd name="T1" fmla="*/ 721051 h 393"/>
                <a:gd name="T2" fmla="*/ 2702989 w 770"/>
                <a:gd name="T3" fmla="*/ 464196 h 393"/>
                <a:gd name="T4" fmla="*/ 2560727 w 770"/>
                <a:gd name="T5" fmla="*/ 252213 h 393"/>
                <a:gd name="T6" fmla="*/ 2351972 w 770"/>
                <a:gd name="T7" fmla="*/ 112954 h 393"/>
                <a:gd name="T8" fmla="*/ 2096827 w 770"/>
                <a:gd name="T9" fmla="*/ 61893 h 393"/>
                <a:gd name="T10" fmla="*/ 1871062 w 770"/>
                <a:gd name="T11" fmla="*/ 102123 h 393"/>
                <a:gd name="T12" fmla="*/ 1673132 w 770"/>
                <a:gd name="T13" fmla="*/ 230551 h 393"/>
                <a:gd name="T14" fmla="*/ 1526230 w 770"/>
                <a:gd name="T15" fmla="*/ 434797 h 393"/>
                <a:gd name="T16" fmla="*/ 1445821 w 770"/>
                <a:gd name="T17" fmla="*/ 721051 h 393"/>
                <a:gd name="T18" fmla="*/ 1362319 w 770"/>
                <a:gd name="T19" fmla="*/ 1024326 h 393"/>
                <a:gd name="T20" fmla="*/ 1209232 w 770"/>
                <a:gd name="T21" fmla="*/ 1247140 h 393"/>
                <a:gd name="T22" fmla="*/ 989653 w 770"/>
                <a:gd name="T23" fmla="*/ 1389494 h 393"/>
                <a:gd name="T24" fmla="*/ 715952 w 770"/>
                <a:gd name="T25" fmla="*/ 1437461 h 393"/>
                <a:gd name="T26" fmla="*/ 434519 w 770"/>
                <a:gd name="T27" fmla="*/ 1378663 h 393"/>
                <a:gd name="T28" fmla="*/ 208755 w 770"/>
                <a:gd name="T29" fmla="*/ 1225478 h 393"/>
                <a:gd name="T30" fmla="*/ 54122 w 770"/>
                <a:gd name="T31" fmla="*/ 998022 h 393"/>
                <a:gd name="T32" fmla="*/ 0 w 770"/>
                <a:gd name="T33" fmla="*/ 716409 h 393"/>
                <a:gd name="T34" fmla="*/ 54122 w 770"/>
                <a:gd name="T35" fmla="*/ 439439 h 393"/>
                <a:gd name="T36" fmla="*/ 208755 w 770"/>
                <a:gd name="T37" fmla="*/ 208888 h 393"/>
                <a:gd name="T38" fmla="*/ 434519 w 770"/>
                <a:gd name="T39" fmla="*/ 54156 h 393"/>
                <a:gd name="T40" fmla="*/ 715952 w 770"/>
                <a:gd name="T41" fmla="*/ 0 h 393"/>
                <a:gd name="T42" fmla="*/ 715952 w 770"/>
                <a:gd name="T43" fmla="*/ 54156 h 393"/>
                <a:gd name="T44" fmla="*/ 456168 w 770"/>
                <a:gd name="T45" fmla="*/ 109860 h 393"/>
                <a:gd name="T46" fmla="*/ 248960 w 770"/>
                <a:gd name="T47" fmla="*/ 252213 h 393"/>
                <a:gd name="T48" fmla="*/ 106697 w 770"/>
                <a:gd name="T49" fmla="*/ 461102 h 393"/>
                <a:gd name="T50" fmla="*/ 54122 w 770"/>
                <a:gd name="T51" fmla="*/ 716409 h 393"/>
                <a:gd name="T52" fmla="*/ 106697 w 770"/>
                <a:gd name="T53" fmla="*/ 976359 h 393"/>
                <a:gd name="T54" fmla="*/ 248960 w 770"/>
                <a:gd name="T55" fmla="*/ 1185248 h 393"/>
                <a:gd name="T56" fmla="*/ 456168 w 770"/>
                <a:gd name="T57" fmla="*/ 1327601 h 393"/>
                <a:gd name="T58" fmla="*/ 715952 w 770"/>
                <a:gd name="T59" fmla="*/ 1378663 h 393"/>
                <a:gd name="T60" fmla="*/ 964911 w 770"/>
                <a:gd name="T61" fmla="*/ 1335338 h 393"/>
                <a:gd name="T62" fmla="*/ 1161296 w 770"/>
                <a:gd name="T63" fmla="*/ 1203815 h 393"/>
                <a:gd name="T64" fmla="*/ 1300466 w 770"/>
                <a:gd name="T65" fmla="*/ 994927 h 393"/>
                <a:gd name="T66" fmla="*/ 1377782 w 770"/>
                <a:gd name="T67" fmla="*/ 721051 h 393"/>
                <a:gd name="T68" fmla="*/ 1461284 w 770"/>
                <a:gd name="T69" fmla="*/ 423966 h 393"/>
                <a:gd name="T70" fmla="*/ 1611278 w 770"/>
                <a:gd name="T71" fmla="*/ 198057 h 393"/>
                <a:gd name="T72" fmla="*/ 1826219 w 770"/>
                <a:gd name="T73" fmla="*/ 54156 h 393"/>
                <a:gd name="T74" fmla="*/ 2096827 w 770"/>
                <a:gd name="T75" fmla="*/ 3095 h 393"/>
                <a:gd name="T76" fmla="*/ 2375167 w 770"/>
                <a:gd name="T77" fmla="*/ 58798 h 393"/>
                <a:gd name="T78" fmla="*/ 2600931 w 770"/>
                <a:gd name="T79" fmla="*/ 215078 h 393"/>
                <a:gd name="T80" fmla="*/ 2754018 w 770"/>
                <a:gd name="T81" fmla="*/ 442534 h 393"/>
                <a:gd name="T82" fmla="*/ 2812779 w 770"/>
                <a:gd name="T83" fmla="*/ 721051 h 393"/>
                <a:gd name="T84" fmla="*/ 2780306 w 770"/>
                <a:gd name="T85" fmla="*/ 928392 h 393"/>
                <a:gd name="T86" fmla="*/ 2695257 w 770"/>
                <a:gd name="T87" fmla="*/ 1115618 h 393"/>
                <a:gd name="T88" fmla="*/ 2563819 w 770"/>
                <a:gd name="T89" fmla="*/ 1265708 h 393"/>
                <a:gd name="T90" fmla="*/ 2396815 w 770"/>
                <a:gd name="T91" fmla="*/ 1375568 h 393"/>
                <a:gd name="T92" fmla="*/ 2396815 w 770"/>
                <a:gd name="T93" fmla="*/ 1313675 h 393"/>
                <a:gd name="T94" fmla="*/ 2542171 w 770"/>
                <a:gd name="T95" fmla="*/ 1210005 h 393"/>
                <a:gd name="T96" fmla="*/ 2655053 w 770"/>
                <a:gd name="T97" fmla="*/ 1072293 h 393"/>
                <a:gd name="T98" fmla="*/ 2729277 w 770"/>
                <a:gd name="T99" fmla="*/ 906730 h 393"/>
                <a:gd name="T100" fmla="*/ 2754018 w 770"/>
                <a:gd name="T101" fmla="*/ 721051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7548563" y="3957638"/>
              <a:ext cx="25400" cy="606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7620000" y="3956050"/>
              <a:ext cx="606425" cy="608013"/>
            </a:xfrm>
            <a:custGeom>
              <a:avLst/>
              <a:gdLst>
                <a:gd name="T0" fmla="*/ 105106 w 393"/>
                <a:gd name="T1" fmla="*/ 976359 h 393"/>
                <a:gd name="T2" fmla="*/ 248853 w 393"/>
                <a:gd name="T3" fmla="*/ 1185248 h 393"/>
                <a:gd name="T4" fmla="*/ 455972 w 393"/>
                <a:gd name="T5" fmla="*/ 1327601 h 393"/>
                <a:gd name="T6" fmla="*/ 715645 w 393"/>
                <a:gd name="T7" fmla="*/ 1378663 h 393"/>
                <a:gd name="T8" fmla="*/ 970680 w 393"/>
                <a:gd name="T9" fmla="*/ 1327601 h 393"/>
                <a:gd name="T10" fmla="*/ 1182437 w 393"/>
                <a:gd name="T11" fmla="*/ 1185248 h 393"/>
                <a:gd name="T12" fmla="*/ 1324639 w 393"/>
                <a:gd name="T13" fmla="*/ 976359 h 393"/>
                <a:gd name="T14" fmla="*/ 1375646 w 393"/>
                <a:gd name="T15" fmla="*/ 721051 h 393"/>
                <a:gd name="T16" fmla="*/ 1375646 w 393"/>
                <a:gd name="T17" fmla="*/ 716409 h 393"/>
                <a:gd name="T18" fmla="*/ 774380 w 393"/>
                <a:gd name="T19" fmla="*/ 716409 h 393"/>
                <a:gd name="T20" fmla="*/ 774380 w 393"/>
                <a:gd name="T21" fmla="*/ 662253 h 393"/>
                <a:gd name="T22" fmla="*/ 1434381 w 393"/>
                <a:gd name="T23" fmla="*/ 662253 h 393"/>
                <a:gd name="T24" fmla="*/ 1434381 w 393"/>
                <a:gd name="T25" fmla="*/ 721051 h 393"/>
                <a:gd name="T26" fmla="*/ 1375646 w 393"/>
                <a:gd name="T27" fmla="*/ 998022 h 393"/>
                <a:gd name="T28" fmla="*/ 1222624 w 393"/>
                <a:gd name="T29" fmla="*/ 1228573 h 393"/>
                <a:gd name="T30" fmla="*/ 992320 w 393"/>
                <a:gd name="T31" fmla="*/ 1383305 h 393"/>
                <a:gd name="T32" fmla="*/ 715645 w 393"/>
                <a:gd name="T33" fmla="*/ 1437461 h 393"/>
                <a:gd name="T34" fmla="*/ 434333 w 393"/>
                <a:gd name="T35" fmla="*/ 1383305 h 393"/>
                <a:gd name="T36" fmla="*/ 208665 w 393"/>
                <a:gd name="T37" fmla="*/ 1228573 h 393"/>
                <a:gd name="T38" fmla="*/ 54098 w 393"/>
                <a:gd name="T39" fmla="*/ 998022 h 393"/>
                <a:gd name="T40" fmla="*/ 0 w 393"/>
                <a:gd name="T41" fmla="*/ 721051 h 393"/>
                <a:gd name="T42" fmla="*/ 0 w 393"/>
                <a:gd name="T43" fmla="*/ 716409 h 393"/>
                <a:gd name="T44" fmla="*/ 54098 w 393"/>
                <a:gd name="T45" fmla="*/ 439439 h 393"/>
                <a:gd name="T46" fmla="*/ 208665 w 393"/>
                <a:gd name="T47" fmla="*/ 208888 h 393"/>
                <a:gd name="T48" fmla="*/ 434333 w 393"/>
                <a:gd name="T49" fmla="*/ 54156 h 393"/>
                <a:gd name="T50" fmla="*/ 715645 w 393"/>
                <a:gd name="T51" fmla="*/ 0 h 393"/>
                <a:gd name="T52" fmla="*/ 922765 w 393"/>
                <a:gd name="T53" fmla="*/ 29399 h 393"/>
                <a:gd name="T54" fmla="*/ 1109790 w 393"/>
                <a:gd name="T55" fmla="*/ 117596 h 393"/>
                <a:gd name="T56" fmla="*/ 989228 w 393"/>
                <a:gd name="T57" fmla="*/ 117596 h 393"/>
                <a:gd name="T58" fmla="*/ 857846 w 393"/>
                <a:gd name="T59" fmla="*/ 72724 h 393"/>
                <a:gd name="T60" fmla="*/ 715645 w 393"/>
                <a:gd name="T61" fmla="*/ 54156 h 393"/>
                <a:gd name="T62" fmla="*/ 455972 w 393"/>
                <a:gd name="T63" fmla="*/ 109860 h 393"/>
                <a:gd name="T64" fmla="*/ 248853 w 393"/>
                <a:gd name="T65" fmla="*/ 249119 h 393"/>
                <a:gd name="T66" fmla="*/ 105106 w 393"/>
                <a:gd name="T67" fmla="*/ 461102 h 393"/>
                <a:gd name="T68" fmla="*/ 54098 w 393"/>
                <a:gd name="T69" fmla="*/ 721051 h 393"/>
                <a:gd name="T70" fmla="*/ 105106 w 393"/>
                <a:gd name="T71" fmla="*/ 976359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8258175" y="3957638"/>
              <a:ext cx="606425" cy="606425"/>
            </a:xfrm>
            <a:custGeom>
              <a:avLst/>
              <a:gdLst>
                <a:gd name="T0" fmla="*/ 583229 w 928"/>
                <a:gd name="T1" fmla="*/ 0 h 926"/>
                <a:gd name="T2" fmla="*/ 607448 w 928"/>
                <a:gd name="T3" fmla="*/ 0 h 926"/>
                <a:gd name="T4" fmla="*/ 607448 w 928"/>
                <a:gd name="T5" fmla="*/ 606133 h 926"/>
                <a:gd name="T6" fmla="*/ 583229 w 928"/>
                <a:gd name="T7" fmla="*/ 606133 h 926"/>
                <a:gd name="T8" fmla="*/ 24874 w 928"/>
                <a:gd name="T9" fmla="*/ 34038 h 926"/>
                <a:gd name="T10" fmla="*/ 24874 w 928"/>
                <a:gd name="T11" fmla="*/ 606133 h 926"/>
                <a:gd name="T12" fmla="*/ 0 w 928"/>
                <a:gd name="T13" fmla="*/ 606133 h 926"/>
                <a:gd name="T14" fmla="*/ 0 w 928"/>
                <a:gd name="T15" fmla="*/ 0 h 926"/>
                <a:gd name="T16" fmla="*/ 24874 w 928"/>
                <a:gd name="T17" fmla="*/ 0 h 926"/>
                <a:gd name="T18" fmla="*/ 583229 w 928"/>
                <a:gd name="T19" fmla="*/ 572095 h 926"/>
                <a:gd name="T20" fmla="*/ 583229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3067050" y="2393950"/>
              <a:ext cx="1487488" cy="1457325"/>
            </a:xfrm>
            <a:custGeom>
              <a:avLst/>
              <a:gdLst>
                <a:gd name="T0" fmla="*/ 968188 w 962"/>
                <a:gd name="T1" fmla="*/ 142305 h 942"/>
                <a:gd name="T2" fmla="*/ 968188 w 962"/>
                <a:gd name="T3" fmla="*/ 201083 h 942"/>
                <a:gd name="T4" fmla="*/ 811979 w 962"/>
                <a:gd name="T5" fmla="*/ 391338 h 942"/>
                <a:gd name="T6" fmla="*/ 1129038 w 962"/>
                <a:gd name="T7" fmla="*/ 576953 h 942"/>
                <a:gd name="T8" fmla="*/ 1447643 w 962"/>
                <a:gd name="T9" fmla="*/ 782676 h 942"/>
                <a:gd name="T10" fmla="*/ 592358 w 962"/>
                <a:gd name="T11" fmla="*/ 767208 h 942"/>
                <a:gd name="T12" fmla="*/ 244367 w 962"/>
                <a:gd name="T13" fmla="*/ 1242073 h 942"/>
                <a:gd name="T14" fmla="*/ 723821 w 962"/>
                <a:gd name="T15" fmla="*/ 29389 h 942"/>
                <a:gd name="T16" fmla="*/ 694435 w 962"/>
                <a:gd name="T17" fmla="*/ 1936582 h 942"/>
                <a:gd name="T18" fmla="*/ 592358 w 962"/>
                <a:gd name="T19" fmla="*/ 1432328 h 942"/>
                <a:gd name="T20" fmla="*/ 289219 w 962"/>
                <a:gd name="T21" fmla="*/ 1214231 h 942"/>
                <a:gd name="T22" fmla="*/ 592358 w 962"/>
                <a:gd name="T23" fmla="*/ 1242073 h 942"/>
                <a:gd name="T24" fmla="*/ 1241941 w 962"/>
                <a:gd name="T25" fmla="*/ 1228152 h 942"/>
                <a:gd name="T26" fmla="*/ 1300713 w 962"/>
                <a:gd name="T27" fmla="*/ 1447796 h 942"/>
                <a:gd name="T28" fmla="*/ 895497 w 962"/>
                <a:gd name="T29" fmla="*/ 1432328 h 942"/>
                <a:gd name="T30" fmla="*/ 1158423 w 962"/>
                <a:gd name="T31" fmla="*/ 1936582 h 942"/>
                <a:gd name="T32" fmla="*/ 1461562 w 962"/>
                <a:gd name="T33" fmla="*/ 2142305 h 942"/>
                <a:gd name="T34" fmla="*/ 895497 w 962"/>
                <a:gd name="T35" fmla="*/ 2126837 h 942"/>
                <a:gd name="T36" fmla="*/ 1040880 w 962"/>
                <a:gd name="T37" fmla="*/ 2791958 h 942"/>
                <a:gd name="T38" fmla="*/ 1432176 w 962"/>
                <a:gd name="T39" fmla="*/ 2762568 h 942"/>
                <a:gd name="T40" fmla="*/ 723821 w 962"/>
                <a:gd name="T41" fmla="*/ 3255995 h 942"/>
                <a:gd name="T42" fmla="*/ 694435 w 962"/>
                <a:gd name="T43" fmla="*/ 2866203 h 942"/>
                <a:gd name="T44" fmla="*/ 434602 w 962"/>
                <a:gd name="T45" fmla="*/ 2126837 h 942"/>
                <a:gd name="T46" fmla="*/ 142290 w 962"/>
                <a:gd name="T47" fmla="*/ 1908740 h 942"/>
                <a:gd name="T48" fmla="*/ 1965763 w 962"/>
                <a:gd name="T49" fmla="*/ 1995360 h 942"/>
                <a:gd name="T50" fmla="*/ 1603852 w 962"/>
                <a:gd name="T51" fmla="*/ 2024749 h 942"/>
                <a:gd name="T52" fmla="*/ 1633238 w 962"/>
                <a:gd name="T53" fmla="*/ 1721578 h 942"/>
                <a:gd name="T54" fmla="*/ 1603852 w 962"/>
                <a:gd name="T55" fmla="*/ 841454 h 942"/>
                <a:gd name="T56" fmla="*/ 2459137 w 962"/>
                <a:gd name="T57" fmla="*/ 852282 h 942"/>
                <a:gd name="T58" fmla="*/ 2821047 w 962"/>
                <a:gd name="T59" fmla="*/ 0 h 942"/>
                <a:gd name="T60" fmla="*/ 3139652 w 962"/>
                <a:gd name="T61" fmla="*/ 142305 h 942"/>
                <a:gd name="T62" fmla="*/ 2952511 w 962"/>
                <a:gd name="T63" fmla="*/ 318639 h 942"/>
                <a:gd name="T64" fmla="*/ 2850433 w 962"/>
                <a:gd name="T65" fmla="*/ 852282 h 942"/>
                <a:gd name="T66" fmla="*/ 3124186 w 962"/>
                <a:gd name="T67" fmla="*/ 1129157 h 942"/>
                <a:gd name="T68" fmla="*/ 3153572 w 962"/>
                <a:gd name="T69" fmla="*/ 2024749 h 942"/>
                <a:gd name="T70" fmla="*/ 2850433 w 962"/>
                <a:gd name="T71" fmla="*/ 1995360 h 942"/>
                <a:gd name="T72" fmla="*/ 2748356 w 962"/>
                <a:gd name="T73" fmla="*/ 3008508 h 942"/>
                <a:gd name="T74" fmla="*/ 3008189 w 962"/>
                <a:gd name="T75" fmla="*/ 3169374 h 942"/>
                <a:gd name="T76" fmla="*/ 3515483 w 962"/>
                <a:gd name="T77" fmla="*/ 2923435 h 942"/>
                <a:gd name="T78" fmla="*/ 2821047 w 962"/>
                <a:gd name="T79" fmla="*/ 3370457 h 942"/>
                <a:gd name="T80" fmla="*/ 2531828 w 962"/>
                <a:gd name="T81" fmla="*/ 1995360 h 942"/>
                <a:gd name="T82" fmla="*/ 1995149 w 962"/>
                <a:gd name="T83" fmla="*/ 2880125 h 942"/>
                <a:gd name="T84" fmla="*/ 1040880 w 962"/>
                <a:gd name="T85" fmla="*/ 3242074 h 942"/>
                <a:gd name="T86" fmla="*/ 1965763 w 962"/>
                <a:gd name="T87" fmla="*/ 1995360 h 942"/>
                <a:gd name="T88" fmla="*/ 2214770 w 962"/>
                <a:gd name="T89" fmla="*/ 621810 h 942"/>
                <a:gd name="T90" fmla="*/ 1619318 w 962"/>
                <a:gd name="T91" fmla="*/ 187162 h 942"/>
                <a:gd name="T92" fmla="*/ 1837393 w 962"/>
                <a:gd name="T93" fmla="*/ 1056458 h 942"/>
                <a:gd name="T94" fmla="*/ 2923125 w 962"/>
                <a:gd name="T95" fmla="*/ 1809745 h 942"/>
                <a:gd name="T96" fmla="*/ 1837393 w 962"/>
                <a:gd name="T97" fmla="*/ 1056458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689475" y="2389188"/>
              <a:ext cx="1377950" cy="1430337"/>
            </a:xfrm>
            <a:custGeom>
              <a:avLst/>
              <a:gdLst>
                <a:gd name="T0" fmla="*/ 1217055 w 891"/>
                <a:gd name="T1" fmla="*/ 1573775 h 926"/>
                <a:gd name="T2" fmla="*/ 434552 w 891"/>
                <a:gd name="T3" fmla="*/ 708044 h 926"/>
                <a:gd name="T4" fmla="*/ 201038 w 891"/>
                <a:gd name="T5" fmla="*/ 517893 h 926"/>
                <a:gd name="T6" fmla="*/ 1099525 w 891"/>
                <a:gd name="T7" fmla="*/ 533352 h 926"/>
                <a:gd name="T8" fmla="*/ 884569 w 891"/>
                <a:gd name="T9" fmla="*/ 29373 h 926"/>
                <a:gd name="T10" fmla="*/ 1128908 w 891"/>
                <a:gd name="T11" fmla="*/ 533352 h 926"/>
                <a:gd name="T12" fmla="*/ 2199050 w 891"/>
                <a:gd name="T13" fmla="*/ 0 h 926"/>
                <a:gd name="T14" fmla="*/ 2502154 w 891"/>
                <a:gd name="T15" fmla="*/ 185514 h 926"/>
                <a:gd name="T16" fmla="*/ 2316581 w 891"/>
                <a:gd name="T17" fmla="*/ 289092 h 926"/>
                <a:gd name="T18" fmla="*/ 2140285 w 891"/>
                <a:gd name="T19" fmla="*/ 533352 h 926"/>
                <a:gd name="T20" fmla="*/ 3051144 w 891"/>
                <a:gd name="T21" fmla="*/ 517893 h 926"/>
                <a:gd name="T22" fmla="*/ 2820723 w 891"/>
                <a:gd name="T23" fmla="*/ 708044 h 926"/>
                <a:gd name="T24" fmla="*/ 2067602 w 891"/>
                <a:gd name="T25" fmla="*/ 1573775 h 926"/>
                <a:gd name="T26" fmla="*/ 3255275 w 891"/>
                <a:gd name="T27" fmla="*/ 1547494 h 926"/>
                <a:gd name="T28" fmla="*/ 3040319 w 891"/>
                <a:gd name="T29" fmla="*/ 1748467 h 926"/>
                <a:gd name="T30" fmla="*/ 0 w 891"/>
                <a:gd name="T31" fmla="*/ 1763927 h 926"/>
                <a:gd name="T32" fmla="*/ 214956 w 891"/>
                <a:gd name="T33" fmla="*/ 1573775 h 926"/>
                <a:gd name="T34" fmla="*/ 592290 w 891"/>
                <a:gd name="T35" fmla="*/ 825536 h 926"/>
                <a:gd name="T36" fmla="*/ 968077 w 891"/>
                <a:gd name="T37" fmla="*/ 1300142 h 926"/>
                <a:gd name="T38" fmla="*/ 420634 w 891"/>
                <a:gd name="T39" fmla="*/ 952304 h 926"/>
                <a:gd name="T40" fmla="*/ 606208 w 891"/>
                <a:gd name="T41" fmla="*/ 3380989 h 926"/>
                <a:gd name="T42" fmla="*/ 635591 w 891"/>
                <a:gd name="T43" fmla="*/ 3136729 h 926"/>
                <a:gd name="T44" fmla="*/ 621672 w 891"/>
                <a:gd name="T45" fmla="*/ 2110219 h 926"/>
                <a:gd name="T46" fmla="*/ 869104 w 891"/>
                <a:gd name="T47" fmla="*/ 2022100 h 926"/>
                <a:gd name="T48" fmla="*/ 2678450 w 891"/>
                <a:gd name="T49" fmla="*/ 2008187 h 926"/>
                <a:gd name="T50" fmla="*/ 2649067 w 891"/>
                <a:gd name="T51" fmla="*/ 3121269 h 926"/>
                <a:gd name="T52" fmla="*/ 2415553 w 891"/>
                <a:gd name="T53" fmla="*/ 3367075 h 926"/>
                <a:gd name="T54" fmla="*/ 825804 w 891"/>
                <a:gd name="T55" fmla="*/ 3180015 h 926"/>
                <a:gd name="T56" fmla="*/ 855186 w 891"/>
                <a:gd name="T57" fmla="*/ 3380989 h 926"/>
                <a:gd name="T58" fmla="*/ 839722 w 891"/>
                <a:gd name="T59" fmla="*/ 2544631 h 926"/>
                <a:gd name="T60" fmla="*/ 2444936 w 891"/>
                <a:gd name="T61" fmla="*/ 2198338 h 926"/>
                <a:gd name="T62" fmla="*/ 839722 w 891"/>
                <a:gd name="T63" fmla="*/ 2716231 h 926"/>
                <a:gd name="T64" fmla="*/ 2444936 w 891"/>
                <a:gd name="T65" fmla="*/ 3034696 h 926"/>
                <a:gd name="T66" fmla="*/ 839722 w 891"/>
                <a:gd name="T67" fmla="*/ 2716231 h 926"/>
                <a:gd name="T68" fmla="*/ 1418094 w 891"/>
                <a:gd name="T69" fmla="*/ 1573775 h 926"/>
                <a:gd name="T70" fmla="*/ 1866564 w 891"/>
                <a:gd name="T71" fmla="*/ 708044 h 926"/>
                <a:gd name="T72" fmla="*/ 2271733 w 891"/>
                <a:gd name="T73" fmla="*/ 1358888 h 926"/>
                <a:gd name="T74" fmla="*/ 2864023 w 891"/>
                <a:gd name="T75" fmla="*/ 938391 h 926"/>
                <a:gd name="T76" fmla="*/ 2834641 w 891"/>
                <a:gd name="T77" fmla="*/ 997137 h 926"/>
                <a:gd name="T78" fmla="*/ 2444936 w 891"/>
                <a:gd name="T79" fmla="*/ 1474835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6280150" y="2547938"/>
              <a:ext cx="782638" cy="1125537"/>
            </a:xfrm>
            <a:custGeom>
              <a:avLst/>
              <a:gdLst>
                <a:gd name="T0" fmla="*/ 248888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70818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8888 w 506"/>
                <a:gd name="T13" fmla="*/ 1490841 h 728"/>
                <a:gd name="T14" fmla="*/ 248888 w 506"/>
                <a:gd name="T15" fmla="*/ 2660006 h 728"/>
                <a:gd name="T16" fmla="*/ 248888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8888 w 506"/>
                <a:gd name="T25" fmla="*/ 214966 h 728"/>
                <a:gd name="T26" fmla="*/ 248888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7235825" y="2547938"/>
              <a:ext cx="782638" cy="1125537"/>
            </a:xfrm>
            <a:custGeom>
              <a:avLst/>
              <a:gdLst>
                <a:gd name="T0" fmla="*/ 244251 w 506"/>
                <a:gd name="T1" fmla="*/ 2660006 h 728"/>
                <a:gd name="T2" fmla="*/ 0 w 506"/>
                <a:gd name="T3" fmla="*/ 2660006 h 728"/>
                <a:gd name="T4" fmla="*/ 0 w 506"/>
                <a:gd name="T5" fmla="*/ 0 h 728"/>
                <a:gd name="T6" fmla="*/ 967727 w 506"/>
                <a:gd name="T7" fmla="*/ 0 h 728"/>
                <a:gd name="T8" fmla="*/ 1836517 w 506"/>
                <a:gd name="T9" fmla="*/ 737688 h 728"/>
                <a:gd name="T10" fmla="*/ 825505 w 506"/>
                <a:gd name="T11" fmla="*/ 1490841 h 728"/>
                <a:gd name="T12" fmla="*/ 244251 w 506"/>
                <a:gd name="T13" fmla="*/ 1490841 h 728"/>
                <a:gd name="T14" fmla="*/ 244251 w 506"/>
                <a:gd name="T15" fmla="*/ 2660006 h 728"/>
                <a:gd name="T16" fmla="*/ 244251 w 506"/>
                <a:gd name="T17" fmla="*/ 1271235 h 728"/>
                <a:gd name="T18" fmla="*/ 825505 w 506"/>
                <a:gd name="T19" fmla="*/ 1271235 h 728"/>
                <a:gd name="T20" fmla="*/ 1592266 w 506"/>
                <a:gd name="T21" fmla="*/ 723769 h 728"/>
                <a:gd name="T22" fmla="*/ 898162 w 506"/>
                <a:gd name="T23" fmla="*/ 214966 h 728"/>
                <a:gd name="T24" fmla="*/ 244251 w 506"/>
                <a:gd name="T25" fmla="*/ 214966 h 728"/>
                <a:gd name="T26" fmla="*/ 244251 w 506"/>
                <a:gd name="T27" fmla="*/ 1271235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8093075" y="2547938"/>
              <a:ext cx="820738" cy="1125537"/>
            </a:xfrm>
            <a:custGeom>
              <a:avLst/>
              <a:gdLst>
                <a:gd name="T0" fmla="*/ 0 w 1255"/>
                <a:gd name="T1" fmla="*/ 91640 h 1720"/>
                <a:gd name="T2" fmla="*/ 0 w 1255"/>
                <a:gd name="T3" fmla="*/ 0 h 1720"/>
                <a:gd name="T4" fmla="*/ 821495 w 1255"/>
                <a:gd name="T5" fmla="*/ 0 h 1720"/>
                <a:gd name="T6" fmla="*/ 821495 w 1255"/>
                <a:gd name="T7" fmla="*/ 91640 h 1720"/>
                <a:gd name="T8" fmla="*/ 465405 w 1255"/>
                <a:gd name="T9" fmla="*/ 91640 h 1720"/>
                <a:gd name="T10" fmla="*/ 465405 w 1255"/>
                <a:gd name="T11" fmla="*/ 1125863 h 1720"/>
                <a:gd name="T12" fmla="*/ 356090 w 1255"/>
                <a:gd name="T13" fmla="*/ 1125863 h 1720"/>
                <a:gd name="T14" fmla="*/ 356090 w 1255"/>
                <a:gd name="T15" fmla="*/ 91640 h 1720"/>
                <a:gd name="T16" fmla="*/ 0 w 1255"/>
                <a:gd name="T17" fmla="*/ 916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230188" y="2360613"/>
              <a:ext cx="1304925" cy="2389187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2389187 h 3650"/>
                <a:gd name="T4" fmla="*/ 130457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812800" y="2533650"/>
              <a:ext cx="1860550" cy="2216150"/>
            </a:xfrm>
            <a:custGeom>
              <a:avLst/>
              <a:gdLst>
                <a:gd name="T0" fmla="*/ 1082671 w 2842"/>
                <a:gd name="T1" fmla="*/ 0 h 3385"/>
                <a:gd name="T2" fmla="*/ 721999 w 2842"/>
                <a:gd name="T3" fmla="*/ 646062 h 3385"/>
                <a:gd name="T4" fmla="*/ 1015904 w 2842"/>
                <a:gd name="T5" fmla="*/ 1051242 h 3385"/>
                <a:gd name="T6" fmla="*/ 418930 w 2842"/>
                <a:gd name="T7" fmla="*/ 1224704 h 3385"/>
                <a:gd name="T8" fmla="*/ 0 w 2842"/>
                <a:gd name="T9" fmla="*/ 1971570 h 3385"/>
                <a:gd name="T10" fmla="*/ 822804 w 2842"/>
                <a:gd name="T11" fmla="*/ 1678976 h 3385"/>
                <a:gd name="T12" fmla="*/ 1199840 w 2842"/>
                <a:gd name="T13" fmla="*/ 2215725 h 3385"/>
                <a:gd name="T14" fmla="*/ 1131764 w 2842"/>
                <a:gd name="T15" fmla="*/ 1580136 h 3385"/>
                <a:gd name="T16" fmla="*/ 1860309 w 2842"/>
                <a:gd name="T17" fmla="*/ 1331399 h 3385"/>
                <a:gd name="T18" fmla="*/ 1082671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6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50505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50505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50505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Words>1537</Words>
  <Application>Microsoft Office PowerPoint</Application>
  <PresentationFormat>宽屏</PresentationFormat>
  <Paragraphs>320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Calibri Light</vt:lpstr>
      <vt:lpstr>宋体</vt:lpstr>
      <vt:lpstr>Arial</vt:lpstr>
      <vt:lpstr>Calibri</vt:lpstr>
      <vt:lpstr>Adobe Arabic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胡占利</cp:lastModifiedBy>
  <cp:revision>147</cp:revision>
  <dcterms:created xsi:type="dcterms:W3CDTF">2013-08-14T15:08:40Z</dcterms:created>
  <dcterms:modified xsi:type="dcterms:W3CDTF">2013-09-12T07:40:14Z</dcterms:modified>
</cp:coreProperties>
</file>