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74" r:id="rId9"/>
    <p:sldId id="267" r:id="rId10"/>
    <p:sldId id="270" r:id="rId11"/>
    <p:sldId id="271" r:id="rId12"/>
    <p:sldId id="265" r:id="rId13"/>
    <p:sldId id="275" r:id="rId14"/>
    <p:sldId id="273" r:id="rId15"/>
    <p:sldId id="272" r:id="rId16"/>
    <p:sldId id="263" r:id="rId17"/>
    <p:sldId id="266" r:id="rId18"/>
    <p:sldId id="276" r:id="rId19"/>
    <p:sldId id="257" r:id="rId20"/>
    <p:sldId id="277" r:id="rId21"/>
    <p:sldId id="268" r:id="rId22"/>
    <p:sldId id="269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146"/>
    <a:srgbClr val="95C53E"/>
    <a:srgbClr val="0D7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544" autoAdjust="0"/>
    <p:restoredTop sz="94660"/>
  </p:normalViewPr>
  <p:slideViewPr>
    <p:cSldViewPr snapToGrid="0">
      <p:cViewPr>
        <p:scale>
          <a:sx n="33" d="100"/>
          <a:sy n="33" d="100"/>
        </p:scale>
        <p:origin x="223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E814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95C53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76139904"/>
        <c:axId val="76149888"/>
      </c:barChart>
      <c:catAx>
        <c:axId val="7613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149888"/>
        <c:crosses val="autoZero"/>
        <c:auto val="1"/>
        <c:lblAlgn val="ctr"/>
        <c:lblOffset val="100"/>
        <c:noMultiLvlLbl val="0"/>
      </c:catAx>
      <c:valAx>
        <c:axId val="76149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3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1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8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4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8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3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1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0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F09A-6E5B-4FEB-AC5A-DD2C1C7CEF6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6907-9D50-4539-BE1A-4BFAE235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4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12"/>
          <p:cNvSpPr/>
          <p:nvPr/>
        </p:nvSpPr>
        <p:spPr>
          <a:xfrm>
            <a:off x="2177143" y="5529943"/>
            <a:ext cx="7837716" cy="870857"/>
          </a:xfrm>
          <a:custGeom>
            <a:avLst/>
            <a:gdLst>
              <a:gd name="connsiteX0" fmla="*/ 0 w 1936750"/>
              <a:gd name="connsiteY0" fmla="*/ 434975 h 434975"/>
              <a:gd name="connsiteX1" fmla="*/ 337345 w 1936750"/>
              <a:gd name="connsiteY1" fmla="*/ 0 h 434975"/>
              <a:gd name="connsiteX2" fmla="*/ 1599405 w 1936750"/>
              <a:gd name="connsiteY2" fmla="*/ 0 h 434975"/>
              <a:gd name="connsiteX3" fmla="*/ 1936750 w 1936750"/>
              <a:gd name="connsiteY3" fmla="*/ 434975 h 434975"/>
              <a:gd name="connsiteX4" fmla="*/ 0 w 1936750"/>
              <a:gd name="connsiteY4" fmla="*/ 434975 h 434975"/>
              <a:gd name="connsiteX0" fmla="*/ 0 w 1936750"/>
              <a:gd name="connsiteY0" fmla="*/ 434977 h 434977"/>
              <a:gd name="connsiteX1" fmla="*/ 337345 w 1936750"/>
              <a:gd name="connsiteY1" fmla="*/ 2 h 434977"/>
              <a:gd name="connsiteX2" fmla="*/ 1599405 w 1936750"/>
              <a:gd name="connsiteY2" fmla="*/ 2 h 434977"/>
              <a:gd name="connsiteX3" fmla="*/ 1936750 w 1936750"/>
              <a:gd name="connsiteY3" fmla="*/ 434977 h 434977"/>
              <a:gd name="connsiteX4" fmla="*/ 0 w 1936750"/>
              <a:gd name="connsiteY4" fmla="*/ 434977 h 434977"/>
              <a:gd name="connsiteX0" fmla="*/ 0 w 1936750"/>
              <a:gd name="connsiteY0" fmla="*/ 434977 h 434977"/>
              <a:gd name="connsiteX1" fmla="*/ 337345 w 1936750"/>
              <a:gd name="connsiteY1" fmla="*/ 2 h 434977"/>
              <a:gd name="connsiteX2" fmla="*/ 1599405 w 1936750"/>
              <a:gd name="connsiteY2" fmla="*/ 2 h 434977"/>
              <a:gd name="connsiteX3" fmla="*/ 1936750 w 1936750"/>
              <a:gd name="connsiteY3" fmla="*/ 434977 h 434977"/>
              <a:gd name="connsiteX4" fmla="*/ 0 w 1936750"/>
              <a:gd name="connsiteY4" fmla="*/ 434977 h 434977"/>
              <a:gd name="connsiteX0" fmla="*/ 0 w 1936750"/>
              <a:gd name="connsiteY0" fmla="*/ 435016 h 435016"/>
              <a:gd name="connsiteX1" fmla="*/ 337345 w 1936750"/>
              <a:gd name="connsiteY1" fmla="*/ 41 h 435016"/>
              <a:gd name="connsiteX2" fmla="*/ 1599405 w 1936750"/>
              <a:gd name="connsiteY2" fmla="*/ 41 h 435016"/>
              <a:gd name="connsiteX3" fmla="*/ 1936750 w 1936750"/>
              <a:gd name="connsiteY3" fmla="*/ 435016 h 435016"/>
              <a:gd name="connsiteX4" fmla="*/ 0 w 1936750"/>
              <a:gd name="connsiteY4" fmla="*/ 435016 h 435016"/>
              <a:gd name="connsiteX0" fmla="*/ 0 w 1936750"/>
              <a:gd name="connsiteY0" fmla="*/ 435016 h 435016"/>
              <a:gd name="connsiteX1" fmla="*/ 337345 w 1936750"/>
              <a:gd name="connsiteY1" fmla="*/ 41 h 435016"/>
              <a:gd name="connsiteX2" fmla="*/ 1599405 w 1936750"/>
              <a:gd name="connsiteY2" fmla="*/ 41 h 435016"/>
              <a:gd name="connsiteX3" fmla="*/ 1936750 w 1936750"/>
              <a:gd name="connsiteY3" fmla="*/ 435016 h 435016"/>
              <a:gd name="connsiteX4" fmla="*/ 0 w 1936750"/>
              <a:gd name="connsiteY4" fmla="*/ 435016 h 435016"/>
              <a:gd name="connsiteX0" fmla="*/ 0 w 1936750"/>
              <a:gd name="connsiteY0" fmla="*/ 435016 h 435016"/>
              <a:gd name="connsiteX1" fmla="*/ 337345 w 1936750"/>
              <a:gd name="connsiteY1" fmla="*/ 41 h 435016"/>
              <a:gd name="connsiteX2" fmla="*/ 1599405 w 1936750"/>
              <a:gd name="connsiteY2" fmla="*/ 41 h 435016"/>
              <a:gd name="connsiteX3" fmla="*/ 1936750 w 1936750"/>
              <a:gd name="connsiteY3" fmla="*/ 435016 h 435016"/>
              <a:gd name="connsiteX4" fmla="*/ 0 w 1936750"/>
              <a:gd name="connsiteY4" fmla="*/ 435016 h 435016"/>
              <a:gd name="connsiteX0" fmla="*/ 0 w 1936750"/>
              <a:gd name="connsiteY0" fmla="*/ 435016 h 435016"/>
              <a:gd name="connsiteX1" fmla="*/ 337345 w 1936750"/>
              <a:gd name="connsiteY1" fmla="*/ 41 h 435016"/>
              <a:gd name="connsiteX2" fmla="*/ 1599405 w 1936750"/>
              <a:gd name="connsiteY2" fmla="*/ 41 h 435016"/>
              <a:gd name="connsiteX3" fmla="*/ 1936750 w 1936750"/>
              <a:gd name="connsiteY3" fmla="*/ 435016 h 435016"/>
              <a:gd name="connsiteX4" fmla="*/ 0 w 1936750"/>
              <a:gd name="connsiteY4" fmla="*/ 435016 h 435016"/>
              <a:gd name="connsiteX0" fmla="*/ 0 w 1936750"/>
              <a:gd name="connsiteY0" fmla="*/ 435016 h 435016"/>
              <a:gd name="connsiteX1" fmla="*/ 337345 w 1936750"/>
              <a:gd name="connsiteY1" fmla="*/ 41 h 435016"/>
              <a:gd name="connsiteX2" fmla="*/ 1599405 w 1936750"/>
              <a:gd name="connsiteY2" fmla="*/ 41 h 435016"/>
              <a:gd name="connsiteX3" fmla="*/ 1936750 w 1936750"/>
              <a:gd name="connsiteY3" fmla="*/ 435016 h 435016"/>
              <a:gd name="connsiteX4" fmla="*/ 0 w 1936750"/>
              <a:gd name="connsiteY4" fmla="*/ 435016 h 43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056461" y="1613662"/>
            <a:ext cx="2079078" cy="1567686"/>
            <a:chOff x="5316341" y="1613662"/>
            <a:chExt cx="2079078" cy="1567686"/>
          </a:xfrm>
        </p:grpSpPr>
        <p:sp>
          <p:nvSpPr>
            <p:cNvPr id="9" name="Freeform 899"/>
            <p:cNvSpPr>
              <a:spLocks noEditPoints="1"/>
            </p:cNvSpPr>
            <p:nvPr/>
          </p:nvSpPr>
          <p:spPr bwMode="auto">
            <a:xfrm>
              <a:off x="5316341" y="1883341"/>
              <a:ext cx="2079078" cy="1041614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00"/>
            <p:cNvSpPr>
              <a:spLocks/>
            </p:cNvSpPr>
            <p:nvPr/>
          </p:nvSpPr>
          <p:spPr bwMode="auto">
            <a:xfrm>
              <a:off x="5619279" y="1613662"/>
              <a:ext cx="1473199" cy="1567686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  <a:gd name="connsiteX0" fmla="*/ 6800 w 10000"/>
                <a:gd name="connsiteY0" fmla="*/ 926 h 9770"/>
                <a:gd name="connsiteX1" fmla="*/ 6867 w 10000"/>
                <a:gd name="connsiteY1" fmla="*/ 1947 h 9770"/>
                <a:gd name="connsiteX2" fmla="*/ 6800 w 10000"/>
                <a:gd name="connsiteY2" fmla="*/ 2899 h 9770"/>
                <a:gd name="connsiteX3" fmla="*/ 6933 w 10000"/>
                <a:gd name="connsiteY3" fmla="*/ 3171 h 9770"/>
                <a:gd name="connsiteX4" fmla="*/ 6933 w 10000"/>
                <a:gd name="connsiteY4" fmla="*/ 3988 h 9770"/>
                <a:gd name="connsiteX5" fmla="*/ 6800 w 10000"/>
                <a:gd name="connsiteY5" fmla="*/ 4396 h 9770"/>
                <a:gd name="connsiteX6" fmla="*/ 6467 w 10000"/>
                <a:gd name="connsiteY6" fmla="*/ 4668 h 9770"/>
                <a:gd name="connsiteX7" fmla="*/ 6400 w 10000"/>
                <a:gd name="connsiteY7" fmla="*/ 5348 h 9770"/>
                <a:gd name="connsiteX8" fmla="*/ 6133 w 10000"/>
                <a:gd name="connsiteY8" fmla="*/ 5892 h 9770"/>
                <a:gd name="connsiteX9" fmla="*/ 6400 w 10000"/>
                <a:gd name="connsiteY9" fmla="*/ 5892 h 9770"/>
                <a:gd name="connsiteX10" fmla="*/ 6800 w 10000"/>
                <a:gd name="connsiteY10" fmla="*/ 6641 h 9770"/>
                <a:gd name="connsiteX11" fmla="*/ 7267 w 10000"/>
                <a:gd name="connsiteY11" fmla="*/ 6777 h 9770"/>
                <a:gd name="connsiteX12" fmla="*/ 8800 w 10000"/>
                <a:gd name="connsiteY12" fmla="*/ 7457 h 9770"/>
                <a:gd name="connsiteX13" fmla="*/ 10000 w 10000"/>
                <a:gd name="connsiteY13" fmla="*/ 8205 h 9770"/>
                <a:gd name="connsiteX14" fmla="*/ 10000 w 10000"/>
                <a:gd name="connsiteY14" fmla="*/ 9770 h 9770"/>
                <a:gd name="connsiteX15" fmla="*/ 0 w 10000"/>
                <a:gd name="connsiteY15" fmla="*/ 9770 h 9770"/>
                <a:gd name="connsiteX16" fmla="*/ 0 w 10000"/>
                <a:gd name="connsiteY16" fmla="*/ 8205 h 9770"/>
                <a:gd name="connsiteX17" fmla="*/ 1200 w 10000"/>
                <a:gd name="connsiteY17" fmla="*/ 7457 h 9770"/>
                <a:gd name="connsiteX18" fmla="*/ 2733 w 10000"/>
                <a:gd name="connsiteY18" fmla="*/ 6777 h 9770"/>
                <a:gd name="connsiteX19" fmla="*/ 3200 w 10000"/>
                <a:gd name="connsiteY19" fmla="*/ 6641 h 9770"/>
                <a:gd name="connsiteX20" fmla="*/ 3600 w 10000"/>
                <a:gd name="connsiteY20" fmla="*/ 5892 h 9770"/>
                <a:gd name="connsiteX21" fmla="*/ 3800 w 10000"/>
                <a:gd name="connsiteY21" fmla="*/ 5892 h 9770"/>
                <a:gd name="connsiteX22" fmla="*/ 3533 w 10000"/>
                <a:gd name="connsiteY22" fmla="*/ 5416 h 9770"/>
                <a:gd name="connsiteX23" fmla="*/ 3467 w 10000"/>
                <a:gd name="connsiteY23" fmla="*/ 4532 h 9770"/>
                <a:gd name="connsiteX24" fmla="*/ 3267 w 10000"/>
                <a:gd name="connsiteY24" fmla="*/ 4532 h 9770"/>
                <a:gd name="connsiteX25" fmla="*/ 2933 w 10000"/>
                <a:gd name="connsiteY25" fmla="*/ 3375 h 9770"/>
                <a:gd name="connsiteX26" fmla="*/ 3067 w 10000"/>
                <a:gd name="connsiteY26" fmla="*/ 2899 h 9770"/>
                <a:gd name="connsiteX27" fmla="*/ 3867 w 10000"/>
                <a:gd name="connsiteY27" fmla="*/ 246 h 9770"/>
                <a:gd name="connsiteX28" fmla="*/ 6000 w 10000"/>
                <a:gd name="connsiteY28" fmla="*/ 246 h 9770"/>
                <a:gd name="connsiteX29" fmla="*/ 6200 w 10000"/>
                <a:gd name="connsiteY29" fmla="*/ 450 h 9770"/>
                <a:gd name="connsiteX30" fmla="*/ 6533 w 10000"/>
                <a:gd name="connsiteY30" fmla="*/ 450 h 9770"/>
                <a:gd name="connsiteX31" fmla="*/ 6800 w 10000"/>
                <a:gd name="connsiteY31" fmla="*/ 926 h 9770"/>
                <a:gd name="connsiteX0" fmla="*/ 6800 w 10000"/>
                <a:gd name="connsiteY0" fmla="*/ 947 h 10202"/>
                <a:gd name="connsiteX1" fmla="*/ 6867 w 10000"/>
                <a:gd name="connsiteY1" fmla="*/ 1992 h 10202"/>
                <a:gd name="connsiteX2" fmla="*/ 6800 w 10000"/>
                <a:gd name="connsiteY2" fmla="*/ 2966 h 10202"/>
                <a:gd name="connsiteX3" fmla="*/ 6933 w 10000"/>
                <a:gd name="connsiteY3" fmla="*/ 3245 h 10202"/>
                <a:gd name="connsiteX4" fmla="*/ 6933 w 10000"/>
                <a:gd name="connsiteY4" fmla="*/ 4081 h 10202"/>
                <a:gd name="connsiteX5" fmla="*/ 6800 w 10000"/>
                <a:gd name="connsiteY5" fmla="*/ 4498 h 10202"/>
                <a:gd name="connsiteX6" fmla="*/ 6467 w 10000"/>
                <a:gd name="connsiteY6" fmla="*/ 4777 h 10202"/>
                <a:gd name="connsiteX7" fmla="*/ 6400 w 10000"/>
                <a:gd name="connsiteY7" fmla="*/ 5473 h 10202"/>
                <a:gd name="connsiteX8" fmla="*/ 6133 w 10000"/>
                <a:gd name="connsiteY8" fmla="*/ 6030 h 10202"/>
                <a:gd name="connsiteX9" fmla="*/ 6400 w 10000"/>
                <a:gd name="connsiteY9" fmla="*/ 6030 h 10202"/>
                <a:gd name="connsiteX10" fmla="*/ 6800 w 10000"/>
                <a:gd name="connsiteY10" fmla="*/ 6796 h 10202"/>
                <a:gd name="connsiteX11" fmla="*/ 7267 w 10000"/>
                <a:gd name="connsiteY11" fmla="*/ 6936 h 10202"/>
                <a:gd name="connsiteX12" fmla="*/ 8800 w 10000"/>
                <a:gd name="connsiteY12" fmla="*/ 7632 h 10202"/>
                <a:gd name="connsiteX13" fmla="*/ 10000 w 10000"/>
                <a:gd name="connsiteY13" fmla="*/ 8397 h 10202"/>
                <a:gd name="connsiteX14" fmla="*/ 10000 w 10000"/>
                <a:gd name="connsiteY14" fmla="*/ 9999 h 10202"/>
                <a:gd name="connsiteX15" fmla="*/ 0 w 10000"/>
                <a:gd name="connsiteY15" fmla="*/ 9999 h 10202"/>
                <a:gd name="connsiteX16" fmla="*/ 0 w 10000"/>
                <a:gd name="connsiteY16" fmla="*/ 8397 h 10202"/>
                <a:gd name="connsiteX17" fmla="*/ 1200 w 10000"/>
                <a:gd name="connsiteY17" fmla="*/ 7632 h 10202"/>
                <a:gd name="connsiteX18" fmla="*/ 2733 w 10000"/>
                <a:gd name="connsiteY18" fmla="*/ 6936 h 10202"/>
                <a:gd name="connsiteX19" fmla="*/ 3200 w 10000"/>
                <a:gd name="connsiteY19" fmla="*/ 6796 h 10202"/>
                <a:gd name="connsiteX20" fmla="*/ 3600 w 10000"/>
                <a:gd name="connsiteY20" fmla="*/ 6030 h 10202"/>
                <a:gd name="connsiteX21" fmla="*/ 3800 w 10000"/>
                <a:gd name="connsiteY21" fmla="*/ 6030 h 10202"/>
                <a:gd name="connsiteX22" fmla="*/ 3533 w 10000"/>
                <a:gd name="connsiteY22" fmla="*/ 5543 h 10202"/>
                <a:gd name="connsiteX23" fmla="*/ 3467 w 10000"/>
                <a:gd name="connsiteY23" fmla="*/ 4638 h 10202"/>
                <a:gd name="connsiteX24" fmla="*/ 3267 w 10000"/>
                <a:gd name="connsiteY24" fmla="*/ 4638 h 10202"/>
                <a:gd name="connsiteX25" fmla="*/ 2933 w 10000"/>
                <a:gd name="connsiteY25" fmla="*/ 3453 h 10202"/>
                <a:gd name="connsiteX26" fmla="*/ 3067 w 10000"/>
                <a:gd name="connsiteY26" fmla="*/ 2966 h 10202"/>
                <a:gd name="connsiteX27" fmla="*/ 3867 w 10000"/>
                <a:gd name="connsiteY27" fmla="*/ 251 h 10202"/>
                <a:gd name="connsiteX28" fmla="*/ 6000 w 10000"/>
                <a:gd name="connsiteY28" fmla="*/ 251 h 10202"/>
                <a:gd name="connsiteX29" fmla="*/ 6200 w 10000"/>
                <a:gd name="connsiteY29" fmla="*/ 460 h 10202"/>
                <a:gd name="connsiteX30" fmla="*/ 6533 w 10000"/>
                <a:gd name="connsiteY30" fmla="*/ 460 h 10202"/>
                <a:gd name="connsiteX31" fmla="*/ 6800 w 10000"/>
                <a:gd name="connsiteY31" fmla="*/ 947 h 10202"/>
                <a:gd name="connsiteX0" fmla="*/ 6800 w 10000"/>
                <a:gd name="connsiteY0" fmla="*/ 947 h 10202"/>
                <a:gd name="connsiteX1" fmla="*/ 6867 w 10000"/>
                <a:gd name="connsiteY1" fmla="*/ 1992 h 10202"/>
                <a:gd name="connsiteX2" fmla="*/ 6800 w 10000"/>
                <a:gd name="connsiteY2" fmla="*/ 2966 h 10202"/>
                <a:gd name="connsiteX3" fmla="*/ 6933 w 10000"/>
                <a:gd name="connsiteY3" fmla="*/ 3245 h 10202"/>
                <a:gd name="connsiteX4" fmla="*/ 6933 w 10000"/>
                <a:gd name="connsiteY4" fmla="*/ 4081 h 10202"/>
                <a:gd name="connsiteX5" fmla="*/ 6800 w 10000"/>
                <a:gd name="connsiteY5" fmla="*/ 4498 h 10202"/>
                <a:gd name="connsiteX6" fmla="*/ 6467 w 10000"/>
                <a:gd name="connsiteY6" fmla="*/ 4777 h 10202"/>
                <a:gd name="connsiteX7" fmla="*/ 6400 w 10000"/>
                <a:gd name="connsiteY7" fmla="*/ 5473 h 10202"/>
                <a:gd name="connsiteX8" fmla="*/ 6133 w 10000"/>
                <a:gd name="connsiteY8" fmla="*/ 6030 h 10202"/>
                <a:gd name="connsiteX9" fmla="*/ 6400 w 10000"/>
                <a:gd name="connsiteY9" fmla="*/ 6030 h 10202"/>
                <a:gd name="connsiteX10" fmla="*/ 6800 w 10000"/>
                <a:gd name="connsiteY10" fmla="*/ 6796 h 10202"/>
                <a:gd name="connsiteX11" fmla="*/ 7267 w 10000"/>
                <a:gd name="connsiteY11" fmla="*/ 6936 h 10202"/>
                <a:gd name="connsiteX12" fmla="*/ 8800 w 10000"/>
                <a:gd name="connsiteY12" fmla="*/ 7632 h 10202"/>
                <a:gd name="connsiteX13" fmla="*/ 10000 w 10000"/>
                <a:gd name="connsiteY13" fmla="*/ 8397 h 10202"/>
                <a:gd name="connsiteX14" fmla="*/ 10000 w 10000"/>
                <a:gd name="connsiteY14" fmla="*/ 9999 h 10202"/>
                <a:gd name="connsiteX15" fmla="*/ 0 w 10000"/>
                <a:gd name="connsiteY15" fmla="*/ 9999 h 10202"/>
                <a:gd name="connsiteX16" fmla="*/ 0 w 10000"/>
                <a:gd name="connsiteY16" fmla="*/ 8397 h 10202"/>
                <a:gd name="connsiteX17" fmla="*/ 1200 w 10000"/>
                <a:gd name="connsiteY17" fmla="*/ 7632 h 10202"/>
                <a:gd name="connsiteX18" fmla="*/ 2733 w 10000"/>
                <a:gd name="connsiteY18" fmla="*/ 6936 h 10202"/>
                <a:gd name="connsiteX19" fmla="*/ 3200 w 10000"/>
                <a:gd name="connsiteY19" fmla="*/ 6796 h 10202"/>
                <a:gd name="connsiteX20" fmla="*/ 3600 w 10000"/>
                <a:gd name="connsiteY20" fmla="*/ 6030 h 10202"/>
                <a:gd name="connsiteX21" fmla="*/ 3800 w 10000"/>
                <a:gd name="connsiteY21" fmla="*/ 6030 h 10202"/>
                <a:gd name="connsiteX22" fmla="*/ 3533 w 10000"/>
                <a:gd name="connsiteY22" fmla="*/ 5543 h 10202"/>
                <a:gd name="connsiteX23" fmla="*/ 3467 w 10000"/>
                <a:gd name="connsiteY23" fmla="*/ 4638 h 10202"/>
                <a:gd name="connsiteX24" fmla="*/ 3267 w 10000"/>
                <a:gd name="connsiteY24" fmla="*/ 4638 h 10202"/>
                <a:gd name="connsiteX25" fmla="*/ 2933 w 10000"/>
                <a:gd name="connsiteY25" fmla="*/ 3453 h 10202"/>
                <a:gd name="connsiteX26" fmla="*/ 3067 w 10000"/>
                <a:gd name="connsiteY26" fmla="*/ 2966 h 10202"/>
                <a:gd name="connsiteX27" fmla="*/ 3867 w 10000"/>
                <a:gd name="connsiteY27" fmla="*/ 251 h 10202"/>
                <a:gd name="connsiteX28" fmla="*/ 6000 w 10000"/>
                <a:gd name="connsiteY28" fmla="*/ 251 h 10202"/>
                <a:gd name="connsiteX29" fmla="*/ 6200 w 10000"/>
                <a:gd name="connsiteY29" fmla="*/ 460 h 10202"/>
                <a:gd name="connsiteX30" fmla="*/ 6533 w 10000"/>
                <a:gd name="connsiteY30" fmla="*/ 460 h 10202"/>
                <a:gd name="connsiteX31" fmla="*/ 6800 w 10000"/>
                <a:gd name="connsiteY31" fmla="*/ 947 h 10202"/>
                <a:gd name="connsiteX0" fmla="*/ 6800 w 10000"/>
                <a:gd name="connsiteY0" fmla="*/ 947 h 10202"/>
                <a:gd name="connsiteX1" fmla="*/ 6867 w 10000"/>
                <a:gd name="connsiteY1" fmla="*/ 1992 h 10202"/>
                <a:gd name="connsiteX2" fmla="*/ 6800 w 10000"/>
                <a:gd name="connsiteY2" fmla="*/ 2966 h 10202"/>
                <a:gd name="connsiteX3" fmla="*/ 6933 w 10000"/>
                <a:gd name="connsiteY3" fmla="*/ 3245 h 10202"/>
                <a:gd name="connsiteX4" fmla="*/ 6933 w 10000"/>
                <a:gd name="connsiteY4" fmla="*/ 4081 h 10202"/>
                <a:gd name="connsiteX5" fmla="*/ 6800 w 10000"/>
                <a:gd name="connsiteY5" fmla="*/ 4498 h 10202"/>
                <a:gd name="connsiteX6" fmla="*/ 6467 w 10000"/>
                <a:gd name="connsiteY6" fmla="*/ 4777 h 10202"/>
                <a:gd name="connsiteX7" fmla="*/ 6400 w 10000"/>
                <a:gd name="connsiteY7" fmla="*/ 5473 h 10202"/>
                <a:gd name="connsiteX8" fmla="*/ 6133 w 10000"/>
                <a:gd name="connsiteY8" fmla="*/ 6030 h 10202"/>
                <a:gd name="connsiteX9" fmla="*/ 6400 w 10000"/>
                <a:gd name="connsiteY9" fmla="*/ 6030 h 10202"/>
                <a:gd name="connsiteX10" fmla="*/ 6800 w 10000"/>
                <a:gd name="connsiteY10" fmla="*/ 6796 h 10202"/>
                <a:gd name="connsiteX11" fmla="*/ 7267 w 10000"/>
                <a:gd name="connsiteY11" fmla="*/ 6936 h 10202"/>
                <a:gd name="connsiteX12" fmla="*/ 8800 w 10000"/>
                <a:gd name="connsiteY12" fmla="*/ 7632 h 10202"/>
                <a:gd name="connsiteX13" fmla="*/ 10000 w 10000"/>
                <a:gd name="connsiteY13" fmla="*/ 8397 h 10202"/>
                <a:gd name="connsiteX14" fmla="*/ 10000 w 10000"/>
                <a:gd name="connsiteY14" fmla="*/ 9999 h 10202"/>
                <a:gd name="connsiteX15" fmla="*/ 0 w 10000"/>
                <a:gd name="connsiteY15" fmla="*/ 9999 h 10202"/>
                <a:gd name="connsiteX16" fmla="*/ 0 w 10000"/>
                <a:gd name="connsiteY16" fmla="*/ 8397 h 10202"/>
                <a:gd name="connsiteX17" fmla="*/ 1200 w 10000"/>
                <a:gd name="connsiteY17" fmla="*/ 7632 h 10202"/>
                <a:gd name="connsiteX18" fmla="*/ 2733 w 10000"/>
                <a:gd name="connsiteY18" fmla="*/ 6936 h 10202"/>
                <a:gd name="connsiteX19" fmla="*/ 3200 w 10000"/>
                <a:gd name="connsiteY19" fmla="*/ 6796 h 10202"/>
                <a:gd name="connsiteX20" fmla="*/ 3600 w 10000"/>
                <a:gd name="connsiteY20" fmla="*/ 6030 h 10202"/>
                <a:gd name="connsiteX21" fmla="*/ 3800 w 10000"/>
                <a:gd name="connsiteY21" fmla="*/ 6030 h 10202"/>
                <a:gd name="connsiteX22" fmla="*/ 3533 w 10000"/>
                <a:gd name="connsiteY22" fmla="*/ 5543 h 10202"/>
                <a:gd name="connsiteX23" fmla="*/ 3467 w 10000"/>
                <a:gd name="connsiteY23" fmla="*/ 4638 h 10202"/>
                <a:gd name="connsiteX24" fmla="*/ 3267 w 10000"/>
                <a:gd name="connsiteY24" fmla="*/ 4638 h 10202"/>
                <a:gd name="connsiteX25" fmla="*/ 2933 w 10000"/>
                <a:gd name="connsiteY25" fmla="*/ 3453 h 10202"/>
                <a:gd name="connsiteX26" fmla="*/ 3067 w 10000"/>
                <a:gd name="connsiteY26" fmla="*/ 2966 h 10202"/>
                <a:gd name="connsiteX27" fmla="*/ 3867 w 10000"/>
                <a:gd name="connsiteY27" fmla="*/ 251 h 10202"/>
                <a:gd name="connsiteX28" fmla="*/ 6000 w 10000"/>
                <a:gd name="connsiteY28" fmla="*/ 251 h 10202"/>
                <a:gd name="connsiteX29" fmla="*/ 6200 w 10000"/>
                <a:gd name="connsiteY29" fmla="*/ 460 h 10202"/>
                <a:gd name="connsiteX30" fmla="*/ 6533 w 10000"/>
                <a:gd name="connsiteY30" fmla="*/ 460 h 10202"/>
                <a:gd name="connsiteX31" fmla="*/ 6800 w 10000"/>
                <a:gd name="connsiteY31" fmla="*/ 947 h 10202"/>
                <a:gd name="connsiteX0" fmla="*/ 6800 w 10000"/>
                <a:gd name="connsiteY0" fmla="*/ 947 h 10823"/>
                <a:gd name="connsiteX1" fmla="*/ 6867 w 10000"/>
                <a:gd name="connsiteY1" fmla="*/ 1992 h 10823"/>
                <a:gd name="connsiteX2" fmla="*/ 6800 w 10000"/>
                <a:gd name="connsiteY2" fmla="*/ 2966 h 10823"/>
                <a:gd name="connsiteX3" fmla="*/ 6933 w 10000"/>
                <a:gd name="connsiteY3" fmla="*/ 3245 h 10823"/>
                <a:gd name="connsiteX4" fmla="*/ 6933 w 10000"/>
                <a:gd name="connsiteY4" fmla="*/ 4081 h 10823"/>
                <a:gd name="connsiteX5" fmla="*/ 6800 w 10000"/>
                <a:gd name="connsiteY5" fmla="*/ 4498 h 10823"/>
                <a:gd name="connsiteX6" fmla="*/ 6467 w 10000"/>
                <a:gd name="connsiteY6" fmla="*/ 4777 h 10823"/>
                <a:gd name="connsiteX7" fmla="*/ 6400 w 10000"/>
                <a:gd name="connsiteY7" fmla="*/ 5473 h 10823"/>
                <a:gd name="connsiteX8" fmla="*/ 6133 w 10000"/>
                <a:gd name="connsiteY8" fmla="*/ 6030 h 10823"/>
                <a:gd name="connsiteX9" fmla="*/ 6400 w 10000"/>
                <a:gd name="connsiteY9" fmla="*/ 6030 h 10823"/>
                <a:gd name="connsiteX10" fmla="*/ 6800 w 10000"/>
                <a:gd name="connsiteY10" fmla="*/ 6796 h 10823"/>
                <a:gd name="connsiteX11" fmla="*/ 7267 w 10000"/>
                <a:gd name="connsiteY11" fmla="*/ 6936 h 10823"/>
                <a:gd name="connsiteX12" fmla="*/ 8800 w 10000"/>
                <a:gd name="connsiteY12" fmla="*/ 7632 h 10823"/>
                <a:gd name="connsiteX13" fmla="*/ 10000 w 10000"/>
                <a:gd name="connsiteY13" fmla="*/ 8397 h 10823"/>
                <a:gd name="connsiteX14" fmla="*/ 10000 w 10000"/>
                <a:gd name="connsiteY14" fmla="*/ 9999 h 10823"/>
                <a:gd name="connsiteX15" fmla="*/ 0 w 10000"/>
                <a:gd name="connsiteY15" fmla="*/ 9999 h 10823"/>
                <a:gd name="connsiteX16" fmla="*/ 0 w 10000"/>
                <a:gd name="connsiteY16" fmla="*/ 8397 h 10823"/>
                <a:gd name="connsiteX17" fmla="*/ 1200 w 10000"/>
                <a:gd name="connsiteY17" fmla="*/ 7632 h 10823"/>
                <a:gd name="connsiteX18" fmla="*/ 2733 w 10000"/>
                <a:gd name="connsiteY18" fmla="*/ 6936 h 10823"/>
                <a:gd name="connsiteX19" fmla="*/ 3200 w 10000"/>
                <a:gd name="connsiteY19" fmla="*/ 6796 h 10823"/>
                <a:gd name="connsiteX20" fmla="*/ 3600 w 10000"/>
                <a:gd name="connsiteY20" fmla="*/ 6030 h 10823"/>
                <a:gd name="connsiteX21" fmla="*/ 3800 w 10000"/>
                <a:gd name="connsiteY21" fmla="*/ 6030 h 10823"/>
                <a:gd name="connsiteX22" fmla="*/ 3533 w 10000"/>
                <a:gd name="connsiteY22" fmla="*/ 5543 h 10823"/>
                <a:gd name="connsiteX23" fmla="*/ 3467 w 10000"/>
                <a:gd name="connsiteY23" fmla="*/ 4638 h 10823"/>
                <a:gd name="connsiteX24" fmla="*/ 3267 w 10000"/>
                <a:gd name="connsiteY24" fmla="*/ 4638 h 10823"/>
                <a:gd name="connsiteX25" fmla="*/ 2933 w 10000"/>
                <a:gd name="connsiteY25" fmla="*/ 3453 h 10823"/>
                <a:gd name="connsiteX26" fmla="*/ 3067 w 10000"/>
                <a:gd name="connsiteY26" fmla="*/ 2966 h 10823"/>
                <a:gd name="connsiteX27" fmla="*/ 3867 w 10000"/>
                <a:gd name="connsiteY27" fmla="*/ 251 h 10823"/>
                <a:gd name="connsiteX28" fmla="*/ 6000 w 10000"/>
                <a:gd name="connsiteY28" fmla="*/ 251 h 10823"/>
                <a:gd name="connsiteX29" fmla="*/ 6200 w 10000"/>
                <a:gd name="connsiteY29" fmla="*/ 460 h 10823"/>
                <a:gd name="connsiteX30" fmla="*/ 6533 w 10000"/>
                <a:gd name="connsiteY30" fmla="*/ 460 h 10823"/>
                <a:gd name="connsiteX31" fmla="*/ 6800 w 10000"/>
                <a:gd name="connsiteY31" fmla="*/ 947 h 10823"/>
                <a:gd name="connsiteX0" fmla="*/ 6800 w 10000"/>
                <a:gd name="connsiteY0" fmla="*/ 947 h 11067"/>
                <a:gd name="connsiteX1" fmla="*/ 6867 w 10000"/>
                <a:gd name="connsiteY1" fmla="*/ 1992 h 11067"/>
                <a:gd name="connsiteX2" fmla="*/ 6800 w 10000"/>
                <a:gd name="connsiteY2" fmla="*/ 2966 h 11067"/>
                <a:gd name="connsiteX3" fmla="*/ 6933 w 10000"/>
                <a:gd name="connsiteY3" fmla="*/ 3245 h 11067"/>
                <a:gd name="connsiteX4" fmla="*/ 6933 w 10000"/>
                <a:gd name="connsiteY4" fmla="*/ 4081 h 11067"/>
                <a:gd name="connsiteX5" fmla="*/ 6800 w 10000"/>
                <a:gd name="connsiteY5" fmla="*/ 4498 h 11067"/>
                <a:gd name="connsiteX6" fmla="*/ 6467 w 10000"/>
                <a:gd name="connsiteY6" fmla="*/ 4777 h 11067"/>
                <a:gd name="connsiteX7" fmla="*/ 6400 w 10000"/>
                <a:gd name="connsiteY7" fmla="*/ 5473 h 11067"/>
                <a:gd name="connsiteX8" fmla="*/ 6133 w 10000"/>
                <a:gd name="connsiteY8" fmla="*/ 6030 h 11067"/>
                <a:gd name="connsiteX9" fmla="*/ 6400 w 10000"/>
                <a:gd name="connsiteY9" fmla="*/ 6030 h 11067"/>
                <a:gd name="connsiteX10" fmla="*/ 6800 w 10000"/>
                <a:gd name="connsiteY10" fmla="*/ 6796 h 11067"/>
                <a:gd name="connsiteX11" fmla="*/ 7267 w 10000"/>
                <a:gd name="connsiteY11" fmla="*/ 6936 h 11067"/>
                <a:gd name="connsiteX12" fmla="*/ 8800 w 10000"/>
                <a:gd name="connsiteY12" fmla="*/ 7632 h 11067"/>
                <a:gd name="connsiteX13" fmla="*/ 10000 w 10000"/>
                <a:gd name="connsiteY13" fmla="*/ 8397 h 11067"/>
                <a:gd name="connsiteX14" fmla="*/ 10000 w 10000"/>
                <a:gd name="connsiteY14" fmla="*/ 9999 h 11067"/>
                <a:gd name="connsiteX15" fmla="*/ 0 w 10000"/>
                <a:gd name="connsiteY15" fmla="*/ 9999 h 11067"/>
                <a:gd name="connsiteX16" fmla="*/ 0 w 10000"/>
                <a:gd name="connsiteY16" fmla="*/ 8397 h 11067"/>
                <a:gd name="connsiteX17" fmla="*/ 1200 w 10000"/>
                <a:gd name="connsiteY17" fmla="*/ 7632 h 11067"/>
                <a:gd name="connsiteX18" fmla="*/ 2733 w 10000"/>
                <a:gd name="connsiteY18" fmla="*/ 6936 h 11067"/>
                <a:gd name="connsiteX19" fmla="*/ 3200 w 10000"/>
                <a:gd name="connsiteY19" fmla="*/ 6796 h 11067"/>
                <a:gd name="connsiteX20" fmla="*/ 3600 w 10000"/>
                <a:gd name="connsiteY20" fmla="*/ 6030 h 11067"/>
                <a:gd name="connsiteX21" fmla="*/ 3800 w 10000"/>
                <a:gd name="connsiteY21" fmla="*/ 6030 h 11067"/>
                <a:gd name="connsiteX22" fmla="*/ 3533 w 10000"/>
                <a:gd name="connsiteY22" fmla="*/ 5543 h 11067"/>
                <a:gd name="connsiteX23" fmla="*/ 3467 w 10000"/>
                <a:gd name="connsiteY23" fmla="*/ 4638 h 11067"/>
                <a:gd name="connsiteX24" fmla="*/ 3267 w 10000"/>
                <a:gd name="connsiteY24" fmla="*/ 4638 h 11067"/>
                <a:gd name="connsiteX25" fmla="*/ 2933 w 10000"/>
                <a:gd name="connsiteY25" fmla="*/ 3453 h 11067"/>
                <a:gd name="connsiteX26" fmla="*/ 3067 w 10000"/>
                <a:gd name="connsiteY26" fmla="*/ 2966 h 11067"/>
                <a:gd name="connsiteX27" fmla="*/ 3867 w 10000"/>
                <a:gd name="connsiteY27" fmla="*/ 251 h 11067"/>
                <a:gd name="connsiteX28" fmla="*/ 6000 w 10000"/>
                <a:gd name="connsiteY28" fmla="*/ 251 h 11067"/>
                <a:gd name="connsiteX29" fmla="*/ 6200 w 10000"/>
                <a:gd name="connsiteY29" fmla="*/ 460 h 11067"/>
                <a:gd name="connsiteX30" fmla="*/ 6533 w 10000"/>
                <a:gd name="connsiteY30" fmla="*/ 460 h 11067"/>
                <a:gd name="connsiteX31" fmla="*/ 6800 w 10000"/>
                <a:gd name="connsiteY31" fmla="*/ 947 h 11067"/>
                <a:gd name="connsiteX0" fmla="*/ 6800 w 10000"/>
                <a:gd name="connsiteY0" fmla="*/ 947 h 11108"/>
                <a:gd name="connsiteX1" fmla="*/ 6867 w 10000"/>
                <a:gd name="connsiteY1" fmla="*/ 1992 h 11108"/>
                <a:gd name="connsiteX2" fmla="*/ 6800 w 10000"/>
                <a:gd name="connsiteY2" fmla="*/ 2966 h 11108"/>
                <a:gd name="connsiteX3" fmla="*/ 6933 w 10000"/>
                <a:gd name="connsiteY3" fmla="*/ 3245 h 11108"/>
                <a:gd name="connsiteX4" fmla="*/ 6933 w 10000"/>
                <a:gd name="connsiteY4" fmla="*/ 4081 h 11108"/>
                <a:gd name="connsiteX5" fmla="*/ 6800 w 10000"/>
                <a:gd name="connsiteY5" fmla="*/ 4498 h 11108"/>
                <a:gd name="connsiteX6" fmla="*/ 6467 w 10000"/>
                <a:gd name="connsiteY6" fmla="*/ 4777 h 11108"/>
                <a:gd name="connsiteX7" fmla="*/ 6400 w 10000"/>
                <a:gd name="connsiteY7" fmla="*/ 5473 h 11108"/>
                <a:gd name="connsiteX8" fmla="*/ 6133 w 10000"/>
                <a:gd name="connsiteY8" fmla="*/ 6030 h 11108"/>
                <a:gd name="connsiteX9" fmla="*/ 6400 w 10000"/>
                <a:gd name="connsiteY9" fmla="*/ 6030 h 11108"/>
                <a:gd name="connsiteX10" fmla="*/ 6800 w 10000"/>
                <a:gd name="connsiteY10" fmla="*/ 6796 h 11108"/>
                <a:gd name="connsiteX11" fmla="*/ 7267 w 10000"/>
                <a:gd name="connsiteY11" fmla="*/ 6936 h 11108"/>
                <a:gd name="connsiteX12" fmla="*/ 8800 w 10000"/>
                <a:gd name="connsiteY12" fmla="*/ 7632 h 11108"/>
                <a:gd name="connsiteX13" fmla="*/ 10000 w 10000"/>
                <a:gd name="connsiteY13" fmla="*/ 8397 h 11108"/>
                <a:gd name="connsiteX14" fmla="*/ 10000 w 10000"/>
                <a:gd name="connsiteY14" fmla="*/ 9999 h 11108"/>
                <a:gd name="connsiteX15" fmla="*/ 0 w 10000"/>
                <a:gd name="connsiteY15" fmla="*/ 9999 h 11108"/>
                <a:gd name="connsiteX16" fmla="*/ 0 w 10000"/>
                <a:gd name="connsiteY16" fmla="*/ 8397 h 11108"/>
                <a:gd name="connsiteX17" fmla="*/ 1200 w 10000"/>
                <a:gd name="connsiteY17" fmla="*/ 7632 h 11108"/>
                <a:gd name="connsiteX18" fmla="*/ 2733 w 10000"/>
                <a:gd name="connsiteY18" fmla="*/ 6936 h 11108"/>
                <a:gd name="connsiteX19" fmla="*/ 3200 w 10000"/>
                <a:gd name="connsiteY19" fmla="*/ 6796 h 11108"/>
                <a:gd name="connsiteX20" fmla="*/ 3600 w 10000"/>
                <a:gd name="connsiteY20" fmla="*/ 6030 h 11108"/>
                <a:gd name="connsiteX21" fmla="*/ 3800 w 10000"/>
                <a:gd name="connsiteY21" fmla="*/ 6030 h 11108"/>
                <a:gd name="connsiteX22" fmla="*/ 3533 w 10000"/>
                <a:gd name="connsiteY22" fmla="*/ 5543 h 11108"/>
                <a:gd name="connsiteX23" fmla="*/ 3467 w 10000"/>
                <a:gd name="connsiteY23" fmla="*/ 4638 h 11108"/>
                <a:gd name="connsiteX24" fmla="*/ 3267 w 10000"/>
                <a:gd name="connsiteY24" fmla="*/ 4638 h 11108"/>
                <a:gd name="connsiteX25" fmla="*/ 2933 w 10000"/>
                <a:gd name="connsiteY25" fmla="*/ 3453 h 11108"/>
                <a:gd name="connsiteX26" fmla="*/ 3067 w 10000"/>
                <a:gd name="connsiteY26" fmla="*/ 2966 h 11108"/>
                <a:gd name="connsiteX27" fmla="*/ 3867 w 10000"/>
                <a:gd name="connsiteY27" fmla="*/ 251 h 11108"/>
                <a:gd name="connsiteX28" fmla="*/ 6000 w 10000"/>
                <a:gd name="connsiteY28" fmla="*/ 251 h 11108"/>
                <a:gd name="connsiteX29" fmla="*/ 6200 w 10000"/>
                <a:gd name="connsiteY29" fmla="*/ 460 h 11108"/>
                <a:gd name="connsiteX30" fmla="*/ 6533 w 10000"/>
                <a:gd name="connsiteY30" fmla="*/ 460 h 11108"/>
                <a:gd name="connsiteX31" fmla="*/ 6800 w 10000"/>
                <a:gd name="connsiteY31" fmla="*/ 947 h 11108"/>
                <a:gd name="connsiteX0" fmla="*/ 6800 w 10000"/>
                <a:gd name="connsiteY0" fmla="*/ 947 h 11143"/>
                <a:gd name="connsiteX1" fmla="*/ 6867 w 10000"/>
                <a:gd name="connsiteY1" fmla="*/ 1992 h 11143"/>
                <a:gd name="connsiteX2" fmla="*/ 6800 w 10000"/>
                <a:gd name="connsiteY2" fmla="*/ 2966 h 11143"/>
                <a:gd name="connsiteX3" fmla="*/ 6933 w 10000"/>
                <a:gd name="connsiteY3" fmla="*/ 3245 h 11143"/>
                <a:gd name="connsiteX4" fmla="*/ 6933 w 10000"/>
                <a:gd name="connsiteY4" fmla="*/ 4081 h 11143"/>
                <a:gd name="connsiteX5" fmla="*/ 6800 w 10000"/>
                <a:gd name="connsiteY5" fmla="*/ 4498 h 11143"/>
                <a:gd name="connsiteX6" fmla="*/ 6467 w 10000"/>
                <a:gd name="connsiteY6" fmla="*/ 4777 h 11143"/>
                <a:gd name="connsiteX7" fmla="*/ 6400 w 10000"/>
                <a:gd name="connsiteY7" fmla="*/ 5473 h 11143"/>
                <a:gd name="connsiteX8" fmla="*/ 6133 w 10000"/>
                <a:gd name="connsiteY8" fmla="*/ 6030 h 11143"/>
                <a:gd name="connsiteX9" fmla="*/ 6400 w 10000"/>
                <a:gd name="connsiteY9" fmla="*/ 6030 h 11143"/>
                <a:gd name="connsiteX10" fmla="*/ 6800 w 10000"/>
                <a:gd name="connsiteY10" fmla="*/ 6796 h 11143"/>
                <a:gd name="connsiteX11" fmla="*/ 7267 w 10000"/>
                <a:gd name="connsiteY11" fmla="*/ 6936 h 11143"/>
                <a:gd name="connsiteX12" fmla="*/ 8800 w 10000"/>
                <a:gd name="connsiteY12" fmla="*/ 7632 h 11143"/>
                <a:gd name="connsiteX13" fmla="*/ 10000 w 10000"/>
                <a:gd name="connsiteY13" fmla="*/ 8397 h 11143"/>
                <a:gd name="connsiteX14" fmla="*/ 10000 w 10000"/>
                <a:gd name="connsiteY14" fmla="*/ 9999 h 11143"/>
                <a:gd name="connsiteX15" fmla="*/ 0 w 10000"/>
                <a:gd name="connsiteY15" fmla="*/ 9999 h 11143"/>
                <a:gd name="connsiteX16" fmla="*/ 0 w 10000"/>
                <a:gd name="connsiteY16" fmla="*/ 8397 h 11143"/>
                <a:gd name="connsiteX17" fmla="*/ 1200 w 10000"/>
                <a:gd name="connsiteY17" fmla="*/ 7632 h 11143"/>
                <a:gd name="connsiteX18" fmla="*/ 2733 w 10000"/>
                <a:gd name="connsiteY18" fmla="*/ 6936 h 11143"/>
                <a:gd name="connsiteX19" fmla="*/ 3200 w 10000"/>
                <a:gd name="connsiteY19" fmla="*/ 6796 h 11143"/>
                <a:gd name="connsiteX20" fmla="*/ 3600 w 10000"/>
                <a:gd name="connsiteY20" fmla="*/ 6030 h 11143"/>
                <a:gd name="connsiteX21" fmla="*/ 3800 w 10000"/>
                <a:gd name="connsiteY21" fmla="*/ 6030 h 11143"/>
                <a:gd name="connsiteX22" fmla="*/ 3533 w 10000"/>
                <a:gd name="connsiteY22" fmla="*/ 5543 h 11143"/>
                <a:gd name="connsiteX23" fmla="*/ 3467 w 10000"/>
                <a:gd name="connsiteY23" fmla="*/ 4638 h 11143"/>
                <a:gd name="connsiteX24" fmla="*/ 3267 w 10000"/>
                <a:gd name="connsiteY24" fmla="*/ 4638 h 11143"/>
                <a:gd name="connsiteX25" fmla="*/ 2933 w 10000"/>
                <a:gd name="connsiteY25" fmla="*/ 3453 h 11143"/>
                <a:gd name="connsiteX26" fmla="*/ 3067 w 10000"/>
                <a:gd name="connsiteY26" fmla="*/ 2966 h 11143"/>
                <a:gd name="connsiteX27" fmla="*/ 3867 w 10000"/>
                <a:gd name="connsiteY27" fmla="*/ 251 h 11143"/>
                <a:gd name="connsiteX28" fmla="*/ 6000 w 10000"/>
                <a:gd name="connsiteY28" fmla="*/ 251 h 11143"/>
                <a:gd name="connsiteX29" fmla="*/ 6200 w 10000"/>
                <a:gd name="connsiteY29" fmla="*/ 460 h 11143"/>
                <a:gd name="connsiteX30" fmla="*/ 6533 w 10000"/>
                <a:gd name="connsiteY30" fmla="*/ 460 h 11143"/>
                <a:gd name="connsiteX31" fmla="*/ 6800 w 10000"/>
                <a:gd name="connsiteY31" fmla="*/ 947 h 1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000" h="11143">
                  <a:moveTo>
                    <a:pt x="6800" y="947"/>
                  </a:moveTo>
                  <a:cubicBezTo>
                    <a:pt x="6867" y="1296"/>
                    <a:pt x="6867" y="1574"/>
                    <a:pt x="6867" y="1992"/>
                  </a:cubicBezTo>
                  <a:cubicBezTo>
                    <a:pt x="6867" y="2131"/>
                    <a:pt x="6800" y="2757"/>
                    <a:pt x="6800" y="2966"/>
                  </a:cubicBezTo>
                  <a:cubicBezTo>
                    <a:pt x="6800" y="3105"/>
                    <a:pt x="6867" y="3105"/>
                    <a:pt x="6933" y="3245"/>
                  </a:cubicBezTo>
                  <a:cubicBezTo>
                    <a:pt x="7000" y="3523"/>
                    <a:pt x="7000" y="3872"/>
                    <a:pt x="6933" y="4081"/>
                  </a:cubicBezTo>
                  <a:cubicBezTo>
                    <a:pt x="6933" y="4220"/>
                    <a:pt x="6867" y="4359"/>
                    <a:pt x="6800" y="4498"/>
                  </a:cubicBezTo>
                  <a:cubicBezTo>
                    <a:pt x="6733" y="4638"/>
                    <a:pt x="6533" y="4638"/>
                    <a:pt x="6467" y="4777"/>
                  </a:cubicBezTo>
                  <a:cubicBezTo>
                    <a:pt x="6400" y="4986"/>
                    <a:pt x="6467" y="5194"/>
                    <a:pt x="6400" y="5473"/>
                  </a:cubicBezTo>
                  <a:cubicBezTo>
                    <a:pt x="6333" y="5682"/>
                    <a:pt x="6133" y="5682"/>
                    <a:pt x="6133" y="6030"/>
                  </a:cubicBezTo>
                  <a:lnTo>
                    <a:pt x="6400" y="6030"/>
                  </a:lnTo>
                  <a:cubicBezTo>
                    <a:pt x="6467" y="6240"/>
                    <a:pt x="6667" y="6657"/>
                    <a:pt x="6800" y="6796"/>
                  </a:cubicBezTo>
                  <a:cubicBezTo>
                    <a:pt x="6933" y="6866"/>
                    <a:pt x="7133" y="6866"/>
                    <a:pt x="7267" y="6936"/>
                  </a:cubicBezTo>
                  <a:lnTo>
                    <a:pt x="8800" y="7632"/>
                  </a:lnTo>
                  <a:cubicBezTo>
                    <a:pt x="9267" y="7840"/>
                    <a:pt x="9867" y="7910"/>
                    <a:pt x="10000" y="8397"/>
                  </a:cubicBezTo>
                  <a:lnTo>
                    <a:pt x="10000" y="9999"/>
                  </a:lnTo>
                  <a:cubicBezTo>
                    <a:pt x="7410" y="11337"/>
                    <a:pt x="4246" y="11703"/>
                    <a:pt x="0" y="9999"/>
                  </a:cubicBezTo>
                  <a:lnTo>
                    <a:pt x="0" y="8397"/>
                  </a:lnTo>
                  <a:cubicBezTo>
                    <a:pt x="200" y="7910"/>
                    <a:pt x="733" y="7840"/>
                    <a:pt x="1200" y="7632"/>
                  </a:cubicBezTo>
                  <a:lnTo>
                    <a:pt x="2733" y="6936"/>
                  </a:lnTo>
                  <a:cubicBezTo>
                    <a:pt x="2933" y="6866"/>
                    <a:pt x="3067" y="6866"/>
                    <a:pt x="3200" y="6796"/>
                  </a:cubicBezTo>
                  <a:cubicBezTo>
                    <a:pt x="3333" y="6657"/>
                    <a:pt x="3533" y="6240"/>
                    <a:pt x="3600" y="6030"/>
                  </a:cubicBezTo>
                  <a:lnTo>
                    <a:pt x="3800" y="6030"/>
                  </a:lnTo>
                  <a:cubicBezTo>
                    <a:pt x="3800" y="5751"/>
                    <a:pt x="3600" y="5682"/>
                    <a:pt x="3533" y="5543"/>
                  </a:cubicBezTo>
                  <a:cubicBezTo>
                    <a:pt x="3533" y="5264"/>
                    <a:pt x="3533" y="4916"/>
                    <a:pt x="3467" y="4638"/>
                  </a:cubicBezTo>
                  <a:cubicBezTo>
                    <a:pt x="3467" y="4707"/>
                    <a:pt x="3267" y="4638"/>
                    <a:pt x="3267" y="4638"/>
                  </a:cubicBezTo>
                  <a:cubicBezTo>
                    <a:pt x="3000" y="4429"/>
                    <a:pt x="3000" y="3733"/>
                    <a:pt x="2933" y="3453"/>
                  </a:cubicBezTo>
                  <a:cubicBezTo>
                    <a:pt x="2933" y="3314"/>
                    <a:pt x="3133" y="3175"/>
                    <a:pt x="3067" y="2966"/>
                  </a:cubicBezTo>
                  <a:cubicBezTo>
                    <a:pt x="2800" y="1505"/>
                    <a:pt x="3200" y="529"/>
                    <a:pt x="3867" y="251"/>
                  </a:cubicBezTo>
                  <a:cubicBezTo>
                    <a:pt x="4333" y="112"/>
                    <a:pt x="5200" y="-236"/>
                    <a:pt x="6000" y="251"/>
                  </a:cubicBezTo>
                  <a:lnTo>
                    <a:pt x="6200" y="460"/>
                  </a:lnTo>
                  <a:lnTo>
                    <a:pt x="6533" y="460"/>
                  </a:lnTo>
                  <a:cubicBezTo>
                    <a:pt x="6667" y="599"/>
                    <a:pt x="6800" y="947"/>
                    <a:pt x="6800" y="9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椭圆 10"/>
          <p:cNvSpPr/>
          <p:nvPr/>
        </p:nvSpPr>
        <p:spPr>
          <a:xfrm>
            <a:off x="4857750" y="1159255"/>
            <a:ext cx="2476500" cy="24765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82906" y="3826814"/>
            <a:ext cx="62261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BUSINESS TEMPLATE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36970" y="5729763"/>
            <a:ext cx="3918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Huan xiang PPT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134173" y="1971225"/>
            <a:ext cx="2160000" cy="2160000"/>
            <a:chOff x="11219608" y="1032668"/>
            <a:chExt cx="3313113" cy="3313114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1741896" y="1032669"/>
              <a:ext cx="2790825" cy="3313113"/>
            </a:xfrm>
            <a:custGeom>
              <a:avLst/>
              <a:gdLst>
                <a:gd name="T0" fmla="*/ 0 w 3515"/>
                <a:gd name="T1" fmla="*/ 3609 h 4173"/>
                <a:gd name="T2" fmla="*/ 163 w 3515"/>
                <a:gd name="T3" fmla="*/ 3747 h 4173"/>
                <a:gd name="T4" fmla="*/ 336 w 3515"/>
                <a:gd name="T5" fmla="*/ 3866 h 4173"/>
                <a:gd name="T6" fmla="*/ 516 w 3515"/>
                <a:gd name="T7" fmla="*/ 3966 h 4173"/>
                <a:gd name="T8" fmla="*/ 704 w 3515"/>
                <a:gd name="T9" fmla="*/ 4045 h 4173"/>
                <a:gd name="T10" fmla="*/ 898 w 3515"/>
                <a:gd name="T11" fmla="*/ 4106 h 4173"/>
                <a:gd name="T12" fmla="*/ 1094 w 3515"/>
                <a:gd name="T13" fmla="*/ 4148 h 4173"/>
                <a:gd name="T14" fmla="*/ 1294 w 3515"/>
                <a:gd name="T15" fmla="*/ 4170 h 4173"/>
                <a:gd name="T16" fmla="*/ 1493 w 3515"/>
                <a:gd name="T17" fmla="*/ 4173 h 4173"/>
                <a:gd name="T18" fmla="*/ 1693 w 3515"/>
                <a:gd name="T19" fmla="*/ 4158 h 4173"/>
                <a:gd name="T20" fmla="*/ 1891 w 3515"/>
                <a:gd name="T21" fmla="*/ 4123 h 4173"/>
                <a:gd name="T22" fmla="*/ 2085 w 3515"/>
                <a:gd name="T23" fmla="*/ 4070 h 4173"/>
                <a:gd name="T24" fmla="*/ 2275 w 3515"/>
                <a:gd name="T25" fmla="*/ 3997 h 4173"/>
                <a:gd name="T26" fmla="*/ 2457 w 3515"/>
                <a:gd name="T27" fmla="*/ 3905 h 4173"/>
                <a:gd name="T28" fmla="*/ 2632 w 3515"/>
                <a:gd name="T29" fmla="*/ 3793 h 4173"/>
                <a:gd name="T30" fmla="*/ 2797 w 3515"/>
                <a:gd name="T31" fmla="*/ 3665 h 4173"/>
                <a:gd name="T32" fmla="*/ 2951 w 3515"/>
                <a:gd name="T33" fmla="*/ 3517 h 4173"/>
                <a:gd name="T34" fmla="*/ 3089 w 3515"/>
                <a:gd name="T35" fmla="*/ 3354 h 4173"/>
                <a:gd name="T36" fmla="*/ 3208 w 3515"/>
                <a:gd name="T37" fmla="*/ 3181 h 4173"/>
                <a:gd name="T38" fmla="*/ 3306 w 3515"/>
                <a:gd name="T39" fmla="*/ 3000 h 4173"/>
                <a:gd name="T40" fmla="*/ 3386 w 3515"/>
                <a:gd name="T41" fmla="*/ 2812 h 4173"/>
                <a:gd name="T42" fmla="*/ 3448 w 3515"/>
                <a:gd name="T43" fmla="*/ 2618 h 4173"/>
                <a:gd name="T44" fmla="*/ 3488 w 3515"/>
                <a:gd name="T45" fmla="*/ 2421 h 4173"/>
                <a:gd name="T46" fmla="*/ 3511 w 3515"/>
                <a:gd name="T47" fmla="*/ 2223 h 4173"/>
                <a:gd name="T48" fmla="*/ 3515 w 3515"/>
                <a:gd name="T49" fmla="*/ 2021 h 4173"/>
                <a:gd name="T50" fmla="*/ 3500 w 3515"/>
                <a:gd name="T51" fmla="*/ 1822 h 4173"/>
                <a:gd name="T52" fmla="*/ 3463 w 3515"/>
                <a:gd name="T53" fmla="*/ 1624 h 4173"/>
                <a:gd name="T54" fmla="*/ 3409 w 3515"/>
                <a:gd name="T55" fmla="*/ 1430 h 4173"/>
                <a:gd name="T56" fmla="*/ 3337 w 3515"/>
                <a:gd name="T57" fmla="*/ 1242 h 4173"/>
                <a:gd name="T58" fmla="*/ 3246 w 3515"/>
                <a:gd name="T59" fmla="*/ 1060 h 4173"/>
                <a:gd name="T60" fmla="*/ 3135 w 3515"/>
                <a:gd name="T61" fmla="*/ 885 h 4173"/>
                <a:gd name="T62" fmla="*/ 3006 w 3515"/>
                <a:gd name="T63" fmla="*/ 720 h 4173"/>
                <a:gd name="T64" fmla="*/ 2857 w 3515"/>
                <a:gd name="T65" fmla="*/ 566 h 4173"/>
                <a:gd name="T66" fmla="*/ 2707 w 3515"/>
                <a:gd name="T67" fmla="*/ 438 h 4173"/>
                <a:gd name="T68" fmla="*/ 2545 w 3515"/>
                <a:gd name="T69" fmla="*/ 324 h 4173"/>
                <a:gd name="T70" fmla="*/ 2375 w 3515"/>
                <a:gd name="T71" fmla="*/ 228 h 4173"/>
                <a:gd name="T72" fmla="*/ 2196 w 3515"/>
                <a:gd name="T73" fmla="*/ 148 h 4173"/>
                <a:gd name="T74" fmla="*/ 2012 w 3515"/>
                <a:gd name="T75" fmla="*/ 84 h 4173"/>
                <a:gd name="T76" fmla="*/ 1822 w 3515"/>
                <a:gd name="T77" fmla="*/ 38 h 4173"/>
                <a:gd name="T78" fmla="*/ 1626 w 3515"/>
                <a:gd name="T79" fmla="*/ 9 h 4173"/>
                <a:gd name="T80" fmla="*/ 1428 w 3515"/>
                <a:gd name="T81" fmla="*/ 0 h 4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15" h="4173">
                  <a:moveTo>
                    <a:pt x="1428" y="2087"/>
                  </a:moveTo>
                  <a:lnTo>
                    <a:pt x="0" y="3609"/>
                  </a:lnTo>
                  <a:lnTo>
                    <a:pt x="80" y="3680"/>
                  </a:lnTo>
                  <a:lnTo>
                    <a:pt x="163" y="3747"/>
                  </a:lnTo>
                  <a:lnTo>
                    <a:pt x="247" y="3809"/>
                  </a:lnTo>
                  <a:lnTo>
                    <a:pt x="336" y="3866"/>
                  </a:lnTo>
                  <a:lnTo>
                    <a:pt x="426" y="3918"/>
                  </a:lnTo>
                  <a:lnTo>
                    <a:pt x="516" y="3966"/>
                  </a:lnTo>
                  <a:lnTo>
                    <a:pt x="610" y="4008"/>
                  </a:lnTo>
                  <a:lnTo>
                    <a:pt x="704" y="4045"/>
                  </a:lnTo>
                  <a:lnTo>
                    <a:pt x="800" y="4077"/>
                  </a:lnTo>
                  <a:lnTo>
                    <a:pt x="898" y="4106"/>
                  </a:lnTo>
                  <a:lnTo>
                    <a:pt x="996" y="4129"/>
                  </a:lnTo>
                  <a:lnTo>
                    <a:pt x="1094" y="4148"/>
                  </a:lnTo>
                  <a:lnTo>
                    <a:pt x="1194" y="4162"/>
                  </a:lnTo>
                  <a:lnTo>
                    <a:pt x="1294" y="4170"/>
                  </a:lnTo>
                  <a:lnTo>
                    <a:pt x="1393" y="4173"/>
                  </a:lnTo>
                  <a:lnTo>
                    <a:pt x="1493" y="4173"/>
                  </a:lnTo>
                  <a:lnTo>
                    <a:pt x="1593" y="4168"/>
                  </a:lnTo>
                  <a:lnTo>
                    <a:pt x="1693" y="4158"/>
                  </a:lnTo>
                  <a:lnTo>
                    <a:pt x="1793" y="4143"/>
                  </a:lnTo>
                  <a:lnTo>
                    <a:pt x="1891" y="4123"/>
                  </a:lnTo>
                  <a:lnTo>
                    <a:pt x="1989" y="4099"/>
                  </a:lnTo>
                  <a:lnTo>
                    <a:pt x="2085" y="4070"/>
                  </a:lnTo>
                  <a:lnTo>
                    <a:pt x="2181" y="4035"/>
                  </a:lnTo>
                  <a:lnTo>
                    <a:pt x="2275" y="3997"/>
                  </a:lnTo>
                  <a:lnTo>
                    <a:pt x="2367" y="3953"/>
                  </a:lnTo>
                  <a:lnTo>
                    <a:pt x="2457" y="3905"/>
                  </a:lnTo>
                  <a:lnTo>
                    <a:pt x="2545" y="3851"/>
                  </a:lnTo>
                  <a:lnTo>
                    <a:pt x="2632" y="3793"/>
                  </a:lnTo>
                  <a:lnTo>
                    <a:pt x="2714" y="3732"/>
                  </a:lnTo>
                  <a:lnTo>
                    <a:pt x="2797" y="3665"/>
                  </a:lnTo>
                  <a:lnTo>
                    <a:pt x="2874" y="3594"/>
                  </a:lnTo>
                  <a:lnTo>
                    <a:pt x="2951" y="3517"/>
                  </a:lnTo>
                  <a:lnTo>
                    <a:pt x="3022" y="3436"/>
                  </a:lnTo>
                  <a:lnTo>
                    <a:pt x="3089" y="3354"/>
                  </a:lnTo>
                  <a:lnTo>
                    <a:pt x="3150" y="3267"/>
                  </a:lnTo>
                  <a:lnTo>
                    <a:pt x="3208" y="3181"/>
                  </a:lnTo>
                  <a:lnTo>
                    <a:pt x="3260" y="3091"/>
                  </a:lnTo>
                  <a:lnTo>
                    <a:pt x="3306" y="3000"/>
                  </a:lnTo>
                  <a:lnTo>
                    <a:pt x="3350" y="2906"/>
                  </a:lnTo>
                  <a:lnTo>
                    <a:pt x="3386" y="2812"/>
                  </a:lnTo>
                  <a:lnTo>
                    <a:pt x="3419" y="2716"/>
                  </a:lnTo>
                  <a:lnTo>
                    <a:pt x="3448" y="2618"/>
                  </a:lnTo>
                  <a:lnTo>
                    <a:pt x="3471" y="2520"/>
                  </a:lnTo>
                  <a:lnTo>
                    <a:pt x="3488" y="2421"/>
                  </a:lnTo>
                  <a:lnTo>
                    <a:pt x="3504" y="2323"/>
                  </a:lnTo>
                  <a:lnTo>
                    <a:pt x="3511" y="2223"/>
                  </a:lnTo>
                  <a:lnTo>
                    <a:pt x="3515" y="2121"/>
                  </a:lnTo>
                  <a:lnTo>
                    <a:pt x="3515" y="2021"/>
                  </a:lnTo>
                  <a:lnTo>
                    <a:pt x="3509" y="1922"/>
                  </a:lnTo>
                  <a:lnTo>
                    <a:pt x="3500" y="1822"/>
                  </a:lnTo>
                  <a:lnTo>
                    <a:pt x="3484" y="1724"/>
                  </a:lnTo>
                  <a:lnTo>
                    <a:pt x="3463" y="1624"/>
                  </a:lnTo>
                  <a:lnTo>
                    <a:pt x="3440" y="1528"/>
                  </a:lnTo>
                  <a:lnTo>
                    <a:pt x="3409" y="1430"/>
                  </a:lnTo>
                  <a:lnTo>
                    <a:pt x="3377" y="1336"/>
                  </a:lnTo>
                  <a:lnTo>
                    <a:pt x="3337" y="1242"/>
                  </a:lnTo>
                  <a:lnTo>
                    <a:pt x="3294" y="1150"/>
                  </a:lnTo>
                  <a:lnTo>
                    <a:pt x="3246" y="1060"/>
                  </a:lnTo>
                  <a:lnTo>
                    <a:pt x="3193" y="971"/>
                  </a:lnTo>
                  <a:lnTo>
                    <a:pt x="3135" y="885"/>
                  </a:lnTo>
                  <a:lnTo>
                    <a:pt x="3073" y="800"/>
                  </a:lnTo>
                  <a:lnTo>
                    <a:pt x="3006" y="720"/>
                  </a:lnTo>
                  <a:lnTo>
                    <a:pt x="2933" y="641"/>
                  </a:lnTo>
                  <a:lnTo>
                    <a:pt x="2857" y="566"/>
                  </a:lnTo>
                  <a:lnTo>
                    <a:pt x="2784" y="499"/>
                  </a:lnTo>
                  <a:lnTo>
                    <a:pt x="2707" y="438"/>
                  </a:lnTo>
                  <a:lnTo>
                    <a:pt x="2628" y="380"/>
                  </a:lnTo>
                  <a:lnTo>
                    <a:pt x="2545" y="324"/>
                  </a:lnTo>
                  <a:lnTo>
                    <a:pt x="2461" y="274"/>
                  </a:lnTo>
                  <a:lnTo>
                    <a:pt x="2375" y="228"/>
                  </a:lnTo>
                  <a:lnTo>
                    <a:pt x="2286" y="186"/>
                  </a:lnTo>
                  <a:lnTo>
                    <a:pt x="2196" y="148"/>
                  </a:lnTo>
                  <a:lnTo>
                    <a:pt x="2106" y="113"/>
                  </a:lnTo>
                  <a:lnTo>
                    <a:pt x="2012" y="84"/>
                  </a:lnTo>
                  <a:lnTo>
                    <a:pt x="1918" y="59"/>
                  </a:lnTo>
                  <a:lnTo>
                    <a:pt x="1822" y="38"/>
                  </a:lnTo>
                  <a:lnTo>
                    <a:pt x="1724" y="21"/>
                  </a:lnTo>
                  <a:lnTo>
                    <a:pt x="1626" y="9"/>
                  </a:lnTo>
                  <a:lnTo>
                    <a:pt x="1528" y="4"/>
                  </a:lnTo>
                  <a:lnTo>
                    <a:pt x="1428" y="0"/>
                  </a:lnTo>
                  <a:lnTo>
                    <a:pt x="1428" y="2087"/>
                  </a:lnTo>
                  <a:close/>
                </a:path>
              </a:pathLst>
            </a:custGeom>
            <a:solidFill>
              <a:srgbClr val="0E8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19FD2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1219608" y="1032668"/>
              <a:ext cx="1655763" cy="2863850"/>
            </a:xfrm>
            <a:custGeom>
              <a:avLst/>
              <a:gdLst>
                <a:gd name="T0" fmla="*/ 2087 w 2087"/>
                <a:gd name="T1" fmla="*/ 2087 h 3609"/>
                <a:gd name="T2" fmla="*/ 2087 w 2087"/>
                <a:gd name="T3" fmla="*/ 0 h 3609"/>
                <a:gd name="T4" fmla="*/ 1980 w 2087"/>
                <a:gd name="T5" fmla="*/ 4 h 3609"/>
                <a:gd name="T6" fmla="*/ 1874 w 2087"/>
                <a:gd name="T7" fmla="*/ 11 h 3609"/>
                <a:gd name="T8" fmla="*/ 1770 w 2087"/>
                <a:gd name="T9" fmla="*/ 25 h 3609"/>
                <a:gd name="T10" fmla="*/ 1667 w 2087"/>
                <a:gd name="T11" fmla="*/ 42 h 3609"/>
                <a:gd name="T12" fmla="*/ 1567 w 2087"/>
                <a:gd name="T13" fmla="*/ 67 h 3609"/>
                <a:gd name="T14" fmla="*/ 1467 w 2087"/>
                <a:gd name="T15" fmla="*/ 94 h 3609"/>
                <a:gd name="T16" fmla="*/ 1369 w 2087"/>
                <a:gd name="T17" fmla="*/ 127 h 3609"/>
                <a:gd name="T18" fmla="*/ 1275 w 2087"/>
                <a:gd name="T19" fmla="*/ 165 h 3609"/>
                <a:gd name="T20" fmla="*/ 1183 w 2087"/>
                <a:gd name="T21" fmla="*/ 207 h 3609"/>
                <a:gd name="T22" fmla="*/ 1092 w 2087"/>
                <a:gd name="T23" fmla="*/ 253 h 3609"/>
                <a:gd name="T24" fmla="*/ 1006 w 2087"/>
                <a:gd name="T25" fmla="*/ 303 h 3609"/>
                <a:gd name="T26" fmla="*/ 920 w 2087"/>
                <a:gd name="T27" fmla="*/ 357 h 3609"/>
                <a:gd name="T28" fmla="*/ 839 w 2087"/>
                <a:gd name="T29" fmla="*/ 415 h 3609"/>
                <a:gd name="T30" fmla="*/ 760 w 2087"/>
                <a:gd name="T31" fmla="*/ 478 h 3609"/>
                <a:gd name="T32" fmla="*/ 684 w 2087"/>
                <a:gd name="T33" fmla="*/ 543 h 3609"/>
                <a:gd name="T34" fmla="*/ 613 w 2087"/>
                <a:gd name="T35" fmla="*/ 612 h 3609"/>
                <a:gd name="T36" fmla="*/ 543 w 2087"/>
                <a:gd name="T37" fmla="*/ 685 h 3609"/>
                <a:gd name="T38" fmla="*/ 476 w 2087"/>
                <a:gd name="T39" fmla="*/ 760 h 3609"/>
                <a:gd name="T40" fmla="*/ 415 w 2087"/>
                <a:gd name="T41" fmla="*/ 839 h 3609"/>
                <a:gd name="T42" fmla="*/ 357 w 2087"/>
                <a:gd name="T43" fmla="*/ 921 h 3609"/>
                <a:gd name="T44" fmla="*/ 301 w 2087"/>
                <a:gd name="T45" fmla="*/ 1006 h 3609"/>
                <a:gd name="T46" fmla="*/ 252 w 2087"/>
                <a:gd name="T47" fmla="*/ 1092 h 3609"/>
                <a:gd name="T48" fmla="*/ 205 w 2087"/>
                <a:gd name="T49" fmla="*/ 1182 h 3609"/>
                <a:gd name="T50" fmla="*/ 165 w 2087"/>
                <a:gd name="T51" fmla="*/ 1275 h 3609"/>
                <a:gd name="T52" fmla="*/ 127 w 2087"/>
                <a:gd name="T53" fmla="*/ 1371 h 3609"/>
                <a:gd name="T54" fmla="*/ 94 w 2087"/>
                <a:gd name="T55" fmla="*/ 1467 h 3609"/>
                <a:gd name="T56" fmla="*/ 65 w 2087"/>
                <a:gd name="T57" fmla="*/ 1566 h 3609"/>
                <a:gd name="T58" fmla="*/ 42 w 2087"/>
                <a:gd name="T59" fmla="*/ 1666 h 3609"/>
                <a:gd name="T60" fmla="*/ 25 w 2087"/>
                <a:gd name="T61" fmla="*/ 1770 h 3609"/>
                <a:gd name="T62" fmla="*/ 12 w 2087"/>
                <a:gd name="T63" fmla="*/ 1874 h 3609"/>
                <a:gd name="T64" fmla="*/ 4 w 2087"/>
                <a:gd name="T65" fmla="*/ 1981 h 3609"/>
                <a:gd name="T66" fmla="*/ 0 w 2087"/>
                <a:gd name="T67" fmla="*/ 2087 h 3609"/>
                <a:gd name="T68" fmla="*/ 4 w 2087"/>
                <a:gd name="T69" fmla="*/ 2196 h 3609"/>
                <a:gd name="T70" fmla="*/ 12 w 2087"/>
                <a:gd name="T71" fmla="*/ 2302 h 3609"/>
                <a:gd name="T72" fmla="*/ 25 w 2087"/>
                <a:gd name="T73" fmla="*/ 2407 h 3609"/>
                <a:gd name="T74" fmla="*/ 44 w 2087"/>
                <a:gd name="T75" fmla="*/ 2513 h 3609"/>
                <a:gd name="T76" fmla="*/ 69 w 2087"/>
                <a:gd name="T77" fmla="*/ 2616 h 3609"/>
                <a:gd name="T78" fmla="*/ 98 w 2087"/>
                <a:gd name="T79" fmla="*/ 2718 h 3609"/>
                <a:gd name="T80" fmla="*/ 133 w 2087"/>
                <a:gd name="T81" fmla="*/ 2818 h 3609"/>
                <a:gd name="T82" fmla="*/ 173 w 2087"/>
                <a:gd name="T83" fmla="*/ 2916 h 3609"/>
                <a:gd name="T84" fmla="*/ 217 w 2087"/>
                <a:gd name="T85" fmla="*/ 3012 h 3609"/>
                <a:gd name="T86" fmla="*/ 265 w 2087"/>
                <a:gd name="T87" fmla="*/ 3106 h 3609"/>
                <a:gd name="T88" fmla="*/ 321 w 2087"/>
                <a:gd name="T89" fmla="*/ 3198 h 3609"/>
                <a:gd name="T90" fmla="*/ 378 w 2087"/>
                <a:gd name="T91" fmla="*/ 3286 h 3609"/>
                <a:gd name="T92" fmla="*/ 442 w 2087"/>
                <a:gd name="T93" fmla="*/ 3371 h 3609"/>
                <a:gd name="T94" fmla="*/ 511 w 2087"/>
                <a:gd name="T95" fmla="*/ 3453 h 3609"/>
                <a:gd name="T96" fmla="*/ 582 w 2087"/>
                <a:gd name="T97" fmla="*/ 3534 h 3609"/>
                <a:gd name="T98" fmla="*/ 659 w 2087"/>
                <a:gd name="T99" fmla="*/ 3609 h 3609"/>
                <a:gd name="T100" fmla="*/ 2087 w 2087"/>
                <a:gd name="T101" fmla="*/ 2087 h 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87" h="3609">
                  <a:moveTo>
                    <a:pt x="2087" y="2087"/>
                  </a:moveTo>
                  <a:lnTo>
                    <a:pt x="2087" y="0"/>
                  </a:lnTo>
                  <a:lnTo>
                    <a:pt x="1980" y="4"/>
                  </a:lnTo>
                  <a:lnTo>
                    <a:pt x="1874" y="11"/>
                  </a:lnTo>
                  <a:lnTo>
                    <a:pt x="1770" y="25"/>
                  </a:lnTo>
                  <a:lnTo>
                    <a:pt x="1667" y="42"/>
                  </a:lnTo>
                  <a:lnTo>
                    <a:pt x="1567" y="67"/>
                  </a:lnTo>
                  <a:lnTo>
                    <a:pt x="1467" y="94"/>
                  </a:lnTo>
                  <a:lnTo>
                    <a:pt x="1369" y="127"/>
                  </a:lnTo>
                  <a:lnTo>
                    <a:pt x="1275" y="165"/>
                  </a:lnTo>
                  <a:lnTo>
                    <a:pt x="1183" y="207"/>
                  </a:lnTo>
                  <a:lnTo>
                    <a:pt x="1092" y="253"/>
                  </a:lnTo>
                  <a:lnTo>
                    <a:pt x="1006" y="303"/>
                  </a:lnTo>
                  <a:lnTo>
                    <a:pt x="920" y="357"/>
                  </a:lnTo>
                  <a:lnTo>
                    <a:pt x="839" y="415"/>
                  </a:lnTo>
                  <a:lnTo>
                    <a:pt x="760" y="478"/>
                  </a:lnTo>
                  <a:lnTo>
                    <a:pt x="684" y="543"/>
                  </a:lnTo>
                  <a:lnTo>
                    <a:pt x="613" y="612"/>
                  </a:lnTo>
                  <a:lnTo>
                    <a:pt x="543" y="685"/>
                  </a:lnTo>
                  <a:lnTo>
                    <a:pt x="476" y="760"/>
                  </a:lnTo>
                  <a:lnTo>
                    <a:pt x="415" y="839"/>
                  </a:lnTo>
                  <a:lnTo>
                    <a:pt x="357" y="921"/>
                  </a:lnTo>
                  <a:lnTo>
                    <a:pt x="301" y="1006"/>
                  </a:lnTo>
                  <a:lnTo>
                    <a:pt x="252" y="1092"/>
                  </a:lnTo>
                  <a:lnTo>
                    <a:pt x="205" y="1182"/>
                  </a:lnTo>
                  <a:lnTo>
                    <a:pt x="165" y="1275"/>
                  </a:lnTo>
                  <a:lnTo>
                    <a:pt x="127" y="1371"/>
                  </a:lnTo>
                  <a:lnTo>
                    <a:pt x="94" y="1467"/>
                  </a:lnTo>
                  <a:lnTo>
                    <a:pt x="65" y="1566"/>
                  </a:lnTo>
                  <a:lnTo>
                    <a:pt x="42" y="1666"/>
                  </a:lnTo>
                  <a:lnTo>
                    <a:pt x="25" y="1770"/>
                  </a:lnTo>
                  <a:lnTo>
                    <a:pt x="12" y="1874"/>
                  </a:lnTo>
                  <a:lnTo>
                    <a:pt x="4" y="1981"/>
                  </a:lnTo>
                  <a:lnTo>
                    <a:pt x="0" y="2087"/>
                  </a:lnTo>
                  <a:lnTo>
                    <a:pt x="4" y="2196"/>
                  </a:lnTo>
                  <a:lnTo>
                    <a:pt x="12" y="2302"/>
                  </a:lnTo>
                  <a:lnTo>
                    <a:pt x="25" y="2407"/>
                  </a:lnTo>
                  <a:lnTo>
                    <a:pt x="44" y="2513"/>
                  </a:lnTo>
                  <a:lnTo>
                    <a:pt x="69" y="2616"/>
                  </a:lnTo>
                  <a:lnTo>
                    <a:pt x="98" y="2718"/>
                  </a:lnTo>
                  <a:lnTo>
                    <a:pt x="133" y="2818"/>
                  </a:lnTo>
                  <a:lnTo>
                    <a:pt x="173" y="2916"/>
                  </a:lnTo>
                  <a:lnTo>
                    <a:pt x="217" y="3012"/>
                  </a:lnTo>
                  <a:lnTo>
                    <a:pt x="265" y="3106"/>
                  </a:lnTo>
                  <a:lnTo>
                    <a:pt x="321" y="3198"/>
                  </a:lnTo>
                  <a:lnTo>
                    <a:pt x="378" y="3286"/>
                  </a:lnTo>
                  <a:lnTo>
                    <a:pt x="442" y="3371"/>
                  </a:lnTo>
                  <a:lnTo>
                    <a:pt x="511" y="3453"/>
                  </a:lnTo>
                  <a:lnTo>
                    <a:pt x="582" y="3534"/>
                  </a:lnTo>
                  <a:lnTo>
                    <a:pt x="659" y="3609"/>
                  </a:lnTo>
                  <a:lnTo>
                    <a:pt x="2087" y="2087"/>
                  </a:lnTo>
                  <a:close/>
                </a:path>
              </a:pathLst>
            </a:cu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19FD2"/>
                </a:solidFill>
              </a:endParaRPr>
            </a:p>
          </p:txBody>
        </p:sp>
      </p:grpSp>
      <p:sp>
        <p:nvSpPr>
          <p:cNvPr id="72" name="TextBox 23"/>
          <p:cNvSpPr txBox="1"/>
          <p:nvPr/>
        </p:nvSpPr>
        <p:spPr>
          <a:xfrm>
            <a:off x="1134174" y="43232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E8146"/>
                </a:solidFill>
              </a:rPr>
              <a:t>62%</a:t>
            </a:r>
            <a:endParaRPr lang="zh-CN" altLang="en-US" sz="3600" b="1" dirty="0">
              <a:solidFill>
                <a:srgbClr val="0E8146"/>
              </a:solidFill>
            </a:endParaRPr>
          </a:p>
        </p:txBody>
      </p:sp>
      <p:sp>
        <p:nvSpPr>
          <p:cNvPr id="73" name="TextBox 89"/>
          <p:cNvSpPr txBox="1"/>
          <p:nvPr/>
        </p:nvSpPr>
        <p:spPr>
          <a:xfrm>
            <a:off x="2256759" y="290516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62%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4" name="TextBox 90"/>
          <p:cNvSpPr txBox="1"/>
          <p:nvPr/>
        </p:nvSpPr>
        <p:spPr>
          <a:xfrm>
            <a:off x="1282891" y="264653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38%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5" name="TextBox 91"/>
          <p:cNvSpPr txBox="1"/>
          <p:nvPr/>
        </p:nvSpPr>
        <p:spPr>
          <a:xfrm>
            <a:off x="4590261" y="43232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E8146"/>
                </a:solidFill>
              </a:rPr>
              <a:t>20%</a:t>
            </a:r>
            <a:endParaRPr lang="zh-CN" altLang="en-US" sz="3600" b="1" dirty="0">
              <a:solidFill>
                <a:srgbClr val="0E8146"/>
              </a:solidFill>
            </a:endParaRPr>
          </a:p>
        </p:txBody>
      </p:sp>
      <p:sp>
        <p:nvSpPr>
          <p:cNvPr id="76" name="TextBox 92"/>
          <p:cNvSpPr txBox="1"/>
          <p:nvPr/>
        </p:nvSpPr>
        <p:spPr>
          <a:xfrm>
            <a:off x="8489295" y="43232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E8146"/>
                </a:solidFill>
              </a:rPr>
              <a:t>64%</a:t>
            </a:r>
            <a:endParaRPr lang="zh-CN" altLang="en-US" sz="3600" b="1" dirty="0">
              <a:solidFill>
                <a:srgbClr val="0E8146"/>
              </a:solidFill>
            </a:endParaRPr>
          </a:p>
        </p:txBody>
      </p:sp>
      <p:sp>
        <p:nvSpPr>
          <p:cNvPr id="81" name="Freeform 148"/>
          <p:cNvSpPr>
            <a:spLocks noEditPoints="1"/>
          </p:cNvSpPr>
          <p:nvPr/>
        </p:nvSpPr>
        <p:spPr bwMode="auto">
          <a:xfrm>
            <a:off x="5553579" y="2191419"/>
            <a:ext cx="394769" cy="804023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82" name="Freeform 148"/>
          <p:cNvSpPr>
            <a:spLocks noEditPoints="1"/>
          </p:cNvSpPr>
          <p:nvPr/>
        </p:nvSpPr>
        <p:spPr bwMode="auto">
          <a:xfrm>
            <a:off x="6051567" y="2191419"/>
            <a:ext cx="394769" cy="804023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83" name="Freeform 148"/>
          <p:cNvSpPr>
            <a:spLocks noEditPoints="1"/>
          </p:cNvSpPr>
          <p:nvPr/>
        </p:nvSpPr>
        <p:spPr bwMode="auto">
          <a:xfrm>
            <a:off x="6549553" y="2191419"/>
            <a:ext cx="394769" cy="804023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84" name="Freeform 148"/>
          <p:cNvSpPr>
            <a:spLocks noEditPoints="1"/>
          </p:cNvSpPr>
          <p:nvPr/>
        </p:nvSpPr>
        <p:spPr bwMode="auto">
          <a:xfrm>
            <a:off x="7047541" y="2191419"/>
            <a:ext cx="394769" cy="804023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86" name="Freeform 148"/>
          <p:cNvSpPr>
            <a:spLocks noEditPoints="1"/>
          </p:cNvSpPr>
          <p:nvPr/>
        </p:nvSpPr>
        <p:spPr bwMode="auto">
          <a:xfrm>
            <a:off x="5553579" y="3187396"/>
            <a:ext cx="394769" cy="804023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87" name="Freeform 148"/>
          <p:cNvSpPr>
            <a:spLocks noEditPoints="1"/>
          </p:cNvSpPr>
          <p:nvPr/>
        </p:nvSpPr>
        <p:spPr bwMode="auto">
          <a:xfrm>
            <a:off x="6051567" y="3187396"/>
            <a:ext cx="394769" cy="804023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88" name="Freeform 148"/>
          <p:cNvSpPr>
            <a:spLocks noEditPoints="1"/>
          </p:cNvSpPr>
          <p:nvPr/>
        </p:nvSpPr>
        <p:spPr bwMode="auto">
          <a:xfrm>
            <a:off x="6549553" y="3187396"/>
            <a:ext cx="394769" cy="804023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89" name="Freeform 148"/>
          <p:cNvSpPr>
            <a:spLocks noEditPoints="1"/>
          </p:cNvSpPr>
          <p:nvPr/>
        </p:nvSpPr>
        <p:spPr bwMode="auto">
          <a:xfrm>
            <a:off x="7047541" y="3187396"/>
            <a:ext cx="394769" cy="804023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04" name="Freeform 148"/>
          <p:cNvSpPr>
            <a:spLocks noChangeAspect="1" noEditPoints="1"/>
          </p:cNvSpPr>
          <p:nvPr/>
        </p:nvSpPr>
        <p:spPr bwMode="auto">
          <a:xfrm>
            <a:off x="4590261" y="2191419"/>
            <a:ext cx="883786" cy="1800000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0E814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560962" y="2253289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8738538" y="2251538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8917277" y="2251538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9096015" y="2251538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9274753" y="2251538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9453492" y="2251538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32230" y="2251538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810969" y="2251538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9989707" y="2251538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168446" y="2251538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8559800" y="2433449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8738538" y="2433449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8917277" y="2433449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9096015" y="2433449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9274753" y="2433449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9453492" y="2433449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9632230" y="2433449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9810969" y="2433449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989707" y="2433449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8446" y="2433449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8559800" y="261536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8738538" y="261536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8917277" y="261536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9096015" y="261536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9274753" y="261536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9453492" y="261536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9632230" y="261536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9810969" y="261536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9989707" y="261536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10168446" y="261536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8559800" y="279727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8738538" y="279727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917277" y="279727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9096015" y="279727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9274753" y="279727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9453492" y="279727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9632230" y="279727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9810969" y="279727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9989707" y="279727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10168446" y="2797271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8559800" y="2979183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8738538" y="2979183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8917277" y="2979183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9096015" y="2979183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9274753" y="2979183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9453492" y="2979183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9632230" y="2979183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9810969" y="2979183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9989707" y="2979183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78" name="椭圆 177"/>
          <p:cNvSpPr/>
          <p:nvPr/>
        </p:nvSpPr>
        <p:spPr>
          <a:xfrm>
            <a:off x="10168446" y="2979183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8559800" y="3161094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8738538" y="3161094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8917277" y="3161094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9096015" y="3161094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274753" y="3161094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9453492" y="3161094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9632230" y="3161094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9810969" y="3161094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9989707" y="3161094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10168446" y="3161094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559800" y="3343006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8738538" y="3343006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8917277" y="3343006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9096015" y="3343006"/>
            <a:ext cx="144000" cy="144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9274753" y="334300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9453492" y="334300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9632230" y="334300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9810969" y="334300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9989707" y="334300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10168446" y="334300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8559800" y="352491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8738538" y="352491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8917277" y="352491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9096015" y="352491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9274753" y="352491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9453492" y="352491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9632230" y="352491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9810969" y="352491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9989707" y="352491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10168446" y="3524916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8559800" y="3706828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8738538" y="3706828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8917277" y="3706828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9096015" y="3706828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9274753" y="3706828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14" name="椭圆 213"/>
          <p:cNvSpPr/>
          <p:nvPr/>
        </p:nvSpPr>
        <p:spPr>
          <a:xfrm>
            <a:off x="9453492" y="3706828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9632230" y="3706828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9810969" y="3706828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9989707" y="3706828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10168446" y="3706828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559800" y="3888739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8738538" y="3888739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8917277" y="3888739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9096015" y="3888739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9274753" y="3888739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9453492" y="3888739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9632230" y="3888739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9810969" y="3888739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9989707" y="3888739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0168446" y="3888739"/>
            <a:ext cx="144000" cy="144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9FD2"/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134174" y="4954876"/>
            <a:ext cx="2886284" cy="12311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1" name="矩形 230"/>
          <p:cNvSpPr/>
          <p:nvPr/>
        </p:nvSpPr>
        <p:spPr>
          <a:xfrm>
            <a:off x="4590261" y="4954876"/>
            <a:ext cx="2886284" cy="12311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2" name="矩形 231"/>
          <p:cNvSpPr/>
          <p:nvPr/>
        </p:nvSpPr>
        <p:spPr>
          <a:xfrm>
            <a:off x="8546565" y="4969623"/>
            <a:ext cx="2886284" cy="12311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396173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783769" y="3545183"/>
            <a:ext cx="2493882" cy="2493882"/>
          </a:xfrm>
          <a:custGeom>
            <a:avLst/>
            <a:gdLst>
              <a:gd name="connsiteX0" fmla="*/ 1770168 w 2493882"/>
              <a:gd name="connsiteY0" fmla="*/ 397621 h 2493882"/>
              <a:gd name="connsiteX1" fmla="*/ 1964153 w 2493882"/>
              <a:gd name="connsiteY1" fmla="*/ 234840 h 2493882"/>
              <a:gd name="connsiteX2" fmla="*/ 2119124 w 2493882"/>
              <a:gd name="connsiteY2" fmla="*/ 364876 h 2493882"/>
              <a:gd name="connsiteX3" fmla="*/ 1992501 w 2493882"/>
              <a:gd name="connsiteY3" fmla="*/ 584180 h 2493882"/>
              <a:gd name="connsiteX4" fmla="*/ 2193689 w 2493882"/>
              <a:gd name="connsiteY4" fmla="*/ 932648 h 2493882"/>
              <a:gd name="connsiteX5" fmla="*/ 2446923 w 2493882"/>
              <a:gd name="connsiteY5" fmla="*/ 932641 h 2493882"/>
              <a:gd name="connsiteX6" fmla="*/ 2482052 w 2493882"/>
              <a:gd name="connsiteY6" fmla="*/ 1131868 h 2493882"/>
              <a:gd name="connsiteX7" fmla="*/ 2244088 w 2493882"/>
              <a:gd name="connsiteY7" fmla="*/ 1218473 h 2493882"/>
              <a:gd name="connsiteX8" fmla="*/ 2174216 w 2493882"/>
              <a:gd name="connsiteY8" fmla="*/ 1614736 h 2493882"/>
              <a:gd name="connsiteX9" fmla="*/ 2368209 w 2493882"/>
              <a:gd name="connsiteY9" fmla="*/ 1777507 h 2493882"/>
              <a:gd name="connsiteX10" fmla="*/ 2267058 w 2493882"/>
              <a:gd name="connsiteY10" fmla="*/ 1952704 h 2493882"/>
              <a:gd name="connsiteX11" fmla="*/ 2029098 w 2493882"/>
              <a:gd name="connsiteY11" fmla="*/ 1866087 h 2493882"/>
              <a:gd name="connsiteX12" fmla="*/ 1720860 w 2493882"/>
              <a:gd name="connsiteY12" fmla="*/ 2124729 h 2493882"/>
              <a:gd name="connsiteX13" fmla="*/ 1764841 w 2493882"/>
              <a:gd name="connsiteY13" fmla="*/ 2374115 h 2493882"/>
              <a:gd name="connsiteX14" fmla="*/ 1574740 w 2493882"/>
              <a:gd name="connsiteY14" fmla="*/ 2443306 h 2493882"/>
              <a:gd name="connsiteX15" fmla="*/ 1448129 w 2493882"/>
              <a:gd name="connsiteY15" fmla="*/ 2223995 h 2493882"/>
              <a:gd name="connsiteX16" fmla="*/ 1045753 w 2493882"/>
              <a:gd name="connsiteY16" fmla="*/ 2223995 h 2493882"/>
              <a:gd name="connsiteX17" fmla="*/ 919142 w 2493882"/>
              <a:gd name="connsiteY17" fmla="*/ 2443306 h 2493882"/>
              <a:gd name="connsiteX18" fmla="*/ 729041 w 2493882"/>
              <a:gd name="connsiteY18" fmla="*/ 2374115 h 2493882"/>
              <a:gd name="connsiteX19" fmla="*/ 773022 w 2493882"/>
              <a:gd name="connsiteY19" fmla="*/ 2124729 h 2493882"/>
              <a:gd name="connsiteX20" fmla="*/ 464784 w 2493882"/>
              <a:gd name="connsiteY20" fmla="*/ 1866087 h 2493882"/>
              <a:gd name="connsiteX21" fmla="*/ 226824 w 2493882"/>
              <a:gd name="connsiteY21" fmla="*/ 1952704 h 2493882"/>
              <a:gd name="connsiteX22" fmla="*/ 125673 w 2493882"/>
              <a:gd name="connsiteY22" fmla="*/ 1777507 h 2493882"/>
              <a:gd name="connsiteX23" fmla="*/ 319666 w 2493882"/>
              <a:gd name="connsiteY23" fmla="*/ 1614736 h 2493882"/>
              <a:gd name="connsiteX24" fmla="*/ 249794 w 2493882"/>
              <a:gd name="connsiteY24" fmla="*/ 1218473 h 2493882"/>
              <a:gd name="connsiteX25" fmla="*/ 11830 w 2493882"/>
              <a:gd name="connsiteY25" fmla="*/ 1131868 h 2493882"/>
              <a:gd name="connsiteX26" fmla="*/ 46959 w 2493882"/>
              <a:gd name="connsiteY26" fmla="*/ 932641 h 2493882"/>
              <a:gd name="connsiteX27" fmla="*/ 300193 w 2493882"/>
              <a:gd name="connsiteY27" fmla="*/ 932648 h 2493882"/>
              <a:gd name="connsiteX28" fmla="*/ 501381 w 2493882"/>
              <a:gd name="connsiteY28" fmla="*/ 584180 h 2493882"/>
              <a:gd name="connsiteX29" fmla="*/ 374758 w 2493882"/>
              <a:gd name="connsiteY29" fmla="*/ 364876 h 2493882"/>
              <a:gd name="connsiteX30" fmla="*/ 529729 w 2493882"/>
              <a:gd name="connsiteY30" fmla="*/ 234840 h 2493882"/>
              <a:gd name="connsiteX31" fmla="*/ 723714 w 2493882"/>
              <a:gd name="connsiteY31" fmla="*/ 397621 h 2493882"/>
              <a:gd name="connsiteX32" fmla="*/ 1101824 w 2493882"/>
              <a:gd name="connsiteY32" fmla="*/ 260000 h 2493882"/>
              <a:gd name="connsiteX33" fmla="*/ 1145791 w 2493882"/>
              <a:gd name="connsiteY33" fmla="*/ 10612 h 2493882"/>
              <a:gd name="connsiteX34" fmla="*/ 1348091 w 2493882"/>
              <a:gd name="connsiteY34" fmla="*/ 10612 h 2493882"/>
              <a:gd name="connsiteX35" fmla="*/ 1392058 w 2493882"/>
              <a:gd name="connsiteY35" fmla="*/ 260000 h 2493882"/>
              <a:gd name="connsiteX36" fmla="*/ 1770168 w 2493882"/>
              <a:gd name="connsiteY36" fmla="*/ 397621 h 249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3882" h="2493882">
                <a:moveTo>
                  <a:pt x="1770168" y="397621"/>
                </a:moveTo>
                <a:lnTo>
                  <a:pt x="1964153" y="234840"/>
                </a:lnTo>
                <a:lnTo>
                  <a:pt x="2119124" y="364876"/>
                </a:lnTo>
                <a:lnTo>
                  <a:pt x="1992501" y="584180"/>
                </a:lnTo>
                <a:cubicBezTo>
                  <a:pt x="2082537" y="685464"/>
                  <a:pt x="2150992" y="804032"/>
                  <a:pt x="2193689" y="932648"/>
                </a:cubicBezTo>
                <a:lnTo>
                  <a:pt x="2446923" y="932641"/>
                </a:lnTo>
                <a:lnTo>
                  <a:pt x="2482052" y="1131868"/>
                </a:lnTo>
                <a:lnTo>
                  <a:pt x="2244088" y="1218473"/>
                </a:lnTo>
                <a:cubicBezTo>
                  <a:pt x="2247955" y="1353936"/>
                  <a:pt x="2224181" y="1488766"/>
                  <a:pt x="2174216" y="1614736"/>
                </a:cubicBezTo>
                <a:lnTo>
                  <a:pt x="2368209" y="1777507"/>
                </a:lnTo>
                <a:lnTo>
                  <a:pt x="2267058" y="1952704"/>
                </a:lnTo>
                <a:lnTo>
                  <a:pt x="2029098" y="1866087"/>
                </a:lnTo>
                <a:cubicBezTo>
                  <a:pt x="1944987" y="1972343"/>
                  <a:pt x="1840108" y="2060347"/>
                  <a:pt x="1720860" y="2124729"/>
                </a:cubicBezTo>
                <a:lnTo>
                  <a:pt x="1764841" y="2374115"/>
                </a:lnTo>
                <a:lnTo>
                  <a:pt x="1574740" y="2443306"/>
                </a:lnTo>
                <a:lnTo>
                  <a:pt x="1448129" y="2223995"/>
                </a:lnTo>
                <a:cubicBezTo>
                  <a:pt x="1315396" y="2251326"/>
                  <a:pt x="1178486" y="2251326"/>
                  <a:pt x="1045753" y="2223995"/>
                </a:cubicBezTo>
                <a:lnTo>
                  <a:pt x="919142" y="2443306"/>
                </a:lnTo>
                <a:lnTo>
                  <a:pt x="729041" y="2374115"/>
                </a:lnTo>
                <a:lnTo>
                  <a:pt x="773022" y="2124729"/>
                </a:lnTo>
                <a:cubicBezTo>
                  <a:pt x="653774" y="2060347"/>
                  <a:pt x="548895" y="1972343"/>
                  <a:pt x="464784" y="1866087"/>
                </a:cubicBezTo>
                <a:lnTo>
                  <a:pt x="226824" y="1952704"/>
                </a:lnTo>
                <a:lnTo>
                  <a:pt x="125673" y="1777507"/>
                </a:lnTo>
                <a:lnTo>
                  <a:pt x="319666" y="1614736"/>
                </a:lnTo>
                <a:cubicBezTo>
                  <a:pt x="269701" y="1488766"/>
                  <a:pt x="245927" y="1353935"/>
                  <a:pt x="249794" y="1218473"/>
                </a:cubicBezTo>
                <a:lnTo>
                  <a:pt x="11830" y="1131868"/>
                </a:lnTo>
                <a:lnTo>
                  <a:pt x="46959" y="932641"/>
                </a:lnTo>
                <a:lnTo>
                  <a:pt x="300193" y="932648"/>
                </a:lnTo>
                <a:cubicBezTo>
                  <a:pt x="342890" y="804032"/>
                  <a:pt x="411345" y="685465"/>
                  <a:pt x="501381" y="584180"/>
                </a:cubicBezTo>
                <a:lnTo>
                  <a:pt x="374758" y="364876"/>
                </a:lnTo>
                <a:lnTo>
                  <a:pt x="529729" y="234840"/>
                </a:lnTo>
                <a:lnTo>
                  <a:pt x="723714" y="397621"/>
                </a:lnTo>
                <a:cubicBezTo>
                  <a:pt x="839094" y="326540"/>
                  <a:pt x="967748" y="279714"/>
                  <a:pt x="1101824" y="260000"/>
                </a:cubicBezTo>
                <a:lnTo>
                  <a:pt x="1145791" y="10612"/>
                </a:lnTo>
                <a:lnTo>
                  <a:pt x="1348091" y="10612"/>
                </a:lnTo>
                <a:lnTo>
                  <a:pt x="1392058" y="260000"/>
                </a:lnTo>
                <a:cubicBezTo>
                  <a:pt x="1526134" y="279714"/>
                  <a:pt x="1654788" y="326540"/>
                  <a:pt x="1770168" y="39762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131" tIns="615930" rIns="533131" bIns="65954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TEXT</a:t>
            </a:r>
            <a:endParaRPr lang="zh-CN" altLang="en-US" sz="25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1332783" y="2955720"/>
            <a:ext cx="1813732" cy="1813732"/>
          </a:xfrm>
          <a:custGeom>
            <a:avLst/>
            <a:gdLst>
              <a:gd name="connsiteX0" fmla="*/ 1357120 w 1813732"/>
              <a:gd name="connsiteY0" fmla="*/ 459372 h 1813732"/>
              <a:gd name="connsiteX1" fmla="*/ 1624706 w 1813732"/>
              <a:gd name="connsiteY1" fmla="*/ 378727 h 1813732"/>
              <a:gd name="connsiteX2" fmla="*/ 1723168 w 1813732"/>
              <a:gd name="connsiteY2" fmla="*/ 549268 h 1813732"/>
              <a:gd name="connsiteX3" fmla="*/ 1519534 w 1813732"/>
              <a:gd name="connsiteY3" fmla="*/ 740682 h 1813732"/>
              <a:gd name="connsiteX4" fmla="*/ 1519534 w 1813732"/>
              <a:gd name="connsiteY4" fmla="*/ 1073050 h 1813732"/>
              <a:gd name="connsiteX5" fmla="*/ 1723168 w 1813732"/>
              <a:gd name="connsiteY5" fmla="*/ 1264464 h 1813732"/>
              <a:gd name="connsiteX6" fmla="*/ 1624706 w 1813732"/>
              <a:gd name="connsiteY6" fmla="*/ 1435005 h 1813732"/>
              <a:gd name="connsiteX7" fmla="*/ 1357120 w 1813732"/>
              <a:gd name="connsiteY7" fmla="*/ 1354360 h 1813732"/>
              <a:gd name="connsiteX8" fmla="*/ 1069281 w 1813732"/>
              <a:gd name="connsiteY8" fmla="*/ 1520544 h 1813732"/>
              <a:gd name="connsiteX9" fmla="*/ 1005328 w 1813732"/>
              <a:gd name="connsiteY9" fmla="*/ 1792604 h 1813732"/>
              <a:gd name="connsiteX10" fmla="*/ 808404 w 1813732"/>
              <a:gd name="connsiteY10" fmla="*/ 1792604 h 1813732"/>
              <a:gd name="connsiteX11" fmla="*/ 744452 w 1813732"/>
              <a:gd name="connsiteY11" fmla="*/ 1520544 h 1813732"/>
              <a:gd name="connsiteX12" fmla="*/ 456613 w 1813732"/>
              <a:gd name="connsiteY12" fmla="*/ 1354360 h 1813732"/>
              <a:gd name="connsiteX13" fmla="*/ 189026 w 1813732"/>
              <a:gd name="connsiteY13" fmla="*/ 1435005 h 1813732"/>
              <a:gd name="connsiteX14" fmla="*/ 90564 w 1813732"/>
              <a:gd name="connsiteY14" fmla="*/ 1264464 h 1813732"/>
              <a:gd name="connsiteX15" fmla="*/ 294198 w 1813732"/>
              <a:gd name="connsiteY15" fmla="*/ 1073050 h 1813732"/>
              <a:gd name="connsiteX16" fmla="*/ 294198 w 1813732"/>
              <a:gd name="connsiteY16" fmla="*/ 740682 h 1813732"/>
              <a:gd name="connsiteX17" fmla="*/ 90564 w 1813732"/>
              <a:gd name="connsiteY17" fmla="*/ 549268 h 1813732"/>
              <a:gd name="connsiteX18" fmla="*/ 189026 w 1813732"/>
              <a:gd name="connsiteY18" fmla="*/ 378727 h 1813732"/>
              <a:gd name="connsiteX19" fmla="*/ 456612 w 1813732"/>
              <a:gd name="connsiteY19" fmla="*/ 459372 h 1813732"/>
              <a:gd name="connsiteX20" fmla="*/ 744451 w 1813732"/>
              <a:gd name="connsiteY20" fmla="*/ 293188 h 1813732"/>
              <a:gd name="connsiteX21" fmla="*/ 808404 w 1813732"/>
              <a:gd name="connsiteY21" fmla="*/ 21128 h 1813732"/>
              <a:gd name="connsiteX22" fmla="*/ 1005328 w 1813732"/>
              <a:gd name="connsiteY22" fmla="*/ 21128 h 1813732"/>
              <a:gd name="connsiteX23" fmla="*/ 1069280 w 1813732"/>
              <a:gd name="connsiteY23" fmla="*/ 293188 h 1813732"/>
              <a:gd name="connsiteX24" fmla="*/ 1357119 w 1813732"/>
              <a:gd name="connsiteY24" fmla="*/ 459372 h 1813732"/>
              <a:gd name="connsiteX25" fmla="*/ 1357120 w 1813732"/>
              <a:gd name="connsiteY25" fmla="*/ 459372 h 1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13732" h="1813732">
                <a:moveTo>
                  <a:pt x="1357120" y="459372"/>
                </a:moveTo>
                <a:lnTo>
                  <a:pt x="1624706" y="378727"/>
                </a:lnTo>
                <a:lnTo>
                  <a:pt x="1723168" y="549268"/>
                </a:lnTo>
                <a:lnTo>
                  <a:pt x="1519534" y="740682"/>
                </a:lnTo>
                <a:cubicBezTo>
                  <a:pt x="1549052" y="849505"/>
                  <a:pt x="1549052" y="964227"/>
                  <a:pt x="1519534" y="1073050"/>
                </a:cubicBezTo>
                <a:lnTo>
                  <a:pt x="1723168" y="1264464"/>
                </a:lnTo>
                <a:lnTo>
                  <a:pt x="1624706" y="1435005"/>
                </a:lnTo>
                <a:lnTo>
                  <a:pt x="1357120" y="1354360"/>
                </a:lnTo>
                <a:cubicBezTo>
                  <a:pt x="1277635" y="1434335"/>
                  <a:pt x="1178283" y="1491696"/>
                  <a:pt x="1069281" y="1520544"/>
                </a:cubicBezTo>
                <a:lnTo>
                  <a:pt x="1005328" y="1792604"/>
                </a:lnTo>
                <a:lnTo>
                  <a:pt x="808404" y="1792604"/>
                </a:lnTo>
                <a:lnTo>
                  <a:pt x="744452" y="1520544"/>
                </a:lnTo>
                <a:cubicBezTo>
                  <a:pt x="635449" y="1491696"/>
                  <a:pt x="536097" y="1434335"/>
                  <a:pt x="456613" y="1354360"/>
                </a:cubicBezTo>
                <a:lnTo>
                  <a:pt x="189026" y="1435005"/>
                </a:lnTo>
                <a:lnTo>
                  <a:pt x="90564" y="1264464"/>
                </a:lnTo>
                <a:lnTo>
                  <a:pt x="294198" y="1073050"/>
                </a:lnTo>
                <a:cubicBezTo>
                  <a:pt x="264680" y="964227"/>
                  <a:pt x="264680" y="849505"/>
                  <a:pt x="294198" y="740682"/>
                </a:cubicBezTo>
                <a:lnTo>
                  <a:pt x="90564" y="549268"/>
                </a:lnTo>
                <a:lnTo>
                  <a:pt x="189026" y="378727"/>
                </a:lnTo>
                <a:lnTo>
                  <a:pt x="456612" y="459372"/>
                </a:lnTo>
                <a:cubicBezTo>
                  <a:pt x="536097" y="379397"/>
                  <a:pt x="635449" y="322036"/>
                  <a:pt x="744451" y="293188"/>
                </a:cubicBezTo>
                <a:lnTo>
                  <a:pt x="808404" y="21128"/>
                </a:lnTo>
                <a:lnTo>
                  <a:pt x="1005328" y="21128"/>
                </a:lnTo>
                <a:lnTo>
                  <a:pt x="1069280" y="293188"/>
                </a:lnTo>
                <a:cubicBezTo>
                  <a:pt x="1178283" y="322036"/>
                  <a:pt x="1277635" y="379397"/>
                  <a:pt x="1357119" y="459372"/>
                </a:cubicBezTo>
                <a:lnTo>
                  <a:pt x="1357120" y="459372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8362" tIns="491122" rIns="488362" bIns="49112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TEXT</a:t>
            </a:r>
            <a:endParaRPr lang="zh-CN" altLang="en-US" sz="25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2148962" y="1504733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TEXT</a:t>
            </a:r>
            <a:endParaRPr lang="zh-CN" altLang="en-US" sz="2500" kern="1200" dirty="0"/>
          </a:p>
        </p:txBody>
      </p:sp>
      <p:sp>
        <p:nvSpPr>
          <p:cNvPr id="27" name="环形箭头 26"/>
          <p:cNvSpPr/>
          <p:nvPr/>
        </p:nvSpPr>
        <p:spPr>
          <a:xfrm>
            <a:off x="2595753" y="3166727"/>
            <a:ext cx="3192169" cy="3192169"/>
          </a:xfrm>
          <a:prstGeom prst="circularArrow">
            <a:avLst>
              <a:gd name="adj1" fmla="val 4687"/>
              <a:gd name="adj2" fmla="val 299029"/>
              <a:gd name="adj3" fmla="val 2523745"/>
              <a:gd name="adj4" fmla="val 15845044"/>
              <a:gd name="adj5" fmla="val 5469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形状 27"/>
          <p:cNvSpPr/>
          <p:nvPr/>
        </p:nvSpPr>
        <p:spPr>
          <a:xfrm>
            <a:off x="1011574" y="2552950"/>
            <a:ext cx="2319310" cy="2319310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环形箭头 28"/>
          <p:cNvSpPr/>
          <p:nvPr/>
        </p:nvSpPr>
        <p:spPr>
          <a:xfrm>
            <a:off x="1937599" y="1313722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文本框 9"/>
          <p:cNvSpPr txBox="1"/>
          <p:nvPr/>
        </p:nvSpPr>
        <p:spPr>
          <a:xfrm>
            <a:off x="6629405" y="1732660"/>
            <a:ext cx="5011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E8146"/>
                </a:solidFill>
                <a:cs typeface="Arial" panose="020B0604020202020204" pitchFamily="34" charset="0"/>
              </a:rPr>
              <a:t>在此添加关键字</a:t>
            </a:r>
            <a:endParaRPr lang="en-US" altLang="zh-CN" sz="800" dirty="0">
              <a:solidFill>
                <a:srgbClr val="0E8146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Lorem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ipsum dolor sit amet, consectetuer adipiscing elit. Maecenas porttitor congue massa</a:t>
            </a:r>
          </a:p>
        </p:txBody>
      </p:sp>
      <p:sp>
        <p:nvSpPr>
          <p:cNvPr id="11" name="矩形 10"/>
          <p:cNvSpPr/>
          <p:nvPr/>
        </p:nvSpPr>
        <p:spPr>
          <a:xfrm>
            <a:off x="6763657" y="3771900"/>
            <a:ext cx="638629" cy="466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02285" y="3771900"/>
            <a:ext cx="3599543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L 形 12"/>
          <p:cNvSpPr>
            <a:spLocks noChangeAspect="1"/>
          </p:cNvSpPr>
          <p:nvPr/>
        </p:nvSpPr>
        <p:spPr>
          <a:xfrm rot="17700086">
            <a:off x="6924820" y="385099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3657" y="4428879"/>
            <a:ext cx="638629" cy="466271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2286" y="4428879"/>
            <a:ext cx="3599542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L 形 15"/>
          <p:cNvSpPr>
            <a:spLocks noChangeAspect="1"/>
          </p:cNvSpPr>
          <p:nvPr/>
        </p:nvSpPr>
        <p:spPr>
          <a:xfrm rot="17700086">
            <a:off x="6924820" y="4507969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54839" y="5085858"/>
            <a:ext cx="638629" cy="466271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93468" y="5085858"/>
            <a:ext cx="3608360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L 形 18"/>
          <p:cNvSpPr>
            <a:spLocks noChangeAspect="1"/>
          </p:cNvSpPr>
          <p:nvPr/>
        </p:nvSpPr>
        <p:spPr>
          <a:xfrm rot="17700086">
            <a:off x="6916002" y="5164948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02286" y="3771900"/>
            <a:ext cx="3599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1" name="矩形 20"/>
          <p:cNvSpPr/>
          <p:nvPr/>
        </p:nvSpPr>
        <p:spPr>
          <a:xfrm>
            <a:off x="7411103" y="4431181"/>
            <a:ext cx="3590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2" name="矩形 21"/>
          <p:cNvSpPr/>
          <p:nvPr/>
        </p:nvSpPr>
        <p:spPr>
          <a:xfrm>
            <a:off x="7397876" y="5081252"/>
            <a:ext cx="3603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202681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5434009" y="4401790"/>
            <a:ext cx="1342369" cy="2155959"/>
          </a:xfrm>
          <a:custGeom>
            <a:avLst/>
            <a:gdLst>
              <a:gd name="connsiteX0" fmla="*/ 616199 w 1342369"/>
              <a:gd name="connsiteY0" fmla="*/ 690 h 2155959"/>
              <a:gd name="connsiteX1" fmla="*/ 644718 w 1342369"/>
              <a:gd name="connsiteY1" fmla="*/ 7198 h 2155959"/>
              <a:gd name="connsiteX2" fmla="*/ 891891 w 1342369"/>
              <a:gd name="connsiteY2" fmla="*/ 594450 h 2155959"/>
              <a:gd name="connsiteX3" fmla="*/ 1184379 w 1342369"/>
              <a:gd name="connsiteY3" fmla="*/ 382215 h 2155959"/>
              <a:gd name="connsiteX4" fmla="*/ 1340922 w 1342369"/>
              <a:gd name="connsiteY4" fmla="*/ 349247 h 2155959"/>
              <a:gd name="connsiteX5" fmla="*/ 1027836 w 1342369"/>
              <a:gd name="connsiteY5" fmla="*/ 1080737 h 2155959"/>
              <a:gd name="connsiteX6" fmla="*/ 1036689 w 1342369"/>
              <a:gd name="connsiteY6" fmla="*/ 2096039 h 2155959"/>
              <a:gd name="connsiteX7" fmla="*/ 1046134 w 1342369"/>
              <a:gd name="connsiteY7" fmla="*/ 2155959 h 2155959"/>
              <a:gd name="connsiteX8" fmla="*/ 543956 w 1342369"/>
              <a:gd name="connsiteY8" fmla="*/ 2155959 h 2155959"/>
              <a:gd name="connsiteX9" fmla="*/ 544822 w 1342369"/>
              <a:gd name="connsiteY9" fmla="*/ 2146849 h 2155959"/>
              <a:gd name="connsiteX10" fmla="*/ 587044 w 1342369"/>
              <a:gd name="connsiteY10" fmla="*/ 1332122 h 2155959"/>
              <a:gd name="connsiteX11" fmla="*/ 138013 w 1342369"/>
              <a:gd name="connsiteY11" fmla="*/ 796383 h 2155959"/>
              <a:gd name="connsiteX12" fmla="*/ 53562 w 1342369"/>
              <a:gd name="connsiteY12" fmla="*/ 608874 h 2155959"/>
              <a:gd name="connsiteX13" fmla="*/ 333692 w 1342369"/>
              <a:gd name="connsiteY13" fmla="*/ 755172 h 2155959"/>
              <a:gd name="connsiteX14" fmla="*/ 39144 w 1342369"/>
              <a:gd name="connsiteY14" fmla="*/ 417244 h 2155959"/>
              <a:gd name="connsiteX15" fmla="*/ 45323 w 1342369"/>
              <a:gd name="connsiteY15" fmla="*/ 264765 h 2155959"/>
              <a:gd name="connsiteX16" fmla="*/ 407844 w 1342369"/>
              <a:gd name="connsiteY16" fmla="*/ 596511 h 2155959"/>
              <a:gd name="connsiteX17" fmla="*/ 189508 w 1342369"/>
              <a:gd name="connsiteY17" fmla="*/ 101982 h 2155959"/>
              <a:gd name="connsiteX18" fmla="*/ 372828 w 1342369"/>
              <a:gd name="connsiteY18" fmla="*/ 242099 h 2155959"/>
              <a:gd name="connsiteX19" fmla="*/ 620001 w 1342369"/>
              <a:gd name="connsiteY19" fmla="*/ 396639 h 2155959"/>
              <a:gd name="connsiteX20" fmla="*/ 616199 w 1342369"/>
              <a:gd name="connsiteY20" fmla="*/ 690 h 215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42369" h="2155959">
                <a:moveTo>
                  <a:pt x="616199" y="690"/>
                </a:moveTo>
                <a:cubicBezTo>
                  <a:pt x="623960" y="-1205"/>
                  <a:pt x="633390" y="758"/>
                  <a:pt x="644718" y="7198"/>
                </a:cubicBezTo>
                <a:cubicBezTo>
                  <a:pt x="735348" y="56650"/>
                  <a:pt x="768305" y="567663"/>
                  <a:pt x="891891" y="594450"/>
                </a:cubicBezTo>
                <a:cubicBezTo>
                  <a:pt x="1017538" y="621237"/>
                  <a:pt x="1151423" y="456394"/>
                  <a:pt x="1184379" y="382215"/>
                </a:cubicBezTo>
                <a:cubicBezTo>
                  <a:pt x="1217336" y="305975"/>
                  <a:pt x="1322384" y="266825"/>
                  <a:pt x="1340922" y="349247"/>
                </a:cubicBezTo>
                <a:cubicBezTo>
                  <a:pt x="1361520" y="431668"/>
                  <a:pt x="1157602" y="542937"/>
                  <a:pt x="1027836" y="1080737"/>
                </a:cubicBezTo>
                <a:cubicBezTo>
                  <a:pt x="956002" y="1382090"/>
                  <a:pt x="991702" y="1793626"/>
                  <a:pt x="1036689" y="2096039"/>
                </a:cubicBezTo>
                <a:lnTo>
                  <a:pt x="1046134" y="2155959"/>
                </a:lnTo>
                <a:lnTo>
                  <a:pt x="543956" y="2155959"/>
                </a:lnTo>
                <a:lnTo>
                  <a:pt x="544822" y="2146849"/>
                </a:lnTo>
                <a:cubicBezTo>
                  <a:pt x="564210" y="1938701"/>
                  <a:pt x="594125" y="1568698"/>
                  <a:pt x="587044" y="1332122"/>
                </a:cubicBezTo>
                <a:cubicBezTo>
                  <a:pt x="576746" y="988013"/>
                  <a:pt x="265719" y="887047"/>
                  <a:pt x="138013" y="796383"/>
                </a:cubicBezTo>
                <a:cubicBezTo>
                  <a:pt x="10307" y="705719"/>
                  <a:pt x="-18530" y="604753"/>
                  <a:pt x="53562" y="608874"/>
                </a:cubicBezTo>
                <a:cubicBezTo>
                  <a:pt x="123595" y="612995"/>
                  <a:pt x="319274" y="788141"/>
                  <a:pt x="333692" y="755172"/>
                </a:cubicBezTo>
                <a:cubicBezTo>
                  <a:pt x="348110" y="724264"/>
                  <a:pt x="113296" y="532634"/>
                  <a:pt x="39144" y="417244"/>
                </a:cubicBezTo>
                <a:cubicBezTo>
                  <a:pt x="-37068" y="303915"/>
                  <a:pt x="16486" y="275067"/>
                  <a:pt x="45323" y="264765"/>
                </a:cubicBezTo>
                <a:cubicBezTo>
                  <a:pt x="76220" y="254462"/>
                  <a:pt x="391366" y="617116"/>
                  <a:pt x="407844" y="596511"/>
                </a:cubicBezTo>
                <a:cubicBezTo>
                  <a:pt x="426382" y="573845"/>
                  <a:pt x="177149" y="137011"/>
                  <a:pt x="189508" y="101982"/>
                </a:cubicBezTo>
                <a:cubicBezTo>
                  <a:pt x="199806" y="66953"/>
                  <a:pt x="263660" y="-3105"/>
                  <a:pt x="372828" y="242099"/>
                </a:cubicBezTo>
                <a:cubicBezTo>
                  <a:pt x="481996" y="487303"/>
                  <a:pt x="655017" y="600632"/>
                  <a:pt x="620001" y="396639"/>
                </a:cubicBezTo>
                <a:cubicBezTo>
                  <a:pt x="589362" y="216342"/>
                  <a:pt x="561877" y="13959"/>
                  <a:pt x="616199" y="6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541402" y="2141323"/>
            <a:ext cx="2595563" cy="2455862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879665" y="3662148"/>
            <a:ext cx="1920875" cy="1884362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399864" y="3268448"/>
            <a:ext cx="1997075" cy="2111375"/>
          </a:xfrm>
          <a:custGeom>
            <a:avLst/>
            <a:gdLst>
              <a:gd name="T0" fmla="*/ 966 w 970"/>
              <a:gd name="T1" fmla="*/ 703 h 1025"/>
              <a:gd name="T2" fmla="*/ 0 w 970"/>
              <a:gd name="T3" fmla="*/ 498 h 1025"/>
              <a:gd name="T4" fmla="*/ 970 w 970"/>
              <a:gd name="T5" fmla="*/ 620 h 1025"/>
              <a:gd name="T6" fmla="*/ 445 w 970"/>
              <a:gd name="T7" fmla="*/ 543 h 1025"/>
              <a:gd name="T8" fmla="*/ 966 w 970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401577" y="2327061"/>
            <a:ext cx="1993900" cy="2078037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6472" y="3714921"/>
            <a:ext cx="3120538" cy="1000270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WPS Office 2013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在线模板首页全新升级，更新上百个热门标签让你更方便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查找。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3853" y="2070330"/>
            <a:ext cx="3120538" cy="1000270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WPS Office 2013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在线模板首页全新升级，更新上百个热门标签让你更方便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查找。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97190" y="2070330"/>
            <a:ext cx="3120538" cy="1000270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WPS Office 2013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在线模板首页全新升级，更新上百个热门标签让你更方便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查找。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00540" y="3901655"/>
            <a:ext cx="3120538" cy="1000270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WPS Office 2013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在线模板首页全新升级，更新上百个热门标签让你更方便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查找。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685710" y="6479827"/>
            <a:ext cx="3154392" cy="379881"/>
          </a:xfrm>
          <a:custGeom>
            <a:avLst/>
            <a:gdLst>
              <a:gd name="connsiteX0" fmla="*/ 1577196 w 3154392"/>
              <a:gd name="connsiteY0" fmla="*/ 0 h 301959"/>
              <a:gd name="connsiteX1" fmla="*/ 3112307 w 3154392"/>
              <a:gd name="connsiteY1" fmla="*/ 275763 h 301959"/>
              <a:gd name="connsiteX2" fmla="*/ 3154392 w 3154392"/>
              <a:gd name="connsiteY2" fmla="*/ 301959 h 301959"/>
              <a:gd name="connsiteX3" fmla="*/ 0 w 3154392"/>
              <a:gd name="connsiteY3" fmla="*/ 301959 h 301959"/>
              <a:gd name="connsiteX4" fmla="*/ 42085 w 3154392"/>
              <a:gd name="connsiteY4" fmla="*/ 275763 h 301959"/>
              <a:gd name="connsiteX5" fmla="*/ 1577196 w 3154392"/>
              <a:gd name="connsiteY5" fmla="*/ 0 h 30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4392" h="301959">
                <a:moveTo>
                  <a:pt x="1577196" y="0"/>
                </a:moveTo>
                <a:cubicBezTo>
                  <a:pt x="2216218" y="0"/>
                  <a:pt x="2779619" y="109388"/>
                  <a:pt x="3112307" y="275763"/>
                </a:cubicBezTo>
                <a:lnTo>
                  <a:pt x="3154392" y="301959"/>
                </a:lnTo>
                <a:lnTo>
                  <a:pt x="0" y="301959"/>
                </a:lnTo>
                <a:lnTo>
                  <a:pt x="42085" y="275763"/>
                </a:lnTo>
                <a:cubicBezTo>
                  <a:pt x="374774" y="109388"/>
                  <a:pt x="938175" y="0"/>
                  <a:pt x="1577196" y="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7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363802"/>
            <a:ext cx="9828000" cy="7509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V="1">
            <a:off x="0" y="-1"/>
            <a:ext cx="7010400" cy="1314450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4904" y="3061067"/>
            <a:ext cx="8494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就是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在此添加标题内容文本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750" y="3230577"/>
            <a:ext cx="967104" cy="662907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03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43139" y="6047408"/>
            <a:ext cx="1694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rgbClr val="95C53E"/>
                </a:solidFill>
              </a:rPr>
              <a:t>LOGO</a:t>
            </a:r>
            <a:endParaRPr lang="zh-CN" altLang="en-US" sz="4000" b="1" dirty="0">
              <a:solidFill>
                <a:srgbClr val="95C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2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862497" y="1794516"/>
            <a:ext cx="2811020" cy="430883"/>
          </a:xfrm>
          <a:prstGeom prst="rect">
            <a:avLst/>
          </a:prstGeom>
          <a:solidFill>
            <a:srgbClr val="0E8146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单击</a:t>
            </a:r>
            <a:r>
              <a:rPr lang="zh-CN" altLang="en-US" sz="2000" dirty="0" smtClean="0">
                <a:solidFill>
                  <a:schemeClr val="bg1"/>
                </a:solidFill>
              </a:rPr>
              <a:t>此添加文本</a:t>
            </a:r>
            <a:r>
              <a:rPr lang="zh-CN" altLang="en-US" sz="2000" dirty="0">
                <a:solidFill>
                  <a:schemeClr val="bg1"/>
                </a:solidFill>
              </a:rPr>
              <a:t>关键字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371" y="2316097"/>
            <a:ext cx="46299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4076" y="2344415"/>
            <a:ext cx="4108781" cy="10002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9" name="矩形 8"/>
          <p:cNvSpPr/>
          <p:nvPr/>
        </p:nvSpPr>
        <p:spPr>
          <a:xfrm>
            <a:off x="6414076" y="3532383"/>
            <a:ext cx="4108781" cy="10002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0" name="矩形 9"/>
          <p:cNvSpPr/>
          <p:nvPr/>
        </p:nvSpPr>
        <p:spPr>
          <a:xfrm>
            <a:off x="6414076" y="4720352"/>
            <a:ext cx="4108781" cy="10002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3709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 rot="5400000">
            <a:off x="6247517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六边形 6"/>
          <p:cNvSpPr/>
          <p:nvPr/>
        </p:nvSpPr>
        <p:spPr>
          <a:xfrm rot="5400000">
            <a:off x="4911661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六边形 7"/>
          <p:cNvSpPr/>
          <p:nvPr/>
        </p:nvSpPr>
        <p:spPr>
          <a:xfrm rot="5400000">
            <a:off x="6826358" y="3351490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六边形 8"/>
          <p:cNvSpPr/>
          <p:nvPr/>
        </p:nvSpPr>
        <p:spPr>
          <a:xfrm rot="5400000">
            <a:off x="6247517" y="4455682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六边形 9"/>
          <p:cNvSpPr/>
          <p:nvPr/>
        </p:nvSpPr>
        <p:spPr>
          <a:xfrm rot="5400000">
            <a:off x="4882633" y="4426654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六边形 14"/>
          <p:cNvSpPr/>
          <p:nvPr/>
        </p:nvSpPr>
        <p:spPr>
          <a:xfrm>
            <a:off x="5280000" y="4397105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2" name="六边形 11"/>
          <p:cNvSpPr/>
          <p:nvPr/>
        </p:nvSpPr>
        <p:spPr>
          <a:xfrm rot="5400000">
            <a:off x="4277578" y="334633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六边形 12"/>
          <p:cNvSpPr/>
          <p:nvPr/>
        </p:nvSpPr>
        <p:spPr>
          <a:xfrm rot="5400000">
            <a:off x="5373103" y="3164210"/>
            <a:ext cx="1525763" cy="1327414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902"/>
          <p:cNvSpPr>
            <a:spLocks noEditPoints="1"/>
          </p:cNvSpPr>
          <p:nvPr/>
        </p:nvSpPr>
        <p:spPr bwMode="auto">
          <a:xfrm>
            <a:off x="5801815" y="3569533"/>
            <a:ext cx="668338" cy="517525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7"/>
          <p:cNvSpPr>
            <a:spLocks noEditPoints="1"/>
          </p:cNvSpPr>
          <p:nvPr/>
        </p:nvSpPr>
        <p:spPr bwMode="auto">
          <a:xfrm>
            <a:off x="4691105" y="3662817"/>
            <a:ext cx="330200" cy="33020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52 w 88"/>
              <a:gd name="T13" fmla="*/ 52 h 88"/>
              <a:gd name="T14" fmla="*/ 52 w 88"/>
              <a:gd name="T15" fmla="*/ 61 h 88"/>
              <a:gd name="T16" fmla="*/ 44 w 88"/>
              <a:gd name="T17" fmla="*/ 69 h 88"/>
              <a:gd name="T18" fmla="*/ 36 w 88"/>
              <a:gd name="T19" fmla="*/ 61 h 88"/>
              <a:gd name="T20" fmla="*/ 36 w 88"/>
              <a:gd name="T21" fmla="*/ 52 h 88"/>
              <a:gd name="T22" fmla="*/ 28 w 88"/>
              <a:gd name="T23" fmla="*/ 52 h 88"/>
              <a:gd name="T24" fmla="*/ 20 w 88"/>
              <a:gd name="T25" fmla="*/ 44 h 88"/>
              <a:gd name="T26" fmla="*/ 28 w 88"/>
              <a:gd name="T27" fmla="*/ 36 h 88"/>
              <a:gd name="T28" fmla="*/ 36 w 88"/>
              <a:gd name="T29" fmla="*/ 36 h 88"/>
              <a:gd name="T30" fmla="*/ 36 w 88"/>
              <a:gd name="T31" fmla="*/ 28 h 88"/>
              <a:gd name="T32" fmla="*/ 44 w 88"/>
              <a:gd name="T33" fmla="*/ 20 h 88"/>
              <a:gd name="T34" fmla="*/ 52 w 88"/>
              <a:gd name="T35" fmla="*/ 28 h 88"/>
              <a:gd name="T36" fmla="*/ 52 w 88"/>
              <a:gd name="T37" fmla="*/ 36 h 88"/>
              <a:gd name="T38" fmla="*/ 61 w 88"/>
              <a:gd name="T39" fmla="*/ 36 h 88"/>
              <a:gd name="T40" fmla="*/ 69 w 88"/>
              <a:gd name="T41" fmla="*/ 44 h 88"/>
              <a:gd name="T42" fmla="*/ 61 w 88"/>
              <a:gd name="T4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8"/>
          <p:cNvSpPr>
            <a:spLocks noEditPoints="1"/>
          </p:cNvSpPr>
          <p:nvPr/>
        </p:nvSpPr>
        <p:spPr bwMode="auto">
          <a:xfrm>
            <a:off x="6617129" y="4779357"/>
            <a:ext cx="365125" cy="363538"/>
          </a:xfrm>
          <a:custGeom>
            <a:avLst/>
            <a:gdLst>
              <a:gd name="T0" fmla="*/ 17 w 97"/>
              <a:gd name="T1" fmla="*/ 17 h 97"/>
              <a:gd name="T2" fmla="*/ 17 w 97"/>
              <a:gd name="T3" fmla="*/ 79 h 97"/>
              <a:gd name="T4" fmla="*/ 80 w 97"/>
              <a:gd name="T5" fmla="*/ 79 h 97"/>
              <a:gd name="T6" fmla="*/ 80 w 97"/>
              <a:gd name="T7" fmla="*/ 17 h 97"/>
              <a:gd name="T8" fmla="*/ 17 w 97"/>
              <a:gd name="T9" fmla="*/ 17 h 97"/>
              <a:gd name="T10" fmla="*/ 66 w 97"/>
              <a:gd name="T11" fmla="*/ 42 h 97"/>
              <a:gd name="T12" fmla="*/ 60 w 97"/>
              <a:gd name="T13" fmla="*/ 48 h 97"/>
              <a:gd name="T14" fmla="*/ 66 w 97"/>
              <a:gd name="T15" fmla="*/ 54 h 97"/>
              <a:gd name="T16" fmla="*/ 66 w 97"/>
              <a:gd name="T17" fmla="*/ 66 h 97"/>
              <a:gd name="T18" fmla="*/ 55 w 97"/>
              <a:gd name="T19" fmla="*/ 66 h 97"/>
              <a:gd name="T20" fmla="*/ 49 w 97"/>
              <a:gd name="T21" fmla="*/ 59 h 97"/>
              <a:gd name="T22" fmla="*/ 42 w 97"/>
              <a:gd name="T23" fmla="*/ 66 h 97"/>
              <a:gd name="T24" fmla="*/ 31 w 97"/>
              <a:gd name="T25" fmla="*/ 66 h 97"/>
              <a:gd name="T26" fmla="*/ 31 w 97"/>
              <a:gd name="T27" fmla="*/ 54 h 97"/>
              <a:gd name="T28" fmla="*/ 37 w 97"/>
              <a:gd name="T29" fmla="*/ 48 h 97"/>
              <a:gd name="T30" fmla="*/ 31 w 97"/>
              <a:gd name="T31" fmla="*/ 42 h 97"/>
              <a:gd name="T32" fmla="*/ 31 w 97"/>
              <a:gd name="T33" fmla="*/ 31 h 97"/>
              <a:gd name="T34" fmla="*/ 42 w 97"/>
              <a:gd name="T35" fmla="*/ 31 h 97"/>
              <a:gd name="T36" fmla="*/ 49 w 97"/>
              <a:gd name="T37" fmla="*/ 37 h 97"/>
              <a:gd name="T38" fmla="*/ 55 w 97"/>
              <a:gd name="T39" fmla="*/ 31 h 97"/>
              <a:gd name="T40" fmla="*/ 66 w 97"/>
              <a:gd name="T41" fmla="*/ 31 h 97"/>
              <a:gd name="T42" fmla="*/ 66 w 97"/>
              <a:gd name="T43" fmla="*/ 4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0"/>
          <p:cNvSpPr>
            <a:spLocks noEditPoints="1"/>
          </p:cNvSpPr>
          <p:nvPr/>
        </p:nvSpPr>
        <p:spPr bwMode="auto">
          <a:xfrm>
            <a:off x="5238610" y="4741685"/>
            <a:ext cx="363538" cy="363538"/>
          </a:xfrm>
          <a:custGeom>
            <a:avLst/>
            <a:gdLst>
              <a:gd name="T0" fmla="*/ 80 w 97"/>
              <a:gd name="T1" fmla="*/ 17 h 97"/>
              <a:gd name="T2" fmla="*/ 17 w 97"/>
              <a:gd name="T3" fmla="*/ 17 h 97"/>
              <a:gd name="T4" fmla="*/ 17 w 97"/>
              <a:gd name="T5" fmla="*/ 79 h 97"/>
              <a:gd name="T6" fmla="*/ 80 w 97"/>
              <a:gd name="T7" fmla="*/ 79 h 97"/>
              <a:gd name="T8" fmla="*/ 80 w 97"/>
              <a:gd name="T9" fmla="*/ 17 h 97"/>
              <a:gd name="T10" fmla="*/ 79 w 97"/>
              <a:gd name="T11" fmla="*/ 43 h 97"/>
              <a:gd name="T12" fmla="*/ 50 w 97"/>
              <a:gd name="T13" fmla="*/ 72 h 97"/>
              <a:gd name="T14" fmla="*/ 50 w 97"/>
              <a:gd name="T15" fmla="*/ 72 h 97"/>
              <a:gd name="T16" fmla="*/ 44 w 97"/>
              <a:gd name="T17" fmla="*/ 75 h 97"/>
              <a:gd name="T18" fmla="*/ 38 w 97"/>
              <a:gd name="T19" fmla="*/ 72 h 97"/>
              <a:gd name="T20" fmla="*/ 38 w 97"/>
              <a:gd name="T21" fmla="*/ 72 h 97"/>
              <a:gd name="T22" fmla="*/ 21 w 97"/>
              <a:gd name="T23" fmla="*/ 55 h 97"/>
              <a:gd name="T24" fmla="*/ 21 w 97"/>
              <a:gd name="T25" fmla="*/ 44 h 97"/>
              <a:gd name="T26" fmla="*/ 32 w 97"/>
              <a:gd name="T27" fmla="*/ 44 h 97"/>
              <a:gd name="T28" fmla="*/ 44 w 97"/>
              <a:gd name="T29" fmla="*/ 55 h 97"/>
              <a:gd name="T30" fmla="*/ 68 w 97"/>
              <a:gd name="T31" fmla="*/ 32 h 97"/>
              <a:gd name="T32" fmla="*/ 79 w 97"/>
              <a:gd name="T33" fmla="*/ 32 h 97"/>
              <a:gd name="T34" fmla="*/ 79 w 97"/>
              <a:gd name="T35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8"/>
          <p:cNvSpPr>
            <a:spLocks noEditPoints="1"/>
          </p:cNvSpPr>
          <p:nvPr/>
        </p:nvSpPr>
        <p:spPr bwMode="auto">
          <a:xfrm>
            <a:off x="6694487" y="2516771"/>
            <a:ext cx="365125" cy="363538"/>
          </a:xfrm>
          <a:custGeom>
            <a:avLst/>
            <a:gdLst>
              <a:gd name="T0" fmla="*/ 79 w 97"/>
              <a:gd name="T1" fmla="*/ 17 h 97"/>
              <a:gd name="T2" fmla="*/ 17 w 97"/>
              <a:gd name="T3" fmla="*/ 17 h 97"/>
              <a:gd name="T4" fmla="*/ 17 w 97"/>
              <a:gd name="T5" fmla="*/ 80 h 97"/>
              <a:gd name="T6" fmla="*/ 79 w 97"/>
              <a:gd name="T7" fmla="*/ 80 h 97"/>
              <a:gd name="T8" fmla="*/ 79 w 97"/>
              <a:gd name="T9" fmla="*/ 17 h 97"/>
              <a:gd name="T10" fmla="*/ 75 w 97"/>
              <a:gd name="T11" fmla="*/ 53 h 97"/>
              <a:gd name="T12" fmla="*/ 59 w 97"/>
              <a:gd name="T13" fmla="*/ 66 h 97"/>
              <a:gd name="T14" fmla="*/ 54 w 97"/>
              <a:gd name="T15" fmla="*/ 63 h 97"/>
              <a:gd name="T16" fmla="*/ 53 w 97"/>
              <a:gd name="T17" fmla="*/ 58 h 97"/>
              <a:gd name="T18" fmla="*/ 48 w 97"/>
              <a:gd name="T19" fmla="*/ 57 h 97"/>
              <a:gd name="T20" fmla="*/ 27 w 97"/>
              <a:gd name="T21" fmla="*/ 57 h 97"/>
              <a:gd name="T22" fmla="*/ 18 w 97"/>
              <a:gd name="T23" fmla="*/ 48 h 97"/>
              <a:gd name="T24" fmla="*/ 27 w 97"/>
              <a:gd name="T25" fmla="*/ 39 h 97"/>
              <a:gd name="T26" fmla="*/ 49 w 97"/>
              <a:gd name="T27" fmla="*/ 39 h 97"/>
              <a:gd name="T28" fmla="*/ 53 w 97"/>
              <a:gd name="T29" fmla="*/ 39 h 97"/>
              <a:gd name="T30" fmla="*/ 54 w 97"/>
              <a:gd name="T31" fmla="*/ 34 h 97"/>
              <a:gd name="T32" fmla="*/ 59 w 97"/>
              <a:gd name="T33" fmla="*/ 31 h 97"/>
              <a:gd name="T34" fmla="*/ 75 w 97"/>
              <a:gd name="T35" fmla="*/ 44 h 97"/>
              <a:gd name="T36" fmla="*/ 75 w 97"/>
              <a:gd name="T37" fmla="*/ 5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49"/>
          <p:cNvSpPr>
            <a:spLocks noEditPoints="1"/>
          </p:cNvSpPr>
          <p:nvPr/>
        </p:nvSpPr>
        <p:spPr bwMode="auto">
          <a:xfrm>
            <a:off x="7169824" y="3646148"/>
            <a:ext cx="360363" cy="363538"/>
          </a:xfrm>
          <a:custGeom>
            <a:avLst/>
            <a:gdLst>
              <a:gd name="T0" fmla="*/ 79 w 96"/>
              <a:gd name="T1" fmla="*/ 17 h 97"/>
              <a:gd name="T2" fmla="*/ 17 w 96"/>
              <a:gd name="T3" fmla="*/ 17 h 97"/>
              <a:gd name="T4" fmla="*/ 17 w 96"/>
              <a:gd name="T5" fmla="*/ 80 h 97"/>
              <a:gd name="T6" fmla="*/ 79 w 96"/>
              <a:gd name="T7" fmla="*/ 80 h 97"/>
              <a:gd name="T8" fmla="*/ 79 w 96"/>
              <a:gd name="T9" fmla="*/ 17 h 97"/>
              <a:gd name="T10" fmla="*/ 69 w 96"/>
              <a:gd name="T11" fmla="*/ 57 h 97"/>
              <a:gd name="T12" fmla="*/ 47 w 96"/>
              <a:gd name="T13" fmla="*/ 57 h 97"/>
              <a:gd name="T14" fmla="*/ 43 w 96"/>
              <a:gd name="T15" fmla="*/ 58 h 97"/>
              <a:gd name="T16" fmla="*/ 42 w 96"/>
              <a:gd name="T17" fmla="*/ 63 h 97"/>
              <a:gd name="T18" fmla="*/ 37 w 96"/>
              <a:gd name="T19" fmla="*/ 66 h 97"/>
              <a:gd name="T20" fmla="*/ 21 w 96"/>
              <a:gd name="T21" fmla="*/ 53 h 97"/>
              <a:gd name="T22" fmla="*/ 21 w 96"/>
              <a:gd name="T23" fmla="*/ 44 h 97"/>
              <a:gd name="T24" fmla="*/ 37 w 96"/>
              <a:gd name="T25" fmla="*/ 31 h 97"/>
              <a:gd name="T26" fmla="*/ 42 w 96"/>
              <a:gd name="T27" fmla="*/ 34 h 97"/>
              <a:gd name="T28" fmla="*/ 43 w 96"/>
              <a:gd name="T29" fmla="*/ 39 h 97"/>
              <a:gd name="T30" fmla="*/ 48 w 96"/>
              <a:gd name="T31" fmla="*/ 39 h 97"/>
              <a:gd name="T32" fmla="*/ 69 w 96"/>
              <a:gd name="T33" fmla="*/ 39 h 97"/>
              <a:gd name="T34" fmla="*/ 78 w 96"/>
              <a:gd name="T35" fmla="*/ 48 h 97"/>
              <a:gd name="T36" fmla="*/ 69 w 96"/>
              <a:gd name="T37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9"/>
          <p:cNvSpPr>
            <a:spLocks noEditPoints="1"/>
          </p:cNvSpPr>
          <p:nvPr/>
        </p:nvSpPr>
        <p:spPr bwMode="auto">
          <a:xfrm>
            <a:off x="5300977" y="2510662"/>
            <a:ext cx="330200" cy="33020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27 w 88"/>
              <a:gd name="T13" fmla="*/ 52 h 88"/>
              <a:gd name="T14" fmla="*/ 19 w 88"/>
              <a:gd name="T15" fmla="*/ 44 h 88"/>
              <a:gd name="T16" fmla="*/ 27 w 88"/>
              <a:gd name="T17" fmla="*/ 36 h 88"/>
              <a:gd name="T18" fmla="*/ 61 w 88"/>
              <a:gd name="T19" fmla="*/ 36 h 88"/>
              <a:gd name="T20" fmla="*/ 68 w 88"/>
              <a:gd name="T21" fmla="*/ 44 h 88"/>
              <a:gd name="T22" fmla="*/ 61 w 88"/>
              <a:gd name="T2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361504" y="2267889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2" name="矩形 21"/>
          <p:cNvSpPr/>
          <p:nvPr/>
        </p:nvSpPr>
        <p:spPr>
          <a:xfrm>
            <a:off x="620883" y="3473976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" name="矩形 22"/>
          <p:cNvSpPr/>
          <p:nvPr/>
        </p:nvSpPr>
        <p:spPr>
          <a:xfrm>
            <a:off x="1198254" y="4570675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4" name="矩形 23"/>
          <p:cNvSpPr/>
          <p:nvPr/>
        </p:nvSpPr>
        <p:spPr>
          <a:xfrm>
            <a:off x="7965816" y="3481612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5" name="矩形 24"/>
          <p:cNvSpPr/>
          <p:nvPr/>
        </p:nvSpPr>
        <p:spPr>
          <a:xfrm>
            <a:off x="7382754" y="2362905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6" name="矩形 25"/>
          <p:cNvSpPr/>
          <p:nvPr/>
        </p:nvSpPr>
        <p:spPr>
          <a:xfrm>
            <a:off x="7397342" y="4599383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4988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69" y="2068393"/>
            <a:ext cx="1873109" cy="3960000"/>
          </a:xfrm>
          <a:prstGeom prst="rect">
            <a:avLst/>
          </a:prstGeom>
        </p:spPr>
      </p:pic>
      <p:sp>
        <p:nvSpPr>
          <p:cNvPr id="8" name="同侧圆角矩形 7"/>
          <p:cNvSpPr/>
          <p:nvPr/>
        </p:nvSpPr>
        <p:spPr>
          <a:xfrm rot="5400000">
            <a:off x="9312680" y="1337609"/>
            <a:ext cx="582704" cy="277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同侧圆角矩形 8"/>
          <p:cNvSpPr/>
          <p:nvPr/>
        </p:nvSpPr>
        <p:spPr>
          <a:xfrm rot="5400000">
            <a:off x="9122040" y="2254950"/>
            <a:ext cx="582704" cy="23955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同侧圆角矩形 9"/>
          <p:cNvSpPr/>
          <p:nvPr/>
        </p:nvSpPr>
        <p:spPr>
          <a:xfrm rot="5400000">
            <a:off x="9312680" y="2791013"/>
            <a:ext cx="582704" cy="277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同侧圆角矩形 10"/>
          <p:cNvSpPr/>
          <p:nvPr/>
        </p:nvSpPr>
        <p:spPr>
          <a:xfrm rot="5400000">
            <a:off x="9122040" y="3708355"/>
            <a:ext cx="582703" cy="23955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96121" y="2714063"/>
            <a:ext cx="583200" cy="582705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96121" y="3440766"/>
            <a:ext cx="583200" cy="58270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96121" y="4167469"/>
            <a:ext cx="583200" cy="582705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96121" y="4894172"/>
            <a:ext cx="583200" cy="58270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566420" y="2647564"/>
            <a:ext cx="862104" cy="436303"/>
          </a:xfrm>
          <a:prstGeom prst="parallelogram">
            <a:avLst>
              <a:gd name="adj" fmla="val 64392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66420" y="3374267"/>
            <a:ext cx="862104" cy="436303"/>
          </a:xfrm>
          <a:prstGeom prst="parallelogram">
            <a:avLst>
              <a:gd name="adj" fmla="val 64392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rot="16200000" flipH="1">
            <a:off x="7566420" y="4100969"/>
            <a:ext cx="862104" cy="436303"/>
          </a:xfrm>
          <a:prstGeom prst="parallelogram">
            <a:avLst>
              <a:gd name="adj" fmla="val 64392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rot="16200000" flipH="1">
            <a:off x="7566420" y="4827670"/>
            <a:ext cx="862104" cy="436303"/>
          </a:xfrm>
          <a:prstGeom prst="parallelogram">
            <a:avLst>
              <a:gd name="adj" fmla="val 62937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215622" y="4631530"/>
            <a:ext cx="2181010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21" name="矩形 20"/>
          <p:cNvSpPr/>
          <p:nvPr/>
        </p:nvSpPr>
        <p:spPr>
          <a:xfrm>
            <a:off x="8215622" y="3907605"/>
            <a:ext cx="2181010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22" name="矩形 21"/>
          <p:cNvSpPr/>
          <p:nvPr/>
        </p:nvSpPr>
        <p:spPr>
          <a:xfrm>
            <a:off x="8215622" y="3183305"/>
            <a:ext cx="2181010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23" name="矩形 22"/>
          <p:cNvSpPr/>
          <p:nvPr/>
        </p:nvSpPr>
        <p:spPr>
          <a:xfrm>
            <a:off x="8215622" y="2439018"/>
            <a:ext cx="2181010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r="8810"/>
          <a:stretch/>
        </p:blipFill>
        <p:spPr>
          <a:xfrm>
            <a:off x="5384101" y="2644856"/>
            <a:ext cx="1550092" cy="2849389"/>
          </a:xfrm>
          <a:prstGeom prst="rect">
            <a:avLst/>
          </a:prstGeom>
        </p:spPr>
      </p:pic>
      <p:sp>
        <p:nvSpPr>
          <p:cNvPr id="25" name="Freeform 1107"/>
          <p:cNvSpPr>
            <a:spLocks noChangeAspect="1"/>
          </p:cNvSpPr>
          <p:nvPr/>
        </p:nvSpPr>
        <p:spPr bwMode="auto">
          <a:xfrm>
            <a:off x="7322680" y="2816172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6 w 144"/>
              <a:gd name="T5" fmla="*/ 101 h 144"/>
              <a:gd name="T6" fmla="*/ 45 w 144"/>
              <a:gd name="T7" fmla="*/ 40 h 144"/>
              <a:gd name="T8" fmla="*/ 63 w 144"/>
              <a:gd name="T9" fmla="*/ 52 h 144"/>
              <a:gd name="T10" fmla="*/ 56 w 144"/>
              <a:gd name="T11" fmla="*/ 57 h 144"/>
              <a:gd name="T12" fmla="*/ 28 w 144"/>
              <a:gd name="T13" fmla="*/ 102 h 144"/>
              <a:gd name="T14" fmla="*/ 26 w 144"/>
              <a:gd name="T15" fmla="*/ 112 h 144"/>
              <a:gd name="T16" fmla="*/ 31 w 144"/>
              <a:gd name="T17" fmla="*/ 119 h 144"/>
              <a:gd name="T18" fmla="*/ 40 w 144"/>
              <a:gd name="T19" fmla="*/ 120 h 144"/>
              <a:gd name="T20" fmla="*/ 47 w 144"/>
              <a:gd name="T21" fmla="*/ 115 h 144"/>
              <a:gd name="T22" fmla="*/ 65 w 144"/>
              <a:gd name="T23" fmla="*/ 86 h 144"/>
              <a:gd name="T24" fmla="*/ 64 w 144"/>
              <a:gd name="T25" fmla="*/ 81 h 144"/>
              <a:gd name="T26" fmla="*/ 59 w 144"/>
              <a:gd name="T27" fmla="*/ 82 h 144"/>
              <a:gd name="T28" fmla="*/ 41 w 144"/>
              <a:gd name="T29" fmla="*/ 111 h 144"/>
              <a:gd name="T30" fmla="*/ 38 w 144"/>
              <a:gd name="T31" fmla="*/ 114 h 144"/>
              <a:gd name="T32" fmla="*/ 35 w 144"/>
              <a:gd name="T33" fmla="*/ 113 h 144"/>
              <a:gd name="T34" fmla="*/ 33 w 144"/>
              <a:gd name="T35" fmla="*/ 110 h 144"/>
              <a:gd name="T36" fmla="*/ 34 w 144"/>
              <a:gd name="T37" fmla="*/ 106 h 144"/>
              <a:gd name="T38" fmla="*/ 62 w 144"/>
              <a:gd name="T39" fmla="*/ 61 h 144"/>
              <a:gd name="T40" fmla="*/ 71 w 144"/>
              <a:gd name="T41" fmla="*/ 57 h 144"/>
              <a:gd name="T42" fmla="*/ 113 w 144"/>
              <a:gd name="T43" fmla="*/ 83 h 144"/>
              <a:gd name="T44" fmla="*/ 75 w 144"/>
              <a:gd name="T45" fmla="*/ 144 h 144"/>
              <a:gd name="T46" fmla="*/ 144 w 144"/>
              <a:gd name="T47" fmla="*/ 72 h 144"/>
              <a:gd name="T48" fmla="*/ 72 w 144"/>
              <a:gd name="T4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82"/>
                  <a:pt x="2" y="92"/>
                  <a:pt x="6" y="101"/>
                </a:cubicBezTo>
                <a:cubicBezTo>
                  <a:pt x="45" y="40"/>
                  <a:pt x="45" y="40"/>
                  <a:pt x="45" y="40"/>
                </a:cubicBezTo>
                <a:cubicBezTo>
                  <a:pt x="63" y="52"/>
                  <a:pt x="63" y="52"/>
                  <a:pt x="63" y="52"/>
                </a:cubicBezTo>
                <a:cubicBezTo>
                  <a:pt x="60" y="53"/>
                  <a:pt x="58" y="55"/>
                  <a:pt x="56" y="57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6" y="105"/>
                  <a:pt x="25" y="109"/>
                  <a:pt x="26" y="112"/>
                </a:cubicBezTo>
                <a:cubicBezTo>
                  <a:pt x="27" y="114"/>
                  <a:pt x="29" y="117"/>
                  <a:pt x="31" y="119"/>
                </a:cubicBezTo>
                <a:cubicBezTo>
                  <a:pt x="34" y="120"/>
                  <a:pt x="37" y="121"/>
                  <a:pt x="40" y="120"/>
                </a:cubicBezTo>
                <a:cubicBezTo>
                  <a:pt x="43" y="120"/>
                  <a:pt x="45" y="118"/>
                  <a:pt x="47" y="115"/>
                </a:cubicBezTo>
                <a:cubicBezTo>
                  <a:pt x="65" y="86"/>
                  <a:pt x="65" y="86"/>
                  <a:pt x="65" y="86"/>
                </a:cubicBezTo>
                <a:cubicBezTo>
                  <a:pt x="66" y="84"/>
                  <a:pt x="66" y="82"/>
                  <a:pt x="64" y="81"/>
                </a:cubicBezTo>
                <a:cubicBezTo>
                  <a:pt x="63" y="80"/>
                  <a:pt x="60" y="81"/>
                  <a:pt x="59" y="82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3"/>
                  <a:pt x="39" y="113"/>
                  <a:pt x="38" y="114"/>
                </a:cubicBezTo>
                <a:cubicBezTo>
                  <a:pt x="37" y="114"/>
                  <a:pt x="36" y="114"/>
                  <a:pt x="35" y="113"/>
                </a:cubicBezTo>
                <a:cubicBezTo>
                  <a:pt x="34" y="112"/>
                  <a:pt x="33" y="111"/>
                  <a:pt x="33" y="110"/>
                </a:cubicBezTo>
                <a:cubicBezTo>
                  <a:pt x="32" y="109"/>
                  <a:pt x="33" y="108"/>
                  <a:pt x="34" y="106"/>
                </a:cubicBezTo>
                <a:cubicBezTo>
                  <a:pt x="62" y="61"/>
                  <a:pt x="62" y="61"/>
                  <a:pt x="62" y="61"/>
                </a:cubicBezTo>
                <a:cubicBezTo>
                  <a:pt x="64" y="58"/>
                  <a:pt x="68" y="56"/>
                  <a:pt x="71" y="57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113" y="143"/>
                  <a:pt x="144" y="111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7307721" y="3564071"/>
            <a:ext cx="360000" cy="360000"/>
            <a:chOff x="7331393" y="6218848"/>
            <a:chExt cx="539750" cy="539750"/>
          </a:xfrm>
          <a:solidFill>
            <a:schemeClr val="bg1"/>
          </a:solidFill>
        </p:grpSpPr>
        <p:sp>
          <p:nvSpPr>
            <p:cNvPr id="27" name="Freeform 1108"/>
            <p:cNvSpPr>
              <a:spLocks noChangeAspect="1"/>
            </p:cNvSpPr>
            <p:nvPr/>
          </p:nvSpPr>
          <p:spPr bwMode="auto">
            <a:xfrm>
              <a:off x="7482205" y="6372836"/>
              <a:ext cx="63500" cy="66675"/>
            </a:xfrm>
            <a:custGeom>
              <a:avLst/>
              <a:gdLst>
                <a:gd name="T0" fmla="*/ 3 w 17"/>
                <a:gd name="T1" fmla="*/ 3 h 18"/>
                <a:gd name="T2" fmla="*/ 3 w 17"/>
                <a:gd name="T3" fmla="*/ 15 h 18"/>
                <a:gd name="T4" fmla="*/ 14 w 17"/>
                <a:gd name="T5" fmla="*/ 15 h 18"/>
                <a:gd name="T6" fmla="*/ 14 w 17"/>
                <a:gd name="T7" fmla="*/ 3 h 18"/>
                <a:gd name="T8" fmla="*/ 3 w 17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3" y="3"/>
                  </a:moveTo>
                  <a:cubicBezTo>
                    <a:pt x="0" y="7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7" y="12"/>
                    <a:pt x="17" y="7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09"/>
            <p:cNvSpPr>
              <a:spLocks noChangeAspect="1" noEditPoints="1"/>
            </p:cNvSpPr>
            <p:nvPr/>
          </p:nvSpPr>
          <p:spPr bwMode="auto">
            <a:xfrm>
              <a:off x="7331393" y="6218848"/>
              <a:ext cx="539750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77 w 144"/>
                <a:gd name="T11" fmla="*/ 124 h 144"/>
                <a:gd name="T12" fmla="*/ 29 w 144"/>
                <a:gd name="T13" fmla="*/ 76 h 144"/>
                <a:gd name="T14" fmla="*/ 29 w 144"/>
                <a:gd name="T15" fmla="*/ 47 h 144"/>
                <a:gd name="T16" fmla="*/ 46 w 144"/>
                <a:gd name="T17" fmla="*/ 30 h 144"/>
                <a:gd name="T18" fmla="*/ 74 w 144"/>
                <a:gd name="T19" fmla="*/ 30 h 144"/>
                <a:gd name="T20" fmla="*/ 123 w 144"/>
                <a:gd name="T21" fmla="*/ 79 h 144"/>
                <a:gd name="T22" fmla="*/ 77 w 144"/>
                <a:gd name="T23" fmla="*/ 12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77" y="124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123" y="79"/>
                    <a:pt x="123" y="79"/>
                    <a:pt x="123" y="79"/>
                  </a:cubicBezTo>
                  <a:lnTo>
                    <a:pt x="7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 1110"/>
          <p:cNvSpPr>
            <a:spLocks noChangeAspect="1" noEditPoints="1"/>
          </p:cNvSpPr>
          <p:nvPr/>
        </p:nvSpPr>
        <p:spPr bwMode="auto">
          <a:xfrm>
            <a:off x="7307721" y="4287298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110 w 144"/>
              <a:gd name="T11" fmla="*/ 76 h 144"/>
              <a:gd name="T12" fmla="*/ 105 w 144"/>
              <a:gd name="T13" fmla="*/ 91 h 144"/>
              <a:gd name="T14" fmla="*/ 109 w 144"/>
              <a:gd name="T15" fmla="*/ 104 h 144"/>
              <a:gd name="T16" fmla="*/ 91 w 144"/>
              <a:gd name="T17" fmla="*/ 117 h 144"/>
              <a:gd name="T18" fmla="*/ 80 w 144"/>
              <a:gd name="T19" fmla="*/ 110 h 144"/>
              <a:gd name="T20" fmla="*/ 72 w 144"/>
              <a:gd name="T21" fmla="*/ 111 h 144"/>
              <a:gd name="T22" fmla="*/ 64 w 144"/>
              <a:gd name="T23" fmla="*/ 110 h 144"/>
              <a:gd name="T24" fmla="*/ 53 w 144"/>
              <a:gd name="T25" fmla="*/ 117 h 144"/>
              <a:gd name="T26" fmla="*/ 35 w 144"/>
              <a:gd name="T27" fmla="*/ 104 h 144"/>
              <a:gd name="T28" fmla="*/ 39 w 144"/>
              <a:gd name="T29" fmla="*/ 91 h 144"/>
              <a:gd name="T30" fmla="*/ 34 w 144"/>
              <a:gd name="T31" fmla="*/ 76 h 144"/>
              <a:gd name="T32" fmla="*/ 23 w 144"/>
              <a:gd name="T33" fmla="*/ 68 h 144"/>
              <a:gd name="T34" fmla="*/ 30 w 144"/>
              <a:gd name="T35" fmla="*/ 46 h 144"/>
              <a:gd name="T36" fmla="*/ 43 w 144"/>
              <a:gd name="T37" fmla="*/ 46 h 144"/>
              <a:gd name="T38" fmla="*/ 56 w 144"/>
              <a:gd name="T39" fmla="*/ 37 h 144"/>
              <a:gd name="T40" fmla="*/ 60 w 144"/>
              <a:gd name="T41" fmla="*/ 24 h 144"/>
              <a:gd name="T42" fmla="*/ 84 w 144"/>
              <a:gd name="T43" fmla="*/ 24 h 144"/>
              <a:gd name="T44" fmla="*/ 88 w 144"/>
              <a:gd name="T45" fmla="*/ 37 h 144"/>
              <a:gd name="T46" fmla="*/ 101 w 144"/>
              <a:gd name="T47" fmla="*/ 46 h 144"/>
              <a:gd name="T48" fmla="*/ 114 w 144"/>
              <a:gd name="T49" fmla="*/ 46 h 144"/>
              <a:gd name="T50" fmla="*/ 121 w 144"/>
              <a:gd name="T51" fmla="*/ 68 h 144"/>
              <a:gd name="T52" fmla="*/ 110 w 144"/>
              <a:gd name="T53" fmla="*/ 7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76"/>
                </a:moveTo>
                <a:cubicBezTo>
                  <a:pt x="110" y="81"/>
                  <a:pt x="108" y="87"/>
                  <a:pt x="105" y="91"/>
                </a:cubicBezTo>
                <a:cubicBezTo>
                  <a:pt x="109" y="104"/>
                  <a:pt x="109" y="104"/>
                  <a:pt x="109" y="104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78" y="110"/>
                  <a:pt x="75" y="111"/>
                  <a:pt x="72" y="111"/>
                </a:cubicBezTo>
                <a:cubicBezTo>
                  <a:pt x="69" y="111"/>
                  <a:pt x="66" y="110"/>
                  <a:pt x="64" y="110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9" y="91"/>
                  <a:pt x="39" y="91"/>
                  <a:pt x="39" y="91"/>
                </a:cubicBezTo>
                <a:cubicBezTo>
                  <a:pt x="36" y="87"/>
                  <a:pt x="34" y="81"/>
                  <a:pt x="34" y="76"/>
                </a:cubicBezTo>
                <a:cubicBezTo>
                  <a:pt x="23" y="68"/>
                  <a:pt x="23" y="68"/>
                  <a:pt x="23" y="68"/>
                </a:cubicBezTo>
                <a:cubicBezTo>
                  <a:pt x="30" y="46"/>
                  <a:pt x="30" y="46"/>
                  <a:pt x="30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2"/>
                  <a:pt x="51" y="39"/>
                  <a:pt x="56" y="37"/>
                </a:cubicBezTo>
                <a:cubicBezTo>
                  <a:pt x="60" y="24"/>
                  <a:pt x="60" y="24"/>
                  <a:pt x="60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8" y="37"/>
                  <a:pt x="88" y="37"/>
                  <a:pt x="88" y="37"/>
                </a:cubicBezTo>
                <a:cubicBezTo>
                  <a:pt x="93" y="39"/>
                  <a:pt x="97" y="42"/>
                  <a:pt x="101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21" y="68"/>
                  <a:pt x="121" y="68"/>
                  <a:pt x="121" y="68"/>
                </a:cubicBezTo>
                <a:lnTo>
                  <a:pt x="11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7304263" y="5017475"/>
            <a:ext cx="361059" cy="360000"/>
            <a:chOff x="9477693" y="6218848"/>
            <a:chExt cx="541338" cy="539750"/>
          </a:xfrm>
          <a:solidFill>
            <a:schemeClr val="bg1"/>
          </a:solidFill>
        </p:grpSpPr>
        <p:sp>
          <p:nvSpPr>
            <p:cNvPr id="31" name="Freeform 1111"/>
            <p:cNvSpPr>
              <a:spLocks noEditPoints="1"/>
            </p:cNvSpPr>
            <p:nvPr/>
          </p:nvSpPr>
          <p:spPr bwMode="auto">
            <a:xfrm>
              <a:off x="9477693" y="6218848"/>
              <a:ext cx="541338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4 w 144"/>
                <a:gd name="T11" fmla="*/ 102 h 144"/>
                <a:gd name="T12" fmla="*/ 96 w 144"/>
                <a:gd name="T13" fmla="*/ 105 h 144"/>
                <a:gd name="T14" fmla="*/ 88 w 144"/>
                <a:gd name="T15" fmla="*/ 121 h 144"/>
                <a:gd name="T16" fmla="*/ 72 w 144"/>
                <a:gd name="T17" fmla="*/ 113 h 144"/>
                <a:gd name="T18" fmla="*/ 56 w 144"/>
                <a:gd name="T19" fmla="*/ 121 h 144"/>
                <a:gd name="T20" fmla="*/ 48 w 144"/>
                <a:gd name="T21" fmla="*/ 105 h 144"/>
                <a:gd name="T22" fmla="*/ 30 w 144"/>
                <a:gd name="T23" fmla="*/ 102 h 144"/>
                <a:gd name="T24" fmla="*/ 33 w 144"/>
                <a:gd name="T25" fmla="*/ 85 h 144"/>
                <a:gd name="T26" fmla="*/ 20 w 144"/>
                <a:gd name="T27" fmla="*/ 72 h 144"/>
                <a:gd name="T28" fmla="*/ 33 w 144"/>
                <a:gd name="T29" fmla="*/ 59 h 144"/>
                <a:gd name="T30" fmla="*/ 30 w 144"/>
                <a:gd name="T31" fmla="*/ 42 h 144"/>
                <a:gd name="T32" fmla="*/ 48 w 144"/>
                <a:gd name="T33" fmla="*/ 39 h 144"/>
                <a:gd name="T34" fmla="*/ 56 w 144"/>
                <a:gd name="T35" fmla="*/ 23 h 144"/>
                <a:gd name="T36" fmla="*/ 72 w 144"/>
                <a:gd name="T37" fmla="*/ 31 h 144"/>
                <a:gd name="T38" fmla="*/ 88 w 144"/>
                <a:gd name="T39" fmla="*/ 23 h 144"/>
                <a:gd name="T40" fmla="*/ 96 w 144"/>
                <a:gd name="T41" fmla="*/ 39 h 144"/>
                <a:gd name="T42" fmla="*/ 114 w 144"/>
                <a:gd name="T43" fmla="*/ 42 h 144"/>
                <a:gd name="T44" fmla="*/ 111 w 144"/>
                <a:gd name="T45" fmla="*/ 59 h 144"/>
                <a:gd name="T46" fmla="*/ 124 w 144"/>
                <a:gd name="T47" fmla="*/ 72 h 144"/>
                <a:gd name="T48" fmla="*/ 111 w 144"/>
                <a:gd name="T49" fmla="*/ 85 h 144"/>
                <a:gd name="T50" fmla="*/ 114 w 144"/>
                <a:gd name="T51" fmla="*/ 10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4" y="102"/>
                  </a:moveTo>
                  <a:cubicBezTo>
                    <a:pt x="96" y="105"/>
                    <a:pt x="96" y="105"/>
                    <a:pt x="96" y="105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11" y="85"/>
                    <a:pt x="111" y="85"/>
                    <a:pt x="111" y="85"/>
                  </a:cubicBezTo>
                  <a:lnTo>
                    <a:pt x="114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12"/>
            <p:cNvSpPr>
              <a:spLocks/>
            </p:cNvSpPr>
            <p:nvPr/>
          </p:nvSpPr>
          <p:spPr bwMode="auto">
            <a:xfrm>
              <a:off x="9625331" y="6368073"/>
              <a:ext cx="212725" cy="169863"/>
            </a:xfrm>
            <a:custGeom>
              <a:avLst/>
              <a:gdLst>
                <a:gd name="T0" fmla="*/ 29 w 57"/>
                <a:gd name="T1" fmla="*/ 2 h 45"/>
                <a:gd name="T2" fmla="*/ 3 w 57"/>
                <a:gd name="T3" fmla="*/ 36 h 45"/>
                <a:gd name="T4" fmla="*/ 5 w 57"/>
                <a:gd name="T5" fmla="*/ 45 h 45"/>
                <a:gd name="T6" fmla="*/ 35 w 57"/>
                <a:gd name="T7" fmla="*/ 9 h 45"/>
                <a:gd name="T8" fmla="*/ 57 w 57"/>
                <a:gd name="T9" fmla="*/ 14 h 45"/>
                <a:gd name="T10" fmla="*/ 29 w 57"/>
                <a:gd name="T1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45">
                  <a:moveTo>
                    <a:pt x="29" y="2"/>
                  </a:moveTo>
                  <a:cubicBezTo>
                    <a:pt x="12" y="4"/>
                    <a:pt x="0" y="19"/>
                    <a:pt x="3" y="36"/>
                  </a:cubicBezTo>
                  <a:cubicBezTo>
                    <a:pt x="3" y="39"/>
                    <a:pt x="4" y="42"/>
                    <a:pt x="5" y="45"/>
                  </a:cubicBezTo>
                  <a:cubicBezTo>
                    <a:pt x="5" y="27"/>
                    <a:pt x="18" y="12"/>
                    <a:pt x="35" y="9"/>
                  </a:cubicBezTo>
                  <a:cubicBezTo>
                    <a:pt x="43" y="8"/>
                    <a:pt x="51" y="10"/>
                    <a:pt x="57" y="14"/>
                  </a:cubicBezTo>
                  <a:cubicBezTo>
                    <a:pt x="51" y="5"/>
                    <a:pt x="40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17"/>
          <p:cNvSpPr txBox="1"/>
          <p:nvPr/>
        </p:nvSpPr>
        <p:spPr>
          <a:xfrm>
            <a:off x="789925" y="2562129"/>
            <a:ext cx="2811020" cy="430883"/>
          </a:xfrm>
          <a:prstGeom prst="rect">
            <a:avLst/>
          </a:prstGeom>
          <a:solidFill>
            <a:srgbClr val="0E8146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单击</a:t>
            </a:r>
            <a:r>
              <a:rPr lang="zh-CN" altLang="en-US" sz="2000" dirty="0" smtClean="0">
                <a:solidFill>
                  <a:schemeClr val="bg1"/>
                </a:solidFill>
              </a:rPr>
              <a:t>此添加文本</a:t>
            </a:r>
            <a:r>
              <a:rPr lang="zh-CN" altLang="en-US" sz="2000" dirty="0">
                <a:solidFill>
                  <a:schemeClr val="bg1"/>
                </a:solidFill>
              </a:rPr>
              <a:t>关键字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6799" y="3083710"/>
            <a:ext cx="392924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400" dirty="0">
              <a:solidFill>
                <a:srgbClr val="1B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8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918934" y="2088019"/>
            <a:ext cx="1619999" cy="2160000"/>
            <a:chOff x="5816601" y="-11436350"/>
            <a:chExt cx="404813" cy="539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78"/>
            <p:cNvSpPr>
              <a:spLocks/>
            </p:cNvSpPr>
            <p:nvPr/>
          </p:nvSpPr>
          <p:spPr bwMode="auto">
            <a:xfrm>
              <a:off x="5816601" y="-11345862"/>
              <a:ext cx="404813" cy="449263"/>
            </a:xfrm>
            <a:custGeom>
              <a:avLst/>
              <a:gdLst>
                <a:gd name="T0" fmla="*/ 43 w 255"/>
                <a:gd name="T1" fmla="*/ 92 h 283"/>
                <a:gd name="T2" fmla="*/ 99 w 255"/>
                <a:gd name="T3" fmla="*/ 35 h 283"/>
                <a:gd name="T4" fmla="*/ 128 w 255"/>
                <a:gd name="T5" fmla="*/ 35 h 283"/>
                <a:gd name="T6" fmla="*/ 85 w 255"/>
                <a:gd name="T7" fmla="*/ 113 h 283"/>
                <a:gd name="T8" fmla="*/ 85 w 255"/>
                <a:gd name="T9" fmla="*/ 198 h 283"/>
                <a:gd name="T10" fmla="*/ 0 w 255"/>
                <a:gd name="T11" fmla="*/ 198 h 283"/>
                <a:gd name="T12" fmla="*/ 0 w 255"/>
                <a:gd name="T13" fmla="*/ 227 h 283"/>
                <a:gd name="T14" fmla="*/ 113 w 255"/>
                <a:gd name="T15" fmla="*/ 227 h 283"/>
                <a:gd name="T16" fmla="*/ 113 w 255"/>
                <a:gd name="T17" fmla="*/ 141 h 283"/>
                <a:gd name="T18" fmla="*/ 170 w 255"/>
                <a:gd name="T19" fmla="*/ 191 h 283"/>
                <a:gd name="T20" fmla="*/ 170 w 255"/>
                <a:gd name="T21" fmla="*/ 283 h 283"/>
                <a:gd name="T22" fmla="*/ 199 w 255"/>
                <a:gd name="T23" fmla="*/ 283 h 283"/>
                <a:gd name="T24" fmla="*/ 199 w 255"/>
                <a:gd name="T25" fmla="*/ 170 h 283"/>
                <a:gd name="T26" fmla="*/ 142 w 255"/>
                <a:gd name="T27" fmla="*/ 120 h 283"/>
                <a:gd name="T28" fmla="*/ 156 w 255"/>
                <a:gd name="T29" fmla="*/ 85 h 283"/>
                <a:gd name="T30" fmla="*/ 170 w 255"/>
                <a:gd name="T31" fmla="*/ 99 h 283"/>
                <a:gd name="T32" fmla="*/ 255 w 255"/>
                <a:gd name="T33" fmla="*/ 99 h 283"/>
                <a:gd name="T34" fmla="*/ 255 w 255"/>
                <a:gd name="T35" fmla="*/ 71 h 283"/>
                <a:gd name="T36" fmla="*/ 184 w 255"/>
                <a:gd name="T37" fmla="*/ 71 h 283"/>
                <a:gd name="T38" fmla="*/ 184 w 255"/>
                <a:gd name="T39" fmla="*/ 0 h 283"/>
                <a:gd name="T40" fmla="*/ 85 w 255"/>
                <a:gd name="T41" fmla="*/ 0 h 283"/>
                <a:gd name="T42" fmla="*/ 28 w 255"/>
                <a:gd name="T43" fmla="*/ 78 h 283"/>
                <a:gd name="T44" fmla="*/ 43 w 255"/>
                <a:gd name="T45" fmla="*/ 9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086475" y="-11436350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08362" y="4610138"/>
            <a:ext cx="3143250" cy="416844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 01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21825" y="3699957"/>
            <a:ext cx="3143250" cy="41684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 02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35288" y="2789777"/>
            <a:ext cx="3143250" cy="41684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 03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048750" y="1879597"/>
            <a:ext cx="3143250" cy="41684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 04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361" y="5101134"/>
            <a:ext cx="3187297" cy="127726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4" name="矩形 13"/>
          <p:cNvSpPr/>
          <p:nvPr/>
        </p:nvSpPr>
        <p:spPr>
          <a:xfrm>
            <a:off x="3962400" y="4116801"/>
            <a:ext cx="2602675" cy="127726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5" name="矩形 14"/>
          <p:cNvSpPr/>
          <p:nvPr/>
        </p:nvSpPr>
        <p:spPr>
          <a:xfrm>
            <a:off x="6775863" y="3206621"/>
            <a:ext cx="2602675" cy="127726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6" name="矩形 15"/>
          <p:cNvSpPr/>
          <p:nvPr/>
        </p:nvSpPr>
        <p:spPr>
          <a:xfrm>
            <a:off x="9589326" y="2296441"/>
            <a:ext cx="2391887" cy="155426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6507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363802"/>
            <a:ext cx="9828000" cy="7509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V="1">
            <a:off x="0" y="-1"/>
            <a:ext cx="7010400" cy="1314450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4904" y="3061067"/>
            <a:ext cx="8494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就是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在此添加标题内容文本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750" y="3230577"/>
            <a:ext cx="967104" cy="662907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04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43139" y="6047408"/>
            <a:ext cx="1694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rgbClr val="95C53E"/>
                </a:solidFill>
              </a:rPr>
              <a:t>LOGO</a:t>
            </a:r>
            <a:endParaRPr lang="zh-CN" altLang="en-US" sz="4000" b="1" dirty="0">
              <a:solidFill>
                <a:srgbClr val="95C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62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7"/>
          <p:cNvSpPr txBox="1"/>
          <p:nvPr/>
        </p:nvSpPr>
        <p:spPr>
          <a:xfrm>
            <a:off x="900597" y="2061216"/>
            <a:ext cx="2811020" cy="430883"/>
          </a:xfrm>
          <a:prstGeom prst="rect">
            <a:avLst/>
          </a:prstGeom>
          <a:solidFill>
            <a:srgbClr val="0E8146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单击</a:t>
            </a:r>
            <a:r>
              <a:rPr lang="zh-CN" altLang="en-US" sz="2000" dirty="0" smtClean="0">
                <a:solidFill>
                  <a:schemeClr val="bg1"/>
                </a:solidFill>
              </a:rPr>
              <a:t>此添加文本</a:t>
            </a:r>
            <a:r>
              <a:rPr lang="zh-CN" altLang="en-US" sz="2000" dirty="0">
                <a:solidFill>
                  <a:schemeClr val="bg1"/>
                </a:solidFill>
              </a:rPr>
              <a:t>关键字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7471" y="2582797"/>
            <a:ext cx="48041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614562540"/>
              </p:ext>
            </p:extLst>
          </p:nvPr>
        </p:nvGraphicFramePr>
        <p:xfrm>
          <a:off x="6096000" y="1960767"/>
          <a:ext cx="5410200" cy="3710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2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5400000">
            <a:off x="-2231572" y="2231572"/>
            <a:ext cx="6858000" cy="2394857"/>
          </a:xfrm>
          <a:custGeom>
            <a:avLst/>
            <a:gdLst>
              <a:gd name="connsiteX0" fmla="*/ 761999 w 6858000"/>
              <a:gd name="connsiteY0" fmla="*/ 870858 h 2394857"/>
              <a:gd name="connsiteX1" fmla="*/ 1691081 w 6858000"/>
              <a:gd name="connsiteY1" fmla="*/ 83 h 2394857"/>
              <a:gd name="connsiteX2" fmla="*/ 5166920 w 6858000"/>
              <a:gd name="connsiteY2" fmla="*/ 83 h 2394857"/>
              <a:gd name="connsiteX3" fmla="*/ 6096001 w 6858000"/>
              <a:gd name="connsiteY3" fmla="*/ 870858 h 2394857"/>
              <a:gd name="connsiteX4" fmla="*/ 0 w 6858000"/>
              <a:gd name="connsiteY4" fmla="*/ 2394857 h 2394857"/>
              <a:gd name="connsiteX5" fmla="*/ 0 w 6858000"/>
              <a:gd name="connsiteY5" fmla="*/ 870859 h 2394857"/>
              <a:gd name="connsiteX6" fmla="*/ 6858000 w 6858000"/>
              <a:gd name="connsiteY6" fmla="*/ 870859 h 2394857"/>
              <a:gd name="connsiteX7" fmla="*/ 6858000 w 6858000"/>
              <a:gd name="connsiteY7" fmla="*/ 2394857 h 239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394857">
                <a:moveTo>
                  <a:pt x="761999" y="870858"/>
                </a:moveTo>
                <a:cubicBezTo>
                  <a:pt x="1316531" y="631447"/>
                  <a:pt x="1066594" y="-8391"/>
                  <a:pt x="1691081" y="83"/>
                </a:cubicBezTo>
                <a:lnTo>
                  <a:pt x="5166920" y="83"/>
                </a:lnTo>
                <a:cubicBezTo>
                  <a:pt x="5826383" y="-2035"/>
                  <a:pt x="5523980" y="612379"/>
                  <a:pt x="6096001" y="870858"/>
                </a:cubicBezTo>
                <a:close/>
                <a:moveTo>
                  <a:pt x="0" y="2394857"/>
                </a:moveTo>
                <a:lnTo>
                  <a:pt x="0" y="870859"/>
                </a:lnTo>
                <a:lnTo>
                  <a:pt x="6858000" y="870859"/>
                </a:lnTo>
                <a:lnTo>
                  <a:pt x="6858000" y="2394857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6" name="TextBox 44"/>
          <p:cNvSpPr txBox="1"/>
          <p:nvPr/>
        </p:nvSpPr>
        <p:spPr>
          <a:xfrm rot="5400000">
            <a:off x="24138" y="2859614"/>
            <a:ext cx="26144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目录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CONTENTE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2853" y="2121753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就是</a:t>
            </a:r>
            <a:r>
              <a:rPr lang="zh-CN" altLang="en-US" sz="2800" dirty="0" smtClean="0">
                <a:solidFill>
                  <a:schemeClr val="bg1"/>
                </a:solidFill>
              </a:rPr>
              <a:t>在此添加标题内容文本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82297" y="2195868"/>
            <a:ext cx="661182" cy="422031"/>
          </a:xfrm>
          <a:prstGeom prst="rect">
            <a:avLst/>
          </a:prstGeom>
          <a:solidFill>
            <a:srgbClr val="95C5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853" y="2927959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就是</a:t>
            </a:r>
            <a:r>
              <a:rPr lang="zh-CN" altLang="en-US" sz="2800" dirty="0" smtClean="0">
                <a:solidFill>
                  <a:schemeClr val="bg1"/>
                </a:solidFill>
              </a:rPr>
              <a:t>在此添加标题内容文本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82297" y="3002074"/>
            <a:ext cx="661182" cy="422031"/>
          </a:xfrm>
          <a:prstGeom prst="rect">
            <a:avLst/>
          </a:prstGeom>
          <a:solidFill>
            <a:srgbClr val="95C5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02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22853" y="373416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就是</a:t>
            </a:r>
            <a:r>
              <a:rPr lang="zh-CN" altLang="en-US" sz="2800" dirty="0" smtClean="0">
                <a:solidFill>
                  <a:schemeClr val="bg1"/>
                </a:solidFill>
              </a:rPr>
              <a:t>在此添加标题内容文本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82297" y="3808280"/>
            <a:ext cx="661182" cy="422031"/>
          </a:xfrm>
          <a:prstGeom prst="rect">
            <a:avLst/>
          </a:prstGeom>
          <a:solidFill>
            <a:srgbClr val="95C5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22853" y="4540371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就是</a:t>
            </a:r>
            <a:r>
              <a:rPr lang="zh-CN" altLang="en-US" sz="2800" dirty="0" smtClean="0">
                <a:solidFill>
                  <a:schemeClr val="bg1"/>
                </a:solidFill>
              </a:rPr>
              <a:t>在此添加标题内容文本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82297" y="4614486"/>
            <a:ext cx="661182" cy="422031"/>
          </a:xfrm>
          <a:prstGeom prst="rect">
            <a:avLst/>
          </a:prstGeom>
          <a:solidFill>
            <a:srgbClr val="95C5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1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68450" y="1531937"/>
            <a:ext cx="9442449" cy="1453179"/>
          </a:xfrm>
          <a:prstGeom prst="roundRect">
            <a:avLst>
              <a:gd name="adj" fmla="val 3142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25645" y="1534650"/>
            <a:ext cx="627063" cy="627063"/>
          </a:xfrm>
          <a:prstGeom prst="roundRect">
            <a:avLst>
              <a:gd name="adj" fmla="val 10591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132611" y="1896890"/>
            <a:ext cx="6878288" cy="723271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81" y="1687099"/>
            <a:ext cx="2247900" cy="11428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04176" y="148831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i="1" dirty="0" smtClean="0">
                <a:solidFill>
                  <a:srgbClr val="95C53E"/>
                </a:solidFill>
              </a:rPr>
              <a:t>1</a:t>
            </a:r>
            <a:endParaRPr lang="zh-CN" altLang="en-US" sz="4000" b="1" i="1" dirty="0">
              <a:solidFill>
                <a:srgbClr val="95C53E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568450" y="3254839"/>
            <a:ext cx="9442449" cy="1453179"/>
          </a:xfrm>
          <a:prstGeom prst="roundRect">
            <a:avLst>
              <a:gd name="adj" fmla="val 3142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25645" y="3257552"/>
            <a:ext cx="627063" cy="627063"/>
          </a:xfrm>
          <a:prstGeom prst="roundRect">
            <a:avLst>
              <a:gd name="adj" fmla="val 10591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32611" y="3619792"/>
            <a:ext cx="6878288" cy="723271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81" y="3410001"/>
            <a:ext cx="2247900" cy="114285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04176" y="321122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i="1" dirty="0" smtClean="0">
                <a:solidFill>
                  <a:srgbClr val="95C53E"/>
                </a:solidFill>
              </a:rPr>
              <a:t>2</a:t>
            </a:r>
            <a:endParaRPr lang="zh-CN" altLang="en-US" sz="4000" b="1" i="1" dirty="0">
              <a:solidFill>
                <a:srgbClr val="95C53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568450" y="5019502"/>
            <a:ext cx="9442449" cy="1453179"/>
          </a:xfrm>
          <a:prstGeom prst="roundRect">
            <a:avLst>
              <a:gd name="adj" fmla="val 3142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25645" y="5022215"/>
            <a:ext cx="627063" cy="627063"/>
          </a:xfrm>
          <a:prstGeom prst="roundRect">
            <a:avLst>
              <a:gd name="adj" fmla="val 10591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32611" y="5384455"/>
            <a:ext cx="6878288" cy="723271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81" y="5174751"/>
            <a:ext cx="2247900" cy="114285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04176" y="4975884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i="1" dirty="0" smtClean="0">
                <a:solidFill>
                  <a:srgbClr val="95C53E"/>
                </a:solidFill>
              </a:rPr>
              <a:t>3</a:t>
            </a:r>
            <a:endParaRPr lang="zh-CN" altLang="en-US" sz="4000" b="1" i="1" dirty="0">
              <a:solidFill>
                <a:srgbClr val="95C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4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056297" y="4913271"/>
            <a:ext cx="6135703" cy="88621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56297" y="4000230"/>
            <a:ext cx="6135703" cy="9108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56297" y="3086570"/>
            <a:ext cx="6135703" cy="9108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56298" y="2197493"/>
            <a:ext cx="6135702" cy="886217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834402" y="2199488"/>
            <a:ext cx="2393973" cy="884222"/>
          </a:xfrm>
          <a:custGeom>
            <a:avLst/>
            <a:gdLst>
              <a:gd name="connsiteX0" fmla="*/ 1620087 w 3338267"/>
              <a:gd name="connsiteY0" fmla="*/ 2113 h 1233000"/>
              <a:gd name="connsiteX1" fmla="*/ 3309410 w 3338267"/>
              <a:gd name="connsiteY1" fmla="*/ 1147343 h 1233000"/>
              <a:gd name="connsiteX2" fmla="*/ 3338267 w 3338267"/>
              <a:gd name="connsiteY2" fmla="*/ 1233000 h 1233000"/>
              <a:gd name="connsiteX3" fmla="*/ 0 w 3338267"/>
              <a:gd name="connsiteY3" fmla="*/ 1233000 h 1233000"/>
              <a:gd name="connsiteX4" fmla="*/ 20933 w 3338267"/>
              <a:gd name="connsiteY4" fmla="*/ 1142883 h 1233000"/>
              <a:gd name="connsiteX5" fmla="*/ 1229804 w 3338267"/>
              <a:gd name="connsiteY5" fmla="*/ 59840 h 1233000"/>
              <a:gd name="connsiteX6" fmla="*/ 1620087 w 3338267"/>
              <a:gd name="connsiteY6" fmla="*/ 2113 h 12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8267" h="1233000">
                <a:moveTo>
                  <a:pt x="1620087" y="2113"/>
                </a:moveTo>
                <a:cubicBezTo>
                  <a:pt x="2435631" y="-36784"/>
                  <a:pt x="3048126" y="465873"/>
                  <a:pt x="3309410" y="1147343"/>
                </a:cubicBezTo>
                <a:lnTo>
                  <a:pt x="3338267" y="1233000"/>
                </a:lnTo>
                <a:lnTo>
                  <a:pt x="0" y="1233000"/>
                </a:lnTo>
                <a:lnTo>
                  <a:pt x="20933" y="1142883"/>
                </a:lnTo>
                <a:cubicBezTo>
                  <a:pt x="182326" y="598551"/>
                  <a:pt x="683555" y="210454"/>
                  <a:pt x="1229804" y="59840"/>
                </a:cubicBezTo>
                <a:cubicBezTo>
                  <a:pt x="1364345" y="26899"/>
                  <a:pt x="1494619" y="8097"/>
                  <a:pt x="1620087" y="2113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587518" y="4001360"/>
            <a:ext cx="2592425" cy="909670"/>
          </a:xfrm>
          <a:custGeom>
            <a:avLst/>
            <a:gdLst>
              <a:gd name="connsiteX0" fmla="*/ 62449 w 3614997"/>
              <a:gd name="connsiteY0" fmla="*/ 0 h 1268486"/>
              <a:gd name="connsiteX1" fmla="*/ 3614997 w 3614997"/>
              <a:gd name="connsiteY1" fmla="*/ 0 h 1268486"/>
              <a:gd name="connsiteX2" fmla="*/ 3611359 w 3614997"/>
              <a:gd name="connsiteY2" fmla="*/ 8959 h 1268486"/>
              <a:gd name="connsiteX3" fmla="*/ 3298821 w 3614997"/>
              <a:gd name="connsiteY3" fmla="*/ 473005 h 1268486"/>
              <a:gd name="connsiteX4" fmla="*/ 3136821 w 3614997"/>
              <a:gd name="connsiteY4" fmla="*/ 1205909 h 1268486"/>
              <a:gd name="connsiteX5" fmla="*/ 3163569 w 3614997"/>
              <a:gd name="connsiteY5" fmla="*/ 1268486 h 1268486"/>
              <a:gd name="connsiteX6" fmla="*/ 495090 w 3614997"/>
              <a:gd name="connsiteY6" fmla="*/ 1268486 h 1268486"/>
              <a:gd name="connsiteX7" fmla="*/ 493708 w 3614997"/>
              <a:gd name="connsiteY7" fmla="*/ 1265403 h 1268486"/>
              <a:gd name="connsiteX8" fmla="*/ 500851 w 3614997"/>
              <a:gd name="connsiteY8" fmla="*/ 965923 h 1268486"/>
              <a:gd name="connsiteX9" fmla="*/ 403220 w 3614997"/>
              <a:gd name="connsiteY9" fmla="*/ 680174 h 1268486"/>
              <a:gd name="connsiteX10" fmla="*/ 384170 w 3614997"/>
              <a:gd name="connsiteY10" fmla="*/ 377755 h 1268486"/>
              <a:gd name="connsiteX11" fmla="*/ 336545 w 3614997"/>
              <a:gd name="connsiteY11" fmla="*/ 292030 h 1268486"/>
              <a:gd name="connsiteX12" fmla="*/ 22220 w 3614997"/>
              <a:gd name="connsiteY12" fmla="*/ 53905 h 1268486"/>
              <a:gd name="connsiteX13" fmla="*/ 62449 w 3614997"/>
              <a:gd name="connsiteY13" fmla="*/ 0 h 12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4997" h="1268486">
                <a:moveTo>
                  <a:pt x="62449" y="0"/>
                </a:moveTo>
                <a:lnTo>
                  <a:pt x="3614997" y="0"/>
                </a:lnTo>
                <a:lnTo>
                  <a:pt x="3611359" y="8959"/>
                </a:lnTo>
                <a:cubicBezTo>
                  <a:pt x="3540913" y="164633"/>
                  <a:pt x="3440109" y="321399"/>
                  <a:pt x="3298821" y="473005"/>
                </a:cubicBezTo>
                <a:cubicBezTo>
                  <a:pt x="3129355" y="725815"/>
                  <a:pt x="3032815" y="910560"/>
                  <a:pt x="3136821" y="1205909"/>
                </a:cubicBezTo>
                <a:lnTo>
                  <a:pt x="3163569" y="1268486"/>
                </a:lnTo>
                <a:lnTo>
                  <a:pt x="495090" y="1268486"/>
                </a:lnTo>
                <a:lnTo>
                  <a:pt x="493708" y="1265403"/>
                </a:lnTo>
                <a:cubicBezTo>
                  <a:pt x="463942" y="1186338"/>
                  <a:pt x="450249" y="1091534"/>
                  <a:pt x="500851" y="965923"/>
                </a:cubicBezTo>
                <a:cubicBezTo>
                  <a:pt x="461163" y="894486"/>
                  <a:pt x="250027" y="882581"/>
                  <a:pt x="403220" y="680174"/>
                </a:cubicBezTo>
                <a:cubicBezTo>
                  <a:pt x="206370" y="457924"/>
                  <a:pt x="357183" y="419030"/>
                  <a:pt x="384170" y="377755"/>
                </a:cubicBezTo>
                <a:lnTo>
                  <a:pt x="336545" y="292030"/>
                </a:lnTo>
                <a:cubicBezTo>
                  <a:pt x="79370" y="286473"/>
                  <a:pt x="-56361" y="228530"/>
                  <a:pt x="22220" y="53905"/>
                </a:cubicBezTo>
                <a:lnTo>
                  <a:pt x="62449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634468" y="3087700"/>
            <a:ext cx="2652860" cy="909670"/>
          </a:xfrm>
          <a:custGeom>
            <a:avLst/>
            <a:gdLst>
              <a:gd name="connsiteX0" fmla="*/ 275709 w 3699271"/>
              <a:gd name="connsiteY0" fmla="*/ 0 h 1268486"/>
              <a:gd name="connsiteX1" fmla="*/ 3616957 w 3699271"/>
              <a:gd name="connsiteY1" fmla="*/ 0 h 1268486"/>
              <a:gd name="connsiteX2" fmla="*/ 3640330 w 3699271"/>
              <a:gd name="connsiteY2" fmla="*/ 69378 h 1268486"/>
              <a:gd name="connsiteX3" fmla="*/ 3600119 w 3699271"/>
              <a:gd name="connsiteY3" fmla="*/ 1155754 h 1268486"/>
              <a:gd name="connsiteX4" fmla="*/ 3554330 w 3699271"/>
              <a:gd name="connsiteY4" fmla="*/ 1268486 h 1268486"/>
              <a:gd name="connsiteX5" fmla="*/ 0 w 3699271"/>
              <a:gd name="connsiteY5" fmla="*/ 1268486 h 1268486"/>
              <a:gd name="connsiteX6" fmla="*/ 79580 w 3699271"/>
              <a:gd name="connsiteY6" fmla="*/ 1161851 h 1268486"/>
              <a:gd name="connsiteX7" fmla="*/ 316105 w 3699271"/>
              <a:gd name="connsiteY7" fmla="*/ 736128 h 1268486"/>
              <a:gd name="connsiteX8" fmla="*/ 262489 w 3699271"/>
              <a:gd name="connsiteY8" fmla="*/ 56913 h 1268486"/>
              <a:gd name="connsiteX9" fmla="*/ 275709 w 3699271"/>
              <a:gd name="connsiteY9" fmla="*/ 0 h 12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9271" h="1268486">
                <a:moveTo>
                  <a:pt x="275709" y="0"/>
                </a:moveTo>
                <a:lnTo>
                  <a:pt x="3616957" y="0"/>
                </a:lnTo>
                <a:lnTo>
                  <a:pt x="3640330" y="69378"/>
                </a:lnTo>
                <a:cubicBezTo>
                  <a:pt x="3697083" y="324767"/>
                  <a:pt x="3753836" y="730225"/>
                  <a:pt x="3600119" y="1155754"/>
                </a:cubicBezTo>
                <a:lnTo>
                  <a:pt x="3554330" y="1268486"/>
                </a:lnTo>
                <a:lnTo>
                  <a:pt x="0" y="1268486"/>
                </a:lnTo>
                <a:lnTo>
                  <a:pt x="79580" y="1161851"/>
                </a:lnTo>
                <a:cubicBezTo>
                  <a:pt x="183201" y="1013246"/>
                  <a:pt x="253002" y="881384"/>
                  <a:pt x="316105" y="736128"/>
                </a:cubicBezTo>
                <a:cubicBezTo>
                  <a:pt x="240302" y="492645"/>
                  <a:pt x="227155" y="264938"/>
                  <a:pt x="262489" y="56913"/>
                </a:cubicBezTo>
                <a:lnTo>
                  <a:pt x="275709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947695" y="4915019"/>
            <a:ext cx="2277036" cy="884469"/>
          </a:xfrm>
          <a:custGeom>
            <a:avLst/>
            <a:gdLst>
              <a:gd name="connsiteX0" fmla="*/ 0 w 3175205"/>
              <a:gd name="connsiteY0" fmla="*/ 0 h 1233344"/>
              <a:gd name="connsiteX1" fmla="*/ 2668480 w 3175205"/>
              <a:gd name="connsiteY1" fmla="*/ 0 h 1233344"/>
              <a:gd name="connsiteX2" fmla="*/ 2698955 w 3175205"/>
              <a:gd name="connsiteY2" fmla="*/ 71294 h 1233344"/>
              <a:gd name="connsiteX3" fmla="*/ 2987880 w 3175205"/>
              <a:gd name="connsiteY3" fmla="*/ 706294 h 1233344"/>
              <a:gd name="connsiteX4" fmla="*/ 3175205 w 3175205"/>
              <a:gd name="connsiteY4" fmla="*/ 1233344 h 1233344"/>
              <a:gd name="connsiteX5" fmla="*/ 574880 w 3175205"/>
              <a:gd name="connsiteY5" fmla="*/ 1233344 h 1233344"/>
              <a:gd name="connsiteX6" fmla="*/ 1022555 w 3175205"/>
              <a:gd name="connsiteY6" fmla="*/ 718994 h 1233344"/>
              <a:gd name="connsiteX7" fmla="*/ 860630 w 3175205"/>
              <a:gd name="connsiteY7" fmla="*/ 99869 h 1233344"/>
              <a:gd name="connsiteX8" fmla="*/ 31955 w 3175205"/>
              <a:gd name="connsiteY8" fmla="*/ 71294 h 1233344"/>
              <a:gd name="connsiteX9" fmla="*/ 0 w 3175205"/>
              <a:gd name="connsiteY9" fmla="*/ 0 h 12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5205" h="1233344">
                <a:moveTo>
                  <a:pt x="0" y="0"/>
                </a:moveTo>
                <a:lnTo>
                  <a:pt x="2668480" y="0"/>
                </a:lnTo>
                <a:lnTo>
                  <a:pt x="2698955" y="71294"/>
                </a:lnTo>
                <a:lnTo>
                  <a:pt x="2987880" y="706294"/>
                </a:lnTo>
                <a:lnTo>
                  <a:pt x="3175205" y="1233344"/>
                </a:lnTo>
                <a:lnTo>
                  <a:pt x="574880" y="1233344"/>
                </a:lnTo>
                <a:lnTo>
                  <a:pt x="1022555" y="718994"/>
                </a:lnTo>
                <a:cubicBezTo>
                  <a:pt x="1011443" y="584056"/>
                  <a:pt x="988424" y="322913"/>
                  <a:pt x="860630" y="99869"/>
                </a:cubicBezTo>
                <a:cubicBezTo>
                  <a:pt x="593930" y="116537"/>
                  <a:pt x="191498" y="323707"/>
                  <a:pt x="31955" y="71294"/>
                </a:cubicBez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41"/>
          <p:cNvSpPr>
            <a:spLocks noChangeAspect="1" noEditPoints="1"/>
          </p:cNvSpPr>
          <p:nvPr/>
        </p:nvSpPr>
        <p:spPr bwMode="auto">
          <a:xfrm>
            <a:off x="5718333" y="2499227"/>
            <a:ext cx="399476" cy="396000"/>
          </a:xfrm>
          <a:custGeom>
            <a:avLst/>
            <a:gdLst>
              <a:gd name="T0" fmla="*/ 54 w 115"/>
              <a:gd name="T1" fmla="*/ 60 h 114"/>
              <a:gd name="T2" fmla="*/ 115 w 115"/>
              <a:gd name="T3" fmla="*/ 60 h 114"/>
              <a:gd name="T4" fmla="*/ 115 w 115"/>
              <a:gd name="T5" fmla="*/ 114 h 114"/>
              <a:gd name="T6" fmla="*/ 54 w 115"/>
              <a:gd name="T7" fmla="*/ 104 h 114"/>
              <a:gd name="T8" fmla="*/ 54 w 115"/>
              <a:gd name="T9" fmla="*/ 60 h 114"/>
              <a:gd name="T10" fmla="*/ 0 w 115"/>
              <a:gd name="T11" fmla="*/ 60 h 114"/>
              <a:gd name="T12" fmla="*/ 47 w 115"/>
              <a:gd name="T13" fmla="*/ 60 h 114"/>
              <a:gd name="T14" fmla="*/ 47 w 115"/>
              <a:gd name="T15" fmla="*/ 103 h 114"/>
              <a:gd name="T16" fmla="*/ 0 w 115"/>
              <a:gd name="T17" fmla="*/ 97 h 114"/>
              <a:gd name="T18" fmla="*/ 0 w 115"/>
              <a:gd name="T19" fmla="*/ 60 h 114"/>
              <a:gd name="T20" fmla="*/ 47 w 115"/>
              <a:gd name="T21" fmla="*/ 9 h 114"/>
              <a:gd name="T22" fmla="*/ 47 w 115"/>
              <a:gd name="T23" fmla="*/ 53 h 114"/>
              <a:gd name="T24" fmla="*/ 0 w 115"/>
              <a:gd name="T25" fmla="*/ 53 h 114"/>
              <a:gd name="T26" fmla="*/ 0 w 115"/>
              <a:gd name="T27" fmla="*/ 15 h 114"/>
              <a:gd name="T28" fmla="*/ 47 w 115"/>
              <a:gd name="T29" fmla="*/ 9 h 114"/>
              <a:gd name="T30" fmla="*/ 115 w 115"/>
              <a:gd name="T31" fmla="*/ 0 h 114"/>
              <a:gd name="T32" fmla="*/ 115 w 115"/>
              <a:gd name="T33" fmla="*/ 53 h 114"/>
              <a:gd name="T34" fmla="*/ 54 w 115"/>
              <a:gd name="T35" fmla="*/ 53 h 114"/>
              <a:gd name="T36" fmla="*/ 54 w 115"/>
              <a:gd name="T37" fmla="*/ 8 h 114"/>
              <a:gd name="T38" fmla="*/ 115 w 115"/>
              <a:gd name="T3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5" h="114">
                <a:moveTo>
                  <a:pt x="54" y="60"/>
                </a:moveTo>
                <a:lnTo>
                  <a:pt x="115" y="60"/>
                </a:lnTo>
                <a:lnTo>
                  <a:pt x="115" y="114"/>
                </a:lnTo>
                <a:lnTo>
                  <a:pt x="54" y="104"/>
                </a:lnTo>
                <a:lnTo>
                  <a:pt x="54" y="60"/>
                </a:lnTo>
                <a:close/>
                <a:moveTo>
                  <a:pt x="0" y="60"/>
                </a:moveTo>
                <a:lnTo>
                  <a:pt x="47" y="60"/>
                </a:lnTo>
                <a:lnTo>
                  <a:pt x="47" y="103"/>
                </a:lnTo>
                <a:lnTo>
                  <a:pt x="0" y="97"/>
                </a:lnTo>
                <a:lnTo>
                  <a:pt x="0" y="60"/>
                </a:lnTo>
                <a:close/>
                <a:moveTo>
                  <a:pt x="47" y="9"/>
                </a:moveTo>
                <a:lnTo>
                  <a:pt x="47" y="53"/>
                </a:lnTo>
                <a:lnTo>
                  <a:pt x="0" y="53"/>
                </a:lnTo>
                <a:lnTo>
                  <a:pt x="0" y="15"/>
                </a:lnTo>
                <a:lnTo>
                  <a:pt x="47" y="9"/>
                </a:lnTo>
                <a:close/>
                <a:moveTo>
                  <a:pt x="115" y="0"/>
                </a:moveTo>
                <a:lnTo>
                  <a:pt x="115" y="53"/>
                </a:lnTo>
                <a:lnTo>
                  <a:pt x="54" y="53"/>
                </a:lnTo>
                <a:lnTo>
                  <a:pt x="54" y="8"/>
                </a:lnTo>
                <a:lnTo>
                  <a:pt x="11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343"/>
          <p:cNvSpPr>
            <a:spLocks noChangeAspect="1" noEditPoints="1"/>
          </p:cNvSpPr>
          <p:nvPr/>
        </p:nvSpPr>
        <p:spPr bwMode="auto">
          <a:xfrm>
            <a:off x="5718333" y="4291818"/>
            <a:ext cx="425337" cy="396000"/>
          </a:xfrm>
          <a:custGeom>
            <a:avLst/>
            <a:gdLst>
              <a:gd name="T0" fmla="*/ 109 w 116"/>
              <a:gd name="T1" fmla="*/ 93 h 108"/>
              <a:gd name="T2" fmla="*/ 112 w 116"/>
              <a:gd name="T3" fmla="*/ 101 h 108"/>
              <a:gd name="T4" fmla="*/ 112 w 116"/>
              <a:gd name="T5" fmla="*/ 108 h 108"/>
              <a:gd name="T6" fmla="*/ 109 w 116"/>
              <a:gd name="T7" fmla="*/ 105 h 108"/>
              <a:gd name="T8" fmla="*/ 101 w 116"/>
              <a:gd name="T9" fmla="*/ 101 h 108"/>
              <a:gd name="T10" fmla="*/ 100 w 116"/>
              <a:gd name="T11" fmla="*/ 95 h 108"/>
              <a:gd name="T12" fmla="*/ 105 w 116"/>
              <a:gd name="T13" fmla="*/ 92 h 108"/>
              <a:gd name="T14" fmla="*/ 20 w 116"/>
              <a:gd name="T15" fmla="*/ 95 h 108"/>
              <a:gd name="T16" fmla="*/ 20 w 116"/>
              <a:gd name="T17" fmla="*/ 99 h 108"/>
              <a:gd name="T18" fmla="*/ 9 w 116"/>
              <a:gd name="T19" fmla="*/ 104 h 108"/>
              <a:gd name="T20" fmla="*/ 11 w 116"/>
              <a:gd name="T21" fmla="*/ 92 h 108"/>
              <a:gd name="T22" fmla="*/ 99 w 116"/>
              <a:gd name="T23" fmla="*/ 76 h 108"/>
              <a:gd name="T24" fmla="*/ 104 w 116"/>
              <a:gd name="T25" fmla="*/ 85 h 108"/>
              <a:gd name="T26" fmla="*/ 99 w 116"/>
              <a:gd name="T27" fmla="*/ 91 h 108"/>
              <a:gd name="T28" fmla="*/ 95 w 116"/>
              <a:gd name="T29" fmla="*/ 89 h 108"/>
              <a:gd name="T30" fmla="*/ 91 w 116"/>
              <a:gd name="T31" fmla="*/ 80 h 108"/>
              <a:gd name="T32" fmla="*/ 97 w 116"/>
              <a:gd name="T33" fmla="*/ 76 h 108"/>
              <a:gd name="T34" fmla="*/ 114 w 116"/>
              <a:gd name="T35" fmla="*/ 47 h 108"/>
              <a:gd name="T36" fmla="*/ 114 w 116"/>
              <a:gd name="T37" fmla="*/ 67 h 108"/>
              <a:gd name="T38" fmla="*/ 100 w 116"/>
              <a:gd name="T39" fmla="*/ 66 h 108"/>
              <a:gd name="T40" fmla="*/ 97 w 116"/>
              <a:gd name="T41" fmla="*/ 61 h 108"/>
              <a:gd name="T42" fmla="*/ 89 w 116"/>
              <a:gd name="T43" fmla="*/ 47 h 108"/>
              <a:gd name="T44" fmla="*/ 71 w 116"/>
              <a:gd name="T45" fmla="*/ 55 h 108"/>
              <a:gd name="T46" fmla="*/ 45 w 116"/>
              <a:gd name="T47" fmla="*/ 67 h 108"/>
              <a:gd name="T48" fmla="*/ 30 w 116"/>
              <a:gd name="T49" fmla="*/ 47 h 108"/>
              <a:gd name="T50" fmla="*/ 2 w 116"/>
              <a:gd name="T51" fmla="*/ 67 h 108"/>
              <a:gd name="T52" fmla="*/ 2 w 116"/>
              <a:gd name="T53" fmla="*/ 47 h 108"/>
              <a:gd name="T54" fmla="*/ 50 w 116"/>
              <a:gd name="T55" fmla="*/ 28 h 108"/>
              <a:gd name="T56" fmla="*/ 58 w 116"/>
              <a:gd name="T57" fmla="*/ 36 h 108"/>
              <a:gd name="T58" fmla="*/ 25 w 116"/>
              <a:gd name="T59" fmla="*/ 91 h 108"/>
              <a:gd name="T60" fmla="*/ 15 w 116"/>
              <a:gd name="T61" fmla="*/ 88 h 108"/>
              <a:gd name="T62" fmla="*/ 24 w 116"/>
              <a:gd name="T63" fmla="*/ 67 h 108"/>
              <a:gd name="T64" fmla="*/ 47 w 116"/>
              <a:gd name="T65" fmla="*/ 28 h 108"/>
              <a:gd name="T66" fmla="*/ 63 w 116"/>
              <a:gd name="T67" fmla="*/ 10 h 108"/>
              <a:gd name="T68" fmla="*/ 78 w 116"/>
              <a:gd name="T69" fmla="*/ 34 h 108"/>
              <a:gd name="T70" fmla="*/ 88 w 116"/>
              <a:gd name="T71" fmla="*/ 54 h 108"/>
              <a:gd name="T72" fmla="*/ 89 w 116"/>
              <a:gd name="T73" fmla="*/ 57 h 108"/>
              <a:gd name="T74" fmla="*/ 91 w 116"/>
              <a:gd name="T75" fmla="*/ 59 h 108"/>
              <a:gd name="T76" fmla="*/ 95 w 116"/>
              <a:gd name="T77" fmla="*/ 66 h 108"/>
              <a:gd name="T78" fmla="*/ 96 w 116"/>
              <a:gd name="T79" fmla="*/ 70 h 108"/>
              <a:gd name="T80" fmla="*/ 92 w 116"/>
              <a:gd name="T81" fmla="*/ 74 h 108"/>
              <a:gd name="T82" fmla="*/ 85 w 116"/>
              <a:gd name="T83" fmla="*/ 75 h 108"/>
              <a:gd name="T84" fmla="*/ 74 w 116"/>
              <a:gd name="T85" fmla="*/ 50 h 108"/>
              <a:gd name="T86" fmla="*/ 63 w 116"/>
              <a:gd name="T87" fmla="*/ 27 h 108"/>
              <a:gd name="T88" fmla="*/ 54 w 116"/>
              <a:gd name="T89" fmla="*/ 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6" h="108">
                <a:moveTo>
                  <a:pt x="105" y="92"/>
                </a:moveTo>
                <a:lnTo>
                  <a:pt x="108" y="92"/>
                </a:lnTo>
                <a:lnTo>
                  <a:pt x="109" y="93"/>
                </a:lnTo>
                <a:lnTo>
                  <a:pt x="110" y="96"/>
                </a:lnTo>
                <a:lnTo>
                  <a:pt x="112" y="99"/>
                </a:lnTo>
                <a:lnTo>
                  <a:pt x="112" y="101"/>
                </a:lnTo>
                <a:lnTo>
                  <a:pt x="112" y="104"/>
                </a:lnTo>
                <a:lnTo>
                  <a:pt x="112" y="106"/>
                </a:lnTo>
                <a:lnTo>
                  <a:pt x="112" y="108"/>
                </a:lnTo>
                <a:lnTo>
                  <a:pt x="112" y="108"/>
                </a:lnTo>
                <a:lnTo>
                  <a:pt x="110" y="106"/>
                </a:lnTo>
                <a:lnTo>
                  <a:pt x="109" y="105"/>
                </a:lnTo>
                <a:lnTo>
                  <a:pt x="106" y="104"/>
                </a:lnTo>
                <a:lnTo>
                  <a:pt x="104" y="102"/>
                </a:lnTo>
                <a:lnTo>
                  <a:pt x="101" y="101"/>
                </a:lnTo>
                <a:lnTo>
                  <a:pt x="100" y="99"/>
                </a:lnTo>
                <a:lnTo>
                  <a:pt x="100" y="97"/>
                </a:lnTo>
                <a:lnTo>
                  <a:pt x="100" y="95"/>
                </a:lnTo>
                <a:lnTo>
                  <a:pt x="101" y="95"/>
                </a:lnTo>
                <a:lnTo>
                  <a:pt x="102" y="93"/>
                </a:lnTo>
                <a:lnTo>
                  <a:pt x="105" y="92"/>
                </a:lnTo>
                <a:close/>
                <a:moveTo>
                  <a:pt x="12" y="91"/>
                </a:moveTo>
                <a:lnTo>
                  <a:pt x="13" y="91"/>
                </a:lnTo>
                <a:lnTo>
                  <a:pt x="20" y="95"/>
                </a:lnTo>
                <a:lnTo>
                  <a:pt x="21" y="96"/>
                </a:lnTo>
                <a:lnTo>
                  <a:pt x="21" y="97"/>
                </a:lnTo>
                <a:lnTo>
                  <a:pt x="20" y="99"/>
                </a:lnTo>
                <a:lnTo>
                  <a:pt x="11" y="104"/>
                </a:lnTo>
                <a:lnTo>
                  <a:pt x="9" y="105"/>
                </a:lnTo>
                <a:lnTo>
                  <a:pt x="9" y="104"/>
                </a:lnTo>
                <a:lnTo>
                  <a:pt x="9" y="102"/>
                </a:lnTo>
                <a:lnTo>
                  <a:pt x="11" y="92"/>
                </a:lnTo>
                <a:lnTo>
                  <a:pt x="11" y="92"/>
                </a:lnTo>
                <a:lnTo>
                  <a:pt x="12" y="91"/>
                </a:lnTo>
                <a:close/>
                <a:moveTo>
                  <a:pt x="97" y="76"/>
                </a:moveTo>
                <a:lnTo>
                  <a:pt x="99" y="76"/>
                </a:lnTo>
                <a:lnTo>
                  <a:pt x="100" y="78"/>
                </a:lnTo>
                <a:lnTo>
                  <a:pt x="102" y="84"/>
                </a:lnTo>
                <a:lnTo>
                  <a:pt x="104" y="85"/>
                </a:lnTo>
                <a:lnTo>
                  <a:pt x="102" y="87"/>
                </a:lnTo>
                <a:lnTo>
                  <a:pt x="101" y="88"/>
                </a:lnTo>
                <a:lnTo>
                  <a:pt x="99" y="91"/>
                </a:lnTo>
                <a:lnTo>
                  <a:pt x="97" y="91"/>
                </a:lnTo>
                <a:lnTo>
                  <a:pt x="96" y="91"/>
                </a:lnTo>
                <a:lnTo>
                  <a:pt x="95" y="89"/>
                </a:lnTo>
                <a:lnTo>
                  <a:pt x="91" y="83"/>
                </a:lnTo>
                <a:lnTo>
                  <a:pt x="91" y="82"/>
                </a:lnTo>
                <a:lnTo>
                  <a:pt x="91" y="80"/>
                </a:lnTo>
                <a:lnTo>
                  <a:pt x="92" y="79"/>
                </a:lnTo>
                <a:lnTo>
                  <a:pt x="96" y="76"/>
                </a:lnTo>
                <a:lnTo>
                  <a:pt x="97" y="76"/>
                </a:lnTo>
                <a:close/>
                <a:moveTo>
                  <a:pt x="89" y="47"/>
                </a:moveTo>
                <a:lnTo>
                  <a:pt x="113" y="47"/>
                </a:lnTo>
                <a:lnTo>
                  <a:pt x="114" y="47"/>
                </a:lnTo>
                <a:lnTo>
                  <a:pt x="116" y="50"/>
                </a:lnTo>
                <a:lnTo>
                  <a:pt x="116" y="66"/>
                </a:lnTo>
                <a:lnTo>
                  <a:pt x="114" y="67"/>
                </a:lnTo>
                <a:lnTo>
                  <a:pt x="113" y="67"/>
                </a:lnTo>
                <a:lnTo>
                  <a:pt x="100" y="67"/>
                </a:lnTo>
                <a:lnTo>
                  <a:pt x="100" y="66"/>
                </a:lnTo>
                <a:lnTo>
                  <a:pt x="99" y="65"/>
                </a:lnTo>
                <a:lnTo>
                  <a:pt x="97" y="63"/>
                </a:lnTo>
                <a:lnTo>
                  <a:pt x="97" y="61"/>
                </a:lnTo>
                <a:lnTo>
                  <a:pt x="95" y="57"/>
                </a:lnTo>
                <a:lnTo>
                  <a:pt x="92" y="53"/>
                </a:lnTo>
                <a:lnTo>
                  <a:pt x="89" y="47"/>
                </a:lnTo>
                <a:close/>
                <a:moveTo>
                  <a:pt x="57" y="47"/>
                </a:moveTo>
                <a:lnTo>
                  <a:pt x="67" y="47"/>
                </a:lnTo>
                <a:lnTo>
                  <a:pt x="71" y="55"/>
                </a:lnTo>
                <a:lnTo>
                  <a:pt x="74" y="62"/>
                </a:lnTo>
                <a:lnTo>
                  <a:pt x="76" y="67"/>
                </a:lnTo>
                <a:lnTo>
                  <a:pt x="45" y="67"/>
                </a:lnTo>
                <a:lnTo>
                  <a:pt x="57" y="47"/>
                </a:lnTo>
                <a:close/>
                <a:moveTo>
                  <a:pt x="3" y="47"/>
                </a:moveTo>
                <a:lnTo>
                  <a:pt x="30" y="47"/>
                </a:lnTo>
                <a:lnTo>
                  <a:pt x="19" y="67"/>
                </a:lnTo>
                <a:lnTo>
                  <a:pt x="3" y="67"/>
                </a:lnTo>
                <a:lnTo>
                  <a:pt x="2" y="67"/>
                </a:lnTo>
                <a:lnTo>
                  <a:pt x="0" y="66"/>
                </a:lnTo>
                <a:lnTo>
                  <a:pt x="0" y="50"/>
                </a:lnTo>
                <a:lnTo>
                  <a:pt x="2" y="47"/>
                </a:lnTo>
                <a:lnTo>
                  <a:pt x="3" y="47"/>
                </a:lnTo>
                <a:close/>
                <a:moveTo>
                  <a:pt x="47" y="28"/>
                </a:moveTo>
                <a:lnTo>
                  <a:pt x="50" y="28"/>
                </a:lnTo>
                <a:lnTo>
                  <a:pt x="57" y="32"/>
                </a:lnTo>
                <a:lnTo>
                  <a:pt x="58" y="33"/>
                </a:lnTo>
                <a:lnTo>
                  <a:pt x="58" y="36"/>
                </a:lnTo>
                <a:lnTo>
                  <a:pt x="47" y="53"/>
                </a:lnTo>
                <a:lnTo>
                  <a:pt x="40" y="67"/>
                </a:lnTo>
                <a:lnTo>
                  <a:pt x="25" y="91"/>
                </a:lnTo>
                <a:lnTo>
                  <a:pt x="24" y="92"/>
                </a:lnTo>
                <a:lnTo>
                  <a:pt x="23" y="92"/>
                </a:lnTo>
                <a:lnTo>
                  <a:pt x="15" y="88"/>
                </a:lnTo>
                <a:lnTo>
                  <a:pt x="13" y="87"/>
                </a:lnTo>
                <a:lnTo>
                  <a:pt x="15" y="84"/>
                </a:lnTo>
                <a:lnTo>
                  <a:pt x="24" y="67"/>
                </a:lnTo>
                <a:lnTo>
                  <a:pt x="36" y="47"/>
                </a:lnTo>
                <a:lnTo>
                  <a:pt x="46" y="29"/>
                </a:lnTo>
                <a:lnTo>
                  <a:pt x="47" y="28"/>
                </a:lnTo>
                <a:close/>
                <a:moveTo>
                  <a:pt x="55" y="0"/>
                </a:moveTo>
                <a:lnTo>
                  <a:pt x="58" y="3"/>
                </a:lnTo>
                <a:lnTo>
                  <a:pt x="63" y="10"/>
                </a:lnTo>
                <a:lnTo>
                  <a:pt x="68" y="19"/>
                </a:lnTo>
                <a:lnTo>
                  <a:pt x="74" y="28"/>
                </a:lnTo>
                <a:lnTo>
                  <a:pt x="78" y="34"/>
                </a:lnTo>
                <a:lnTo>
                  <a:pt x="83" y="45"/>
                </a:lnTo>
                <a:lnTo>
                  <a:pt x="88" y="54"/>
                </a:lnTo>
                <a:lnTo>
                  <a:pt x="88" y="54"/>
                </a:lnTo>
                <a:lnTo>
                  <a:pt x="88" y="55"/>
                </a:lnTo>
                <a:lnTo>
                  <a:pt x="89" y="55"/>
                </a:lnTo>
                <a:lnTo>
                  <a:pt x="89" y="57"/>
                </a:lnTo>
                <a:lnTo>
                  <a:pt x="89" y="58"/>
                </a:lnTo>
                <a:lnTo>
                  <a:pt x="89" y="58"/>
                </a:lnTo>
                <a:lnTo>
                  <a:pt x="91" y="59"/>
                </a:lnTo>
                <a:lnTo>
                  <a:pt x="91" y="59"/>
                </a:lnTo>
                <a:lnTo>
                  <a:pt x="92" y="63"/>
                </a:lnTo>
                <a:lnTo>
                  <a:pt x="95" y="66"/>
                </a:lnTo>
                <a:lnTo>
                  <a:pt x="95" y="67"/>
                </a:lnTo>
                <a:lnTo>
                  <a:pt x="95" y="68"/>
                </a:lnTo>
                <a:lnTo>
                  <a:pt x="96" y="70"/>
                </a:lnTo>
                <a:lnTo>
                  <a:pt x="95" y="72"/>
                </a:lnTo>
                <a:lnTo>
                  <a:pt x="93" y="74"/>
                </a:lnTo>
                <a:lnTo>
                  <a:pt x="92" y="74"/>
                </a:lnTo>
                <a:lnTo>
                  <a:pt x="89" y="75"/>
                </a:lnTo>
                <a:lnTo>
                  <a:pt x="88" y="75"/>
                </a:lnTo>
                <a:lnTo>
                  <a:pt x="85" y="75"/>
                </a:lnTo>
                <a:lnTo>
                  <a:pt x="83" y="70"/>
                </a:lnTo>
                <a:lnTo>
                  <a:pt x="79" y="62"/>
                </a:lnTo>
                <a:lnTo>
                  <a:pt x="74" y="50"/>
                </a:lnTo>
                <a:lnTo>
                  <a:pt x="68" y="40"/>
                </a:lnTo>
                <a:lnTo>
                  <a:pt x="66" y="33"/>
                </a:lnTo>
                <a:lnTo>
                  <a:pt x="63" y="27"/>
                </a:lnTo>
                <a:lnTo>
                  <a:pt x="59" y="19"/>
                </a:lnTo>
                <a:lnTo>
                  <a:pt x="57" y="11"/>
                </a:lnTo>
                <a:lnTo>
                  <a:pt x="54" y="4"/>
                </a:lnTo>
                <a:lnTo>
                  <a:pt x="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344"/>
          <p:cNvSpPr>
            <a:spLocks noChangeAspect="1" noEditPoints="1"/>
          </p:cNvSpPr>
          <p:nvPr/>
        </p:nvSpPr>
        <p:spPr bwMode="auto">
          <a:xfrm>
            <a:off x="5960898" y="3330095"/>
            <a:ext cx="337964" cy="396000"/>
          </a:xfrm>
          <a:custGeom>
            <a:avLst/>
            <a:gdLst>
              <a:gd name="T0" fmla="*/ 80 w 99"/>
              <a:gd name="T1" fmla="*/ 29 h 116"/>
              <a:gd name="T2" fmla="*/ 97 w 99"/>
              <a:gd name="T3" fmla="*/ 40 h 116"/>
              <a:gd name="T4" fmla="*/ 90 w 99"/>
              <a:gd name="T5" fmla="*/ 46 h 116"/>
              <a:gd name="T6" fmla="*/ 84 w 99"/>
              <a:gd name="T7" fmla="*/ 62 h 116"/>
              <a:gd name="T8" fmla="*/ 92 w 99"/>
              <a:gd name="T9" fmla="*/ 80 h 116"/>
              <a:gd name="T10" fmla="*/ 99 w 99"/>
              <a:gd name="T11" fmla="*/ 86 h 116"/>
              <a:gd name="T12" fmla="*/ 98 w 99"/>
              <a:gd name="T13" fmla="*/ 88 h 116"/>
              <a:gd name="T14" fmla="*/ 94 w 99"/>
              <a:gd name="T15" fmla="*/ 96 h 116"/>
              <a:gd name="T16" fmla="*/ 88 w 99"/>
              <a:gd name="T17" fmla="*/ 105 h 116"/>
              <a:gd name="T18" fmla="*/ 81 w 99"/>
              <a:gd name="T19" fmla="*/ 113 h 116"/>
              <a:gd name="T20" fmla="*/ 72 w 99"/>
              <a:gd name="T21" fmla="*/ 116 h 116"/>
              <a:gd name="T22" fmla="*/ 65 w 99"/>
              <a:gd name="T23" fmla="*/ 114 h 116"/>
              <a:gd name="T24" fmla="*/ 60 w 99"/>
              <a:gd name="T25" fmla="*/ 112 h 116"/>
              <a:gd name="T26" fmla="*/ 52 w 99"/>
              <a:gd name="T27" fmla="*/ 110 h 116"/>
              <a:gd name="T28" fmla="*/ 43 w 99"/>
              <a:gd name="T29" fmla="*/ 113 h 116"/>
              <a:gd name="T30" fmla="*/ 37 w 99"/>
              <a:gd name="T31" fmla="*/ 114 h 116"/>
              <a:gd name="T32" fmla="*/ 27 w 99"/>
              <a:gd name="T33" fmla="*/ 114 h 116"/>
              <a:gd name="T34" fmla="*/ 19 w 99"/>
              <a:gd name="T35" fmla="*/ 109 h 116"/>
              <a:gd name="T36" fmla="*/ 13 w 99"/>
              <a:gd name="T37" fmla="*/ 101 h 116"/>
              <a:gd name="T38" fmla="*/ 1 w 99"/>
              <a:gd name="T39" fmla="*/ 74 h 116"/>
              <a:gd name="T40" fmla="*/ 5 w 99"/>
              <a:gd name="T41" fmla="*/ 44 h 116"/>
              <a:gd name="T42" fmla="*/ 19 w 99"/>
              <a:gd name="T43" fmla="*/ 31 h 116"/>
              <a:gd name="T44" fmla="*/ 35 w 99"/>
              <a:gd name="T45" fmla="*/ 29 h 116"/>
              <a:gd name="T46" fmla="*/ 43 w 99"/>
              <a:gd name="T47" fmla="*/ 32 h 116"/>
              <a:gd name="T48" fmla="*/ 51 w 99"/>
              <a:gd name="T49" fmla="*/ 34 h 116"/>
              <a:gd name="T50" fmla="*/ 65 w 99"/>
              <a:gd name="T51" fmla="*/ 29 h 116"/>
              <a:gd name="T52" fmla="*/ 74 w 99"/>
              <a:gd name="T53" fmla="*/ 0 h 116"/>
              <a:gd name="T54" fmla="*/ 72 w 99"/>
              <a:gd name="T55" fmla="*/ 14 h 116"/>
              <a:gd name="T56" fmla="*/ 64 w 99"/>
              <a:gd name="T57" fmla="*/ 23 h 116"/>
              <a:gd name="T58" fmla="*/ 55 w 99"/>
              <a:gd name="T59" fmla="*/ 27 h 116"/>
              <a:gd name="T60" fmla="*/ 50 w 99"/>
              <a:gd name="T61" fmla="*/ 23 h 116"/>
              <a:gd name="T62" fmla="*/ 54 w 99"/>
              <a:gd name="T63" fmla="*/ 14 h 116"/>
              <a:gd name="T64" fmla="*/ 60 w 99"/>
              <a:gd name="T65" fmla="*/ 7 h 116"/>
              <a:gd name="T66" fmla="*/ 69 w 99"/>
              <a:gd name="T67" fmla="*/ 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" h="116">
                <a:moveTo>
                  <a:pt x="74" y="29"/>
                </a:moveTo>
                <a:lnTo>
                  <a:pt x="80" y="29"/>
                </a:lnTo>
                <a:lnTo>
                  <a:pt x="89" y="33"/>
                </a:lnTo>
                <a:lnTo>
                  <a:pt x="97" y="40"/>
                </a:lnTo>
                <a:lnTo>
                  <a:pt x="94" y="41"/>
                </a:lnTo>
                <a:lnTo>
                  <a:pt x="90" y="46"/>
                </a:lnTo>
                <a:lnTo>
                  <a:pt x="85" y="53"/>
                </a:lnTo>
                <a:lnTo>
                  <a:pt x="84" y="62"/>
                </a:lnTo>
                <a:lnTo>
                  <a:pt x="86" y="72"/>
                </a:lnTo>
                <a:lnTo>
                  <a:pt x="92" y="80"/>
                </a:lnTo>
                <a:lnTo>
                  <a:pt x="97" y="84"/>
                </a:lnTo>
                <a:lnTo>
                  <a:pt x="99" y="86"/>
                </a:lnTo>
                <a:lnTo>
                  <a:pt x="99" y="86"/>
                </a:lnTo>
                <a:lnTo>
                  <a:pt x="98" y="88"/>
                </a:lnTo>
                <a:lnTo>
                  <a:pt x="97" y="92"/>
                </a:lnTo>
                <a:lnTo>
                  <a:pt x="94" y="96"/>
                </a:lnTo>
                <a:lnTo>
                  <a:pt x="92" y="101"/>
                </a:lnTo>
                <a:lnTo>
                  <a:pt x="88" y="105"/>
                </a:lnTo>
                <a:lnTo>
                  <a:pt x="85" y="109"/>
                </a:lnTo>
                <a:lnTo>
                  <a:pt x="81" y="113"/>
                </a:lnTo>
                <a:lnTo>
                  <a:pt x="77" y="114"/>
                </a:lnTo>
                <a:lnTo>
                  <a:pt x="72" y="116"/>
                </a:lnTo>
                <a:lnTo>
                  <a:pt x="69" y="116"/>
                </a:lnTo>
                <a:lnTo>
                  <a:pt x="65" y="114"/>
                </a:lnTo>
                <a:lnTo>
                  <a:pt x="63" y="113"/>
                </a:lnTo>
                <a:lnTo>
                  <a:pt x="60" y="112"/>
                </a:lnTo>
                <a:lnTo>
                  <a:pt x="56" y="112"/>
                </a:lnTo>
                <a:lnTo>
                  <a:pt x="52" y="110"/>
                </a:lnTo>
                <a:lnTo>
                  <a:pt x="47" y="112"/>
                </a:lnTo>
                <a:lnTo>
                  <a:pt x="43" y="113"/>
                </a:lnTo>
                <a:lnTo>
                  <a:pt x="39" y="114"/>
                </a:lnTo>
                <a:lnTo>
                  <a:pt x="37" y="114"/>
                </a:lnTo>
                <a:lnTo>
                  <a:pt x="33" y="116"/>
                </a:lnTo>
                <a:lnTo>
                  <a:pt x="27" y="114"/>
                </a:lnTo>
                <a:lnTo>
                  <a:pt x="23" y="113"/>
                </a:lnTo>
                <a:lnTo>
                  <a:pt x="19" y="109"/>
                </a:lnTo>
                <a:lnTo>
                  <a:pt x="16" y="105"/>
                </a:lnTo>
                <a:lnTo>
                  <a:pt x="13" y="101"/>
                </a:lnTo>
                <a:lnTo>
                  <a:pt x="5" y="88"/>
                </a:lnTo>
                <a:lnTo>
                  <a:pt x="1" y="74"/>
                </a:lnTo>
                <a:lnTo>
                  <a:pt x="0" y="58"/>
                </a:lnTo>
                <a:lnTo>
                  <a:pt x="5" y="44"/>
                </a:lnTo>
                <a:lnTo>
                  <a:pt x="12" y="36"/>
                </a:lnTo>
                <a:lnTo>
                  <a:pt x="19" y="31"/>
                </a:lnTo>
                <a:lnTo>
                  <a:pt x="30" y="29"/>
                </a:lnTo>
                <a:lnTo>
                  <a:pt x="35" y="29"/>
                </a:lnTo>
                <a:lnTo>
                  <a:pt x="39" y="31"/>
                </a:lnTo>
                <a:lnTo>
                  <a:pt x="43" y="32"/>
                </a:lnTo>
                <a:lnTo>
                  <a:pt x="47" y="33"/>
                </a:lnTo>
                <a:lnTo>
                  <a:pt x="51" y="34"/>
                </a:lnTo>
                <a:lnTo>
                  <a:pt x="56" y="32"/>
                </a:lnTo>
                <a:lnTo>
                  <a:pt x="65" y="29"/>
                </a:lnTo>
                <a:lnTo>
                  <a:pt x="74" y="29"/>
                </a:lnTo>
                <a:close/>
                <a:moveTo>
                  <a:pt x="74" y="0"/>
                </a:moveTo>
                <a:lnTo>
                  <a:pt x="73" y="8"/>
                </a:lnTo>
                <a:lnTo>
                  <a:pt x="72" y="14"/>
                </a:lnTo>
                <a:lnTo>
                  <a:pt x="68" y="19"/>
                </a:lnTo>
                <a:lnTo>
                  <a:pt x="64" y="23"/>
                </a:lnTo>
                <a:lnTo>
                  <a:pt x="60" y="25"/>
                </a:lnTo>
                <a:lnTo>
                  <a:pt x="55" y="27"/>
                </a:lnTo>
                <a:lnTo>
                  <a:pt x="50" y="28"/>
                </a:lnTo>
                <a:lnTo>
                  <a:pt x="50" y="23"/>
                </a:lnTo>
                <a:lnTo>
                  <a:pt x="51" y="17"/>
                </a:lnTo>
                <a:lnTo>
                  <a:pt x="54" y="14"/>
                </a:lnTo>
                <a:lnTo>
                  <a:pt x="56" y="10"/>
                </a:lnTo>
                <a:lnTo>
                  <a:pt x="60" y="7"/>
                </a:lnTo>
                <a:lnTo>
                  <a:pt x="64" y="3"/>
                </a:lnTo>
                <a:lnTo>
                  <a:pt x="69" y="2"/>
                </a:lnTo>
                <a:lnTo>
                  <a:pt x="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345"/>
          <p:cNvSpPr>
            <a:spLocks noChangeAspect="1" noEditPoints="1"/>
          </p:cNvSpPr>
          <p:nvPr/>
        </p:nvSpPr>
        <p:spPr bwMode="auto">
          <a:xfrm>
            <a:off x="6056297" y="5120652"/>
            <a:ext cx="326524" cy="396000"/>
          </a:xfrm>
          <a:custGeom>
            <a:avLst/>
            <a:gdLst>
              <a:gd name="T0" fmla="*/ 91 w 94"/>
              <a:gd name="T1" fmla="*/ 36 h 114"/>
              <a:gd name="T2" fmla="*/ 94 w 94"/>
              <a:gd name="T3" fmla="*/ 42 h 114"/>
              <a:gd name="T4" fmla="*/ 94 w 94"/>
              <a:gd name="T5" fmla="*/ 74 h 114"/>
              <a:gd name="T6" fmla="*/ 88 w 94"/>
              <a:gd name="T7" fmla="*/ 77 h 114"/>
              <a:gd name="T8" fmla="*/ 82 w 94"/>
              <a:gd name="T9" fmla="*/ 74 h 114"/>
              <a:gd name="T10" fmla="*/ 81 w 94"/>
              <a:gd name="T11" fmla="*/ 42 h 114"/>
              <a:gd name="T12" fmla="*/ 85 w 94"/>
              <a:gd name="T13" fmla="*/ 36 h 114"/>
              <a:gd name="T14" fmla="*/ 17 w 94"/>
              <a:gd name="T15" fmla="*/ 35 h 114"/>
              <a:gd name="T16" fmla="*/ 77 w 94"/>
              <a:gd name="T17" fmla="*/ 84 h 114"/>
              <a:gd name="T18" fmla="*/ 74 w 94"/>
              <a:gd name="T19" fmla="*/ 90 h 114"/>
              <a:gd name="T20" fmla="*/ 65 w 94"/>
              <a:gd name="T21" fmla="*/ 91 h 114"/>
              <a:gd name="T22" fmla="*/ 65 w 94"/>
              <a:gd name="T23" fmla="*/ 107 h 114"/>
              <a:gd name="T24" fmla="*/ 63 w 94"/>
              <a:gd name="T25" fmla="*/ 112 h 114"/>
              <a:gd name="T26" fmla="*/ 56 w 94"/>
              <a:gd name="T27" fmla="*/ 112 h 114"/>
              <a:gd name="T28" fmla="*/ 52 w 94"/>
              <a:gd name="T29" fmla="*/ 107 h 114"/>
              <a:gd name="T30" fmla="*/ 53 w 94"/>
              <a:gd name="T31" fmla="*/ 91 h 114"/>
              <a:gd name="T32" fmla="*/ 42 w 94"/>
              <a:gd name="T33" fmla="*/ 93 h 114"/>
              <a:gd name="T34" fmla="*/ 40 w 94"/>
              <a:gd name="T35" fmla="*/ 110 h 114"/>
              <a:gd name="T36" fmla="*/ 35 w 94"/>
              <a:gd name="T37" fmla="*/ 114 h 114"/>
              <a:gd name="T38" fmla="*/ 29 w 94"/>
              <a:gd name="T39" fmla="*/ 110 h 114"/>
              <a:gd name="T40" fmla="*/ 29 w 94"/>
              <a:gd name="T41" fmla="*/ 93 h 114"/>
              <a:gd name="T42" fmla="*/ 23 w 94"/>
              <a:gd name="T43" fmla="*/ 91 h 114"/>
              <a:gd name="T44" fmla="*/ 18 w 94"/>
              <a:gd name="T45" fmla="*/ 87 h 114"/>
              <a:gd name="T46" fmla="*/ 17 w 94"/>
              <a:gd name="T47" fmla="*/ 35 h 114"/>
              <a:gd name="T48" fmla="*/ 9 w 94"/>
              <a:gd name="T49" fmla="*/ 36 h 114"/>
              <a:gd name="T50" fmla="*/ 13 w 94"/>
              <a:gd name="T51" fmla="*/ 42 h 114"/>
              <a:gd name="T52" fmla="*/ 12 w 94"/>
              <a:gd name="T53" fmla="*/ 74 h 114"/>
              <a:gd name="T54" fmla="*/ 6 w 94"/>
              <a:gd name="T55" fmla="*/ 77 h 114"/>
              <a:gd name="T56" fmla="*/ 1 w 94"/>
              <a:gd name="T57" fmla="*/ 74 h 114"/>
              <a:gd name="T58" fmla="*/ 0 w 94"/>
              <a:gd name="T59" fmla="*/ 42 h 114"/>
              <a:gd name="T60" fmla="*/ 2 w 94"/>
              <a:gd name="T61" fmla="*/ 36 h 114"/>
              <a:gd name="T62" fmla="*/ 60 w 94"/>
              <a:gd name="T63" fmla="*/ 15 h 114"/>
              <a:gd name="T64" fmla="*/ 57 w 94"/>
              <a:gd name="T65" fmla="*/ 17 h 114"/>
              <a:gd name="T66" fmla="*/ 57 w 94"/>
              <a:gd name="T67" fmla="*/ 21 h 114"/>
              <a:gd name="T68" fmla="*/ 60 w 94"/>
              <a:gd name="T69" fmla="*/ 22 h 114"/>
              <a:gd name="T70" fmla="*/ 63 w 94"/>
              <a:gd name="T71" fmla="*/ 21 h 114"/>
              <a:gd name="T72" fmla="*/ 63 w 94"/>
              <a:gd name="T73" fmla="*/ 17 h 114"/>
              <a:gd name="T74" fmla="*/ 60 w 94"/>
              <a:gd name="T75" fmla="*/ 15 h 114"/>
              <a:gd name="T76" fmla="*/ 33 w 94"/>
              <a:gd name="T77" fmla="*/ 15 h 114"/>
              <a:gd name="T78" fmla="*/ 31 w 94"/>
              <a:gd name="T79" fmla="*/ 18 h 114"/>
              <a:gd name="T80" fmla="*/ 33 w 94"/>
              <a:gd name="T81" fmla="*/ 22 h 114"/>
              <a:gd name="T82" fmla="*/ 35 w 94"/>
              <a:gd name="T83" fmla="*/ 22 h 114"/>
              <a:gd name="T84" fmla="*/ 38 w 94"/>
              <a:gd name="T85" fmla="*/ 18 h 114"/>
              <a:gd name="T86" fmla="*/ 35 w 94"/>
              <a:gd name="T87" fmla="*/ 15 h 114"/>
              <a:gd name="T88" fmla="*/ 29 w 94"/>
              <a:gd name="T89" fmla="*/ 0 h 114"/>
              <a:gd name="T90" fmla="*/ 31 w 94"/>
              <a:gd name="T91" fmla="*/ 4 h 114"/>
              <a:gd name="T92" fmla="*/ 34 w 94"/>
              <a:gd name="T93" fmla="*/ 8 h 114"/>
              <a:gd name="T94" fmla="*/ 47 w 94"/>
              <a:gd name="T95" fmla="*/ 5 h 114"/>
              <a:gd name="T96" fmla="*/ 60 w 94"/>
              <a:gd name="T97" fmla="*/ 8 h 114"/>
              <a:gd name="T98" fmla="*/ 63 w 94"/>
              <a:gd name="T99" fmla="*/ 4 h 114"/>
              <a:gd name="T100" fmla="*/ 65 w 94"/>
              <a:gd name="T101" fmla="*/ 0 h 114"/>
              <a:gd name="T102" fmla="*/ 67 w 94"/>
              <a:gd name="T103" fmla="*/ 0 h 114"/>
              <a:gd name="T104" fmla="*/ 64 w 94"/>
              <a:gd name="T105" fmla="*/ 5 h 114"/>
              <a:gd name="T106" fmla="*/ 61 w 94"/>
              <a:gd name="T107" fmla="*/ 9 h 114"/>
              <a:gd name="T108" fmla="*/ 76 w 94"/>
              <a:gd name="T109" fmla="*/ 22 h 114"/>
              <a:gd name="T110" fmla="*/ 17 w 94"/>
              <a:gd name="T111" fmla="*/ 31 h 114"/>
              <a:gd name="T112" fmla="*/ 25 w 94"/>
              <a:gd name="T113" fmla="*/ 14 h 114"/>
              <a:gd name="T114" fmla="*/ 31 w 94"/>
              <a:gd name="T115" fmla="*/ 6 h 114"/>
              <a:gd name="T116" fmla="*/ 27 w 94"/>
              <a:gd name="T117" fmla="*/ 1 h 114"/>
              <a:gd name="T118" fmla="*/ 27 w 94"/>
              <a:gd name="T11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4" h="114">
                <a:moveTo>
                  <a:pt x="88" y="35"/>
                </a:moveTo>
                <a:lnTo>
                  <a:pt x="91" y="36"/>
                </a:lnTo>
                <a:lnTo>
                  <a:pt x="94" y="39"/>
                </a:lnTo>
                <a:lnTo>
                  <a:pt x="94" y="42"/>
                </a:lnTo>
                <a:lnTo>
                  <a:pt x="94" y="70"/>
                </a:lnTo>
                <a:lnTo>
                  <a:pt x="94" y="74"/>
                </a:lnTo>
                <a:lnTo>
                  <a:pt x="91" y="76"/>
                </a:lnTo>
                <a:lnTo>
                  <a:pt x="88" y="77"/>
                </a:lnTo>
                <a:lnTo>
                  <a:pt x="85" y="76"/>
                </a:lnTo>
                <a:lnTo>
                  <a:pt x="82" y="74"/>
                </a:lnTo>
                <a:lnTo>
                  <a:pt x="81" y="70"/>
                </a:lnTo>
                <a:lnTo>
                  <a:pt x="81" y="42"/>
                </a:lnTo>
                <a:lnTo>
                  <a:pt x="82" y="39"/>
                </a:lnTo>
                <a:lnTo>
                  <a:pt x="85" y="36"/>
                </a:lnTo>
                <a:lnTo>
                  <a:pt x="88" y="35"/>
                </a:lnTo>
                <a:close/>
                <a:moveTo>
                  <a:pt x="17" y="35"/>
                </a:moveTo>
                <a:lnTo>
                  <a:pt x="77" y="35"/>
                </a:lnTo>
                <a:lnTo>
                  <a:pt x="77" y="84"/>
                </a:lnTo>
                <a:lnTo>
                  <a:pt x="76" y="87"/>
                </a:lnTo>
                <a:lnTo>
                  <a:pt x="74" y="90"/>
                </a:lnTo>
                <a:lnTo>
                  <a:pt x="70" y="91"/>
                </a:lnTo>
                <a:lnTo>
                  <a:pt x="65" y="91"/>
                </a:lnTo>
                <a:lnTo>
                  <a:pt x="65" y="93"/>
                </a:lnTo>
                <a:lnTo>
                  <a:pt x="65" y="107"/>
                </a:lnTo>
                <a:lnTo>
                  <a:pt x="65" y="110"/>
                </a:lnTo>
                <a:lnTo>
                  <a:pt x="63" y="112"/>
                </a:lnTo>
                <a:lnTo>
                  <a:pt x="59" y="114"/>
                </a:lnTo>
                <a:lnTo>
                  <a:pt x="56" y="112"/>
                </a:lnTo>
                <a:lnTo>
                  <a:pt x="53" y="110"/>
                </a:lnTo>
                <a:lnTo>
                  <a:pt x="52" y="107"/>
                </a:lnTo>
                <a:lnTo>
                  <a:pt x="52" y="93"/>
                </a:lnTo>
                <a:lnTo>
                  <a:pt x="53" y="91"/>
                </a:lnTo>
                <a:lnTo>
                  <a:pt x="40" y="91"/>
                </a:lnTo>
                <a:lnTo>
                  <a:pt x="42" y="93"/>
                </a:lnTo>
                <a:lnTo>
                  <a:pt x="42" y="107"/>
                </a:lnTo>
                <a:lnTo>
                  <a:pt x="40" y="110"/>
                </a:lnTo>
                <a:lnTo>
                  <a:pt x="38" y="112"/>
                </a:lnTo>
                <a:lnTo>
                  <a:pt x="35" y="114"/>
                </a:lnTo>
                <a:lnTo>
                  <a:pt x="31" y="112"/>
                </a:lnTo>
                <a:lnTo>
                  <a:pt x="29" y="110"/>
                </a:lnTo>
                <a:lnTo>
                  <a:pt x="29" y="107"/>
                </a:lnTo>
                <a:lnTo>
                  <a:pt x="29" y="93"/>
                </a:lnTo>
                <a:lnTo>
                  <a:pt x="29" y="91"/>
                </a:lnTo>
                <a:lnTo>
                  <a:pt x="23" y="91"/>
                </a:lnTo>
                <a:lnTo>
                  <a:pt x="21" y="90"/>
                </a:lnTo>
                <a:lnTo>
                  <a:pt x="18" y="87"/>
                </a:lnTo>
                <a:lnTo>
                  <a:pt x="17" y="84"/>
                </a:lnTo>
                <a:lnTo>
                  <a:pt x="17" y="35"/>
                </a:lnTo>
                <a:close/>
                <a:moveTo>
                  <a:pt x="6" y="35"/>
                </a:moveTo>
                <a:lnTo>
                  <a:pt x="9" y="36"/>
                </a:lnTo>
                <a:lnTo>
                  <a:pt x="12" y="39"/>
                </a:lnTo>
                <a:lnTo>
                  <a:pt x="13" y="42"/>
                </a:lnTo>
                <a:lnTo>
                  <a:pt x="13" y="70"/>
                </a:lnTo>
                <a:lnTo>
                  <a:pt x="12" y="74"/>
                </a:lnTo>
                <a:lnTo>
                  <a:pt x="9" y="76"/>
                </a:lnTo>
                <a:lnTo>
                  <a:pt x="6" y="77"/>
                </a:lnTo>
                <a:lnTo>
                  <a:pt x="2" y="76"/>
                </a:lnTo>
                <a:lnTo>
                  <a:pt x="1" y="74"/>
                </a:lnTo>
                <a:lnTo>
                  <a:pt x="0" y="70"/>
                </a:lnTo>
                <a:lnTo>
                  <a:pt x="0" y="42"/>
                </a:lnTo>
                <a:lnTo>
                  <a:pt x="1" y="39"/>
                </a:lnTo>
                <a:lnTo>
                  <a:pt x="2" y="36"/>
                </a:lnTo>
                <a:lnTo>
                  <a:pt x="6" y="35"/>
                </a:lnTo>
                <a:close/>
                <a:moveTo>
                  <a:pt x="60" y="15"/>
                </a:moveTo>
                <a:lnTo>
                  <a:pt x="59" y="15"/>
                </a:lnTo>
                <a:lnTo>
                  <a:pt x="57" y="17"/>
                </a:lnTo>
                <a:lnTo>
                  <a:pt x="56" y="18"/>
                </a:lnTo>
                <a:lnTo>
                  <a:pt x="57" y="21"/>
                </a:lnTo>
                <a:lnTo>
                  <a:pt x="59" y="22"/>
                </a:lnTo>
                <a:lnTo>
                  <a:pt x="60" y="22"/>
                </a:lnTo>
                <a:lnTo>
                  <a:pt x="61" y="22"/>
                </a:lnTo>
                <a:lnTo>
                  <a:pt x="63" y="21"/>
                </a:lnTo>
                <a:lnTo>
                  <a:pt x="63" y="18"/>
                </a:lnTo>
                <a:lnTo>
                  <a:pt x="63" y="17"/>
                </a:lnTo>
                <a:lnTo>
                  <a:pt x="61" y="15"/>
                </a:lnTo>
                <a:lnTo>
                  <a:pt x="60" y="15"/>
                </a:lnTo>
                <a:close/>
                <a:moveTo>
                  <a:pt x="34" y="15"/>
                </a:moveTo>
                <a:lnTo>
                  <a:pt x="33" y="15"/>
                </a:lnTo>
                <a:lnTo>
                  <a:pt x="31" y="17"/>
                </a:lnTo>
                <a:lnTo>
                  <a:pt x="31" y="18"/>
                </a:lnTo>
                <a:lnTo>
                  <a:pt x="31" y="21"/>
                </a:lnTo>
                <a:lnTo>
                  <a:pt x="33" y="22"/>
                </a:lnTo>
                <a:lnTo>
                  <a:pt x="34" y="22"/>
                </a:lnTo>
                <a:lnTo>
                  <a:pt x="35" y="22"/>
                </a:lnTo>
                <a:lnTo>
                  <a:pt x="36" y="21"/>
                </a:lnTo>
                <a:lnTo>
                  <a:pt x="38" y="18"/>
                </a:lnTo>
                <a:lnTo>
                  <a:pt x="36" y="17"/>
                </a:lnTo>
                <a:lnTo>
                  <a:pt x="35" y="15"/>
                </a:lnTo>
                <a:lnTo>
                  <a:pt x="34" y="15"/>
                </a:lnTo>
                <a:close/>
                <a:moveTo>
                  <a:pt x="29" y="0"/>
                </a:moveTo>
                <a:lnTo>
                  <a:pt x="29" y="0"/>
                </a:lnTo>
                <a:lnTo>
                  <a:pt x="31" y="4"/>
                </a:lnTo>
                <a:lnTo>
                  <a:pt x="33" y="6"/>
                </a:lnTo>
                <a:lnTo>
                  <a:pt x="34" y="8"/>
                </a:lnTo>
                <a:lnTo>
                  <a:pt x="40" y="6"/>
                </a:lnTo>
                <a:lnTo>
                  <a:pt x="47" y="5"/>
                </a:lnTo>
                <a:lnTo>
                  <a:pt x="53" y="6"/>
                </a:lnTo>
                <a:lnTo>
                  <a:pt x="60" y="8"/>
                </a:lnTo>
                <a:lnTo>
                  <a:pt x="61" y="6"/>
                </a:lnTo>
                <a:lnTo>
                  <a:pt x="63" y="4"/>
                </a:lnTo>
                <a:lnTo>
                  <a:pt x="65" y="0"/>
                </a:lnTo>
                <a:lnTo>
                  <a:pt x="65" y="0"/>
                </a:lnTo>
                <a:lnTo>
                  <a:pt x="67" y="0"/>
                </a:lnTo>
                <a:lnTo>
                  <a:pt x="67" y="0"/>
                </a:lnTo>
                <a:lnTo>
                  <a:pt x="67" y="1"/>
                </a:lnTo>
                <a:lnTo>
                  <a:pt x="64" y="5"/>
                </a:lnTo>
                <a:lnTo>
                  <a:pt x="63" y="6"/>
                </a:lnTo>
                <a:lnTo>
                  <a:pt x="61" y="9"/>
                </a:lnTo>
                <a:lnTo>
                  <a:pt x="70" y="14"/>
                </a:lnTo>
                <a:lnTo>
                  <a:pt x="76" y="22"/>
                </a:lnTo>
                <a:lnTo>
                  <a:pt x="77" y="31"/>
                </a:lnTo>
                <a:lnTo>
                  <a:pt x="17" y="31"/>
                </a:lnTo>
                <a:lnTo>
                  <a:pt x="19" y="22"/>
                </a:lnTo>
                <a:lnTo>
                  <a:pt x="25" y="14"/>
                </a:lnTo>
                <a:lnTo>
                  <a:pt x="33" y="9"/>
                </a:lnTo>
                <a:lnTo>
                  <a:pt x="31" y="6"/>
                </a:lnTo>
                <a:lnTo>
                  <a:pt x="30" y="5"/>
                </a:lnTo>
                <a:lnTo>
                  <a:pt x="27" y="1"/>
                </a:lnTo>
                <a:lnTo>
                  <a:pt x="27" y="0"/>
                </a:lnTo>
                <a:lnTo>
                  <a:pt x="2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extBox 17"/>
          <p:cNvSpPr txBox="1"/>
          <p:nvPr/>
        </p:nvSpPr>
        <p:spPr>
          <a:xfrm>
            <a:off x="832442" y="2431409"/>
            <a:ext cx="2811020" cy="430883"/>
          </a:xfrm>
          <a:prstGeom prst="rect">
            <a:avLst/>
          </a:prstGeom>
          <a:solidFill>
            <a:srgbClr val="0E8146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单击</a:t>
            </a:r>
            <a:r>
              <a:rPr lang="zh-CN" altLang="en-US" sz="2000" dirty="0" smtClean="0">
                <a:solidFill>
                  <a:schemeClr val="bg1"/>
                </a:solidFill>
              </a:rPr>
              <a:t>此添加文本</a:t>
            </a:r>
            <a:r>
              <a:rPr lang="zh-CN" altLang="en-US" sz="2000" dirty="0">
                <a:solidFill>
                  <a:schemeClr val="bg1"/>
                </a:solidFill>
              </a:rPr>
              <a:t>关键字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9316" y="2952990"/>
            <a:ext cx="36429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400" dirty="0">
              <a:solidFill>
                <a:srgbClr val="1B283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66340" y="2294578"/>
            <a:ext cx="4082599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4" name="矩形 23"/>
          <p:cNvSpPr/>
          <p:nvPr/>
        </p:nvSpPr>
        <p:spPr>
          <a:xfrm>
            <a:off x="7566340" y="3174154"/>
            <a:ext cx="4082599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5" name="矩形 24"/>
          <p:cNvSpPr/>
          <p:nvPr/>
        </p:nvSpPr>
        <p:spPr>
          <a:xfrm>
            <a:off x="7566340" y="4101689"/>
            <a:ext cx="4082599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6" name="矩形 25"/>
          <p:cNvSpPr/>
          <p:nvPr/>
        </p:nvSpPr>
        <p:spPr>
          <a:xfrm>
            <a:off x="7566340" y="4964711"/>
            <a:ext cx="4082599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376766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等腰三角形 20"/>
          <p:cNvSpPr/>
          <p:nvPr/>
        </p:nvSpPr>
        <p:spPr>
          <a:xfrm rot="12838531">
            <a:off x="6415624" y="2423710"/>
            <a:ext cx="1281374" cy="2758917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20"/>
          <p:cNvSpPr/>
          <p:nvPr/>
        </p:nvSpPr>
        <p:spPr>
          <a:xfrm rot="14036466">
            <a:off x="6776181" y="2754098"/>
            <a:ext cx="1281374" cy="2758917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20"/>
          <p:cNvSpPr/>
          <p:nvPr/>
        </p:nvSpPr>
        <p:spPr>
          <a:xfrm rot="15360710">
            <a:off x="6992080" y="3230005"/>
            <a:ext cx="1281374" cy="2758917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D7A43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20"/>
          <p:cNvSpPr/>
          <p:nvPr/>
        </p:nvSpPr>
        <p:spPr>
          <a:xfrm rot="8761469" flipH="1">
            <a:off x="4508982" y="2423710"/>
            <a:ext cx="1281374" cy="2758917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20"/>
          <p:cNvSpPr/>
          <p:nvPr/>
        </p:nvSpPr>
        <p:spPr>
          <a:xfrm rot="7563534" flipH="1">
            <a:off x="4148425" y="2754098"/>
            <a:ext cx="1281374" cy="2758917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20"/>
          <p:cNvSpPr/>
          <p:nvPr/>
        </p:nvSpPr>
        <p:spPr>
          <a:xfrm rot="6239290" flipH="1">
            <a:off x="3932526" y="3230005"/>
            <a:ext cx="1281374" cy="2758917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D7A43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1519"/>
          <p:cNvSpPr>
            <a:spLocks noChangeAspect="1"/>
          </p:cNvSpPr>
          <p:nvPr/>
        </p:nvSpPr>
        <p:spPr bwMode="auto">
          <a:xfrm>
            <a:off x="5320982" y="2538000"/>
            <a:ext cx="1389473" cy="4320000"/>
          </a:xfrm>
          <a:custGeom>
            <a:avLst/>
            <a:gdLst>
              <a:gd name="T0" fmla="*/ 432 w 440"/>
              <a:gd name="T1" fmla="*/ 528 h 1368"/>
              <a:gd name="T2" fmla="*/ 412 w 440"/>
              <a:gd name="T3" fmla="*/ 388 h 1368"/>
              <a:gd name="T4" fmla="*/ 406 w 440"/>
              <a:gd name="T5" fmla="*/ 304 h 1368"/>
              <a:gd name="T6" fmla="*/ 318 w 440"/>
              <a:gd name="T7" fmla="*/ 238 h 1368"/>
              <a:gd name="T8" fmla="*/ 290 w 440"/>
              <a:gd name="T9" fmla="*/ 204 h 1368"/>
              <a:gd name="T10" fmla="*/ 290 w 440"/>
              <a:gd name="T11" fmla="*/ 164 h 1368"/>
              <a:gd name="T12" fmla="*/ 308 w 440"/>
              <a:gd name="T13" fmla="*/ 106 h 1368"/>
              <a:gd name="T14" fmla="*/ 300 w 440"/>
              <a:gd name="T15" fmla="*/ 46 h 1368"/>
              <a:gd name="T16" fmla="*/ 264 w 440"/>
              <a:gd name="T17" fmla="*/ 10 h 1368"/>
              <a:gd name="T18" fmla="*/ 222 w 440"/>
              <a:gd name="T19" fmla="*/ 6 h 1368"/>
              <a:gd name="T20" fmla="*/ 206 w 440"/>
              <a:gd name="T21" fmla="*/ 16 h 1368"/>
              <a:gd name="T22" fmla="*/ 174 w 440"/>
              <a:gd name="T23" fmla="*/ 30 h 1368"/>
              <a:gd name="T24" fmla="*/ 174 w 440"/>
              <a:gd name="T25" fmla="*/ 80 h 1368"/>
              <a:gd name="T26" fmla="*/ 168 w 440"/>
              <a:gd name="T27" fmla="*/ 110 h 1368"/>
              <a:gd name="T28" fmla="*/ 186 w 440"/>
              <a:gd name="T29" fmla="*/ 142 h 1368"/>
              <a:gd name="T30" fmla="*/ 194 w 440"/>
              <a:gd name="T31" fmla="*/ 194 h 1368"/>
              <a:gd name="T32" fmla="*/ 148 w 440"/>
              <a:gd name="T33" fmla="*/ 222 h 1368"/>
              <a:gd name="T34" fmla="*/ 78 w 440"/>
              <a:gd name="T35" fmla="*/ 224 h 1368"/>
              <a:gd name="T36" fmla="*/ 90 w 440"/>
              <a:gd name="T37" fmla="*/ 190 h 1368"/>
              <a:gd name="T38" fmla="*/ 78 w 440"/>
              <a:gd name="T39" fmla="*/ 150 h 1368"/>
              <a:gd name="T40" fmla="*/ 66 w 440"/>
              <a:gd name="T41" fmla="*/ 70 h 1368"/>
              <a:gd name="T42" fmla="*/ 52 w 440"/>
              <a:gd name="T43" fmla="*/ 74 h 1368"/>
              <a:gd name="T44" fmla="*/ 46 w 440"/>
              <a:gd name="T45" fmla="*/ 118 h 1368"/>
              <a:gd name="T46" fmla="*/ 34 w 440"/>
              <a:gd name="T47" fmla="*/ 130 h 1368"/>
              <a:gd name="T48" fmla="*/ 22 w 440"/>
              <a:gd name="T49" fmla="*/ 146 h 1368"/>
              <a:gd name="T50" fmla="*/ 8 w 440"/>
              <a:gd name="T51" fmla="*/ 154 h 1368"/>
              <a:gd name="T52" fmla="*/ 20 w 440"/>
              <a:gd name="T53" fmla="*/ 220 h 1368"/>
              <a:gd name="T54" fmla="*/ 2 w 440"/>
              <a:gd name="T55" fmla="*/ 272 h 1368"/>
              <a:gd name="T56" fmla="*/ 16 w 440"/>
              <a:gd name="T57" fmla="*/ 306 h 1368"/>
              <a:gd name="T58" fmla="*/ 76 w 440"/>
              <a:gd name="T59" fmla="*/ 350 h 1368"/>
              <a:gd name="T60" fmla="*/ 122 w 440"/>
              <a:gd name="T61" fmla="*/ 390 h 1368"/>
              <a:gd name="T62" fmla="*/ 142 w 440"/>
              <a:gd name="T63" fmla="*/ 506 h 1368"/>
              <a:gd name="T64" fmla="*/ 128 w 440"/>
              <a:gd name="T65" fmla="*/ 710 h 1368"/>
              <a:gd name="T66" fmla="*/ 98 w 440"/>
              <a:gd name="T67" fmla="*/ 1008 h 1368"/>
              <a:gd name="T68" fmla="*/ 58 w 440"/>
              <a:gd name="T69" fmla="*/ 1232 h 1368"/>
              <a:gd name="T70" fmla="*/ 72 w 440"/>
              <a:gd name="T71" fmla="*/ 1254 h 1368"/>
              <a:gd name="T72" fmla="*/ 46 w 440"/>
              <a:gd name="T73" fmla="*/ 1320 h 1368"/>
              <a:gd name="T74" fmla="*/ 32 w 440"/>
              <a:gd name="T75" fmla="*/ 1358 h 1368"/>
              <a:gd name="T76" fmla="*/ 84 w 440"/>
              <a:gd name="T77" fmla="*/ 1366 h 1368"/>
              <a:gd name="T78" fmla="*/ 116 w 440"/>
              <a:gd name="T79" fmla="*/ 1334 h 1368"/>
              <a:gd name="T80" fmla="*/ 144 w 440"/>
              <a:gd name="T81" fmla="*/ 1316 h 1368"/>
              <a:gd name="T82" fmla="*/ 166 w 440"/>
              <a:gd name="T83" fmla="*/ 1274 h 1368"/>
              <a:gd name="T84" fmla="*/ 168 w 440"/>
              <a:gd name="T85" fmla="*/ 1202 h 1368"/>
              <a:gd name="T86" fmla="*/ 214 w 440"/>
              <a:gd name="T87" fmla="*/ 988 h 1368"/>
              <a:gd name="T88" fmla="*/ 258 w 440"/>
              <a:gd name="T89" fmla="*/ 812 h 1368"/>
              <a:gd name="T90" fmla="*/ 280 w 440"/>
              <a:gd name="T91" fmla="*/ 814 h 1368"/>
              <a:gd name="T92" fmla="*/ 284 w 440"/>
              <a:gd name="T93" fmla="*/ 946 h 1368"/>
              <a:gd name="T94" fmla="*/ 298 w 440"/>
              <a:gd name="T95" fmla="*/ 1130 h 1368"/>
              <a:gd name="T96" fmla="*/ 292 w 440"/>
              <a:gd name="T97" fmla="*/ 1184 h 1368"/>
              <a:gd name="T98" fmla="*/ 282 w 440"/>
              <a:gd name="T99" fmla="*/ 1218 h 1368"/>
              <a:gd name="T100" fmla="*/ 292 w 440"/>
              <a:gd name="T101" fmla="*/ 1290 h 1368"/>
              <a:gd name="T102" fmla="*/ 304 w 440"/>
              <a:gd name="T103" fmla="*/ 1322 h 1368"/>
              <a:gd name="T104" fmla="*/ 344 w 440"/>
              <a:gd name="T105" fmla="*/ 1338 h 1368"/>
              <a:gd name="T106" fmla="*/ 402 w 440"/>
              <a:gd name="T107" fmla="*/ 1354 h 1368"/>
              <a:gd name="T108" fmla="*/ 434 w 440"/>
              <a:gd name="T109" fmla="*/ 1340 h 1368"/>
              <a:gd name="T110" fmla="*/ 388 w 440"/>
              <a:gd name="T111" fmla="*/ 1286 h 1368"/>
              <a:gd name="T112" fmla="*/ 382 w 440"/>
              <a:gd name="T113" fmla="*/ 1258 h 1368"/>
              <a:gd name="T114" fmla="*/ 390 w 440"/>
              <a:gd name="T115" fmla="*/ 1134 h 1368"/>
              <a:gd name="T116" fmla="*/ 406 w 440"/>
              <a:gd name="T117" fmla="*/ 838 h 1368"/>
              <a:gd name="T118" fmla="*/ 422 w 440"/>
              <a:gd name="T119" fmla="*/ 694 h 1368"/>
              <a:gd name="T120" fmla="*/ 434 w 440"/>
              <a:gd name="T121" fmla="*/ 632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0" h="1368">
                <a:moveTo>
                  <a:pt x="438" y="582"/>
                </a:moveTo>
                <a:lnTo>
                  <a:pt x="438" y="582"/>
                </a:lnTo>
                <a:lnTo>
                  <a:pt x="434" y="560"/>
                </a:lnTo>
                <a:lnTo>
                  <a:pt x="428" y="544"/>
                </a:lnTo>
                <a:lnTo>
                  <a:pt x="428" y="544"/>
                </a:lnTo>
                <a:lnTo>
                  <a:pt x="430" y="534"/>
                </a:lnTo>
                <a:lnTo>
                  <a:pt x="432" y="528"/>
                </a:lnTo>
                <a:lnTo>
                  <a:pt x="432" y="522"/>
                </a:lnTo>
                <a:lnTo>
                  <a:pt x="432" y="522"/>
                </a:lnTo>
                <a:lnTo>
                  <a:pt x="424" y="490"/>
                </a:lnTo>
                <a:lnTo>
                  <a:pt x="420" y="470"/>
                </a:lnTo>
                <a:lnTo>
                  <a:pt x="418" y="452"/>
                </a:lnTo>
                <a:lnTo>
                  <a:pt x="418" y="452"/>
                </a:lnTo>
                <a:lnTo>
                  <a:pt x="412" y="388"/>
                </a:lnTo>
                <a:lnTo>
                  <a:pt x="412" y="388"/>
                </a:lnTo>
                <a:lnTo>
                  <a:pt x="410" y="354"/>
                </a:lnTo>
                <a:lnTo>
                  <a:pt x="408" y="330"/>
                </a:lnTo>
                <a:lnTo>
                  <a:pt x="408" y="330"/>
                </a:lnTo>
                <a:lnTo>
                  <a:pt x="406" y="306"/>
                </a:lnTo>
                <a:lnTo>
                  <a:pt x="406" y="306"/>
                </a:lnTo>
                <a:lnTo>
                  <a:pt x="406" y="304"/>
                </a:lnTo>
                <a:lnTo>
                  <a:pt x="402" y="298"/>
                </a:lnTo>
                <a:lnTo>
                  <a:pt x="402" y="298"/>
                </a:lnTo>
                <a:lnTo>
                  <a:pt x="374" y="278"/>
                </a:lnTo>
                <a:lnTo>
                  <a:pt x="340" y="256"/>
                </a:lnTo>
                <a:lnTo>
                  <a:pt x="340" y="256"/>
                </a:lnTo>
                <a:lnTo>
                  <a:pt x="326" y="246"/>
                </a:lnTo>
                <a:lnTo>
                  <a:pt x="318" y="238"/>
                </a:lnTo>
                <a:lnTo>
                  <a:pt x="318" y="238"/>
                </a:lnTo>
                <a:lnTo>
                  <a:pt x="312" y="232"/>
                </a:lnTo>
                <a:lnTo>
                  <a:pt x="306" y="226"/>
                </a:lnTo>
                <a:lnTo>
                  <a:pt x="306" y="226"/>
                </a:lnTo>
                <a:lnTo>
                  <a:pt x="294" y="212"/>
                </a:lnTo>
                <a:lnTo>
                  <a:pt x="294" y="212"/>
                </a:lnTo>
                <a:lnTo>
                  <a:pt x="290" y="204"/>
                </a:lnTo>
                <a:lnTo>
                  <a:pt x="290" y="204"/>
                </a:lnTo>
                <a:lnTo>
                  <a:pt x="288" y="200"/>
                </a:lnTo>
                <a:lnTo>
                  <a:pt x="286" y="198"/>
                </a:lnTo>
                <a:lnTo>
                  <a:pt x="282" y="182"/>
                </a:lnTo>
                <a:lnTo>
                  <a:pt x="282" y="182"/>
                </a:lnTo>
                <a:lnTo>
                  <a:pt x="290" y="164"/>
                </a:lnTo>
                <a:lnTo>
                  <a:pt x="290" y="164"/>
                </a:lnTo>
                <a:lnTo>
                  <a:pt x="296" y="144"/>
                </a:lnTo>
                <a:lnTo>
                  <a:pt x="296" y="144"/>
                </a:lnTo>
                <a:lnTo>
                  <a:pt x="300" y="136"/>
                </a:lnTo>
                <a:lnTo>
                  <a:pt x="300" y="136"/>
                </a:lnTo>
                <a:lnTo>
                  <a:pt x="306" y="120"/>
                </a:lnTo>
                <a:lnTo>
                  <a:pt x="308" y="106"/>
                </a:lnTo>
                <a:lnTo>
                  <a:pt x="308" y="106"/>
                </a:lnTo>
                <a:lnTo>
                  <a:pt x="306" y="102"/>
                </a:lnTo>
                <a:lnTo>
                  <a:pt x="304" y="100"/>
                </a:lnTo>
                <a:lnTo>
                  <a:pt x="304" y="100"/>
                </a:lnTo>
                <a:lnTo>
                  <a:pt x="306" y="80"/>
                </a:lnTo>
                <a:lnTo>
                  <a:pt x="306" y="80"/>
                </a:lnTo>
                <a:lnTo>
                  <a:pt x="302" y="60"/>
                </a:lnTo>
                <a:lnTo>
                  <a:pt x="300" y="46"/>
                </a:lnTo>
                <a:lnTo>
                  <a:pt x="294" y="36"/>
                </a:lnTo>
                <a:lnTo>
                  <a:pt x="294" y="36"/>
                </a:lnTo>
                <a:lnTo>
                  <a:pt x="282" y="20"/>
                </a:lnTo>
                <a:lnTo>
                  <a:pt x="276" y="14"/>
                </a:lnTo>
                <a:lnTo>
                  <a:pt x="276" y="14"/>
                </a:lnTo>
                <a:lnTo>
                  <a:pt x="264" y="10"/>
                </a:lnTo>
                <a:lnTo>
                  <a:pt x="264" y="10"/>
                </a:lnTo>
                <a:lnTo>
                  <a:pt x="258" y="6"/>
                </a:lnTo>
                <a:lnTo>
                  <a:pt x="250" y="2"/>
                </a:lnTo>
                <a:lnTo>
                  <a:pt x="250" y="2"/>
                </a:lnTo>
                <a:lnTo>
                  <a:pt x="246" y="0"/>
                </a:lnTo>
                <a:lnTo>
                  <a:pt x="238" y="0"/>
                </a:lnTo>
                <a:lnTo>
                  <a:pt x="230" y="2"/>
                </a:ln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220" y="6"/>
                </a:lnTo>
                <a:lnTo>
                  <a:pt x="220" y="6"/>
                </a:lnTo>
                <a:lnTo>
                  <a:pt x="212" y="12"/>
                </a:lnTo>
                <a:lnTo>
                  <a:pt x="206" y="16"/>
                </a:lnTo>
                <a:lnTo>
                  <a:pt x="206" y="16"/>
                </a:lnTo>
                <a:lnTo>
                  <a:pt x="198" y="18"/>
                </a:lnTo>
                <a:lnTo>
                  <a:pt x="188" y="20"/>
                </a:lnTo>
                <a:lnTo>
                  <a:pt x="178" y="20"/>
                </a:lnTo>
                <a:lnTo>
                  <a:pt x="166" y="18"/>
                </a:lnTo>
                <a:lnTo>
                  <a:pt x="166" y="18"/>
                </a:lnTo>
                <a:lnTo>
                  <a:pt x="168" y="24"/>
                </a:lnTo>
                <a:lnTo>
                  <a:pt x="174" y="30"/>
                </a:lnTo>
                <a:lnTo>
                  <a:pt x="182" y="36"/>
                </a:lnTo>
                <a:lnTo>
                  <a:pt x="182" y="36"/>
                </a:lnTo>
                <a:lnTo>
                  <a:pt x="176" y="46"/>
                </a:lnTo>
                <a:lnTo>
                  <a:pt x="174" y="54"/>
                </a:lnTo>
                <a:lnTo>
                  <a:pt x="174" y="54"/>
                </a:lnTo>
                <a:lnTo>
                  <a:pt x="172" y="64"/>
                </a:lnTo>
                <a:lnTo>
                  <a:pt x="174" y="80"/>
                </a:lnTo>
                <a:lnTo>
                  <a:pt x="178" y="100"/>
                </a:lnTo>
                <a:lnTo>
                  <a:pt x="178" y="100"/>
                </a:lnTo>
                <a:lnTo>
                  <a:pt x="176" y="100"/>
                </a:lnTo>
                <a:lnTo>
                  <a:pt x="170" y="104"/>
                </a:lnTo>
                <a:lnTo>
                  <a:pt x="170" y="104"/>
                </a:lnTo>
                <a:lnTo>
                  <a:pt x="168" y="106"/>
                </a:lnTo>
                <a:lnTo>
                  <a:pt x="168" y="110"/>
                </a:lnTo>
                <a:lnTo>
                  <a:pt x="170" y="118"/>
                </a:lnTo>
                <a:lnTo>
                  <a:pt x="170" y="118"/>
                </a:lnTo>
                <a:lnTo>
                  <a:pt x="176" y="136"/>
                </a:lnTo>
                <a:lnTo>
                  <a:pt x="176" y="136"/>
                </a:lnTo>
                <a:lnTo>
                  <a:pt x="180" y="138"/>
                </a:lnTo>
                <a:lnTo>
                  <a:pt x="186" y="142"/>
                </a:lnTo>
                <a:lnTo>
                  <a:pt x="186" y="142"/>
                </a:lnTo>
                <a:lnTo>
                  <a:pt x="196" y="162"/>
                </a:lnTo>
                <a:lnTo>
                  <a:pt x="196" y="162"/>
                </a:lnTo>
                <a:lnTo>
                  <a:pt x="204" y="182"/>
                </a:lnTo>
                <a:lnTo>
                  <a:pt x="202" y="192"/>
                </a:lnTo>
                <a:lnTo>
                  <a:pt x="202" y="192"/>
                </a:lnTo>
                <a:lnTo>
                  <a:pt x="198" y="192"/>
                </a:lnTo>
                <a:lnTo>
                  <a:pt x="194" y="194"/>
                </a:lnTo>
                <a:lnTo>
                  <a:pt x="194" y="194"/>
                </a:lnTo>
                <a:lnTo>
                  <a:pt x="184" y="208"/>
                </a:lnTo>
                <a:lnTo>
                  <a:pt x="184" y="208"/>
                </a:lnTo>
                <a:lnTo>
                  <a:pt x="174" y="216"/>
                </a:lnTo>
                <a:lnTo>
                  <a:pt x="164" y="220"/>
                </a:lnTo>
                <a:lnTo>
                  <a:pt x="164" y="220"/>
                </a:lnTo>
                <a:lnTo>
                  <a:pt x="148" y="222"/>
                </a:lnTo>
                <a:lnTo>
                  <a:pt x="148" y="222"/>
                </a:lnTo>
                <a:lnTo>
                  <a:pt x="124" y="222"/>
                </a:lnTo>
                <a:lnTo>
                  <a:pt x="124" y="222"/>
                </a:lnTo>
                <a:lnTo>
                  <a:pt x="102" y="222"/>
                </a:lnTo>
                <a:lnTo>
                  <a:pt x="90" y="222"/>
                </a:lnTo>
                <a:lnTo>
                  <a:pt x="78" y="224"/>
                </a:lnTo>
                <a:lnTo>
                  <a:pt x="78" y="224"/>
                </a:lnTo>
                <a:lnTo>
                  <a:pt x="82" y="218"/>
                </a:lnTo>
                <a:lnTo>
                  <a:pt x="84" y="212"/>
                </a:lnTo>
                <a:lnTo>
                  <a:pt x="84" y="206"/>
                </a:lnTo>
                <a:lnTo>
                  <a:pt x="84" y="206"/>
                </a:lnTo>
                <a:lnTo>
                  <a:pt x="86" y="198"/>
                </a:lnTo>
                <a:lnTo>
                  <a:pt x="90" y="190"/>
                </a:lnTo>
                <a:lnTo>
                  <a:pt x="90" y="190"/>
                </a:lnTo>
                <a:lnTo>
                  <a:pt x="90" y="182"/>
                </a:lnTo>
                <a:lnTo>
                  <a:pt x="88" y="178"/>
                </a:lnTo>
                <a:lnTo>
                  <a:pt x="88" y="174"/>
                </a:lnTo>
                <a:lnTo>
                  <a:pt x="88" y="174"/>
                </a:lnTo>
                <a:lnTo>
                  <a:pt x="82" y="162"/>
                </a:lnTo>
                <a:lnTo>
                  <a:pt x="78" y="150"/>
                </a:lnTo>
                <a:lnTo>
                  <a:pt x="78" y="150"/>
                </a:lnTo>
                <a:lnTo>
                  <a:pt x="76" y="138"/>
                </a:lnTo>
                <a:lnTo>
                  <a:pt x="74" y="122"/>
                </a:lnTo>
                <a:lnTo>
                  <a:pt x="74" y="122"/>
                </a:lnTo>
                <a:lnTo>
                  <a:pt x="72" y="104"/>
                </a:lnTo>
                <a:lnTo>
                  <a:pt x="70" y="88"/>
                </a:lnTo>
                <a:lnTo>
                  <a:pt x="70" y="88"/>
                </a:lnTo>
                <a:lnTo>
                  <a:pt x="66" y="70"/>
                </a:lnTo>
                <a:lnTo>
                  <a:pt x="64" y="64"/>
                </a:lnTo>
                <a:lnTo>
                  <a:pt x="58" y="62"/>
                </a:lnTo>
                <a:lnTo>
                  <a:pt x="58" y="62"/>
                </a:lnTo>
                <a:lnTo>
                  <a:pt x="54" y="64"/>
                </a:lnTo>
                <a:lnTo>
                  <a:pt x="52" y="68"/>
                </a:lnTo>
                <a:lnTo>
                  <a:pt x="52" y="74"/>
                </a:lnTo>
                <a:lnTo>
                  <a:pt x="52" y="74"/>
                </a:lnTo>
                <a:lnTo>
                  <a:pt x="54" y="94"/>
                </a:lnTo>
                <a:lnTo>
                  <a:pt x="56" y="122"/>
                </a:lnTo>
                <a:lnTo>
                  <a:pt x="56" y="122"/>
                </a:lnTo>
                <a:lnTo>
                  <a:pt x="54" y="120"/>
                </a:lnTo>
                <a:lnTo>
                  <a:pt x="50" y="118"/>
                </a:lnTo>
                <a:lnTo>
                  <a:pt x="46" y="118"/>
                </a:lnTo>
                <a:lnTo>
                  <a:pt x="46" y="118"/>
                </a:lnTo>
                <a:lnTo>
                  <a:pt x="40" y="122"/>
                </a:lnTo>
                <a:lnTo>
                  <a:pt x="38" y="124"/>
                </a:lnTo>
                <a:lnTo>
                  <a:pt x="38" y="130"/>
                </a:lnTo>
                <a:lnTo>
                  <a:pt x="40" y="134"/>
                </a:lnTo>
                <a:lnTo>
                  <a:pt x="40" y="134"/>
                </a:lnTo>
                <a:lnTo>
                  <a:pt x="36" y="132"/>
                </a:lnTo>
                <a:lnTo>
                  <a:pt x="34" y="130"/>
                </a:lnTo>
                <a:lnTo>
                  <a:pt x="30" y="132"/>
                </a:lnTo>
                <a:lnTo>
                  <a:pt x="30" y="132"/>
                </a:lnTo>
                <a:lnTo>
                  <a:pt x="24" y="134"/>
                </a:lnTo>
                <a:lnTo>
                  <a:pt x="22" y="140"/>
                </a:lnTo>
                <a:lnTo>
                  <a:pt x="22" y="140"/>
                </a:lnTo>
                <a:lnTo>
                  <a:pt x="22" y="146"/>
                </a:lnTo>
                <a:lnTo>
                  <a:pt x="22" y="146"/>
                </a:lnTo>
                <a:lnTo>
                  <a:pt x="18" y="144"/>
                </a:lnTo>
                <a:lnTo>
                  <a:pt x="16" y="144"/>
                </a:lnTo>
                <a:lnTo>
                  <a:pt x="12" y="146"/>
                </a:lnTo>
                <a:lnTo>
                  <a:pt x="12" y="146"/>
                </a:lnTo>
                <a:lnTo>
                  <a:pt x="8" y="150"/>
                </a:lnTo>
                <a:lnTo>
                  <a:pt x="8" y="154"/>
                </a:lnTo>
                <a:lnTo>
                  <a:pt x="8" y="154"/>
                </a:lnTo>
                <a:lnTo>
                  <a:pt x="8" y="174"/>
                </a:lnTo>
                <a:lnTo>
                  <a:pt x="8" y="174"/>
                </a:lnTo>
                <a:lnTo>
                  <a:pt x="10" y="186"/>
                </a:lnTo>
                <a:lnTo>
                  <a:pt x="16" y="202"/>
                </a:lnTo>
                <a:lnTo>
                  <a:pt x="16" y="202"/>
                </a:lnTo>
                <a:lnTo>
                  <a:pt x="20" y="214"/>
                </a:lnTo>
                <a:lnTo>
                  <a:pt x="20" y="220"/>
                </a:lnTo>
                <a:lnTo>
                  <a:pt x="16" y="226"/>
                </a:lnTo>
                <a:lnTo>
                  <a:pt x="16" y="226"/>
                </a:lnTo>
                <a:lnTo>
                  <a:pt x="10" y="240"/>
                </a:lnTo>
                <a:lnTo>
                  <a:pt x="10" y="240"/>
                </a:lnTo>
                <a:lnTo>
                  <a:pt x="6" y="258"/>
                </a:lnTo>
                <a:lnTo>
                  <a:pt x="2" y="272"/>
                </a:lnTo>
                <a:lnTo>
                  <a:pt x="2" y="272"/>
                </a:lnTo>
                <a:lnTo>
                  <a:pt x="0" y="280"/>
                </a:lnTo>
                <a:lnTo>
                  <a:pt x="2" y="286"/>
                </a:lnTo>
                <a:lnTo>
                  <a:pt x="4" y="290"/>
                </a:lnTo>
                <a:lnTo>
                  <a:pt x="4" y="290"/>
                </a:lnTo>
                <a:lnTo>
                  <a:pt x="12" y="300"/>
                </a:lnTo>
                <a:lnTo>
                  <a:pt x="16" y="306"/>
                </a:lnTo>
                <a:lnTo>
                  <a:pt x="16" y="306"/>
                </a:lnTo>
                <a:lnTo>
                  <a:pt x="22" y="318"/>
                </a:lnTo>
                <a:lnTo>
                  <a:pt x="28" y="326"/>
                </a:lnTo>
                <a:lnTo>
                  <a:pt x="36" y="334"/>
                </a:lnTo>
                <a:lnTo>
                  <a:pt x="36" y="334"/>
                </a:lnTo>
                <a:lnTo>
                  <a:pt x="50" y="342"/>
                </a:lnTo>
                <a:lnTo>
                  <a:pt x="64" y="346"/>
                </a:lnTo>
                <a:lnTo>
                  <a:pt x="76" y="350"/>
                </a:lnTo>
                <a:lnTo>
                  <a:pt x="84" y="352"/>
                </a:lnTo>
                <a:lnTo>
                  <a:pt x="84" y="352"/>
                </a:lnTo>
                <a:lnTo>
                  <a:pt x="100" y="362"/>
                </a:lnTo>
                <a:lnTo>
                  <a:pt x="110" y="368"/>
                </a:lnTo>
                <a:lnTo>
                  <a:pt x="116" y="374"/>
                </a:lnTo>
                <a:lnTo>
                  <a:pt x="116" y="374"/>
                </a:lnTo>
                <a:lnTo>
                  <a:pt x="122" y="390"/>
                </a:lnTo>
                <a:lnTo>
                  <a:pt x="128" y="412"/>
                </a:lnTo>
                <a:lnTo>
                  <a:pt x="138" y="448"/>
                </a:lnTo>
                <a:lnTo>
                  <a:pt x="138" y="448"/>
                </a:lnTo>
                <a:lnTo>
                  <a:pt x="140" y="460"/>
                </a:lnTo>
                <a:lnTo>
                  <a:pt x="142" y="476"/>
                </a:lnTo>
                <a:lnTo>
                  <a:pt x="142" y="506"/>
                </a:lnTo>
                <a:lnTo>
                  <a:pt x="142" y="506"/>
                </a:lnTo>
                <a:lnTo>
                  <a:pt x="142" y="534"/>
                </a:lnTo>
                <a:lnTo>
                  <a:pt x="140" y="556"/>
                </a:lnTo>
                <a:lnTo>
                  <a:pt x="138" y="578"/>
                </a:lnTo>
                <a:lnTo>
                  <a:pt x="138" y="578"/>
                </a:lnTo>
                <a:lnTo>
                  <a:pt x="118" y="700"/>
                </a:lnTo>
                <a:lnTo>
                  <a:pt x="128" y="710"/>
                </a:lnTo>
                <a:lnTo>
                  <a:pt x="128" y="710"/>
                </a:lnTo>
                <a:lnTo>
                  <a:pt x="118" y="844"/>
                </a:lnTo>
                <a:lnTo>
                  <a:pt x="118" y="844"/>
                </a:lnTo>
                <a:lnTo>
                  <a:pt x="112" y="902"/>
                </a:lnTo>
                <a:lnTo>
                  <a:pt x="106" y="938"/>
                </a:lnTo>
                <a:lnTo>
                  <a:pt x="104" y="964"/>
                </a:lnTo>
                <a:lnTo>
                  <a:pt x="104" y="964"/>
                </a:lnTo>
                <a:lnTo>
                  <a:pt x="98" y="1008"/>
                </a:lnTo>
                <a:lnTo>
                  <a:pt x="82" y="1086"/>
                </a:lnTo>
                <a:lnTo>
                  <a:pt x="58" y="1200"/>
                </a:lnTo>
                <a:lnTo>
                  <a:pt x="58" y="1200"/>
                </a:lnTo>
                <a:lnTo>
                  <a:pt x="56" y="1208"/>
                </a:lnTo>
                <a:lnTo>
                  <a:pt x="56" y="1220"/>
                </a:lnTo>
                <a:lnTo>
                  <a:pt x="56" y="1228"/>
                </a:lnTo>
                <a:lnTo>
                  <a:pt x="58" y="1232"/>
                </a:lnTo>
                <a:lnTo>
                  <a:pt x="60" y="1236"/>
                </a:lnTo>
                <a:lnTo>
                  <a:pt x="60" y="1236"/>
                </a:lnTo>
                <a:lnTo>
                  <a:pt x="66" y="1240"/>
                </a:lnTo>
                <a:lnTo>
                  <a:pt x="70" y="1244"/>
                </a:lnTo>
                <a:lnTo>
                  <a:pt x="72" y="1248"/>
                </a:lnTo>
                <a:lnTo>
                  <a:pt x="72" y="1254"/>
                </a:lnTo>
                <a:lnTo>
                  <a:pt x="72" y="1254"/>
                </a:lnTo>
                <a:lnTo>
                  <a:pt x="68" y="1266"/>
                </a:lnTo>
                <a:lnTo>
                  <a:pt x="66" y="1276"/>
                </a:lnTo>
                <a:lnTo>
                  <a:pt x="66" y="1276"/>
                </a:lnTo>
                <a:lnTo>
                  <a:pt x="62" y="1292"/>
                </a:lnTo>
                <a:lnTo>
                  <a:pt x="56" y="1306"/>
                </a:lnTo>
                <a:lnTo>
                  <a:pt x="56" y="1306"/>
                </a:lnTo>
                <a:lnTo>
                  <a:pt x="46" y="1320"/>
                </a:lnTo>
                <a:lnTo>
                  <a:pt x="34" y="1334"/>
                </a:lnTo>
                <a:lnTo>
                  <a:pt x="34" y="1334"/>
                </a:lnTo>
                <a:lnTo>
                  <a:pt x="32" y="1336"/>
                </a:lnTo>
                <a:lnTo>
                  <a:pt x="32" y="1340"/>
                </a:lnTo>
                <a:lnTo>
                  <a:pt x="32" y="1340"/>
                </a:lnTo>
                <a:lnTo>
                  <a:pt x="32" y="1358"/>
                </a:lnTo>
                <a:lnTo>
                  <a:pt x="32" y="1358"/>
                </a:lnTo>
                <a:lnTo>
                  <a:pt x="34" y="1360"/>
                </a:lnTo>
                <a:lnTo>
                  <a:pt x="38" y="1364"/>
                </a:lnTo>
                <a:lnTo>
                  <a:pt x="38" y="1364"/>
                </a:lnTo>
                <a:lnTo>
                  <a:pt x="44" y="1366"/>
                </a:lnTo>
                <a:lnTo>
                  <a:pt x="58" y="1368"/>
                </a:lnTo>
                <a:lnTo>
                  <a:pt x="84" y="1366"/>
                </a:lnTo>
                <a:lnTo>
                  <a:pt x="84" y="1366"/>
                </a:lnTo>
                <a:lnTo>
                  <a:pt x="100" y="1360"/>
                </a:lnTo>
                <a:lnTo>
                  <a:pt x="108" y="1354"/>
                </a:lnTo>
                <a:lnTo>
                  <a:pt x="112" y="1352"/>
                </a:lnTo>
                <a:lnTo>
                  <a:pt x="112" y="1352"/>
                </a:lnTo>
                <a:lnTo>
                  <a:pt x="114" y="1342"/>
                </a:lnTo>
                <a:lnTo>
                  <a:pt x="114" y="1338"/>
                </a:lnTo>
                <a:lnTo>
                  <a:pt x="116" y="1334"/>
                </a:lnTo>
                <a:lnTo>
                  <a:pt x="116" y="1334"/>
                </a:lnTo>
                <a:lnTo>
                  <a:pt x="128" y="1330"/>
                </a:lnTo>
                <a:lnTo>
                  <a:pt x="140" y="1324"/>
                </a:lnTo>
                <a:lnTo>
                  <a:pt x="140" y="1324"/>
                </a:lnTo>
                <a:lnTo>
                  <a:pt x="142" y="1322"/>
                </a:lnTo>
                <a:lnTo>
                  <a:pt x="144" y="1316"/>
                </a:lnTo>
                <a:lnTo>
                  <a:pt x="144" y="1316"/>
                </a:lnTo>
                <a:lnTo>
                  <a:pt x="144" y="1308"/>
                </a:lnTo>
                <a:lnTo>
                  <a:pt x="148" y="1304"/>
                </a:lnTo>
                <a:lnTo>
                  <a:pt x="152" y="1296"/>
                </a:lnTo>
                <a:lnTo>
                  <a:pt x="152" y="1296"/>
                </a:lnTo>
                <a:lnTo>
                  <a:pt x="162" y="1282"/>
                </a:lnTo>
                <a:lnTo>
                  <a:pt x="166" y="1274"/>
                </a:lnTo>
                <a:lnTo>
                  <a:pt x="166" y="1274"/>
                </a:lnTo>
                <a:lnTo>
                  <a:pt x="166" y="1260"/>
                </a:lnTo>
                <a:lnTo>
                  <a:pt x="166" y="1238"/>
                </a:lnTo>
                <a:lnTo>
                  <a:pt x="166" y="1238"/>
                </a:lnTo>
                <a:lnTo>
                  <a:pt x="166" y="1222"/>
                </a:lnTo>
                <a:lnTo>
                  <a:pt x="166" y="1212"/>
                </a:lnTo>
                <a:lnTo>
                  <a:pt x="168" y="1202"/>
                </a:lnTo>
                <a:lnTo>
                  <a:pt x="168" y="1202"/>
                </a:lnTo>
                <a:lnTo>
                  <a:pt x="172" y="1188"/>
                </a:lnTo>
                <a:lnTo>
                  <a:pt x="172" y="1176"/>
                </a:lnTo>
                <a:lnTo>
                  <a:pt x="174" y="1164"/>
                </a:lnTo>
                <a:lnTo>
                  <a:pt x="178" y="1148"/>
                </a:lnTo>
                <a:lnTo>
                  <a:pt x="178" y="1148"/>
                </a:lnTo>
                <a:lnTo>
                  <a:pt x="214" y="988"/>
                </a:lnTo>
                <a:lnTo>
                  <a:pt x="214" y="988"/>
                </a:lnTo>
                <a:lnTo>
                  <a:pt x="218" y="968"/>
                </a:lnTo>
                <a:lnTo>
                  <a:pt x="226" y="946"/>
                </a:lnTo>
                <a:lnTo>
                  <a:pt x="232" y="922"/>
                </a:lnTo>
                <a:lnTo>
                  <a:pt x="238" y="896"/>
                </a:lnTo>
                <a:lnTo>
                  <a:pt x="238" y="896"/>
                </a:lnTo>
                <a:lnTo>
                  <a:pt x="246" y="858"/>
                </a:lnTo>
                <a:lnTo>
                  <a:pt x="258" y="812"/>
                </a:lnTo>
                <a:lnTo>
                  <a:pt x="272" y="760"/>
                </a:lnTo>
                <a:lnTo>
                  <a:pt x="274" y="766"/>
                </a:lnTo>
                <a:lnTo>
                  <a:pt x="274" y="766"/>
                </a:lnTo>
                <a:lnTo>
                  <a:pt x="278" y="784"/>
                </a:lnTo>
                <a:lnTo>
                  <a:pt x="280" y="800"/>
                </a:lnTo>
                <a:lnTo>
                  <a:pt x="280" y="814"/>
                </a:lnTo>
                <a:lnTo>
                  <a:pt x="280" y="814"/>
                </a:lnTo>
                <a:lnTo>
                  <a:pt x="280" y="842"/>
                </a:lnTo>
                <a:lnTo>
                  <a:pt x="280" y="866"/>
                </a:lnTo>
                <a:lnTo>
                  <a:pt x="280" y="866"/>
                </a:lnTo>
                <a:lnTo>
                  <a:pt x="282" y="902"/>
                </a:lnTo>
                <a:lnTo>
                  <a:pt x="282" y="928"/>
                </a:lnTo>
                <a:lnTo>
                  <a:pt x="284" y="946"/>
                </a:lnTo>
                <a:lnTo>
                  <a:pt x="284" y="946"/>
                </a:lnTo>
                <a:lnTo>
                  <a:pt x="288" y="996"/>
                </a:lnTo>
                <a:lnTo>
                  <a:pt x="292" y="1042"/>
                </a:lnTo>
                <a:lnTo>
                  <a:pt x="292" y="1042"/>
                </a:lnTo>
                <a:lnTo>
                  <a:pt x="292" y="1084"/>
                </a:lnTo>
                <a:lnTo>
                  <a:pt x="294" y="1112"/>
                </a:lnTo>
                <a:lnTo>
                  <a:pt x="298" y="1130"/>
                </a:lnTo>
                <a:lnTo>
                  <a:pt x="298" y="1130"/>
                </a:lnTo>
                <a:lnTo>
                  <a:pt x="300" y="1142"/>
                </a:lnTo>
                <a:lnTo>
                  <a:pt x="300" y="1154"/>
                </a:lnTo>
                <a:lnTo>
                  <a:pt x="300" y="1164"/>
                </a:lnTo>
                <a:lnTo>
                  <a:pt x="298" y="1170"/>
                </a:lnTo>
                <a:lnTo>
                  <a:pt x="298" y="1170"/>
                </a:lnTo>
                <a:lnTo>
                  <a:pt x="294" y="1178"/>
                </a:lnTo>
                <a:lnTo>
                  <a:pt x="292" y="1184"/>
                </a:lnTo>
                <a:lnTo>
                  <a:pt x="290" y="1190"/>
                </a:lnTo>
                <a:lnTo>
                  <a:pt x="290" y="1190"/>
                </a:lnTo>
                <a:lnTo>
                  <a:pt x="290" y="1202"/>
                </a:lnTo>
                <a:lnTo>
                  <a:pt x="290" y="1206"/>
                </a:lnTo>
                <a:lnTo>
                  <a:pt x="286" y="1212"/>
                </a:lnTo>
                <a:lnTo>
                  <a:pt x="286" y="1212"/>
                </a:lnTo>
                <a:lnTo>
                  <a:pt x="282" y="1218"/>
                </a:lnTo>
                <a:lnTo>
                  <a:pt x="278" y="1232"/>
                </a:lnTo>
                <a:lnTo>
                  <a:pt x="276" y="1240"/>
                </a:lnTo>
                <a:lnTo>
                  <a:pt x="276" y="1248"/>
                </a:lnTo>
                <a:lnTo>
                  <a:pt x="276" y="1256"/>
                </a:lnTo>
                <a:lnTo>
                  <a:pt x="280" y="1266"/>
                </a:lnTo>
                <a:lnTo>
                  <a:pt x="280" y="1266"/>
                </a:lnTo>
                <a:lnTo>
                  <a:pt x="292" y="1290"/>
                </a:lnTo>
                <a:lnTo>
                  <a:pt x="294" y="1300"/>
                </a:lnTo>
                <a:lnTo>
                  <a:pt x="294" y="1300"/>
                </a:lnTo>
                <a:lnTo>
                  <a:pt x="296" y="1312"/>
                </a:lnTo>
                <a:lnTo>
                  <a:pt x="296" y="1312"/>
                </a:lnTo>
                <a:lnTo>
                  <a:pt x="298" y="1316"/>
                </a:lnTo>
                <a:lnTo>
                  <a:pt x="300" y="1320"/>
                </a:lnTo>
                <a:lnTo>
                  <a:pt x="304" y="1322"/>
                </a:lnTo>
                <a:lnTo>
                  <a:pt x="304" y="1322"/>
                </a:lnTo>
                <a:lnTo>
                  <a:pt x="314" y="1326"/>
                </a:lnTo>
                <a:lnTo>
                  <a:pt x="324" y="1328"/>
                </a:lnTo>
                <a:lnTo>
                  <a:pt x="324" y="1328"/>
                </a:lnTo>
                <a:lnTo>
                  <a:pt x="334" y="1330"/>
                </a:lnTo>
                <a:lnTo>
                  <a:pt x="340" y="1334"/>
                </a:lnTo>
                <a:lnTo>
                  <a:pt x="344" y="1338"/>
                </a:lnTo>
                <a:lnTo>
                  <a:pt x="344" y="1338"/>
                </a:lnTo>
                <a:lnTo>
                  <a:pt x="350" y="1344"/>
                </a:lnTo>
                <a:lnTo>
                  <a:pt x="358" y="1348"/>
                </a:lnTo>
                <a:lnTo>
                  <a:pt x="374" y="1354"/>
                </a:lnTo>
                <a:lnTo>
                  <a:pt x="374" y="1354"/>
                </a:lnTo>
                <a:lnTo>
                  <a:pt x="384" y="1354"/>
                </a:lnTo>
                <a:lnTo>
                  <a:pt x="402" y="1354"/>
                </a:lnTo>
                <a:lnTo>
                  <a:pt x="420" y="1352"/>
                </a:lnTo>
                <a:lnTo>
                  <a:pt x="426" y="1348"/>
                </a:lnTo>
                <a:lnTo>
                  <a:pt x="432" y="1346"/>
                </a:lnTo>
                <a:lnTo>
                  <a:pt x="432" y="1346"/>
                </a:lnTo>
                <a:lnTo>
                  <a:pt x="434" y="1344"/>
                </a:lnTo>
                <a:lnTo>
                  <a:pt x="434" y="1340"/>
                </a:lnTo>
                <a:lnTo>
                  <a:pt x="434" y="1340"/>
                </a:lnTo>
                <a:lnTo>
                  <a:pt x="432" y="1336"/>
                </a:lnTo>
                <a:lnTo>
                  <a:pt x="430" y="1330"/>
                </a:lnTo>
                <a:lnTo>
                  <a:pt x="430" y="1330"/>
                </a:lnTo>
                <a:lnTo>
                  <a:pt x="406" y="1308"/>
                </a:lnTo>
                <a:lnTo>
                  <a:pt x="406" y="1308"/>
                </a:lnTo>
                <a:lnTo>
                  <a:pt x="396" y="1296"/>
                </a:lnTo>
                <a:lnTo>
                  <a:pt x="388" y="1286"/>
                </a:lnTo>
                <a:lnTo>
                  <a:pt x="388" y="1286"/>
                </a:lnTo>
                <a:lnTo>
                  <a:pt x="388" y="1278"/>
                </a:lnTo>
                <a:lnTo>
                  <a:pt x="388" y="1278"/>
                </a:lnTo>
                <a:lnTo>
                  <a:pt x="384" y="1274"/>
                </a:lnTo>
                <a:lnTo>
                  <a:pt x="382" y="1270"/>
                </a:lnTo>
                <a:lnTo>
                  <a:pt x="380" y="1266"/>
                </a:lnTo>
                <a:lnTo>
                  <a:pt x="382" y="1258"/>
                </a:lnTo>
                <a:lnTo>
                  <a:pt x="382" y="1258"/>
                </a:lnTo>
                <a:lnTo>
                  <a:pt x="386" y="1246"/>
                </a:lnTo>
                <a:lnTo>
                  <a:pt x="386" y="1232"/>
                </a:lnTo>
                <a:lnTo>
                  <a:pt x="386" y="1232"/>
                </a:lnTo>
                <a:lnTo>
                  <a:pt x="390" y="1168"/>
                </a:lnTo>
                <a:lnTo>
                  <a:pt x="390" y="1168"/>
                </a:lnTo>
                <a:lnTo>
                  <a:pt x="390" y="1134"/>
                </a:lnTo>
                <a:lnTo>
                  <a:pt x="390" y="1104"/>
                </a:lnTo>
                <a:lnTo>
                  <a:pt x="390" y="1104"/>
                </a:lnTo>
                <a:lnTo>
                  <a:pt x="392" y="1072"/>
                </a:lnTo>
                <a:lnTo>
                  <a:pt x="394" y="1034"/>
                </a:lnTo>
                <a:lnTo>
                  <a:pt x="394" y="1034"/>
                </a:lnTo>
                <a:lnTo>
                  <a:pt x="406" y="838"/>
                </a:lnTo>
                <a:lnTo>
                  <a:pt x="406" y="838"/>
                </a:lnTo>
                <a:lnTo>
                  <a:pt x="414" y="756"/>
                </a:lnTo>
                <a:lnTo>
                  <a:pt x="414" y="756"/>
                </a:lnTo>
                <a:lnTo>
                  <a:pt x="412" y="730"/>
                </a:lnTo>
                <a:lnTo>
                  <a:pt x="412" y="718"/>
                </a:lnTo>
                <a:lnTo>
                  <a:pt x="414" y="710"/>
                </a:lnTo>
                <a:lnTo>
                  <a:pt x="414" y="710"/>
                </a:lnTo>
                <a:lnTo>
                  <a:pt x="422" y="694"/>
                </a:lnTo>
                <a:lnTo>
                  <a:pt x="428" y="682"/>
                </a:lnTo>
                <a:lnTo>
                  <a:pt x="432" y="670"/>
                </a:lnTo>
                <a:lnTo>
                  <a:pt x="432" y="670"/>
                </a:lnTo>
                <a:lnTo>
                  <a:pt x="434" y="658"/>
                </a:lnTo>
                <a:lnTo>
                  <a:pt x="434" y="646"/>
                </a:lnTo>
                <a:lnTo>
                  <a:pt x="434" y="632"/>
                </a:lnTo>
                <a:lnTo>
                  <a:pt x="434" y="632"/>
                </a:lnTo>
                <a:lnTo>
                  <a:pt x="436" y="620"/>
                </a:lnTo>
                <a:lnTo>
                  <a:pt x="440" y="610"/>
                </a:lnTo>
                <a:lnTo>
                  <a:pt x="440" y="610"/>
                </a:lnTo>
                <a:lnTo>
                  <a:pt x="440" y="600"/>
                </a:lnTo>
                <a:lnTo>
                  <a:pt x="438" y="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9"/>
          <p:cNvSpPr>
            <a:spLocks noEditPoints="1"/>
          </p:cNvSpPr>
          <p:nvPr/>
        </p:nvSpPr>
        <p:spPr bwMode="auto">
          <a:xfrm>
            <a:off x="3754348" y="4335563"/>
            <a:ext cx="317500" cy="250825"/>
          </a:xfrm>
          <a:custGeom>
            <a:avLst/>
            <a:gdLst>
              <a:gd name="T0" fmla="*/ 398 w 400"/>
              <a:gd name="T1" fmla="*/ 248 h 315"/>
              <a:gd name="T2" fmla="*/ 375 w 400"/>
              <a:gd name="T3" fmla="*/ 260 h 315"/>
              <a:gd name="T4" fmla="*/ 169 w 400"/>
              <a:gd name="T5" fmla="*/ 286 h 315"/>
              <a:gd name="T6" fmla="*/ 87 w 400"/>
              <a:gd name="T7" fmla="*/ 304 h 315"/>
              <a:gd name="T8" fmla="*/ 115 w 400"/>
              <a:gd name="T9" fmla="*/ 252 h 315"/>
              <a:gd name="T10" fmla="*/ 133 w 400"/>
              <a:gd name="T11" fmla="*/ 278 h 315"/>
              <a:gd name="T12" fmla="*/ 341 w 400"/>
              <a:gd name="T13" fmla="*/ 242 h 315"/>
              <a:gd name="T14" fmla="*/ 351 w 400"/>
              <a:gd name="T15" fmla="*/ 232 h 315"/>
              <a:gd name="T16" fmla="*/ 371 w 400"/>
              <a:gd name="T17" fmla="*/ 91 h 315"/>
              <a:gd name="T18" fmla="*/ 347 w 400"/>
              <a:gd name="T19" fmla="*/ 52 h 315"/>
              <a:gd name="T20" fmla="*/ 363 w 400"/>
              <a:gd name="T21" fmla="*/ 218 h 315"/>
              <a:gd name="T22" fmla="*/ 268 w 400"/>
              <a:gd name="T23" fmla="*/ 216 h 315"/>
              <a:gd name="T24" fmla="*/ 60 w 400"/>
              <a:gd name="T25" fmla="*/ 246 h 315"/>
              <a:gd name="T26" fmla="*/ 42 w 400"/>
              <a:gd name="T27" fmla="*/ 192 h 315"/>
              <a:gd name="T28" fmla="*/ 89 w 400"/>
              <a:gd name="T29" fmla="*/ 198 h 315"/>
              <a:gd name="T30" fmla="*/ 95 w 400"/>
              <a:gd name="T31" fmla="*/ 214 h 315"/>
              <a:gd name="T32" fmla="*/ 293 w 400"/>
              <a:gd name="T33" fmla="*/ 198 h 315"/>
              <a:gd name="T34" fmla="*/ 329 w 400"/>
              <a:gd name="T35" fmla="*/ 161 h 315"/>
              <a:gd name="T36" fmla="*/ 333 w 400"/>
              <a:gd name="T37" fmla="*/ 103 h 315"/>
              <a:gd name="T38" fmla="*/ 153 w 400"/>
              <a:gd name="T39" fmla="*/ 42 h 315"/>
              <a:gd name="T40" fmla="*/ 143 w 400"/>
              <a:gd name="T41" fmla="*/ 52 h 315"/>
              <a:gd name="T42" fmla="*/ 135 w 400"/>
              <a:gd name="T43" fmla="*/ 62 h 315"/>
              <a:gd name="T44" fmla="*/ 137 w 400"/>
              <a:gd name="T45" fmla="*/ 77 h 315"/>
              <a:gd name="T46" fmla="*/ 145 w 400"/>
              <a:gd name="T47" fmla="*/ 87 h 315"/>
              <a:gd name="T48" fmla="*/ 157 w 400"/>
              <a:gd name="T49" fmla="*/ 95 h 315"/>
              <a:gd name="T50" fmla="*/ 161 w 400"/>
              <a:gd name="T51" fmla="*/ 107 h 315"/>
              <a:gd name="T52" fmla="*/ 159 w 400"/>
              <a:gd name="T53" fmla="*/ 113 h 315"/>
              <a:gd name="T54" fmla="*/ 153 w 400"/>
              <a:gd name="T55" fmla="*/ 111 h 315"/>
              <a:gd name="T56" fmla="*/ 153 w 400"/>
              <a:gd name="T57" fmla="*/ 97 h 315"/>
              <a:gd name="T58" fmla="*/ 135 w 400"/>
              <a:gd name="T59" fmla="*/ 109 h 315"/>
              <a:gd name="T60" fmla="*/ 147 w 400"/>
              <a:gd name="T61" fmla="*/ 123 h 315"/>
              <a:gd name="T62" fmla="*/ 163 w 400"/>
              <a:gd name="T63" fmla="*/ 131 h 315"/>
              <a:gd name="T64" fmla="*/ 173 w 400"/>
              <a:gd name="T65" fmla="*/ 121 h 315"/>
              <a:gd name="T66" fmla="*/ 180 w 400"/>
              <a:gd name="T67" fmla="*/ 107 h 315"/>
              <a:gd name="T68" fmla="*/ 178 w 400"/>
              <a:gd name="T69" fmla="*/ 91 h 315"/>
              <a:gd name="T70" fmla="*/ 171 w 400"/>
              <a:gd name="T71" fmla="*/ 81 h 315"/>
              <a:gd name="T72" fmla="*/ 157 w 400"/>
              <a:gd name="T73" fmla="*/ 73 h 315"/>
              <a:gd name="T74" fmla="*/ 153 w 400"/>
              <a:gd name="T75" fmla="*/ 65 h 315"/>
              <a:gd name="T76" fmla="*/ 155 w 400"/>
              <a:gd name="T77" fmla="*/ 60 h 315"/>
              <a:gd name="T78" fmla="*/ 159 w 400"/>
              <a:gd name="T79" fmla="*/ 62 h 315"/>
              <a:gd name="T80" fmla="*/ 161 w 400"/>
              <a:gd name="T81" fmla="*/ 71 h 315"/>
              <a:gd name="T82" fmla="*/ 178 w 400"/>
              <a:gd name="T83" fmla="*/ 62 h 315"/>
              <a:gd name="T84" fmla="*/ 171 w 400"/>
              <a:gd name="T85" fmla="*/ 52 h 315"/>
              <a:gd name="T86" fmla="*/ 163 w 400"/>
              <a:gd name="T87" fmla="*/ 42 h 315"/>
              <a:gd name="T88" fmla="*/ 202 w 400"/>
              <a:gd name="T89" fmla="*/ 40 h 315"/>
              <a:gd name="T90" fmla="*/ 212 w 400"/>
              <a:gd name="T91" fmla="*/ 115 h 315"/>
              <a:gd name="T92" fmla="*/ 260 w 400"/>
              <a:gd name="T93" fmla="*/ 161 h 315"/>
              <a:gd name="T94" fmla="*/ 278 w 400"/>
              <a:gd name="T95" fmla="*/ 131 h 315"/>
              <a:gd name="T96" fmla="*/ 297 w 400"/>
              <a:gd name="T97" fmla="*/ 69 h 315"/>
              <a:gd name="T98" fmla="*/ 264 w 400"/>
              <a:gd name="T99" fmla="*/ 36 h 315"/>
              <a:gd name="T100" fmla="*/ 129 w 400"/>
              <a:gd name="T101" fmla="*/ 20 h 315"/>
              <a:gd name="T102" fmla="*/ 48 w 400"/>
              <a:gd name="T103" fmla="*/ 32 h 315"/>
              <a:gd name="T104" fmla="*/ 20 w 400"/>
              <a:gd name="T105" fmla="*/ 65 h 315"/>
              <a:gd name="T106" fmla="*/ 46 w 400"/>
              <a:gd name="T107" fmla="*/ 141 h 315"/>
              <a:gd name="T108" fmla="*/ 125 w 400"/>
              <a:gd name="T109" fmla="*/ 151 h 315"/>
              <a:gd name="T110" fmla="*/ 99 w 400"/>
              <a:gd name="T111" fmla="*/ 87 h 315"/>
              <a:gd name="T112" fmla="*/ 129 w 400"/>
              <a:gd name="T113" fmla="*/ 20 h 315"/>
              <a:gd name="T114" fmla="*/ 270 w 400"/>
              <a:gd name="T115" fmla="*/ 12 h 315"/>
              <a:gd name="T116" fmla="*/ 317 w 400"/>
              <a:gd name="T117" fmla="*/ 18 h 315"/>
              <a:gd name="T118" fmla="*/ 289 w 400"/>
              <a:gd name="T119" fmla="*/ 184 h 315"/>
              <a:gd name="T120" fmla="*/ 81 w 400"/>
              <a:gd name="T121" fmla="*/ 175 h 315"/>
              <a:gd name="T122" fmla="*/ 0 w 400"/>
              <a:gd name="T123" fmla="*/ 20 h 315"/>
              <a:gd name="T124" fmla="*/ 137 w 400"/>
              <a:gd name="T125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00" h="315">
                <a:moveTo>
                  <a:pt x="371" y="91"/>
                </a:moveTo>
                <a:lnTo>
                  <a:pt x="373" y="99"/>
                </a:lnTo>
                <a:lnTo>
                  <a:pt x="398" y="248"/>
                </a:lnTo>
                <a:lnTo>
                  <a:pt x="400" y="258"/>
                </a:lnTo>
                <a:lnTo>
                  <a:pt x="391" y="258"/>
                </a:lnTo>
                <a:lnTo>
                  <a:pt x="375" y="260"/>
                </a:lnTo>
                <a:lnTo>
                  <a:pt x="305" y="264"/>
                </a:lnTo>
                <a:lnTo>
                  <a:pt x="236" y="272"/>
                </a:lnTo>
                <a:lnTo>
                  <a:pt x="169" y="286"/>
                </a:lnTo>
                <a:lnTo>
                  <a:pt x="101" y="311"/>
                </a:lnTo>
                <a:lnTo>
                  <a:pt x="89" y="315"/>
                </a:lnTo>
                <a:lnTo>
                  <a:pt x="87" y="304"/>
                </a:lnTo>
                <a:lnTo>
                  <a:pt x="79" y="254"/>
                </a:lnTo>
                <a:lnTo>
                  <a:pt x="99" y="248"/>
                </a:lnTo>
                <a:lnTo>
                  <a:pt x="115" y="252"/>
                </a:lnTo>
                <a:lnTo>
                  <a:pt x="127" y="260"/>
                </a:lnTo>
                <a:lnTo>
                  <a:pt x="133" y="276"/>
                </a:lnTo>
                <a:lnTo>
                  <a:pt x="133" y="278"/>
                </a:lnTo>
                <a:lnTo>
                  <a:pt x="202" y="258"/>
                </a:lnTo>
                <a:lnTo>
                  <a:pt x="272" y="248"/>
                </a:lnTo>
                <a:lnTo>
                  <a:pt x="341" y="242"/>
                </a:lnTo>
                <a:lnTo>
                  <a:pt x="341" y="240"/>
                </a:lnTo>
                <a:lnTo>
                  <a:pt x="341" y="232"/>
                </a:lnTo>
                <a:lnTo>
                  <a:pt x="351" y="232"/>
                </a:lnTo>
                <a:lnTo>
                  <a:pt x="377" y="232"/>
                </a:lnTo>
                <a:lnTo>
                  <a:pt x="365" y="91"/>
                </a:lnTo>
                <a:lnTo>
                  <a:pt x="371" y="91"/>
                </a:lnTo>
                <a:close/>
                <a:moveTo>
                  <a:pt x="329" y="50"/>
                </a:moveTo>
                <a:lnTo>
                  <a:pt x="339" y="50"/>
                </a:lnTo>
                <a:lnTo>
                  <a:pt x="347" y="52"/>
                </a:lnTo>
                <a:lnTo>
                  <a:pt x="347" y="60"/>
                </a:lnTo>
                <a:lnTo>
                  <a:pt x="363" y="208"/>
                </a:lnTo>
                <a:lnTo>
                  <a:pt x="363" y="218"/>
                </a:lnTo>
                <a:lnTo>
                  <a:pt x="353" y="218"/>
                </a:lnTo>
                <a:lnTo>
                  <a:pt x="337" y="218"/>
                </a:lnTo>
                <a:lnTo>
                  <a:pt x="268" y="216"/>
                </a:lnTo>
                <a:lnTo>
                  <a:pt x="198" y="218"/>
                </a:lnTo>
                <a:lnTo>
                  <a:pt x="129" y="228"/>
                </a:lnTo>
                <a:lnTo>
                  <a:pt x="60" y="246"/>
                </a:lnTo>
                <a:lnTo>
                  <a:pt x="48" y="250"/>
                </a:lnTo>
                <a:lnTo>
                  <a:pt x="48" y="238"/>
                </a:lnTo>
                <a:lnTo>
                  <a:pt x="42" y="192"/>
                </a:lnTo>
                <a:lnTo>
                  <a:pt x="77" y="186"/>
                </a:lnTo>
                <a:lnTo>
                  <a:pt x="83" y="192"/>
                </a:lnTo>
                <a:lnTo>
                  <a:pt x="89" y="198"/>
                </a:lnTo>
                <a:lnTo>
                  <a:pt x="93" y="206"/>
                </a:lnTo>
                <a:lnTo>
                  <a:pt x="95" y="214"/>
                </a:lnTo>
                <a:lnTo>
                  <a:pt x="95" y="214"/>
                </a:lnTo>
                <a:lnTo>
                  <a:pt x="161" y="202"/>
                </a:lnTo>
                <a:lnTo>
                  <a:pt x="228" y="198"/>
                </a:lnTo>
                <a:lnTo>
                  <a:pt x="293" y="198"/>
                </a:lnTo>
                <a:lnTo>
                  <a:pt x="303" y="198"/>
                </a:lnTo>
                <a:lnTo>
                  <a:pt x="329" y="202"/>
                </a:lnTo>
                <a:lnTo>
                  <a:pt x="329" y="161"/>
                </a:lnTo>
                <a:lnTo>
                  <a:pt x="335" y="161"/>
                </a:lnTo>
                <a:lnTo>
                  <a:pt x="337" y="161"/>
                </a:lnTo>
                <a:lnTo>
                  <a:pt x="333" y="103"/>
                </a:lnTo>
                <a:lnTo>
                  <a:pt x="329" y="103"/>
                </a:lnTo>
                <a:lnTo>
                  <a:pt x="329" y="50"/>
                </a:lnTo>
                <a:close/>
                <a:moveTo>
                  <a:pt x="153" y="42"/>
                </a:moveTo>
                <a:lnTo>
                  <a:pt x="153" y="48"/>
                </a:lnTo>
                <a:lnTo>
                  <a:pt x="147" y="50"/>
                </a:lnTo>
                <a:lnTo>
                  <a:pt x="143" y="52"/>
                </a:lnTo>
                <a:lnTo>
                  <a:pt x="139" y="54"/>
                </a:lnTo>
                <a:lnTo>
                  <a:pt x="137" y="58"/>
                </a:lnTo>
                <a:lnTo>
                  <a:pt x="135" y="62"/>
                </a:lnTo>
                <a:lnTo>
                  <a:pt x="135" y="67"/>
                </a:lnTo>
                <a:lnTo>
                  <a:pt x="135" y="73"/>
                </a:lnTo>
                <a:lnTo>
                  <a:pt x="137" y="77"/>
                </a:lnTo>
                <a:lnTo>
                  <a:pt x="139" y="81"/>
                </a:lnTo>
                <a:lnTo>
                  <a:pt x="141" y="85"/>
                </a:lnTo>
                <a:lnTo>
                  <a:pt x="145" y="87"/>
                </a:lnTo>
                <a:lnTo>
                  <a:pt x="149" y="89"/>
                </a:lnTo>
                <a:lnTo>
                  <a:pt x="153" y="93"/>
                </a:lnTo>
                <a:lnTo>
                  <a:pt x="157" y="95"/>
                </a:lnTo>
                <a:lnTo>
                  <a:pt x="159" y="99"/>
                </a:lnTo>
                <a:lnTo>
                  <a:pt x="161" y="103"/>
                </a:lnTo>
                <a:lnTo>
                  <a:pt x="161" y="107"/>
                </a:lnTo>
                <a:lnTo>
                  <a:pt x="161" y="109"/>
                </a:lnTo>
                <a:lnTo>
                  <a:pt x="159" y="111"/>
                </a:lnTo>
                <a:lnTo>
                  <a:pt x="159" y="113"/>
                </a:lnTo>
                <a:lnTo>
                  <a:pt x="157" y="113"/>
                </a:lnTo>
                <a:lnTo>
                  <a:pt x="155" y="113"/>
                </a:lnTo>
                <a:lnTo>
                  <a:pt x="153" y="111"/>
                </a:lnTo>
                <a:lnTo>
                  <a:pt x="153" y="107"/>
                </a:lnTo>
                <a:lnTo>
                  <a:pt x="153" y="101"/>
                </a:lnTo>
                <a:lnTo>
                  <a:pt x="153" y="97"/>
                </a:lnTo>
                <a:lnTo>
                  <a:pt x="135" y="97"/>
                </a:lnTo>
                <a:lnTo>
                  <a:pt x="135" y="101"/>
                </a:lnTo>
                <a:lnTo>
                  <a:pt x="135" y="109"/>
                </a:lnTo>
                <a:lnTo>
                  <a:pt x="137" y="115"/>
                </a:lnTo>
                <a:lnTo>
                  <a:pt x="141" y="119"/>
                </a:lnTo>
                <a:lnTo>
                  <a:pt x="147" y="123"/>
                </a:lnTo>
                <a:lnTo>
                  <a:pt x="153" y="125"/>
                </a:lnTo>
                <a:lnTo>
                  <a:pt x="153" y="131"/>
                </a:lnTo>
                <a:lnTo>
                  <a:pt x="163" y="131"/>
                </a:lnTo>
                <a:lnTo>
                  <a:pt x="163" y="125"/>
                </a:lnTo>
                <a:lnTo>
                  <a:pt x="169" y="123"/>
                </a:lnTo>
                <a:lnTo>
                  <a:pt x="173" y="121"/>
                </a:lnTo>
                <a:lnTo>
                  <a:pt x="176" y="117"/>
                </a:lnTo>
                <a:lnTo>
                  <a:pt x="178" y="113"/>
                </a:lnTo>
                <a:lnTo>
                  <a:pt x="180" y="107"/>
                </a:lnTo>
                <a:lnTo>
                  <a:pt x="180" y="101"/>
                </a:lnTo>
                <a:lnTo>
                  <a:pt x="180" y="95"/>
                </a:lnTo>
                <a:lnTo>
                  <a:pt x="178" y="91"/>
                </a:lnTo>
                <a:lnTo>
                  <a:pt x="176" y="87"/>
                </a:lnTo>
                <a:lnTo>
                  <a:pt x="174" y="85"/>
                </a:lnTo>
                <a:lnTo>
                  <a:pt x="171" y="81"/>
                </a:lnTo>
                <a:lnTo>
                  <a:pt x="165" y="77"/>
                </a:lnTo>
                <a:lnTo>
                  <a:pt x="161" y="75"/>
                </a:lnTo>
                <a:lnTo>
                  <a:pt x="157" y="73"/>
                </a:lnTo>
                <a:lnTo>
                  <a:pt x="155" y="71"/>
                </a:lnTo>
                <a:lnTo>
                  <a:pt x="155" y="69"/>
                </a:lnTo>
                <a:lnTo>
                  <a:pt x="153" y="65"/>
                </a:lnTo>
                <a:lnTo>
                  <a:pt x="153" y="62"/>
                </a:lnTo>
                <a:lnTo>
                  <a:pt x="155" y="62"/>
                </a:lnTo>
                <a:lnTo>
                  <a:pt x="155" y="60"/>
                </a:lnTo>
                <a:lnTo>
                  <a:pt x="157" y="60"/>
                </a:lnTo>
                <a:lnTo>
                  <a:pt x="159" y="60"/>
                </a:lnTo>
                <a:lnTo>
                  <a:pt x="159" y="62"/>
                </a:lnTo>
                <a:lnTo>
                  <a:pt x="161" y="64"/>
                </a:lnTo>
                <a:lnTo>
                  <a:pt x="161" y="67"/>
                </a:lnTo>
                <a:lnTo>
                  <a:pt x="161" y="71"/>
                </a:lnTo>
                <a:lnTo>
                  <a:pt x="178" y="71"/>
                </a:lnTo>
                <a:lnTo>
                  <a:pt x="178" y="67"/>
                </a:lnTo>
                <a:lnTo>
                  <a:pt x="178" y="62"/>
                </a:lnTo>
                <a:lnTo>
                  <a:pt x="176" y="58"/>
                </a:lnTo>
                <a:lnTo>
                  <a:pt x="174" y="54"/>
                </a:lnTo>
                <a:lnTo>
                  <a:pt x="171" y="52"/>
                </a:lnTo>
                <a:lnTo>
                  <a:pt x="167" y="50"/>
                </a:lnTo>
                <a:lnTo>
                  <a:pt x="163" y="48"/>
                </a:lnTo>
                <a:lnTo>
                  <a:pt x="163" y="42"/>
                </a:lnTo>
                <a:lnTo>
                  <a:pt x="153" y="42"/>
                </a:lnTo>
                <a:close/>
                <a:moveTo>
                  <a:pt x="188" y="22"/>
                </a:moveTo>
                <a:lnTo>
                  <a:pt x="202" y="40"/>
                </a:lnTo>
                <a:lnTo>
                  <a:pt x="212" y="62"/>
                </a:lnTo>
                <a:lnTo>
                  <a:pt x="216" y="87"/>
                </a:lnTo>
                <a:lnTo>
                  <a:pt x="212" y="115"/>
                </a:lnTo>
                <a:lnTo>
                  <a:pt x="202" y="137"/>
                </a:lnTo>
                <a:lnTo>
                  <a:pt x="186" y="153"/>
                </a:lnTo>
                <a:lnTo>
                  <a:pt x="260" y="161"/>
                </a:lnTo>
                <a:lnTo>
                  <a:pt x="260" y="161"/>
                </a:lnTo>
                <a:lnTo>
                  <a:pt x="266" y="143"/>
                </a:lnTo>
                <a:lnTo>
                  <a:pt x="278" y="131"/>
                </a:lnTo>
                <a:lnTo>
                  <a:pt x="293" y="127"/>
                </a:lnTo>
                <a:lnTo>
                  <a:pt x="297" y="127"/>
                </a:lnTo>
                <a:lnTo>
                  <a:pt x="297" y="69"/>
                </a:lnTo>
                <a:lnTo>
                  <a:pt x="280" y="64"/>
                </a:lnTo>
                <a:lnTo>
                  <a:pt x="268" y="52"/>
                </a:lnTo>
                <a:lnTo>
                  <a:pt x="264" y="36"/>
                </a:lnTo>
                <a:lnTo>
                  <a:pt x="264" y="32"/>
                </a:lnTo>
                <a:lnTo>
                  <a:pt x="188" y="22"/>
                </a:lnTo>
                <a:close/>
                <a:moveTo>
                  <a:pt x="129" y="20"/>
                </a:moveTo>
                <a:lnTo>
                  <a:pt x="87" y="22"/>
                </a:lnTo>
                <a:lnTo>
                  <a:pt x="48" y="28"/>
                </a:lnTo>
                <a:lnTo>
                  <a:pt x="48" y="32"/>
                </a:lnTo>
                <a:lnTo>
                  <a:pt x="44" y="48"/>
                </a:lnTo>
                <a:lnTo>
                  <a:pt x="34" y="58"/>
                </a:lnTo>
                <a:lnTo>
                  <a:pt x="20" y="65"/>
                </a:lnTo>
                <a:lnTo>
                  <a:pt x="20" y="123"/>
                </a:lnTo>
                <a:lnTo>
                  <a:pt x="36" y="129"/>
                </a:lnTo>
                <a:lnTo>
                  <a:pt x="46" y="141"/>
                </a:lnTo>
                <a:lnTo>
                  <a:pt x="50" y="157"/>
                </a:lnTo>
                <a:lnTo>
                  <a:pt x="50" y="159"/>
                </a:lnTo>
                <a:lnTo>
                  <a:pt x="125" y="151"/>
                </a:lnTo>
                <a:lnTo>
                  <a:pt x="111" y="135"/>
                </a:lnTo>
                <a:lnTo>
                  <a:pt x="101" y="113"/>
                </a:lnTo>
                <a:lnTo>
                  <a:pt x="99" y="87"/>
                </a:lnTo>
                <a:lnTo>
                  <a:pt x="101" y="60"/>
                </a:lnTo>
                <a:lnTo>
                  <a:pt x="113" y="36"/>
                </a:lnTo>
                <a:lnTo>
                  <a:pt x="129" y="20"/>
                </a:lnTo>
                <a:close/>
                <a:moveTo>
                  <a:pt x="137" y="0"/>
                </a:moveTo>
                <a:lnTo>
                  <a:pt x="204" y="4"/>
                </a:lnTo>
                <a:lnTo>
                  <a:pt x="270" y="12"/>
                </a:lnTo>
                <a:lnTo>
                  <a:pt x="287" y="14"/>
                </a:lnTo>
                <a:lnTo>
                  <a:pt x="307" y="18"/>
                </a:lnTo>
                <a:lnTo>
                  <a:pt x="317" y="18"/>
                </a:lnTo>
                <a:lnTo>
                  <a:pt x="317" y="186"/>
                </a:lnTo>
                <a:lnTo>
                  <a:pt x="305" y="186"/>
                </a:lnTo>
                <a:lnTo>
                  <a:pt x="289" y="184"/>
                </a:lnTo>
                <a:lnTo>
                  <a:pt x="220" y="177"/>
                </a:lnTo>
                <a:lnTo>
                  <a:pt x="153" y="173"/>
                </a:lnTo>
                <a:lnTo>
                  <a:pt x="81" y="175"/>
                </a:lnTo>
                <a:lnTo>
                  <a:pt x="12" y="186"/>
                </a:lnTo>
                <a:lnTo>
                  <a:pt x="0" y="188"/>
                </a:lnTo>
                <a:lnTo>
                  <a:pt x="0" y="20"/>
                </a:lnTo>
                <a:lnTo>
                  <a:pt x="6" y="18"/>
                </a:lnTo>
                <a:lnTo>
                  <a:pt x="71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1"/>
          <p:cNvSpPr>
            <a:spLocks noEditPoints="1"/>
          </p:cNvSpPr>
          <p:nvPr/>
        </p:nvSpPr>
        <p:spPr bwMode="auto">
          <a:xfrm>
            <a:off x="4081098" y="3371755"/>
            <a:ext cx="303213" cy="282575"/>
          </a:xfrm>
          <a:custGeom>
            <a:avLst/>
            <a:gdLst>
              <a:gd name="T0" fmla="*/ 281 w 380"/>
              <a:gd name="T1" fmla="*/ 323 h 355"/>
              <a:gd name="T2" fmla="*/ 283 w 380"/>
              <a:gd name="T3" fmla="*/ 335 h 355"/>
              <a:gd name="T4" fmla="*/ 289 w 380"/>
              <a:gd name="T5" fmla="*/ 333 h 355"/>
              <a:gd name="T6" fmla="*/ 251 w 380"/>
              <a:gd name="T7" fmla="*/ 333 h 355"/>
              <a:gd name="T8" fmla="*/ 257 w 380"/>
              <a:gd name="T9" fmla="*/ 323 h 355"/>
              <a:gd name="T10" fmla="*/ 249 w 380"/>
              <a:gd name="T11" fmla="*/ 321 h 355"/>
              <a:gd name="T12" fmla="*/ 311 w 380"/>
              <a:gd name="T13" fmla="*/ 313 h 355"/>
              <a:gd name="T14" fmla="*/ 311 w 380"/>
              <a:gd name="T15" fmla="*/ 325 h 355"/>
              <a:gd name="T16" fmla="*/ 317 w 380"/>
              <a:gd name="T17" fmla="*/ 321 h 355"/>
              <a:gd name="T18" fmla="*/ 218 w 380"/>
              <a:gd name="T19" fmla="*/ 319 h 355"/>
              <a:gd name="T20" fmla="*/ 226 w 380"/>
              <a:gd name="T21" fmla="*/ 323 h 355"/>
              <a:gd name="T22" fmla="*/ 226 w 380"/>
              <a:gd name="T23" fmla="*/ 311 h 355"/>
              <a:gd name="T24" fmla="*/ 335 w 380"/>
              <a:gd name="T25" fmla="*/ 293 h 355"/>
              <a:gd name="T26" fmla="*/ 329 w 380"/>
              <a:gd name="T27" fmla="*/ 297 h 355"/>
              <a:gd name="T28" fmla="*/ 341 w 380"/>
              <a:gd name="T29" fmla="*/ 301 h 355"/>
              <a:gd name="T30" fmla="*/ 194 w 380"/>
              <a:gd name="T31" fmla="*/ 293 h 355"/>
              <a:gd name="T32" fmla="*/ 198 w 380"/>
              <a:gd name="T33" fmla="*/ 299 h 355"/>
              <a:gd name="T34" fmla="*/ 206 w 380"/>
              <a:gd name="T35" fmla="*/ 293 h 355"/>
              <a:gd name="T36" fmla="*/ 202 w 380"/>
              <a:gd name="T37" fmla="*/ 287 h 355"/>
              <a:gd name="T38" fmla="*/ 347 w 380"/>
              <a:gd name="T39" fmla="*/ 269 h 355"/>
              <a:gd name="T40" fmla="*/ 354 w 380"/>
              <a:gd name="T41" fmla="*/ 275 h 355"/>
              <a:gd name="T42" fmla="*/ 356 w 380"/>
              <a:gd name="T43" fmla="*/ 269 h 355"/>
              <a:gd name="T44" fmla="*/ 182 w 380"/>
              <a:gd name="T45" fmla="*/ 267 h 355"/>
              <a:gd name="T46" fmla="*/ 194 w 380"/>
              <a:gd name="T47" fmla="*/ 269 h 355"/>
              <a:gd name="T48" fmla="*/ 192 w 380"/>
              <a:gd name="T49" fmla="*/ 263 h 355"/>
              <a:gd name="T50" fmla="*/ 350 w 380"/>
              <a:gd name="T51" fmla="*/ 238 h 355"/>
              <a:gd name="T52" fmla="*/ 360 w 380"/>
              <a:gd name="T53" fmla="*/ 244 h 355"/>
              <a:gd name="T54" fmla="*/ 360 w 380"/>
              <a:gd name="T55" fmla="*/ 236 h 355"/>
              <a:gd name="T56" fmla="*/ 180 w 380"/>
              <a:gd name="T57" fmla="*/ 238 h 355"/>
              <a:gd name="T58" fmla="*/ 190 w 380"/>
              <a:gd name="T59" fmla="*/ 238 h 355"/>
              <a:gd name="T60" fmla="*/ 180 w 380"/>
              <a:gd name="T61" fmla="*/ 230 h 355"/>
              <a:gd name="T62" fmla="*/ 345 w 380"/>
              <a:gd name="T63" fmla="*/ 214 h 355"/>
              <a:gd name="T64" fmla="*/ 354 w 380"/>
              <a:gd name="T65" fmla="*/ 210 h 355"/>
              <a:gd name="T66" fmla="*/ 350 w 380"/>
              <a:gd name="T67" fmla="*/ 204 h 355"/>
              <a:gd name="T68" fmla="*/ 190 w 380"/>
              <a:gd name="T69" fmla="*/ 204 h 355"/>
              <a:gd name="T70" fmla="*/ 198 w 380"/>
              <a:gd name="T71" fmla="*/ 212 h 355"/>
              <a:gd name="T72" fmla="*/ 200 w 380"/>
              <a:gd name="T73" fmla="*/ 204 h 355"/>
              <a:gd name="T74" fmla="*/ 247 w 380"/>
              <a:gd name="T75" fmla="*/ 240 h 355"/>
              <a:gd name="T76" fmla="*/ 267 w 380"/>
              <a:gd name="T77" fmla="*/ 279 h 355"/>
              <a:gd name="T78" fmla="*/ 265 w 380"/>
              <a:gd name="T79" fmla="*/ 307 h 355"/>
              <a:gd name="T80" fmla="*/ 289 w 380"/>
              <a:gd name="T81" fmla="*/ 238 h 355"/>
              <a:gd name="T82" fmla="*/ 275 w 380"/>
              <a:gd name="T83" fmla="*/ 220 h 355"/>
              <a:gd name="T84" fmla="*/ 323 w 380"/>
              <a:gd name="T85" fmla="*/ 184 h 355"/>
              <a:gd name="T86" fmla="*/ 329 w 380"/>
              <a:gd name="T87" fmla="*/ 190 h 355"/>
              <a:gd name="T88" fmla="*/ 335 w 380"/>
              <a:gd name="T89" fmla="*/ 182 h 355"/>
              <a:gd name="T90" fmla="*/ 158 w 380"/>
              <a:gd name="T91" fmla="*/ 174 h 355"/>
              <a:gd name="T92" fmla="*/ 14 w 380"/>
              <a:gd name="T93" fmla="*/ 279 h 355"/>
              <a:gd name="T94" fmla="*/ 35 w 380"/>
              <a:gd name="T95" fmla="*/ 190 h 355"/>
              <a:gd name="T96" fmla="*/ 210 w 380"/>
              <a:gd name="T97" fmla="*/ 176 h 355"/>
              <a:gd name="T98" fmla="*/ 214 w 380"/>
              <a:gd name="T99" fmla="*/ 188 h 355"/>
              <a:gd name="T100" fmla="*/ 218 w 380"/>
              <a:gd name="T101" fmla="*/ 184 h 355"/>
              <a:gd name="T102" fmla="*/ 301 w 380"/>
              <a:gd name="T103" fmla="*/ 170 h 355"/>
              <a:gd name="T104" fmla="*/ 307 w 380"/>
              <a:gd name="T105" fmla="*/ 174 h 355"/>
              <a:gd name="T106" fmla="*/ 307 w 380"/>
              <a:gd name="T107" fmla="*/ 162 h 355"/>
              <a:gd name="T108" fmla="*/ 239 w 380"/>
              <a:gd name="T109" fmla="*/ 158 h 355"/>
              <a:gd name="T110" fmla="*/ 232 w 380"/>
              <a:gd name="T111" fmla="*/ 162 h 355"/>
              <a:gd name="T112" fmla="*/ 241 w 380"/>
              <a:gd name="T113" fmla="*/ 170 h 355"/>
              <a:gd name="T114" fmla="*/ 271 w 380"/>
              <a:gd name="T115" fmla="*/ 166 h 355"/>
              <a:gd name="T116" fmla="*/ 269 w 380"/>
              <a:gd name="T117" fmla="*/ 355 h 355"/>
              <a:gd name="T118" fmla="*/ 222 w 380"/>
              <a:gd name="T119" fmla="*/ 8 h 355"/>
              <a:gd name="T120" fmla="*/ 206 w 380"/>
              <a:gd name="T121" fmla="*/ 97 h 355"/>
              <a:gd name="T122" fmla="*/ 0 w 380"/>
              <a:gd name="T123" fmla="*/ 148 h 355"/>
              <a:gd name="T124" fmla="*/ 21 w 380"/>
              <a:gd name="T125" fmla="*/ 2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0" h="355">
                <a:moveTo>
                  <a:pt x="287" y="323"/>
                </a:moveTo>
                <a:lnTo>
                  <a:pt x="287" y="323"/>
                </a:lnTo>
                <a:lnTo>
                  <a:pt x="287" y="323"/>
                </a:lnTo>
                <a:lnTo>
                  <a:pt x="285" y="323"/>
                </a:lnTo>
                <a:lnTo>
                  <a:pt x="285" y="323"/>
                </a:lnTo>
                <a:lnTo>
                  <a:pt x="285" y="323"/>
                </a:lnTo>
                <a:lnTo>
                  <a:pt x="283" y="323"/>
                </a:lnTo>
                <a:lnTo>
                  <a:pt x="283" y="323"/>
                </a:lnTo>
                <a:lnTo>
                  <a:pt x="283" y="323"/>
                </a:lnTo>
                <a:lnTo>
                  <a:pt x="283" y="323"/>
                </a:lnTo>
                <a:lnTo>
                  <a:pt x="281" y="323"/>
                </a:lnTo>
                <a:lnTo>
                  <a:pt x="281" y="323"/>
                </a:lnTo>
                <a:lnTo>
                  <a:pt x="281" y="323"/>
                </a:lnTo>
                <a:lnTo>
                  <a:pt x="281" y="323"/>
                </a:lnTo>
                <a:lnTo>
                  <a:pt x="279" y="323"/>
                </a:lnTo>
                <a:lnTo>
                  <a:pt x="279" y="323"/>
                </a:lnTo>
                <a:lnTo>
                  <a:pt x="279" y="323"/>
                </a:lnTo>
                <a:lnTo>
                  <a:pt x="279" y="325"/>
                </a:lnTo>
                <a:lnTo>
                  <a:pt x="277" y="325"/>
                </a:lnTo>
                <a:lnTo>
                  <a:pt x="277" y="325"/>
                </a:lnTo>
                <a:lnTo>
                  <a:pt x="279" y="335"/>
                </a:lnTo>
                <a:lnTo>
                  <a:pt x="279" y="335"/>
                </a:lnTo>
                <a:lnTo>
                  <a:pt x="279" y="335"/>
                </a:lnTo>
                <a:lnTo>
                  <a:pt x="279" y="335"/>
                </a:lnTo>
                <a:lnTo>
                  <a:pt x="281" y="335"/>
                </a:lnTo>
                <a:lnTo>
                  <a:pt x="281" y="335"/>
                </a:lnTo>
                <a:lnTo>
                  <a:pt x="281" y="335"/>
                </a:lnTo>
                <a:lnTo>
                  <a:pt x="283" y="335"/>
                </a:lnTo>
                <a:lnTo>
                  <a:pt x="283" y="335"/>
                </a:lnTo>
                <a:lnTo>
                  <a:pt x="283" y="333"/>
                </a:lnTo>
                <a:lnTo>
                  <a:pt x="283" y="333"/>
                </a:lnTo>
                <a:lnTo>
                  <a:pt x="285" y="333"/>
                </a:lnTo>
                <a:lnTo>
                  <a:pt x="285" y="333"/>
                </a:lnTo>
                <a:lnTo>
                  <a:pt x="285" y="333"/>
                </a:lnTo>
                <a:lnTo>
                  <a:pt x="285" y="333"/>
                </a:lnTo>
                <a:lnTo>
                  <a:pt x="287" y="333"/>
                </a:lnTo>
                <a:lnTo>
                  <a:pt x="287" y="333"/>
                </a:lnTo>
                <a:lnTo>
                  <a:pt x="287" y="333"/>
                </a:lnTo>
                <a:lnTo>
                  <a:pt x="289" y="333"/>
                </a:lnTo>
                <a:lnTo>
                  <a:pt x="289" y="333"/>
                </a:lnTo>
                <a:lnTo>
                  <a:pt x="289" y="333"/>
                </a:lnTo>
                <a:lnTo>
                  <a:pt x="289" y="333"/>
                </a:lnTo>
                <a:lnTo>
                  <a:pt x="287" y="323"/>
                </a:lnTo>
                <a:lnTo>
                  <a:pt x="287" y="323"/>
                </a:lnTo>
                <a:close/>
                <a:moveTo>
                  <a:pt x="249" y="321"/>
                </a:moveTo>
                <a:lnTo>
                  <a:pt x="245" y="331"/>
                </a:lnTo>
                <a:lnTo>
                  <a:pt x="245" y="331"/>
                </a:lnTo>
                <a:lnTo>
                  <a:pt x="245" y="331"/>
                </a:lnTo>
                <a:lnTo>
                  <a:pt x="247" y="331"/>
                </a:lnTo>
                <a:lnTo>
                  <a:pt x="247" y="333"/>
                </a:lnTo>
                <a:lnTo>
                  <a:pt x="247" y="333"/>
                </a:lnTo>
                <a:lnTo>
                  <a:pt x="249" y="333"/>
                </a:lnTo>
                <a:lnTo>
                  <a:pt x="249" y="333"/>
                </a:lnTo>
                <a:lnTo>
                  <a:pt x="249" y="333"/>
                </a:lnTo>
                <a:lnTo>
                  <a:pt x="249" y="333"/>
                </a:lnTo>
                <a:lnTo>
                  <a:pt x="251" y="333"/>
                </a:lnTo>
                <a:lnTo>
                  <a:pt x="251" y="333"/>
                </a:lnTo>
                <a:lnTo>
                  <a:pt x="251" y="333"/>
                </a:lnTo>
                <a:lnTo>
                  <a:pt x="253" y="333"/>
                </a:lnTo>
                <a:lnTo>
                  <a:pt x="253" y="333"/>
                </a:lnTo>
                <a:lnTo>
                  <a:pt x="253" y="333"/>
                </a:lnTo>
                <a:lnTo>
                  <a:pt x="253" y="333"/>
                </a:lnTo>
                <a:lnTo>
                  <a:pt x="255" y="333"/>
                </a:lnTo>
                <a:lnTo>
                  <a:pt x="255" y="333"/>
                </a:lnTo>
                <a:lnTo>
                  <a:pt x="255" y="333"/>
                </a:lnTo>
                <a:lnTo>
                  <a:pt x="257" y="333"/>
                </a:lnTo>
                <a:lnTo>
                  <a:pt x="257" y="323"/>
                </a:lnTo>
                <a:lnTo>
                  <a:pt x="257" y="323"/>
                </a:lnTo>
                <a:lnTo>
                  <a:pt x="257" y="323"/>
                </a:lnTo>
                <a:lnTo>
                  <a:pt x="257" y="323"/>
                </a:lnTo>
                <a:lnTo>
                  <a:pt x="257" y="323"/>
                </a:lnTo>
                <a:lnTo>
                  <a:pt x="255" y="323"/>
                </a:lnTo>
                <a:lnTo>
                  <a:pt x="255" y="323"/>
                </a:lnTo>
                <a:lnTo>
                  <a:pt x="255" y="323"/>
                </a:lnTo>
                <a:lnTo>
                  <a:pt x="255" y="323"/>
                </a:lnTo>
                <a:lnTo>
                  <a:pt x="253" y="323"/>
                </a:lnTo>
                <a:lnTo>
                  <a:pt x="253" y="323"/>
                </a:lnTo>
                <a:lnTo>
                  <a:pt x="253" y="323"/>
                </a:lnTo>
                <a:lnTo>
                  <a:pt x="253" y="323"/>
                </a:lnTo>
                <a:lnTo>
                  <a:pt x="251" y="323"/>
                </a:lnTo>
                <a:lnTo>
                  <a:pt x="251" y="323"/>
                </a:lnTo>
                <a:lnTo>
                  <a:pt x="251" y="323"/>
                </a:lnTo>
                <a:lnTo>
                  <a:pt x="251" y="321"/>
                </a:lnTo>
                <a:lnTo>
                  <a:pt x="249" y="321"/>
                </a:lnTo>
                <a:lnTo>
                  <a:pt x="249" y="321"/>
                </a:lnTo>
                <a:lnTo>
                  <a:pt x="249" y="321"/>
                </a:lnTo>
                <a:lnTo>
                  <a:pt x="249" y="321"/>
                </a:lnTo>
                <a:lnTo>
                  <a:pt x="249" y="321"/>
                </a:lnTo>
                <a:close/>
                <a:moveTo>
                  <a:pt x="315" y="311"/>
                </a:moveTo>
                <a:lnTo>
                  <a:pt x="313" y="311"/>
                </a:lnTo>
                <a:lnTo>
                  <a:pt x="313" y="311"/>
                </a:lnTo>
                <a:lnTo>
                  <a:pt x="313" y="311"/>
                </a:lnTo>
                <a:lnTo>
                  <a:pt x="313" y="313"/>
                </a:lnTo>
                <a:lnTo>
                  <a:pt x="313" y="313"/>
                </a:lnTo>
                <a:lnTo>
                  <a:pt x="311" y="313"/>
                </a:lnTo>
                <a:lnTo>
                  <a:pt x="311" y="313"/>
                </a:lnTo>
                <a:lnTo>
                  <a:pt x="311" y="313"/>
                </a:lnTo>
                <a:lnTo>
                  <a:pt x="311" y="313"/>
                </a:lnTo>
                <a:lnTo>
                  <a:pt x="311" y="313"/>
                </a:lnTo>
                <a:lnTo>
                  <a:pt x="309" y="313"/>
                </a:lnTo>
                <a:lnTo>
                  <a:pt x="309" y="315"/>
                </a:lnTo>
                <a:lnTo>
                  <a:pt x="309" y="315"/>
                </a:lnTo>
                <a:lnTo>
                  <a:pt x="309" y="315"/>
                </a:lnTo>
                <a:lnTo>
                  <a:pt x="307" y="315"/>
                </a:lnTo>
                <a:lnTo>
                  <a:pt x="307" y="315"/>
                </a:lnTo>
                <a:lnTo>
                  <a:pt x="307" y="315"/>
                </a:lnTo>
                <a:lnTo>
                  <a:pt x="307" y="315"/>
                </a:lnTo>
                <a:lnTo>
                  <a:pt x="307" y="315"/>
                </a:lnTo>
                <a:lnTo>
                  <a:pt x="305" y="317"/>
                </a:lnTo>
                <a:lnTo>
                  <a:pt x="305" y="317"/>
                </a:lnTo>
                <a:lnTo>
                  <a:pt x="311" y="325"/>
                </a:lnTo>
                <a:lnTo>
                  <a:pt x="311" y="325"/>
                </a:lnTo>
                <a:lnTo>
                  <a:pt x="311" y="325"/>
                </a:lnTo>
                <a:lnTo>
                  <a:pt x="311" y="325"/>
                </a:lnTo>
                <a:lnTo>
                  <a:pt x="311" y="325"/>
                </a:lnTo>
                <a:lnTo>
                  <a:pt x="313" y="325"/>
                </a:lnTo>
                <a:lnTo>
                  <a:pt x="313" y="325"/>
                </a:lnTo>
                <a:lnTo>
                  <a:pt x="313" y="323"/>
                </a:lnTo>
                <a:lnTo>
                  <a:pt x="313" y="323"/>
                </a:lnTo>
                <a:lnTo>
                  <a:pt x="315" y="323"/>
                </a:lnTo>
                <a:lnTo>
                  <a:pt x="315" y="323"/>
                </a:lnTo>
                <a:lnTo>
                  <a:pt x="315" y="323"/>
                </a:lnTo>
                <a:lnTo>
                  <a:pt x="315" y="323"/>
                </a:lnTo>
                <a:lnTo>
                  <a:pt x="317" y="323"/>
                </a:lnTo>
                <a:lnTo>
                  <a:pt x="317" y="321"/>
                </a:lnTo>
                <a:lnTo>
                  <a:pt x="317" y="321"/>
                </a:lnTo>
                <a:lnTo>
                  <a:pt x="317" y="321"/>
                </a:lnTo>
                <a:lnTo>
                  <a:pt x="319" y="321"/>
                </a:lnTo>
                <a:lnTo>
                  <a:pt x="319" y="321"/>
                </a:lnTo>
                <a:lnTo>
                  <a:pt x="319" y="321"/>
                </a:lnTo>
                <a:lnTo>
                  <a:pt x="319" y="321"/>
                </a:lnTo>
                <a:lnTo>
                  <a:pt x="319" y="319"/>
                </a:lnTo>
                <a:lnTo>
                  <a:pt x="315" y="311"/>
                </a:lnTo>
                <a:close/>
                <a:moveTo>
                  <a:pt x="222" y="309"/>
                </a:moveTo>
                <a:lnTo>
                  <a:pt x="216" y="317"/>
                </a:lnTo>
                <a:lnTo>
                  <a:pt x="216" y="317"/>
                </a:lnTo>
                <a:lnTo>
                  <a:pt x="218" y="317"/>
                </a:lnTo>
                <a:lnTo>
                  <a:pt x="218" y="317"/>
                </a:lnTo>
                <a:lnTo>
                  <a:pt x="218" y="319"/>
                </a:lnTo>
                <a:lnTo>
                  <a:pt x="218" y="319"/>
                </a:lnTo>
                <a:lnTo>
                  <a:pt x="218" y="319"/>
                </a:lnTo>
                <a:lnTo>
                  <a:pt x="220" y="319"/>
                </a:lnTo>
                <a:lnTo>
                  <a:pt x="220" y="319"/>
                </a:lnTo>
                <a:lnTo>
                  <a:pt x="220" y="319"/>
                </a:lnTo>
                <a:lnTo>
                  <a:pt x="220" y="319"/>
                </a:lnTo>
                <a:lnTo>
                  <a:pt x="222" y="321"/>
                </a:lnTo>
                <a:lnTo>
                  <a:pt x="222" y="321"/>
                </a:lnTo>
                <a:lnTo>
                  <a:pt x="222" y="321"/>
                </a:lnTo>
                <a:lnTo>
                  <a:pt x="222" y="321"/>
                </a:lnTo>
                <a:lnTo>
                  <a:pt x="224" y="321"/>
                </a:lnTo>
                <a:lnTo>
                  <a:pt x="224" y="321"/>
                </a:lnTo>
                <a:lnTo>
                  <a:pt x="224" y="323"/>
                </a:lnTo>
                <a:lnTo>
                  <a:pt x="224" y="323"/>
                </a:lnTo>
                <a:lnTo>
                  <a:pt x="226" y="323"/>
                </a:lnTo>
                <a:lnTo>
                  <a:pt x="226" y="323"/>
                </a:lnTo>
                <a:lnTo>
                  <a:pt x="230" y="313"/>
                </a:lnTo>
                <a:lnTo>
                  <a:pt x="230" y="313"/>
                </a:lnTo>
                <a:lnTo>
                  <a:pt x="230" y="313"/>
                </a:lnTo>
                <a:lnTo>
                  <a:pt x="230" y="313"/>
                </a:lnTo>
                <a:lnTo>
                  <a:pt x="230" y="313"/>
                </a:lnTo>
                <a:lnTo>
                  <a:pt x="230" y="313"/>
                </a:lnTo>
                <a:lnTo>
                  <a:pt x="228" y="313"/>
                </a:lnTo>
                <a:lnTo>
                  <a:pt x="228" y="313"/>
                </a:lnTo>
                <a:lnTo>
                  <a:pt x="228" y="311"/>
                </a:lnTo>
                <a:lnTo>
                  <a:pt x="228" y="311"/>
                </a:lnTo>
                <a:lnTo>
                  <a:pt x="226" y="311"/>
                </a:lnTo>
                <a:lnTo>
                  <a:pt x="226" y="311"/>
                </a:lnTo>
                <a:lnTo>
                  <a:pt x="226" y="311"/>
                </a:lnTo>
                <a:lnTo>
                  <a:pt x="226" y="311"/>
                </a:lnTo>
                <a:lnTo>
                  <a:pt x="226" y="311"/>
                </a:lnTo>
                <a:lnTo>
                  <a:pt x="224" y="311"/>
                </a:lnTo>
                <a:lnTo>
                  <a:pt x="224" y="309"/>
                </a:lnTo>
                <a:lnTo>
                  <a:pt x="224" y="309"/>
                </a:lnTo>
                <a:lnTo>
                  <a:pt x="224" y="309"/>
                </a:lnTo>
                <a:lnTo>
                  <a:pt x="224" y="309"/>
                </a:lnTo>
                <a:lnTo>
                  <a:pt x="222" y="309"/>
                </a:lnTo>
                <a:lnTo>
                  <a:pt x="222" y="309"/>
                </a:lnTo>
                <a:close/>
                <a:moveTo>
                  <a:pt x="335" y="291"/>
                </a:moveTo>
                <a:lnTo>
                  <a:pt x="335" y="291"/>
                </a:lnTo>
                <a:lnTo>
                  <a:pt x="335" y="291"/>
                </a:lnTo>
                <a:lnTo>
                  <a:pt x="335" y="291"/>
                </a:lnTo>
                <a:lnTo>
                  <a:pt x="335" y="293"/>
                </a:lnTo>
                <a:lnTo>
                  <a:pt x="333" y="293"/>
                </a:lnTo>
                <a:lnTo>
                  <a:pt x="333" y="293"/>
                </a:lnTo>
                <a:lnTo>
                  <a:pt x="333" y="293"/>
                </a:lnTo>
                <a:lnTo>
                  <a:pt x="333" y="293"/>
                </a:lnTo>
                <a:lnTo>
                  <a:pt x="333" y="295"/>
                </a:lnTo>
                <a:lnTo>
                  <a:pt x="333" y="295"/>
                </a:lnTo>
                <a:lnTo>
                  <a:pt x="333" y="295"/>
                </a:lnTo>
                <a:lnTo>
                  <a:pt x="331" y="295"/>
                </a:lnTo>
                <a:lnTo>
                  <a:pt x="331" y="295"/>
                </a:lnTo>
                <a:lnTo>
                  <a:pt x="331" y="297"/>
                </a:lnTo>
                <a:lnTo>
                  <a:pt x="331" y="297"/>
                </a:lnTo>
                <a:lnTo>
                  <a:pt x="331" y="297"/>
                </a:lnTo>
                <a:lnTo>
                  <a:pt x="331" y="297"/>
                </a:lnTo>
                <a:lnTo>
                  <a:pt x="329" y="297"/>
                </a:lnTo>
                <a:lnTo>
                  <a:pt x="329" y="297"/>
                </a:lnTo>
                <a:lnTo>
                  <a:pt x="329" y="299"/>
                </a:lnTo>
                <a:lnTo>
                  <a:pt x="329" y="299"/>
                </a:lnTo>
                <a:lnTo>
                  <a:pt x="337" y="305"/>
                </a:lnTo>
                <a:lnTo>
                  <a:pt x="337" y="305"/>
                </a:lnTo>
                <a:lnTo>
                  <a:pt x="337" y="305"/>
                </a:lnTo>
                <a:lnTo>
                  <a:pt x="337" y="305"/>
                </a:lnTo>
                <a:lnTo>
                  <a:pt x="339" y="305"/>
                </a:lnTo>
                <a:lnTo>
                  <a:pt x="339" y="303"/>
                </a:lnTo>
                <a:lnTo>
                  <a:pt x="339" y="303"/>
                </a:lnTo>
                <a:lnTo>
                  <a:pt x="339" y="303"/>
                </a:lnTo>
                <a:lnTo>
                  <a:pt x="339" y="303"/>
                </a:lnTo>
                <a:lnTo>
                  <a:pt x="339" y="303"/>
                </a:lnTo>
                <a:lnTo>
                  <a:pt x="341" y="301"/>
                </a:lnTo>
                <a:lnTo>
                  <a:pt x="341" y="301"/>
                </a:lnTo>
                <a:lnTo>
                  <a:pt x="341" y="301"/>
                </a:lnTo>
                <a:lnTo>
                  <a:pt x="341" y="301"/>
                </a:lnTo>
                <a:lnTo>
                  <a:pt x="341" y="301"/>
                </a:lnTo>
                <a:lnTo>
                  <a:pt x="341" y="299"/>
                </a:lnTo>
                <a:lnTo>
                  <a:pt x="343" y="299"/>
                </a:lnTo>
                <a:lnTo>
                  <a:pt x="343" y="299"/>
                </a:lnTo>
                <a:lnTo>
                  <a:pt x="343" y="299"/>
                </a:lnTo>
                <a:lnTo>
                  <a:pt x="343" y="297"/>
                </a:lnTo>
                <a:lnTo>
                  <a:pt x="343" y="297"/>
                </a:lnTo>
                <a:lnTo>
                  <a:pt x="343" y="297"/>
                </a:lnTo>
                <a:lnTo>
                  <a:pt x="335" y="291"/>
                </a:lnTo>
                <a:close/>
                <a:moveTo>
                  <a:pt x="202" y="287"/>
                </a:moveTo>
                <a:lnTo>
                  <a:pt x="194" y="293"/>
                </a:lnTo>
                <a:lnTo>
                  <a:pt x="194" y="293"/>
                </a:lnTo>
                <a:lnTo>
                  <a:pt x="194" y="293"/>
                </a:lnTo>
                <a:lnTo>
                  <a:pt x="194" y="293"/>
                </a:lnTo>
                <a:lnTo>
                  <a:pt x="194" y="295"/>
                </a:lnTo>
                <a:lnTo>
                  <a:pt x="196" y="295"/>
                </a:lnTo>
                <a:lnTo>
                  <a:pt x="196" y="295"/>
                </a:lnTo>
                <a:lnTo>
                  <a:pt x="196" y="295"/>
                </a:lnTo>
                <a:lnTo>
                  <a:pt x="196" y="297"/>
                </a:lnTo>
                <a:lnTo>
                  <a:pt x="196" y="297"/>
                </a:lnTo>
                <a:lnTo>
                  <a:pt x="196" y="297"/>
                </a:lnTo>
                <a:lnTo>
                  <a:pt x="198" y="297"/>
                </a:lnTo>
                <a:lnTo>
                  <a:pt x="198" y="297"/>
                </a:lnTo>
                <a:lnTo>
                  <a:pt x="198" y="299"/>
                </a:lnTo>
                <a:lnTo>
                  <a:pt x="198" y="299"/>
                </a:lnTo>
                <a:lnTo>
                  <a:pt x="198" y="299"/>
                </a:lnTo>
                <a:lnTo>
                  <a:pt x="198" y="299"/>
                </a:lnTo>
                <a:lnTo>
                  <a:pt x="200" y="301"/>
                </a:lnTo>
                <a:lnTo>
                  <a:pt x="200" y="301"/>
                </a:lnTo>
                <a:lnTo>
                  <a:pt x="200" y="301"/>
                </a:lnTo>
                <a:lnTo>
                  <a:pt x="200" y="301"/>
                </a:lnTo>
                <a:lnTo>
                  <a:pt x="200" y="301"/>
                </a:lnTo>
                <a:lnTo>
                  <a:pt x="208" y="295"/>
                </a:lnTo>
                <a:lnTo>
                  <a:pt x="208" y="295"/>
                </a:lnTo>
                <a:lnTo>
                  <a:pt x="208" y="295"/>
                </a:lnTo>
                <a:lnTo>
                  <a:pt x="208" y="293"/>
                </a:lnTo>
                <a:lnTo>
                  <a:pt x="208" y="293"/>
                </a:lnTo>
                <a:lnTo>
                  <a:pt x="208" y="293"/>
                </a:lnTo>
                <a:lnTo>
                  <a:pt x="206" y="293"/>
                </a:lnTo>
                <a:lnTo>
                  <a:pt x="206" y="293"/>
                </a:lnTo>
                <a:lnTo>
                  <a:pt x="206" y="291"/>
                </a:lnTo>
                <a:lnTo>
                  <a:pt x="206" y="291"/>
                </a:lnTo>
                <a:lnTo>
                  <a:pt x="206" y="291"/>
                </a:lnTo>
                <a:lnTo>
                  <a:pt x="206" y="291"/>
                </a:lnTo>
                <a:lnTo>
                  <a:pt x="206" y="291"/>
                </a:lnTo>
                <a:lnTo>
                  <a:pt x="204" y="291"/>
                </a:lnTo>
                <a:lnTo>
                  <a:pt x="204" y="289"/>
                </a:lnTo>
                <a:lnTo>
                  <a:pt x="204" y="289"/>
                </a:lnTo>
                <a:lnTo>
                  <a:pt x="204" y="289"/>
                </a:lnTo>
                <a:lnTo>
                  <a:pt x="204" y="289"/>
                </a:lnTo>
                <a:lnTo>
                  <a:pt x="204" y="289"/>
                </a:lnTo>
                <a:lnTo>
                  <a:pt x="204" y="287"/>
                </a:lnTo>
                <a:lnTo>
                  <a:pt x="202" y="287"/>
                </a:lnTo>
                <a:lnTo>
                  <a:pt x="202" y="287"/>
                </a:lnTo>
                <a:close/>
                <a:moveTo>
                  <a:pt x="347" y="265"/>
                </a:moveTo>
                <a:lnTo>
                  <a:pt x="347" y="265"/>
                </a:lnTo>
                <a:lnTo>
                  <a:pt x="347" y="265"/>
                </a:lnTo>
                <a:lnTo>
                  <a:pt x="347" y="265"/>
                </a:lnTo>
                <a:lnTo>
                  <a:pt x="347" y="265"/>
                </a:lnTo>
                <a:lnTo>
                  <a:pt x="347" y="267"/>
                </a:lnTo>
                <a:lnTo>
                  <a:pt x="347" y="267"/>
                </a:lnTo>
                <a:lnTo>
                  <a:pt x="347" y="267"/>
                </a:lnTo>
                <a:lnTo>
                  <a:pt x="347" y="267"/>
                </a:lnTo>
                <a:lnTo>
                  <a:pt x="347" y="269"/>
                </a:lnTo>
                <a:lnTo>
                  <a:pt x="347" y="269"/>
                </a:lnTo>
                <a:lnTo>
                  <a:pt x="347" y="269"/>
                </a:lnTo>
                <a:lnTo>
                  <a:pt x="347" y="269"/>
                </a:lnTo>
                <a:lnTo>
                  <a:pt x="347" y="271"/>
                </a:lnTo>
                <a:lnTo>
                  <a:pt x="347" y="271"/>
                </a:lnTo>
                <a:lnTo>
                  <a:pt x="345" y="271"/>
                </a:lnTo>
                <a:lnTo>
                  <a:pt x="345" y="271"/>
                </a:lnTo>
                <a:lnTo>
                  <a:pt x="345" y="271"/>
                </a:lnTo>
                <a:lnTo>
                  <a:pt x="345" y="273"/>
                </a:lnTo>
                <a:lnTo>
                  <a:pt x="345" y="273"/>
                </a:lnTo>
                <a:lnTo>
                  <a:pt x="345" y="273"/>
                </a:lnTo>
                <a:lnTo>
                  <a:pt x="345" y="273"/>
                </a:lnTo>
                <a:lnTo>
                  <a:pt x="354" y="277"/>
                </a:lnTo>
                <a:lnTo>
                  <a:pt x="354" y="277"/>
                </a:lnTo>
                <a:lnTo>
                  <a:pt x="354" y="277"/>
                </a:lnTo>
                <a:lnTo>
                  <a:pt x="354" y="277"/>
                </a:lnTo>
                <a:lnTo>
                  <a:pt x="354" y="275"/>
                </a:lnTo>
                <a:lnTo>
                  <a:pt x="354" y="275"/>
                </a:lnTo>
                <a:lnTo>
                  <a:pt x="354" y="275"/>
                </a:lnTo>
                <a:lnTo>
                  <a:pt x="354" y="275"/>
                </a:lnTo>
                <a:lnTo>
                  <a:pt x="356" y="273"/>
                </a:lnTo>
                <a:lnTo>
                  <a:pt x="356" y="273"/>
                </a:lnTo>
                <a:lnTo>
                  <a:pt x="356" y="273"/>
                </a:lnTo>
                <a:lnTo>
                  <a:pt x="356" y="271"/>
                </a:lnTo>
                <a:lnTo>
                  <a:pt x="356" y="271"/>
                </a:lnTo>
                <a:lnTo>
                  <a:pt x="356" y="271"/>
                </a:lnTo>
                <a:lnTo>
                  <a:pt x="356" y="271"/>
                </a:lnTo>
                <a:lnTo>
                  <a:pt x="356" y="269"/>
                </a:lnTo>
                <a:lnTo>
                  <a:pt x="356" y="269"/>
                </a:lnTo>
                <a:lnTo>
                  <a:pt x="356" y="269"/>
                </a:lnTo>
                <a:lnTo>
                  <a:pt x="356" y="269"/>
                </a:lnTo>
                <a:lnTo>
                  <a:pt x="356" y="267"/>
                </a:lnTo>
                <a:lnTo>
                  <a:pt x="358" y="267"/>
                </a:lnTo>
                <a:lnTo>
                  <a:pt x="358" y="267"/>
                </a:lnTo>
                <a:lnTo>
                  <a:pt x="347" y="265"/>
                </a:lnTo>
                <a:close/>
                <a:moveTo>
                  <a:pt x="192" y="260"/>
                </a:moveTo>
                <a:lnTo>
                  <a:pt x="182" y="262"/>
                </a:lnTo>
                <a:lnTo>
                  <a:pt x="182" y="263"/>
                </a:lnTo>
                <a:lnTo>
                  <a:pt x="182" y="263"/>
                </a:lnTo>
                <a:lnTo>
                  <a:pt x="182" y="263"/>
                </a:lnTo>
                <a:lnTo>
                  <a:pt x="182" y="265"/>
                </a:lnTo>
                <a:lnTo>
                  <a:pt x="182" y="265"/>
                </a:lnTo>
                <a:lnTo>
                  <a:pt x="182" y="265"/>
                </a:lnTo>
                <a:lnTo>
                  <a:pt x="182" y="265"/>
                </a:lnTo>
                <a:lnTo>
                  <a:pt x="182" y="267"/>
                </a:lnTo>
                <a:lnTo>
                  <a:pt x="182" y="267"/>
                </a:lnTo>
                <a:lnTo>
                  <a:pt x="182" y="267"/>
                </a:lnTo>
                <a:lnTo>
                  <a:pt x="182" y="269"/>
                </a:lnTo>
                <a:lnTo>
                  <a:pt x="184" y="269"/>
                </a:lnTo>
                <a:lnTo>
                  <a:pt x="184" y="269"/>
                </a:lnTo>
                <a:lnTo>
                  <a:pt x="184" y="269"/>
                </a:lnTo>
                <a:lnTo>
                  <a:pt x="184" y="271"/>
                </a:lnTo>
                <a:lnTo>
                  <a:pt x="184" y="271"/>
                </a:lnTo>
                <a:lnTo>
                  <a:pt x="184" y="271"/>
                </a:lnTo>
                <a:lnTo>
                  <a:pt x="184" y="271"/>
                </a:lnTo>
                <a:lnTo>
                  <a:pt x="184" y="273"/>
                </a:lnTo>
                <a:lnTo>
                  <a:pt x="184" y="273"/>
                </a:lnTo>
                <a:lnTo>
                  <a:pt x="194" y="269"/>
                </a:lnTo>
                <a:lnTo>
                  <a:pt x="194" y="269"/>
                </a:lnTo>
                <a:lnTo>
                  <a:pt x="194" y="269"/>
                </a:lnTo>
                <a:lnTo>
                  <a:pt x="194" y="269"/>
                </a:lnTo>
                <a:lnTo>
                  <a:pt x="194" y="267"/>
                </a:lnTo>
                <a:lnTo>
                  <a:pt x="194" y="267"/>
                </a:lnTo>
                <a:lnTo>
                  <a:pt x="194" y="267"/>
                </a:lnTo>
                <a:lnTo>
                  <a:pt x="194" y="267"/>
                </a:lnTo>
                <a:lnTo>
                  <a:pt x="194" y="265"/>
                </a:lnTo>
                <a:lnTo>
                  <a:pt x="194" y="265"/>
                </a:lnTo>
                <a:lnTo>
                  <a:pt x="192" y="265"/>
                </a:lnTo>
                <a:lnTo>
                  <a:pt x="192" y="265"/>
                </a:lnTo>
                <a:lnTo>
                  <a:pt x="192" y="263"/>
                </a:lnTo>
                <a:lnTo>
                  <a:pt x="192" y="263"/>
                </a:lnTo>
                <a:lnTo>
                  <a:pt x="192" y="263"/>
                </a:lnTo>
                <a:lnTo>
                  <a:pt x="192" y="263"/>
                </a:lnTo>
                <a:lnTo>
                  <a:pt x="192" y="262"/>
                </a:lnTo>
                <a:lnTo>
                  <a:pt x="192" y="262"/>
                </a:lnTo>
                <a:lnTo>
                  <a:pt x="192" y="262"/>
                </a:lnTo>
                <a:lnTo>
                  <a:pt x="192" y="262"/>
                </a:lnTo>
                <a:lnTo>
                  <a:pt x="192" y="260"/>
                </a:lnTo>
                <a:lnTo>
                  <a:pt x="192" y="260"/>
                </a:lnTo>
                <a:close/>
                <a:moveTo>
                  <a:pt x="360" y="234"/>
                </a:moveTo>
                <a:lnTo>
                  <a:pt x="350" y="236"/>
                </a:lnTo>
                <a:lnTo>
                  <a:pt x="350" y="236"/>
                </a:lnTo>
                <a:lnTo>
                  <a:pt x="350" y="236"/>
                </a:lnTo>
                <a:lnTo>
                  <a:pt x="350" y="238"/>
                </a:lnTo>
                <a:lnTo>
                  <a:pt x="350" y="238"/>
                </a:lnTo>
                <a:lnTo>
                  <a:pt x="350" y="238"/>
                </a:lnTo>
                <a:lnTo>
                  <a:pt x="350" y="238"/>
                </a:lnTo>
                <a:lnTo>
                  <a:pt x="350" y="240"/>
                </a:lnTo>
                <a:lnTo>
                  <a:pt x="350" y="240"/>
                </a:lnTo>
                <a:lnTo>
                  <a:pt x="350" y="240"/>
                </a:lnTo>
                <a:lnTo>
                  <a:pt x="350" y="242"/>
                </a:lnTo>
                <a:lnTo>
                  <a:pt x="350" y="242"/>
                </a:lnTo>
                <a:lnTo>
                  <a:pt x="350" y="242"/>
                </a:lnTo>
                <a:lnTo>
                  <a:pt x="350" y="242"/>
                </a:lnTo>
                <a:lnTo>
                  <a:pt x="350" y="244"/>
                </a:lnTo>
                <a:lnTo>
                  <a:pt x="350" y="246"/>
                </a:lnTo>
                <a:lnTo>
                  <a:pt x="360" y="246"/>
                </a:lnTo>
                <a:lnTo>
                  <a:pt x="360" y="246"/>
                </a:lnTo>
                <a:lnTo>
                  <a:pt x="360" y="246"/>
                </a:lnTo>
                <a:lnTo>
                  <a:pt x="360" y="244"/>
                </a:lnTo>
                <a:lnTo>
                  <a:pt x="360" y="244"/>
                </a:lnTo>
                <a:lnTo>
                  <a:pt x="360" y="242"/>
                </a:lnTo>
                <a:lnTo>
                  <a:pt x="360" y="242"/>
                </a:lnTo>
                <a:lnTo>
                  <a:pt x="360" y="242"/>
                </a:lnTo>
                <a:lnTo>
                  <a:pt x="360" y="242"/>
                </a:lnTo>
                <a:lnTo>
                  <a:pt x="360" y="240"/>
                </a:lnTo>
                <a:lnTo>
                  <a:pt x="360" y="240"/>
                </a:lnTo>
                <a:lnTo>
                  <a:pt x="360" y="240"/>
                </a:lnTo>
                <a:lnTo>
                  <a:pt x="360" y="238"/>
                </a:lnTo>
                <a:lnTo>
                  <a:pt x="360" y="238"/>
                </a:lnTo>
                <a:lnTo>
                  <a:pt x="360" y="238"/>
                </a:lnTo>
                <a:lnTo>
                  <a:pt x="360" y="238"/>
                </a:lnTo>
                <a:lnTo>
                  <a:pt x="360" y="236"/>
                </a:lnTo>
                <a:lnTo>
                  <a:pt x="360" y="236"/>
                </a:lnTo>
                <a:lnTo>
                  <a:pt x="360" y="236"/>
                </a:lnTo>
                <a:lnTo>
                  <a:pt x="360" y="234"/>
                </a:lnTo>
                <a:close/>
                <a:moveTo>
                  <a:pt x="180" y="230"/>
                </a:moveTo>
                <a:lnTo>
                  <a:pt x="180" y="230"/>
                </a:lnTo>
                <a:lnTo>
                  <a:pt x="180" y="230"/>
                </a:lnTo>
                <a:lnTo>
                  <a:pt x="180" y="232"/>
                </a:lnTo>
                <a:lnTo>
                  <a:pt x="180" y="232"/>
                </a:lnTo>
                <a:lnTo>
                  <a:pt x="180" y="232"/>
                </a:lnTo>
                <a:lnTo>
                  <a:pt x="180" y="234"/>
                </a:lnTo>
                <a:lnTo>
                  <a:pt x="180" y="234"/>
                </a:lnTo>
                <a:lnTo>
                  <a:pt x="180" y="234"/>
                </a:lnTo>
                <a:lnTo>
                  <a:pt x="180" y="236"/>
                </a:lnTo>
                <a:lnTo>
                  <a:pt x="180" y="236"/>
                </a:lnTo>
                <a:lnTo>
                  <a:pt x="180" y="236"/>
                </a:lnTo>
                <a:lnTo>
                  <a:pt x="180" y="238"/>
                </a:lnTo>
                <a:lnTo>
                  <a:pt x="180" y="238"/>
                </a:lnTo>
                <a:lnTo>
                  <a:pt x="180" y="238"/>
                </a:lnTo>
                <a:lnTo>
                  <a:pt x="180" y="238"/>
                </a:lnTo>
                <a:lnTo>
                  <a:pt x="180" y="240"/>
                </a:lnTo>
                <a:lnTo>
                  <a:pt x="180" y="240"/>
                </a:lnTo>
                <a:lnTo>
                  <a:pt x="180" y="240"/>
                </a:lnTo>
                <a:lnTo>
                  <a:pt x="180" y="240"/>
                </a:lnTo>
                <a:lnTo>
                  <a:pt x="190" y="242"/>
                </a:lnTo>
                <a:lnTo>
                  <a:pt x="190" y="242"/>
                </a:lnTo>
                <a:lnTo>
                  <a:pt x="190" y="240"/>
                </a:lnTo>
                <a:lnTo>
                  <a:pt x="190" y="240"/>
                </a:lnTo>
                <a:lnTo>
                  <a:pt x="190" y="240"/>
                </a:lnTo>
                <a:lnTo>
                  <a:pt x="190" y="238"/>
                </a:lnTo>
                <a:lnTo>
                  <a:pt x="190" y="238"/>
                </a:lnTo>
                <a:lnTo>
                  <a:pt x="190" y="238"/>
                </a:lnTo>
                <a:lnTo>
                  <a:pt x="190" y="238"/>
                </a:lnTo>
                <a:lnTo>
                  <a:pt x="190" y="236"/>
                </a:lnTo>
                <a:lnTo>
                  <a:pt x="190" y="236"/>
                </a:lnTo>
                <a:lnTo>
                  <a:pt x="190" y="236"/>
                </a:lnTo>
                <a:lnTo>
                  <a:pt x="190" y="236"/>
                </a:lnTo>
                <a:lnTo>
                  <a:pt x="190" y="234"/>
                </a:lnTo>
                <a:lnTo>
                  <a:pt x="190" y="234"/>
                </a:lnTo>
                <a:lnTo>
                  <a:pt x="190" y="234"/>
                </a:lnTo>
                <a:lnTo>
                  <a:pt x="190" y="232"/>
                </a:lnTo>
                <a:lnTo>
                  <a:pt x="192" y="232"/>
                </a:lnTo>
                <a:lnTo>
                  <a:pt x="192" y="232"/>
                </a:lnTo>
                <a:lnTo>
                  <a:pt x="192" y="232"/>
                </a:lnTo>
                <a:lnTo>
                  <a:pt x="180" y="230"/>
                </a:lnTo>
                <a:close/>
                <a:moveTo>
                  <a:pt x="350" y="204"/>
                </a:moveTo>
                <a:lnTo>
                  <a:pt x="341" y="208"/>
                </a:lnTo>
                <a:lnTo>
                  <a:pt x="341" y="208"/>
                </a:lnTo>
                <a:lnTo>
                  <a:pt x="341" y="208"/>
                </a:lnTo>
                <a:lnTo>
                  <a:pt x="343" y="208"/>
                </a:lnTo>
                <a:lnTo>
                  <a:pt x="343" y="210"/>
                </a:lnTo>
                <a:lnTo>
                  <a:pt x="343" y="210"/>
                </a:lnTo>
                <a:lnTo>
                  <a:pt x="343" y="210"/>
                </a:lnTo>
                <a:lnTo>
                  <a:pt x="343" y="210"/>
                </a:lnTo>
                <a:lnTo>
                  <a:pt x="343" y="212"/>
                </a:lnTo>
                <a:lnTo>
                  <a:pt x="343" y="212"/>
                </a:lnTo>
                <a:lnTo>
                  <a:pt x="343" y="212"/>
                </a:lnTo>
                <a:lnTo>
                  <a:pt x="345" y="212"/>
                </a:lnTo>
                <a:lnTo>
                  <a:pt x="345" y="214"/>
                </a:lnTo>
                <a:lnTo>
                  <a:pt x="345" y="214"/>
                </a:lnTo>
                <a:lnTo>
                  <a:pt x="345" y="214"/>
                </a:lnTo>
                <a:lnTo>
                  <a:pt x="345" y="214"/>
                </a:lnTo>
                <a:lnTo>
                  <a:pt x="345" y="216"/>
                </a:lnTo>
                <a:lnTo>
                  <a:pt x="345" y="216"/>
                </a:lnTo>
                <a:lnTo>
                  <a:pt x="345" y="216"/>
                </a:lnTo>
                <a:lnTo>
                  <a:pt x="345" y="216"/>
                </a:lnTo>
                <a:lnTo>
                  <a:pt x="345" y="216"/>
                </a:lnTo>
                <a:lnTo>
                  <a:pt x="354" y="214"/>
                </a:lnTo>
                <a:lnTo>
                  <a:pt x="354" y="212"/>
                </a:lnTo>
                <a:lnTo>
                  <a:pt x="354" y="212"/>
                </a:lnTo>
                <a:lnTo>
                  <a:pt x="354" y="212"/>
                </a:lnTo>
                <a:lnTo>
                  <a:pt x="354" y="212"/>
                </a:lnTo>
                <a:lnTo>
                  <a:pt x="354" y="210"/>
                </a:lnTo>
                <a:lnTo>
                  <a:pt x="354" y="210"/>
                </a:lnTo>
                <a:lnTo>
                  <a:pt x="354" y="210"/>
                </a:lnTo>
                <a:lnTo>
                  <a:pt x="352" y="210"/>
                </a:lnTo>
                <a:lnTo>
                  <a:pt x="352" y="208"/>
                </a:lnTo>
                <a:lnTo>
                  <a:pt x="352" y="208"/>
                </a:lnTo>
                <a:lnTo>
                  <a:pt x="352" y="208"/>
                </a:lnTo>
                <a:lnTo>
                  <a:pt x="352" y="208"/>
                </a:lnTo>
                <a:lnTo>
                  <a:pt x="352" y="206"/>
                </a:lnTo>
                <a:lnTo>
                  <a:pt x="352" y="206"/>
                </a:lnTo>
                <a:lnTo>
                  <a:pt x="352" y="206"/>
                </a:lnTo>
                <a:lnTo>
                  <a:pt x="352" y="206"/>
                </a:lnTo>
                <a:lnTo>
                  <a:pt x="350" y="204"/>
                </a:lnTo>
                <a:lnTo>
                  <a:pt x="350" y="204"/>
                </a:lnTo>
                <a:lnTo>
                  <a:pt x="350" y="204"/>
                </a:lnTo>
                <a:lnTo>
                  <a:pt x="350" y="204"/>
                </a:lnTo>
                <a:close/>
                <a:moveTo>
                  <a:pt x="192" y="198"/>
                </a:moveTo>
                <a:lnTo>
                  <a:pt x="192" y="198"/>
                </a:lnTo>
                <a:lnTo>
                  <a:pt x="192" y="200"/>
                </a:lnTo>
                <a:lnTo>
                  <a:pt x="192" y="200"/>
                </a:lnTo>
                <a:lnTo>
                  <a:pt x="192" y="200"/>
                </a:lnTo>
                <a:lnTo>
                  <a:pt x="190" y="200"/>
                </a:lnTo>
                <a:lnTo>
                  <a:pt x="190" y="202"/>
                </a:lnTo>
                <a:lnTo>
                  <a:pt x="190" y="202"/>
                </a:lnTo>
                <a:lnTo>
                  <a:pt x="190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lnTo>
                  <a:pt x="188" y="204"/>
                </a:lnTo>
                <a:lnTo>
                  <a:pt x="188" y="206"/>
                </a:lnTo>
                <a:lnTo>
                  <a:pt x="188" y="206"/>
                </a:lnTo>
                <a:lnTo>
                  <a:pt x="188" y="206"/>
                </a:lnTo>
                <a:lnTo>
                  <a:pt x="188" y="206"/>
                </a:lnTo>
                <a:lnTo>
                  <a:pt x="188" y="208"/>
                </a:lnTo>
                <a:lnTo>
                  <a:pt x="188" y="208"/>
                </a:lnTo>
                <a:lnTo>
                  <a:pt x="188" y="208"/>
                </a:lnTo>
                <a:lnTo>
                  <a:pt x="188" y="208"/>
                </a:lnTo>
                <a:lnTo>
                  <a:pt x="196" y="212"/>
                </a:lnTo>
                <a:lnTo>
                  <a:pt x="196" y="212"/>
                </a:lnTo>
                <a:lnTo>
                  <a:pt x="198" y="212"/>
                </a:lnTo>
                <a:lnTo>
                  <a:pt x="198" y="212"/>
                </a:lnTo>
                <a:lnTo>
                  <a:pt x="198" y="212"/>
                </a:lnTo>
                <a:lnTo>
                  <a:pt x="198" y="210"/>
                </a:lnTo>
                <a:lnTo>
                  <a:pt x="198" y="210"/>
                </a:lnTo>
                <a:lnTo>
                  <a:pt x="198" y="210"/>
                </a:lnTo>
                <a:lnTo>
                  <a:pt x="198" y="210"/>
                </a:lnTo>
                <a:lnTo>
                  <a:pt x="198" y="208"/>
                </a:lnTo>
                <a:lnTo>
                  <a:pt x="198" y="208"/>
                </a:lnTo>
                <a:lnTo>
                  <a:pt x="200" y="208"/>
                </a:lnTo>
                <a:lnTo>
                  <a:pt x="200" y="208"/>
                </a:lnTo>
                <a:lnTo>
                  <a:pt x="200" y="206"/>
                </a:lnTo>
                <a:lnTo>
                  <a:pt x="200" y="206"/>
                </a:lnTo>
                <a:lnTo>
                  <a:pt x="200" y="206"/>
                </a:lnTo>
                <a:lnTo>
                  <a:pt x="200" y="206"/>
                </a:lnTo>
                <a:lnTo>
                  <a:pt x="200" y="204"/>
                </a:lnTo>
                <a:lnTo>
                  <a:pt x="200" y="204"/>
                </a:lnTo>
                <a:lnTo>
                  <a:pt x="202" y="204"/>
                </a:lnTo>
                <a:lnTo>
                  <a:pt x="202" y="204"/>
                </a:lnTo>
                <a:lnTo>
                  <a:pt x="192" y="198"/>
                </a:lnTo>
                <a:close/>
                <a:moveTo>
                  <a:pt x="265" y="186"/>
                </a:moveTo>
                <a:lnTo>
                  <a:pt x="265" y="194"/>
                </a:lnTo>
                <a:lnTo>
                  <a:pt x="257" y="196"/>
                </a:lnTo>
                <a:lnTo>
                  <a:pt x="251" y="198"/>
                </a:lnTo>
                <a:lnTo>
                  <a:pt x="247" y="202"/>
                </a:lnTo>
                <a:lnTo>
                  <a:pt x="243" y="208"/>
                </a:lnTo>
                <a:lnTo>
                  <a:pt x="241" y="214"/>
                </a:lnTo>
                <a:lnTo>
                  <a:pt x="239" y="220"/>
                </a:lnTo>
                <a:lnTo>
                  <a:pt x="241" y="228"/>
                </a:lnTo>
                <a:lnTo>
                  <a:pt x="243" y="236"/>
                </a:lnTo>
                <a:lnTo>
                  <a:pt x="247" y="240"/>
                </a:lnTo>
                <a:lnTo>
                  <a:pt x="251" y="244"/>
                </a:lnTo>
                <a:lnTo>
                  <a:pt x="253" y="248"/>
                </a:lnTo>
                <a:lnTo>
                  <a:pt x="259" y="252"/>
                </a:lnTo>
                <a:lnTo>
                  <a:pt x="267" y="256"/>
                </a:lnTo>
                <a:lnTo>
                  <a:pt x="271" y="260"/>
                </a:lnTo>
                <a:lnTo>
                  <a:pt x="275" y="263"/>
                </a:lnTo>
                <a:lnTo>
                  <a:pt x="275" y="267"/>
                </a:lnTo>
                <a:lnTo>
                  <a:pt x="275" y="275"/>
                </a:lnTo>
                <a:lnTo>
                  <a:pt x="275" y="279"/>
                </a:lnTo>
                <a:lnTo>
                  <a:pt x="275" y="281"/>
                </a:lnTo>
                <a:lnTo>
                  <a:pt x="273" y="281"/>
                </a:lnTo>
                <a:lnTo>
                  <a:pt x="271" y="283"/>
                </a:lnTo>
                <a:lnTo>
                  <a:pt x="269" y="281"/>
                </a:lnTo>
                <a:lnTo>
                  <a:pt x="267" y="279"/>
                </a:lnTo>
                <a:lnTo>
                  <a:pt x="267" y="277"/>
                </a:lnTo>
                <a:lnTo>
                  <a:pt x="267" y="273"/>
                </a:lnTo>
                <a:lnTo>
                  <a:pt x="265" y="267"/>
                </a:lnTo>
                <a:lnTo>
                  <a:pt x="265" y="262"/>
                </a:lnTo>
                <a:lnTo>
                  <a:pt x="241" y="262"/>
                </a:lnTo>
                <a:lnTo>
                  <a:pt x="241" y="265"/>
                </a:lnTo>
                <a:lnTo>
                  <a:pt x="241" y="273"/>
                </a:lnTo>
                <a:lnTo>
                  <a:pt x="243" y="281"/>
                </a:lnTo>
                <a:lnTo>
                  <a:pt x="245" y="285"/>
                </a:lnTo>
                <a:lnTo>
                  <a:pt x="247" y="289"/>
                </a:lnTo>
                <a:lnTo>
                  <a:pt x="253" y="293"/>
                </a:lnTo>
                <a:lnTo>
                  <a:pt x="259" y="297"/>
                </a:lnTo>
                <a:lnTo>
                  <a:pt x="265" y="297"/>
                </a:lnTo>
                <a:lnTo>
                  <a:pt x="265" y="307"/>
                </a:lnTo>
                <a:lnTo>
                  <a:pt x="277" y="307"/>
                </a:lnTo>
                <a:lnTo>
                  <a:pt x="277" y="297"/>
                </a:lnTo>
                <a:lnTo>
                  <a:pt x="285" y="295"/>
                </a:lnTo>
                <a:lnTo>
                  <a:pt x="293" y="293"/>
                </a:lnTo>
                <a:lnTo>
                  <a:pt x="297" y="289"/>
                </a:lnTo>
                <a:lnTo>
                  <a:pt x="301" y="283"/>
                </a:lnTo>
                <a:lnTo>
                  <a:pt x="303" y="275"/>
                </a:lnTo>
                <a:lnTo>
                  <a:pt x="305" y="267"/>
                </a:lnTo>
                <a:lnTo>
                  <a:pt x="303" y="260"/>
                </a:lnTo>
                <a:lnTo>
                  <a:pt x="301" y="254"/>
                </a:lnTo>
                <a:lnTo>
                  <a:pt x="299" y="248"/>
                </a:lnTo>
                <a:lnTo>
                  <a:pt x="295" y="244"/>
                </a:lnTo>
                <a:lnTo>
                  <a:pt x="293" y="242"/>
                </a:lnTo>
                <a:lnTo>
                  <a:pt x="289" y="238"/>
                </a:lnTo>
                <a:lnTo>
                  <a:pt x="283" y="236"/>
                </a:lnTo>
                <a:lnTo>
                  <a:pt x="275" y="230"/>
                </a:lnTo>
                <a:lnTo>
                  <a:pt x="271" y="228"/>
                </a:lnTo>
                <a:lnTo>
                  <a:pt x="269" y="226"/>
                </a:lnTo>
                <a:lnTo>
                  <a:pt x="267" y="222"/>
                </a:lnTo>
                <a:lnTo>
                  <a:pt x="267" y="218"/>
                </a:lnTo>
                <a:lnTo>
                  <a:pt x="267" y="214"/>
                </a:lnTo>
                <a:lnTo>
                  <a:pt x="267" y="212"/>
                </a:lnTo>
                <a:lnTo>
                  <a:pt x="269" y="210"/>
                </a:lnTo>
                <a:lnTo>
                  <a:pt x="271" y="210"/>
                </a:lnTo>
                <a:lnTo>
                  <a:pt x="273" y="210"/>
                </a:lnTo>
                <a:lnTo>
                  <a:pt x="275" y="212"/>
                </a:lnTo>
                <a:lnTo>
                  <a:pt x="275" y="216"/>
                </a:lnTo>
                <a:lnTo>
                  <a:pt x="275" y="220"/>
                </a:lnTo>
                <a:lnTo>
                  <a:pt x="275" y="226"/>
                </a:lnTo>
                <a:lnTo>
                  <a:pt x="301" y="226"/>
                </a:lnTo>
                <a:lnTo>
                  <a:pt x="301" y="222"/>
                </a:lnTo>
                <a:lnTo>
                  <a:pt x="301" y="220"/>
                </a:lnTo>
                <a:lnTo>
                  <a:pt x="301" y="214"/>
                </a:lnTo>
                <a:lnTo>
                  <a:pt x="299" y="208"/>
                </a:lnTo>
                <a:lnTo>
                  <a:pt x="295" y="202"/>
                </a:lnTo>
                <a:lnTo>
                  <a:pt x="291" y="198"/>
                </a:lnTo>
                <a:lnTo>
                  <a:pt x="285" y="196"/>
                </a:lnTo>
                <a:lnTo>
                  <a:pt x="277" y="194"/>
                </a:lnTo>
                <a:lnTo>
                  <a:pt x="277" y="186"/>
                </a:lnTo>
                <a:lnTo>
                  <a:pt x="265" y="186"/>
                </a:lnTo>
                <a:close/>
                <a:moveTo>
                  <a:pt x="331" y="176"/>
                </a:moveTo>
                <a:lnTo>
                  <a:pt x="323" y="184"/>
                </a:lnTo>
                <a:lnTo>
                  <a:pt x="325" y="184"/>
                </a:lnTo>
                <a:lnTo>
                  <a:pt x="325" y="186"/>
                </a:lnTo>
                <a:lnTo>
                  <a:pt x="325" y="186"/>
                </a:lnTo>
                <a:lnTo>
                  <a:pt x="325" y="186"/>
                </a:lnTo>
                <a:lnTo>
                  <a:pt x="325" y="186"/>
                </a:lnTo>
                <a:lnTo>
                  <a:pt x="325" y="186"/>
                </a:lnTo>
                <a:lnTo>
                  <a:pt x="327" y="186"/>
                </a:lnTo>
                <a:lnTo>
                  <a:pt x="327" y="188"/>
                </a:lnTo>
                <a:lnTo>
                  <a:pt x="327" y="188"/>
                </a:lnTo>
                <a:lnTo>
                  <a:pt x="327" y="188"/>
                </a:lnTo>
                <a:lnTo>
                  <a:pt x="327" y="188"/>
                </a:lnTo>
                <a:lnTo>
                  <a:pt x="329" y="190"/>
                </a:lnTo>
                <a:lnTo>
                  <a:pt x="329" y="190"/>
                </a:lnTo>
                <a:lnTo>
                  <a:pt x="329" y="190"/>
                </a:lnTo>
                <a:lnTo>
                  <a:pt x="329" y="190"/>
                </a:lnTo>
                <a:lnTo>
                  <a:pt x="329" y="190"/>
                </a:lnTo>
                <a:lnTo>
                  <a:pt x="329" y="190"/>
                </a:lnTo>
                <a:lnTo>
                  <a:pt x="331" y="192"/>
                </a:lnTo>
                <a:lnTo>
                  <a:pt x="331" y="192"/>
                </a:lnTo>
                <a:lnTo>
                  <a:pt x="331" y="192"/>
                </a:lnTo>
                <a:lnTo>
                  <a:pt x="339" y="184"/>
                </a:lnTo>
                <a:lnTo>
                  <a:pt x="339" y="184"/>
                </a:lnTo>
                <a:lnTo>
                  <a:pt x="339" y="184"/>
                </a:lnTo>
                <a:lnTo>
                  <a:pt x="337" y="184"/>
                </a:lnTo>
                <a:lnTo>
                  <a:pt x="337" y="184"/>
                </a:lnTo>
                <a:lnTo>
                  <a:pt x="337" y="182"/>
                </a:lnTo>
                <a:lnTo>
                  <a:pt x="337" y="182"/>
                </a:lnTo>
                <a:lnTo>
                  <a:pt x="335" y="182"/>
                </a:lnTo>
                <a:lnTo>
                  <a:pt x="335" y="182"/>
                </a:lnTo>
                <a:lnTo>
                  <a:pt x="335" y="180"/>
                </a:lnTo>
                <a:lnTo>
                  <a:pt x="335" y="180"/>
                </a:lnTo>
                <a:lnTo>
                  <a:pt x="335" y="180"/>
                </a:lnTo>
                <a:lnTo>
                  <a:pt x="333" y="180"/>
                </a:lnTo>
                <a:lnTo>
                  <a:pt x="333" y="180"/>
                </a:lnTo>
                <a:lnTo>
                  <a:pt x="333" y="180"/>
                </a:lnTo>
                <a:lnTo>
                  <a:pt x="333" y="178"/>
                </a:lnTo>
                <a:lnTo>
                  <a:pt x="333" y="178"/>
                </a:lnTo>
                <a:lnTo>
                  <a:pt x="331" y="178"/>
                </a:lnTo>
                <a:lnTo>
                  <a:pt x="331" y="178"/>
                </a:lnTo>
                <a:lnTo>
                  <a:pt x="331" y="178"/>
                </a:lnTo>
                <a:lnTo>
                  <a:pt x="331" y="176"/>
                </a:lnTo>
                <a:close/>
                <a:moveTo>
                  <a:pt x="158" y="174"/>
                </a:moveTo>
                <a:lnTo>
                  <a:pt x="142" y="208"/>
                </a:lnTo>
                <a:lnTo>
                  <a:pt x="138" y="244"/>
                </a:lnTo>
                <a:lnTo>
                  <a:pt x="142" y="279"/>
                </a:lnTo>
                <a:lnTo>
                  <a:pt x="156" y="311"/>
                </a:lnTo>
                <a:lnTo>
                  <a:pt x="176" y="339"/>
                </a:lnTo>
                <a:lnTo>
                  <a:pt x="182" y="343"/>
                </a:lnTo>
                <a:lnTo>
                  <a:pt x="107" y="345"/>
                </a:lnTo>
                <a:lnTo>
                  <a:pt x="31" y="341"/>
                </a:lnTo>
                <a:lnTo>
                  <a:pt x="25" y="339"/>
                </a:lnTo>
                <a:lnTo>
                  <a:pt x="20" y="337"/>
                </a:lnTo>
                <a:lnTo>
                  <a:pt x="16" y="333"/>
                </a:lnTo>
                <a:lnTo>
                  <a:pt x="14" y="329"/>
                </a:lnTo>
                <a:lnTo>
                  <a:pt x="14" y="323"/>
                </a:lnTo>
                <a:lnTo>
                  <a:pt x="14" y="279"/>
                </a:lnTo>
                <a:lnTo>
                  <a:pt x="14" y="275"/>
                </a:lnTo>
                <a:lnTo>
                  <a:pt x="16" y="269"/>
                </a:lnTo>
                <a:lnTo>
                  <a:pt x="20" y="265"/>
                </a:lnTo>
                <a:lnTo>
                  <a:pt x="25" y="263"/>
                </a:lnTo>
                <a:lnTo>
                  <a:pt x="31" y="263"/>
                </a:lnTo>
                <a:lnTo>
                  <a:pt x="87" y="260"/>
                </a:lnTo>
                <a:lnTo>
                  <a:pt x="53" y="256"/>
                </a:lnTo>
                <a:lnTo>
                  <a:pt x="47" y="256"/>
                </a:lnTo>
                <a:lnTo>
                  <a:pt x="41" y="252"/>
                </a:lnTo>
                <a:lnTo>
                  <a:pt x="37" y="248"/>
                </a:lnTo>
                <a:lnTo>
                  <a:pt x="35" y="244"/>
                </a:lnTo>
                <a:lnTo>
                  <a:pt x="35" y="238"/>
                </a:lnTo>
                <a:lnTo>
                  <a:pt x="35" y="196"/>
                </a:lnTo>
                <a:lnTo>
                  <a:pt x="35" y="190"/>
                </a:lnTo>
                <a:lnTo>
                  <a:pt x="37" y="186"/>
                </a:lnTo>
                <a:lnTo>
                  <a:pt x="41" y="182"/>
                </a:lnTo>
                <a:lnTo>
                  <a:pt x="47" y="180"/>
                </a:lnTo>
                <a:lnTo>
                  <a:pt x="53" y="178"/>
                </a:lnTo>
                <a:lnTo>
                  <a:pt x="158" y="174"/>
                </a:lnTo>
                <a:close/>
                <a:moveTo>
                  <a:pt x="214" y="174"/>
                </a:moveTo>
                <a:lnTo>
                  <a:pt x="214" y="174"/>
                </a:lnTo>
                <a:lnTo>
                  <a:pt x="214" y="174"/>
                </a:lnTo>
                <a:lnTo>
                  <a:pt x="212" y="174"/>
                </a:lnTo>
                <a:lnTo>
                  <a:pt x="212" y="174"/>
                </a:lnTo>
                <a:lnTo>
                  <a:pt x="212" y="176"/>
                </a:lnTo>
                <a:lnTo>
                  <a:pt x="212" y="176"/>
                </a:lnTo>
                <a:lnTo>
                  <a:pt x="212" y="176"/>
                </a:lnTo>
                <a:lnTo>
                  <a:pt x="210" y="176"/>
                </a:lnTo>
                <a:lnTo>
                  <a:pt x="210" y="176"/>
                </a:lnTo>
                <a:lnTo>
                  <a:pt x="210" y="176"/>
                </a:lnTo>
                <a:lnTo>
                  <a:pt x="210" y="178"/>
                </a:lnTo>
                <a:lnTo>
                  <a:pt x="210" y="178"/>
                </a:lnTo>
                <a:lnTo>
                  <a:pt x="208" y="178"/>
                </a:lnTo>
                <a:lnTo>
                  <a:pt x="208" y="178"/>
                </a:lnTo>
                <a:lnTo>
                  <a:pt x="208" y="178"/>
                </a:lnTo>
                <a:lnTo>
                  <a:pt x="208" y="180"/>
                </a:lnTo>
                <a:lnTo>
                  <a:pt x="208" y="180"/>
                </a:lnTo>
                <a:lnTo>
                  <a:pt x="206" y="180"/>
                </a:lnTo>
                <a:lnTo>
                  <a:pt x="206" y="180"/>
                </a:lnTo>
                <a:lnTo>
                  <a:pt x="214" y="188"/>
                </a:lnTo>
                <a:lnTo>
                  <a:pt x="214" y="188"/>
                </a:lnTo>
                <a:lnTo>
                  <a:pt x="214" y="188"/>
                </a:lnTo>
                <a:lnTo>
                  <a:pt x="214" y="188"/>
                </a:lnTo>
                <a:lnTo>
                  <a:pt x="214" y="186"/>
                </a:lnTo>
                <a:lnTo>
                  <a:pt x="214" y="186"/>
                </a:lnTo>
                <a:lnTo>
                  <a:pt x="216" y="186"/>
                </a:lnTo>
                <a:lnTo>
                  <a:pt x="216" y="186"/>
                </a:lnTo>
                <a:lnTo>
                  <a:pt x="216" y="186"/>
                </a:lnTo>
                <a:lnTo>
                  <a:pt x="216" y="186"/>
                </a:lnTo>
                <a:lnTo>
                  <a:pt x="216" y="184"/>
                </a:lnTo>
                <a:lnTo>
                  <a:pt x="216" y="184"/>
                </a:lnTo>
                <a:lnTo>
                  <a:pt x="218" y="184"/>
                </a:lnTo>
                <a:lnTo>
                  <a:pt x="218" y="184"/>
                </a:lnTo>
                <a:lnTo>
                  <a:pt x="218" y="184"/>
                </a:lnTo>
                <a:lnTo>
                  <a:pt x="218" y="184"/>
                </a:lnTo>
                <a:lnTo>
                  <a:pt x="218" y="184"/>
                </a:lnTo>
                <a:lnTo>
                  <a:pt x="220" y="182"/>
                </a:lnTo>
                <a:lnTo>
                  <a:pt x="220" y="182"/>
                </a:lnTo>
                <a:lnTo>
                  <a:pt x="220" y="182"/>
                </a:lnTo>
                <a:lnTo>
                  <a:pt x="220" y="182"/>
                </a:lnTo>
                <a:lnTo>
                  <a:pt x="220" y="182"/>
                </a:lnTo>
                <a:lnTo>
                  <a:pt x="214" y="174"/>
                </a:lnTo>
                <a:close/>
                <a:moveTo>
                  <a:pt x="303" y="160"/>
                </a:moveTo>
                <a:lnTo>
                  <a:pt x="299" y="170"/>
                </a:lnTo>
                <a:lnTo>
                  <a:pt x="299" y="170"/>
                </a:lnTo>
                <a:lnTo>
                  <a:pt x="299" y="170"/>
                </a:lnTo>
                <a:lnTo>
                  <a:pt x="299" y="170"/>
                </a:lnTo>
                <a:lnTo>
                  <a:pt x="301" y="170"/>
                </a:lnTo>
                <a:lnTo>
                  <a:pt x="301" y="170"/>
                </a:lnTo>
                <a:lnTo>
                  <a:pt x="301" y="170"/>
                </a:lnTo>
                <a:lnTo>
                  <a:pt x="301" y="170"/>
                </a:lnTo>
                <a:lnTo>
                  <a:pt x="303" y="170"/>
                </a:lnTo>
                <a:lnTo>
                  <a:pt x="303" y="170"/>
                </a:lnTo>
                <a:lnTo>
                  <a:pt x="303" y="172"/>
                </a:lnTo>
                <a:lnTo>
                  <a:pt x="303" y="172"/>
                </a:lnTo>
                <a:lnTo>
                  <a:pt x="303" y="172"/>
                </a:lnTo>
                <a:lnTo>
                  <a:pt x="305" y="172"/>
                </a:lnTo>
                <a:lnTo>
                  <a:pt x="305" y="172"/>
                </a:lnTo>
                <a:lnTo>
                  <a:pt x="305" y="172"/>
                </a:lnTo>
                <a:lnTo>
                  <a:pt x="305" y="172"/>
                </a:lnTo>
                <a:lnTo>
                  <a:pt x="307" y="172"/>
                </a:lnTo>
                <a:lnTo>
                  <a:pt x="307" y="172"/>
                </a:lnTo>
                <a:lnTo>
                  <a:pt x="307" y="174"/>
                </a:lnTo>
                <a:lnTo>
                  <a:pt x="307" y="174"/>
                </a:lnTo>
                <a:lnTo>
                  <a:pt x="307" y="174"/>
                </a:lnTo>
                <a:lnTo>
                  <a:pt x="313" y="164"/>
                </a:lnTo>
                <a:lnTo>
                  <a:pt x="313" y="164"/>
                </a:lnTo>
                <a:lnTo>
                  <a:pt x="311" y="164"/>
                </a:lnTo>
                <a:lnTo>
                  <a:pt x="311" y="164"/>
                </a:lnTo>
                <a:lnTo>
                  <a:pt x="311" y="164"/>
                </a:lnTo>
                <a:lnTo>
                  <a:pt x="311" y="162"/>
                </a:lnTo>
                <a:lnTo>
                  <a:pt x="309" y="162"/>
                </a:lnTo>
                <a:lnTo>
                  <a:pt x="309" y="162"/>
                </a:lnTo>
                <a:lnTo>
                  <a:pt x="309" y="162"/>
                </a:lnTo>
                <a:lnTo>
                  <a:pt x="309" y="162"/>
                </a:lnTo>
                <a:lnTo>
                  <a:pt x="307" y="162"/>
                </a:lnTo>
                <a:lnTo>
                  <a:pt x="307" y="162"/>
                </a:lnTo>
                <a:lnTo>
                  <a:pt x="307" y="162"/>
                </a:lnTo>
                <a:lnTo>
                  <a:pt x="307" y="162"/>
                </a:lnTo>
                <a:lnTo>
                  <a:pt x="305" y="160"/>
                </a:lnTo>
                <a:lnTo>
                  <a:pt x="305" y="160"/>
                </a:lnTo>
                <a:lnTo>
                  <a:pt x="305" y="160"/>
                </a:lnTo>
                <a:lnTo>
                  <a:pt x="303" y="160"/>
                </a:lnTo>
                <a:lnTo>
                  <a:pt x="303" y="160"/>
                </a:lnTo>
                <a:lnTo>
                  <a:pt x="303" y="160"/>
                </a:lnTo>
                <a:lnTo>
                  <a:pt x="303" y="160"/>
                </a:lnTo>
                <a:close/>
                <a:moveTo>
                  <a:pt x="243" y="158"/>
                </a:moveTo>
                <a:lnTo>
                  <a:pt x="241" y="158"/>
                </a:lnTo>
                <a:lnTo>
                  <a:pt x="241" y="158"/>
                </a:lnTo>
                <a:lnTo>
                  <a:pt x="241" y="158"/>
                </a:lnTo>
                <a:lnTo>
                  <a:pt x="241" y="158"/>
                </a:lnTo>
                <a:lnTo>
                  <a:pt x="239" y="158"/>
                </a:lnTo>
                <a:lnTo>
                  <a:pt x="239" y="158"/>
                </a:lnTo>
                <a:lnTo>
                  <a:pt x="239" y="160"/>
                </a:lnTo>
                <a:lnTo>
                  <a:pt x="238" y="160"/>
                </a:lnTo>
                <a:lnTo>
                  <a:pt x="238" y="160"/>
                </a:lnTo>
                <a:lnTo>
                  <a:pt x="238" y="160"/>
                </a:lnTo>
                <a:lnTo>
                  <a:pt x="238" y="160"/>
                </a:lnTo>
                <a:lnTo>
                  <a:pt x="236" y="160"/>
                </a:lnTo>
                <a:lnTo>
                  <a:pt x="236" y="160"/>
                </a:lnTo>
                <a:lnTo>
                  <a:pt x="236" y="160"/>
                </a:lnTo>
                <a:lnTo>
                  <a:pt x="234" y="160"/>
                </a:lnTo>
                <a:lnTo>
                  <a:pt x="234" y="162"/>
                </a:lnTo>
                <a:lnTo>
                  <a:pt x="234" y="162"/>
                </a:lnTo>
                <a:lnTo>
                  <a:pt x="234" y="162"/>
                </a:lnTo>
                <a:lnTo>
                  <a:pt x="232" y="162"/>
                </a:lnTo>
                <a:lnTo>
                  <a:pt x="232" y="162"/>
                </a:lnTo>
                <a:lnTo>
                  <a:pt x="238" y="172"/>
                </a:lnTo>
                <a:lnTo>
                  <a:pt x="238" y="172"/>
                </a:lnTo>
                <a:lnTo>
                  <a:pt x="238" y="172"/>
                </a:lnTo>
                <a:lnTo>
                  <a:pt x="238" y="170"/>
                </a:lnTo>
                <a:lnTo>
                  <a:pt x="238" y="170"/>
                </a:lnTo>
                <a:lnTo>
                  <a:pt x="238" y="170"/>
                </a:lnTo>
                <a:lnTo>
                  <a:pt x="239" y="170"/>
                </a:lnTo>
                <a:lnTo>
                  <a:pt x="239" y="170"/>
                </a:lnTo>
                <a:lnTo>
                  <a:pt x="239" y="170"/>
                </a:lnTo>
                <a:lnTo>
                  <a:pt x="239" y="170"/>
                </a:lnTo>
                <a:lnTo>
                  <a:pt x="241" y="170"/>
                </a:lnTo>
                <a:lnTo>
                  <a:pt x="241" y="170"/>
                </a:lnTo>
                <a:lnTo>
                  <a:pt x="241" y="170"/>
                </a:lnTo>
                <a:lnTo>
                  <a:pt x="241" y="170"/>
                </a:lnTo>
                <a:lnTo>
                  <a:pt x="243" y="168"/>
                </a:lnTo>
                <a:lnTo>
                  <a:pt x="243" y="168"/>
                </a:lnTo>
                <a:lnTo>
                  <a:pt x="243" y="168"/>
                </a:lnTo>
                <a:lnTo>
                  <a:pt x="243" y="168"/>
                </a:lnTo>
                <a:lnTo>
                  <a:pt x="243" y="168"/>
                </a:lnTo>
                <a:lnTo>
                  <a:pt x="245" y="168"/>
                </a:lnTo>
                <a:lnTo>
                  <a:pt x="245" y="168"/>
                </a:lnTo>
                <a:lnTo>
                  <a:pt x="245" y="168"/>
                </a:lnTo>
                <a:lnTo>
                  <a:pt x="243" y="158"/>
                </a:lnTo>
                <a:close/>
                <a:moveTo>
                  <a:pt x="271" y="154"/>
                </a:moveTo>
                <a:lnTo>
                  <a:pt x="261" y="154"/>
                </a:lnTo>
                <a:lnTo>
                  <a:pt x="263" y="166"/>
                </a:lnTo>
                <a:lnTo>
                  <a:pt x="271" y="166"/>
                </a:lnTo>
                <a:lnTo>
                  <a:pt x="281" y="166"/>
                </a:lnTo>
                <a:lnTo>
                  <a:pt x="283" y="154"/>
                </a:lnTo>
                <a:lnTo>
                  <a:pt x="271" y="154"/>
                </a:lnTo>
                <a:close/>
                <a:moveTo>
                  <a:pt x="269" y="135"/>
                </a:moveTo>
                <a:lnTo>
                  <a:pt x="305" y="141"/>
                </a:lnTo>
                <a:lnTo>
                  <a:pt x="335" y="156"/>
                </a:lnTo>
                <a:lnTo>
                  <a:pt x="358" y="180"/>
                </a:lnTo>
                <a:lnTo>
                  <a:pt x="374" y="210"/>
                </a:lnTo>
                <a:lnTo>
                  <a:pt x="380" y="244"/>
                </a:lnTo>
                <a:lnTo>
                  <a:pt x="374" y="279"/>
                </a:lnTo>
                <a:lnTo>
                  <a:pt x="358" y="309"/>
                </a:lnTo>
                <a:lnTo>
                  <a:pt x="335" y="333"/>
                </a:lnTo>
                <a:lnTo>
                  <a:pt x="305" y="349"/>
                </a:lnTo>
                <a:lnTo>
                  <a:pt x="269" y="355"/>
                </a:lnTo>
                <a:lnTo>
                  <a:pt x="236" y="349"/>
                </a:lnTo>
                <a:lnTo>
                  <a:pt x="206" y="333"/>
                </a:lnTo>
                <a:lnTo>
                  <a:pt x="182" y="309"/>
                </a:lnTo>
                <a:lnTo>
                  <a:pt x="166" y="279"/>
                </a:lnTo>
                <a:lnTo>
                  <a:pt x="160" y="244"/>
                </a:lnTo>
                <a:lnTo>
                  <a:pt x="166" y="210"/>
                </a:lnTo>
                <a:lnTo>
                  <a:pt x="182" y="180"/>
                </a:lnTo>
                <a:lnTo>
                  <a:pt x="206" y="156"/>
                </a:lnTo>
                <a:lnTo>
                  <a:pt x="236" y="141"/>
                </a:lnTo>
                <a:lnTo>
                  <a:pt x="269" y="135"/>
                </a:lnTo>
                <a:close/>
                <a:moveTo>
                  <a:pt x="125" y="0"/>
                </a:moveTo>
                <a:lnTo>
                  <a:pt x="212" y="4"/>
                </a:lnTo>
                <a:lnTo>
                  <a:pt x="218" y="6"/>
                </a:lnTo>
                <a:lnTo>
                  <a:pt x="222" y="8"/>
                </a:lnTo>
                <a:lnTo>
                  <a:pt x="226" y="12"/>
                </a:lnTo>
                <a:lnTo>
                  <a:pt x="228" y="16"/>
                </a:lnTo>
                <a:lnTo>
                  <a:pt x="230" y="22"/>
                </a:lnTo>
                <a:lnTo>
                  <a:pt x="230" y="63"/>
                </a:lnTo>
                <a:lnTo>
                  <a:pt x="228" y="69"/>
                </a:lnTo>
                <a:lnTo>
                  <a:pt x="226" y="73"/>
                </a:lnTo>
                <a:lnTo>
                  <a:pt x="222" y="77"/>
                </a:lnTo>
                <a:lnTo>
                  <a:pt x="218" y="81"/>
                </a:lnTo>
                <a:lnTo>
                  <a:pt x="212" y="81"/>
                </a:lnTo>
                <a:lnTo>
                  <a:pt x="148" y="85"/>
                </a:lnTo>
                <a:lnTo>
                  <a:pt x="190" y="89"/>
                </a:lnTo>
                <a:lnTo>
                  <a:pt x="196" y="91"/>
                </a:lnTo>
                <a:lnTo>
                  <a:pt x="202" y="93"/>
                </a:lnTo>
                <a:lnTo>
                  <a:pt x="206" y="97"/>
                </a:lnTo>
                <a:lnTo>
                  <a:pt x="208" y="101"/>
                </a:lnTo>
                <a:lnTo>
                  <a:pt x="208" y="107"/>
                </a:lnTo>
                <a:lnTo>
                  <a:pt x="208" y="127"/>
                </a:lnTo>
                <a:lnTo>
                  <a:pt x="192" y="139"/>
                </a:lnTo>
                <a:lnTo>
                  <a:pt x="176" y="150"/>
                </a:lnTo>
                <a:lnTo>
                  <a:pt x="168" y="160"/>
                </a:lnTo>
                <a:lnTo>
                  <a:pt x="160" y="168"/>
                </a:lnTo>
                <a:lnTo>
                  <a:pt x="89" y="170"/>
                </a:lnTo>
                <a:lnTo>
                  <a:pt x="18" y="166"/>
                </a:lnTo>
                <a:lnTo>
                  <a:pt x="12" y="164"/>
                </a:lnTo>
                <a:lnTo>
                  <a:pt x="8" y="162"/>
                </a:lnTo>
                <a:lnTo>
                  <a:pt x="4" y="158"/>
                </a:lnTo>
                <a:lnTo>
                  <a:pt x="2" y="154"/>
                </a:lnTo>
                <a:lnTo>
                  <a:pt x="0" y="148"/>
                </a:lnTo>
                <a:lnTo>
                  <a:pt x="0" y="107"/>
                </a:lnTo>
                <a:lnTo>
                  <a:pt x="2" y="101"/>
                </a:lnTo>
                <a:lnTo>
                  <a:pt x="4" y="97"/>
                </a:lnTo>
                <a:lnTo>
                  <a:pt x="8" y="93"/>
                </a:lnTo>
                <a:lnTo>
                  <a:pt x="12" y="91"/>
                </a:lnTo>
                <a:lnTo>
                  <a:pt x="18" y="89"/>
                </a:lnTo>
                <a:lnTo>
                  <a:pt x="81" y="85"/>
                </a:lnTo>
                <a:lnTo>
                  <a:pt x="39" y="81"/>
                </a:lnTo>
                <a:lnTo>
                  <a:pt x="33" y="81"/>
                </a:lnTo>
                <a:lnTo>
                  <a:pt x="27" y="77"/>
                </a:lnTo>
                <a:lnTo>
                  <a:pt x="23" y="73"/>
                </a:lnTo>
                <a:lnTo>
                  <a:pt x="21" y="69"/>
                </a:lnTo>
                <a:lnTo>
                  <a:pt x="21" y="63"/>
                </a:lnTo>
                <a:lnTo>
                  <a:pt x="21" y="22"/>
                </a:lnTo>
                <a:lnTo>
                  <a:pt x="21" y="16"/>
                </a:lnTo>
                <a:lnTo>
                  <a:pt x="23" y="12"/>
                </a:lnTo>
                <a:lnTo>
                  <a:pt x="27" y="8"/>
                </a:lnTo>
                <a:lnTo>
                  <a:pt x="33" y="6"/>
                </a:lnTo>
                <a:lnTo>
                  <a:pt x="39" y="4"/>
                </a:lnTo>
                <a:lnTo>
                  <a:pt x="12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08"/>
          <p:cNvSpPr>
            <a:spLocks noEditPoints="1"/>
          </p:cNvSpPr>
          <p:nvPr/>
        </p:nvSpPr>
        <p:spPr bwMode="auto">
          <a:xfrm>
            <a:off x="4497690" y="2704991"/>
            <a:ext cx="347663" cy="257175"/>
          </a:xfrm>
          <a:custGeom>
            <a:avLst/>
            <a:gdLst>
              <a:gd name="T0" fmla="*/ 260 w 438"/>
              <a:gd name="T1" fmla="*/ 222 h 323"/>
              <a:gd name="T2" fmla="*/ 410 w 438"/>
              <a:gd name="T3" fmla="*/ 222 h 323"/>
              <a:gd name="T4" fmla="*/ 438 w 438"/>
              <a:gd name="T5" fmla="*/ 323 h 323"/>
              <a:gd name="T6" fmla="*/ 234 w 438"/>
              <a:gd name="T7" fmla="*/ 323 h 323"/>
              <a:gd name="T8" fmla="*/ 260 w 438"/>
              <a:gd name="T9" fmla="*/ 222 h 323"/>
              <a:gd name="T10" fmla="*/ 28 w 438"/>
              <a:gd name="T11" fmla="*/ 222 h 323"/>
              <a:gd name="T12" fmla="*/ 178 w 438"/>
              <a:gd name="T13" fmla="*/ 222 h 323"/>
              <a:gd name="T14" fmla="*/ 204 w 438"/>
              <a:gd name="T15" fmla="*/ 323 h 323"/>
              <a:gd name="T16" fmla="*/ 0 w 438"/>
              <a:gd name="T17" fmla="*/ 323 h 323"/>
              <a:gd name="T18" fmla="*/ 28 w 438"/>
              <a:gd name="T19" fmla="*/ 222 h 323"/>
              <a:gd name="T20" fmla="*/ 363 w 438"/>
              <a:gd name="T21" fmla="*/ 135 h 323"/>
              <a:gd name="T22" fmla="*/ 371 w 438"/>
              <a:gd name="T23" fmla="*/ 170 h 323"/>
              <a:gd name="T24" fmla="*/ 406 w 438"/>
              <a:gd name="T25" fmla="*/ 176 h 323"/>
              <a:gd name="T26" fmla="*/ 371 w 438"/>
              <a:gd name="T27" fmla="*/ 182 h 323"/>
              <a:gd name="T28" fmla="*/ 363 w 438"/>
              <a:gd name="T29" fmla="*/ 218 h 323"/>
              <a:gd name="T30" fmla="*/ 357 w 438"/>
              <a:gd name="T31" fmla="*/ 182 h 323"/>
              <a:gd name="T32" fmla="*/ 321 w 438"/>
              <a:gd name="T33" fmla="*/ 176 h 323"/>
              <a:gd name="T34" fmla="*/ 357 w 438"/>
              <a:gd name="T35" fmla="*/ 170 h 323"/>
              <a:gd name="T36" fmla="*/ 363 w 438"/>
              <a:gd name="T37" fmla="*/ 135 h 323"/>
              <a:gd name="T38" fmla="*/ 133 w 438"/>
              <a:gd name="T39" fmla="*/ 99 h 323"/>
              <a:gd name="T40" fmla="*/ 283 w 438"/>
              <a:gd name="T41" fmla="*/ 99 h 323"/>
              <a:gd name="T42" fmla="*/ 311 w 438"/>
              <a:gd name="T43" fmla="*/ 200 h 323"/>
              <a:gd name="T44" fmla="*/ 107 w 438"/>
              <a:gd name="T45" fmla="*/ 200 h 323"/>
              <a:gd name="T46" fmla="*/ 133 w 438"/>
              <a:gd name="T47" fmla="*/ 99 h 323"/>
              <a:gd name="T48" fmla="*/ 119 w 438"/>
              <a:gd name="T49" fmla="*/ 29 h 323"/>
              <a:gd name="T50" fmla="*/ 125 w 438"/>
              <a:gd name="T51" fmla="*/ 65 h 323"/>
              <a:gd name="T52" fmla="*/ 161 w 438"/>
              <a:gd name="T53" fmla="*/ 71 h 323"/>
              <a:gd name="T54" fmla="*/ 125 w 438"/>
              <a:gd name="T55" fmla="*/ 79 h 323"/>
              <a:gd name="T56" fmla="*/ 119 w 438"/>
              <a:gd name="T57" fmla="*/ 115 h 323"/>
              <a:gd name="T58" fmla="*/ 113 w 438"/>
              <a:gd name="T59" fmla="*/ 79 h 323"/>
              <a:gd name="T60" fmla="*/ 77 w 438"/>
              <a:gd name="T61" fmla="*/ 71 h 323"/>
              <a:gd name="T62" fmla="*/ 111 w 438"/>
              <a:gd name="T63" fmla="*/ 65 h 323"/>
              <a:gd name="T64" fmla="*/ 119 w 438"/>
              <a:gd name="T65" fmla="*/ 29 h 323"/>
              <a:gd name="T66" fmla="*/ 313 w 438"/>
              <a:gd name="T67" fmla="*/ 0 h 323"/>
              <a:gd name="T68" fmla="*/ 319 w 438"/>
              <a:gd name="T69" fmla="*/ 35 h 323"/>
              <a:gd name="T70" fmla="*/ 355 w 438"/>
              <a:gd name="T71" fmla="*/ 41 h 323"/>
              <a:gd name="T72" fmla="*/ 321 w 438"/>
              <a:gd name="T73" fmla="*/ 47 h 323"/>
              <a:gd name="T74" fmla="*/ 313 w 438"/>
              <a:gd name="T75" fmla="*/ 83 h 323"/>
              <a:gd name="T76" fmla="*/ 307 w 438"/>
              <a:gd name="T77" fmla="*/ 47 h 323"/>
              <a:gd name="T78" fmla="*/ 271 w 438"/>
              <a:gd name="T79" fmla="*/ 41 h 323"/>
              <a:gd name="T80" fmla="*/ 307 w 438"/>
              <a:gd name="T81" fmla="*/ 35 h 323"/>
              <a:gd name="T82" fmla="*/ 313 w 438"/>
              <a:gd name="T8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38" h="323">
                <a:moveTo>
                  <a:pt x="260" y="222"/>
                </a:moveTo>
                <a:lnTo>
                  <a:pt x="410" y="222"/>
                </a:lnTo>
                <a:lnTo>
                  <a:pt x="438" y="323"/>
                </a:lnTo>
                <a:lnTo>
                  <a:pt x="234" y="323"/>
                </a:lnTo>
                <a:lnTo>
                  <a:pt x="260" y="222"/>
                </a:lnTo>
                <a:close/>
                <a:moveTo>
                  <a:pt x="28" y="222"/>
                </a:moveTo>
                <a:lnTo>
                  <a:pt x="178" y="222"/>
                </a:lnTo>
                <a:lnTo>
                  <a:pt x="204" y="323"/>
                </a:lnTo>
                <a:lnTo>
                  <a:pt x="0" y="323"/>
                </a:lnTo>
                <a:lnTo>
                  <a:pt x="28" y="222"/>
                </a:lnTo>
                <a:close/>
                <a:moveTo>
                  <a:pt x="363" y="135"/>
                </a:moveTo>
                <a:lnTo>
                  <a:pt x="371" y="170"/>
                </a:lnTo>
                <a:lnTo>
                  <a:pt x="406" y="176"/>
                </a:lnTo>
                <a:lnTo>
                  <a:pt x="371" y="182"/>
                </a:lnTo>
                <a:lnTo>
                  <a:pt x="363" y="218"/>
                </a:lnTo>
                <a:lnTo>
                  <a:pt x="357" y="182"/>
                </a:lnTo>
                <a:lnTo>
                  <a:pt x="321" y="176"/>
                </a:lnTo>
                <a:lnTo>
                  <a:pt x="357" y="170"/>
                </a:lnTo>
                <a:lnTo>
                  <a:pt x="363" y="135"/>
                </a:lnTo>
                <a:close/>
                <a:moveTo>
                  <a:pt x="133" y="99"/>
                </a:moveTo>
                <a:lnTo>
                  <a:pt x="283" y="99"/>
                </a:lnTo>
                <a:lnTo>
                  <a:pt x="311" y="200"/>
                </a:lnTo>
                <a:lnTo>
                  <a:pt x="107" y="200"/>
                </a:lnTo>
                <a:lnTo>
                  <a:pt x="133" y="99"/>
                </a:lnTo>
                <a:close/>
                <a:moveTo>
                  <a:pt x="119" y="29"/>
                </a:moveTo>
                <a:lnTo>
                  <a:pt x="125" y="65"/>
                </a:lnTo>
                <a:lnTo>
                  <a:pt x="161" y="71"/>
                </a:lnTo>
                <a:lnTo>
                  <a:pt x="125" y="79"/>
                </a:lnTo>
                <a:lnTo>
                  <a:pt x="119" y="115"/>
                </a:lnTo>
                <a:lnTo>
                  <a:pt x="113" y="79"/>
                </a:lnTo>
                <a:lnTo>
                  <a:pt x="77" y="71"/>
                </a:lnTo>
                <a:lnTo>
                  <a:pt x="111" y="65"/>
                </a:lnTo>
                <a:lnTo>
                  <a:pt x="119" y="29"/>
                </a:lnTo>
                <a:close/>
                <a:moveTo>
                  <a:pt x="313" y="0"/>
                </a:moveTo>
                <a:lnTo>
                  <a:pt x="319" y="35"/>
                </a:lnTo>
                <a:lnTo>
                  <a:pt x="355" y="41"/>
                </a:lnTo>
                <a:lnTo>
                  <a:pt x="321" y="47"/>
                </a:lnTo>
                <a:lnTo>
                  <a:pt x="313" y="83"/>
                </a:lnTo>
                <a:lnTo>
                  <a:pt x="307" y="47"/>
                </a:lnTo>
                <a:lnTo>
                  <a:pt x="271" y="41"/>
                </a:lnTo>
                <a:lnTo>
                  <a:pt x="307" y="35"/>
                </a:lnTo>
                <a:lnTo>
                  <a:pt x="3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4"/>
          <p:cNvSpPr>
            <a:spLocks noEditPoints="1"/>
          </p:cNvSpPr>
          <p:nvPr/>
        </p:nvSpPr>
        <p:spPr bwMode="auto">
          <a:xfrm>
            <a:off x="8247380" y="4316513"/>
            <a:ext cx="203200" cy="269875"/>
          </a:xfrm>
          <a:custGeom>
            <a:avLst/>
            <a:gdLst>
              <a:gd name="T0" fmla="*/ 12 w 256"/>
              <a:gd name="T1" fmla="*/ 22 h 341"/>
              <a:gd name="T2" fmla="*/ 28 w 256"/>
              <a:gd name="T3" fmla="*/ 85 h 341"/>
              <a:gd name="T4" fmla="*/ 69 w 256"/>
              <a:gd name="T5" fmla="*/ 131 h 341"/>
              <a:gd name="T6" fmla="*/ 127 w 256"/>
              <a:gd name="T7" fmla="*/ 149 h 341"/>
              <a:gd name="T8" fmla="*/ 186 w 256"/>
              <a:gd name="T9" fmla="*/ 131 h 341"/>
              <a:gd name="T10" fmla="*/ 228 w 256"/>
              <a:gd name="T11" fmla="*/ 85 h 341"/>
              <a:gd name="T12" fmla="*/ 244 w 256"/>
              <a:gd name="T13" fmla="*/ 22 h 341"/>
              <a:gd name="T14" fmla="*/ 256 w 256"/>
              <a:gd name="T15" fmla="*/ 14 h 341"/>
              <a:gd name="T16" fmla="*/ 252 w 256"/>
              <a:gd name="T17" fmla="*/ 246 h 341"/>
              <a:gd name="T18" fmla="*/ 218 w 256"/>
              <a:gd name="T19" fmla="*/ 304 h 341"/>
              <a:gd name="T20" fmla="*/ 162 w 256"/>
              <a:gd name="T21" fmla="*/ 337 h 341"/>
              <a:gd name="T22" fmla="*/ 93 w 256"/>
              <a:gd name="T23" fmla="*/ 337 h 341"/>
              <a:gd name="T24" fmla="*/ 38 w 256"/>
              <a:gd name="T25" fmla="*/ 304 h 341"/>
              <a:gd name="T26" fmla="*/ 4 w 256"/>
              <a:gd name="T27" fmla="*/ 246 h 341"/>
              <a:gd name="T28" fmla="*/ 0 w 256"/>
              <a:gd name="T29" fmla="*/ 14 h 341"/>
              <a:gd name="T30" fmla="*/ 135 w 256"/>
              <a:gd name="T31" fmla="*/ 0 h 341"/>
              <a:gd name="T32" fmla="*/ 224 w 256"/>
              <a:gd name="T33" fmla="*/ 10 h 341"/>
              <a:gd name="T34" fmla="*/ 222 w 256"/>
              <a:gd name="T35" fmla="*/ 50 h 341"/>
              <a:gd name="T36" fmla="*/ 198 w 256"/>
              <a:gd name="T37" fmla="*/ 95 h 341"/>
              <a:gd name="T38" fmla="*/ 158 w 256"/>
              <a:gd name="T39" fmla="*/ 121 h 341"/>
              <a:gd name="T40" fmla="*/ 135 w 256"/>
              <a:gd name="T41" fmla="*/ 95 h 341"/>
              <a:gd name="T42" fmla="*/ 149 w 256"/>
              <a:gd name="T43" fmla="*/ 76 h 341"/>
              <a:gd name="T44" fmla="*/ 149 w 256"/>
              <a:gd name="T45" fmla="*/ 42 h 341"/>
              <a:gd name="T46" fmla="*/ 135 w 256"/>
              <a:gd name="T47" fmla="*/ 22 h 341"/>
              <a:gd name="T48" fmla="*/ 119 w 256"/>
              <a:gd name="T49" fmla="*/ 0 h 341"/>
              <a:gd name="T50" fmla="*/ 111 w 256"/>
              <a:gd name="T51" fmla="*/ 30 h 341"/>
              <a:gd name="T52" fmla="*/ 103 w 256"/>
              <a:gd name="T53" fmla="*/ 60 h 341"/>
              <a:gd name="T54" fmla="*/ 111 w 256"/>
              <a:gd name="T55" fmla="*/ 89 h 341"/>
              <a:gd name="T56" fmla="*/ 119 w 256"/>
              <a:gd name="T57" fmla="*/ 125 h 341"/>
              <a:gd name="T58" fmla="*/ 77 w 256"/>
              <a:gd name="T59" fmla="*/ 109 h 341"/>
              <a:gd name="T60" fmla="*/ 45 w 256"/>
              <a:gd name="T61" fmla="*/ 74 h 341"/>
              <a:gd name="T62" fmla="*/ 32 w 256"/>
              <a:gd name="T63" fmla="*/ 22 h 341"/>
              <a:gd name="T64" fmla="*/ 75 w 256"/>
              <a:gd name="T65" fmla="*/ 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6" h="341">
                <a:moveTo>
                  <a:pt x="12" y="12"/>
                </a:moveTo>
                <a:lnTo>
                  <a:pt x="12" y="22"/>
                </a:lnTo>
                <a:lnTo>
                  <a:pt x="16" y="56"/>
                </a:lnTo>
                <a:lnTo>
                  <a:pt x="28" y="85"/>
                </a:lnTo>
                <a:lnTo>
                  <a:pt x="45" y="111"/>
                </a:lnTo>
                <a:lnTo>
                  <a:pt x="69" y="131"/>
                </a:lnTo>
                <a:lnTo>
                  <a:pt x="97" y="145"/>
                </a:lnTo>
                <a:lnTo>
                  <a:pt x="127" y="149"/>
                </a:lnTo>
                <a:lnTo>
                  <a:pt x="158" y="145"/>
                </a:lnTo>
                <a:lnTo>
                  <a:pt x="186" y="131"/>
                </a:lnTo>
                <a:lnTo>
                  <a:pt x="210" y="111"/>
                </a:lnTo>
                <a:lnTo>
                  <a:pt x="228" y="85"/>
                </a:lnTo>
                <a:lnTo>
                  <a:pt x="240" y="56"/>
                </a:lnTo>
                <a:lnTo>
                  <a:pt x="244" y="22"/>
                </a:lnTo>
                <a:lnTo>
                  <a:pt x="244" y="12"/>
                </a:lnTo>
                <a:lnTo>
                  <a:pt x="256" y="14"/>
                </a:lnTo>
                <a:lnTo>
                  <a:pt x="256" y="212"/>
                </a:lnTo>
                <a:lnTo>
                  <a:pt x="252" y="246"/>
                </a:lnTo>
                <a:lnTo>
                  <a:pt x="238" y="278"/>
                </a:lnTo>
                <a:lnTo>
                  <a:pt x="218" y="304"/>
                </a:lnTo>
                <a:lnTo>
                  <a:pt x="192" y="323"/>
                </a:lnTo>
                <a:lnTo>
                  <a:pt x="162" y="337"/>
                </a:lnTo>
                <a:lnTo>
                  <a:pt x="127" y="341"/>
                </a:lnTo>
                <a:lnTo>
                  <a:pt x="93" y="337"/>
                </a:lnTo>
                <a:lnTo>
                  <a:pt x="63" y="323"/>
                </a:lnTo>
                <a:lnTo>
                  <a:pt x="38" y="304"/>
                </a:lnTo>
                <a:lnTo>
                  <a:pt x="18" y="278"/>
                </a:lnTo>
                <a:lnTo>
                  <a:pt x="4" y="246"/>
                </a:lnTo>
                <a:lnTo>
                  <a:pt x="0" y="212"/>
                </a:lnTo>
                <a:lnTo>
                  <a:pt x="0" y="14"/>
                </a:lnTo>
                <a:lnTo>
                  <a:pt x="12" y="12"/>
                </a:lnTo>
                <a:close/>
                <a:moveTo>
                  <a:pt x="135" y="0"/>
                </a:moveTo>
                <a:lnTo>
                  <a:pt x="180" y="2"/>
                </a:lnTo>
                <a:lnTo>
                  <a:pt x="224" y="10"/>
                </a:lnTo>
                <a:lnTo>
                  <a:pt x="226" y="22"/>
                </a:lnTo>
                <a:lnTo>
                  <a:pt x="222" y="50"/>
                </a:lnTo>
                <a:lnTo>
                  <a:pt x="212" y="74"/>
                </a:lnTo>
                <a:lnTo>
                  <a:pt x="198" y="95"/>
                </a:lnTo>
                <a:lnTo>
                  <a:pt x="178" y="111"/>
                </a:lnTo>
                <a:lnTo>
                  <a:pt x="158" y="121"/>
                </a:lnTo>
                <a:lnTo>
                  <a:pt x="135" y="125"/>
                </a:lnTo>
                <a:lnTo>
                  <a:pt x="135" y="95"/>
                </a:lnTo>
                <a:lnTo>
                  <a:pt x="143" y="87"/>
                </a:lnTo>
                <a:lnTo>
                  <a:pt x="149" y="76"/>
                </a:lnTo>
                <a:lnTo>
                  <a:pt x="151" y="60"/>
                </a:lnTo>
                <a:lnTo>
                  <a:pt x="149" y="42"/>
                </a:lnTo>
                <a:lnTo>
                  <a:pt x="143" y="30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19" y="0"/>
                </a:moveTo>
                <a:lnTo>
                  <a:pt x="119" y="22"/>
                </a:lnTo>
                <a:lnTo>
                  <a:pt x="111" y="30"/>
                </a:lnTo>
                <a:lnTo>
                  <a:pt x="105" y="42"/>
                </a:lnTo>
                <a:lnTo>
                  <a:pt x="103" y="60"/>
                </a:lnTo>
                <a:lnTo>
                  <a:pt x="105" y="76"/>
                </a:lnTo>
                <a:lnTo>
                  <a:pt x="111" y="89"/>
                </a:lnTo>
                <a:lnTo>
                  <a:pt x="119" y="95"/>
                </a:lnTo>
                <a:lnTo>
                  <a:pt x="119" y="125"/>
                </a:lnTo>
                <a:lnTo>
                  <a:pt x="97" y="119"/>
                </a:lnTo>
                <a:lnTo>
                  <a:pt x="77" y="109"/>
                </a:lnTo>
                <a:lnTo>
                  <a:pt x="59" y="95"/>
                </a:lnTo>
                <a:lnTo>
                  <a:pt x="45" y="74"/>
                </a:lnTo>
                <a:lnTo>
                  <a:pt x="36" y="50"/>
                </a:lnTo>
                <a:lnTo>
                  <a:pt x="32" y="22"/>
                </a:lnTo>
                <a:lnTo>
                  <a:pt x="32" y="8"/>
                </a:lnTo>
                <a:lnTo>
                  <a:pt x="75" y="2"/>
                </a:lnTo>
                <a:lnTo>
                  <a:pt x="11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04"/>
          <p:cNvSpPr>
            <a:spLocks noEditPoints="1"/>
          </p:cNvSpPr>
          <p:nvPr/>
        </p:nvSpPr>
        <p:spPr bwMode="auto">
          <a:xfrm>
            <a:off x="7949020" y="3351561"/>
            <a:ext cx="234950" cy="288925"/>
          </a:xfrm>
          <a:custGeom>
            <a:avLst/>
            <a:gdLst>
              <a:gd name="T0" fmla="*/ 297 w 297"/>
              <a:gd name="T1" fmla="*/ 339 h 363"/>
              <a:gd name="T2" fmla="*/ 85 w 297"/>
              <a:gd name="T3" fmla="*/ 363 h 363"/>
              <a:gd name="T4" fmla="*/ 4 w 297"/>
              <a:gd name="T5" fmla="*/ 264 h 363"/>
              <a:gd name="T6" fmla="*/ 40 w 297"/>
              <a:gd name="T7" fmla="*/ 357 h 363"/>
              <a:gd name="T8" fmla="*/ 4 w 297"/>
              <a:gd name="T9" fmla="*/ 264 h 363"/>
              <a:gd name="T10" fmla="*/ 133 w 297"/>
              <a:gd name="T11" fmla="*/ 26 h 363"/>
              <a:gd name="T12" fmla="*/ 121 w 297"/>
              <a:gd name="T13" fmla="*/ 32 h 363"/>
              <a:gd name="T14" fmla="*/ 117 w 297"/>
              <a:gd name="T15" fmla="*/ 38 h 363"/>
              <a:gd name="T16" fmla="*/ 113 w 297"/>
              <a:gd name="T17" fmla="*/ 54 h 363"/>
              <a:gd name="T18" fmla="*/ 194 w 297"/>
              <a:gd name="T19" fmla="*/ 101 h 363"/>
              <a:gd name="T20" fmla="*/ 226 w 297"/>
              <a:gd name="T21" fmla="*/ 119 h 363"/>
              <a:gd name="T22" fmla="*/ 234 w 297"/>
              <a:gd name="T23" fmla="*/ 105 h 363"/>
              <a:gd name="T24" fmla="*/ 238 w 297"/>
              <a:gd name="T25" fmla="*/ 93 h 363"/>
              <a:gd name="T26" fmla="*/ 234 w 297"/>
              <a:gd name="T27" fmla="*/ 81 h 363"/>
              <a:gd name="T28" fmla="*/ 226 w 297"/>
              <a:gd name="T29" fmla="*/ 72 h 363"/>
              <a:gd name="T30" fmla="*/ 147 w 297"/>
              <a:gd name="T31" fmla="*/ 26 h 363"/>
              <a:gd name="T32" fmla="*/ 135 w 297"/>
              <a:gd name="T33" fmla="*/ 0 h 363"/>
              <a:gd name="T34" fmla="*/ 157 w 297"/>
              <a:gd name="T35" fmla="*/ 6 h 363"/>
              <a:gd name="T36" fmla="*/ 250 w 297"/>
              <a:gd name="T37" fmla="*/ 62 h 363"/>
              <a:gd name="T38" fmla="*/ 260 w 297"/>
              <a:gd name="T39" fmla="*/ 74 h 363"/>
              <a:gd name="T40" fmla="*/ 264 w 297"/>
              <a:gd name="T41" fmla="*/ 91 h 363"/>
              <a:gd name="T42" fmla="*/ 258 w 297"/>
              <a:gd name="T43" fmla="*/ 113 h 363"/>
              <a:gd name="T44" fmla="*/ 246 w 297"/>
              <a:gd name="T45" fmla="*/ 135 h 363"/>
              <a:gd name="T46" fmla="*/ 238 w 297"/>
              <a:gd name="T47" fmla="*/ 147 h 363"/>
              <a:gd name="T48" fmla="*/ 161 w 297"/>
              <a:gd name="T49" fmla="*/ 282 h 363"/>
              <a:gd name="T50" fmla="*/ 155 w 297"/>
              <a:gd name="T51" fmla="*/ 288 h 363"/>
              <a:gd name="T52" fmla="*/ 125 w 297"/>
              <a:gd name="T53" fmla="*/ 294 h 363"/>
              <a:gd name="T54" fmla="*/ 109 w 297"/>
              <a:gd name="T55" fmla="*/ 286 h 363"/>
              <a:gd name="T56" fmla="*/ 101 w 297"/>
              <a:gd name="T57" fmla="*/ 270 h 363"/>
              <a:gd name="T58" fmla="*/ 70 w 297"/>
              <a:gd name="T59" fmla="*/ 264 h 363"/>
              <a:gd name="T60" fmla="*/ 50 w 297"/>
              <a:gd name="T61" fmla="*/ 246 h 363"/>
              <a:gd name="T62" fmla="*/ 34 w 297"/>
              <a:gd name="T63" fmla="*/ 238 h 363"/>
              <a:gd name="T64" fmla="*/ 20 w 297"/>
              <a:gd name="T65" fmla="*/ 234 h 363"/>
              <a:gd name="T66" fmla="*/ 4 w 297"/>
              <a:gd name="T67" fmla="*/ 216 h 363"/>
              <a:gd name="T68" fmla="*/ 0 w 297"/>
              <a:gd name="T69" fmla="*/ 195 h 363"/>
              <a:gd name="T70" fmla="*/ 79 w 297"/>
              <a:gd name="T71" fmla="*/ 58 h 363"/>
              <a:gd name="T72" fmla="*/ 87 w 297"/>
              <a:gd name="T73" fmla="*/ 42 h 363"/>
              <a:gd name="T74" fmla="*/ 101 w 297"/>
              <a:gd name="T75" fmla="*/ 22 h 363"/>
              <a:gd name="T76" fmla="*/ 105 w 297"/>
              <a:gd name="T77" fmla="*/ 14 h 363"/>
              <a:gd name="T78" fmla="*/ 117 w 297"/>
              <a:gd name="T79" fmla="*/ 4 h 363"/>
              <a:gd name="T80" fmla="*/ 125 w 297"/>
              <a:gd name="T81" fmla="*/ 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7" h="363">
                <a:moveTo>
                  <a:pt x="137" y="339"/>
                </a:moveTo>
                <a:lnTo>
                  <a:pt x="297" y="339"/>
                </a:lnTo>
                <a:lnTo>
                  <a:pt x="297" y="363"/>
                </a:lnTo>
                <a:lnTo>
                  <a:pt x="85" y="363"/>
                </a:lnTo>
                <a:lnTo>
                  <a:pt x="137" y="339"/>
                </a:lnTo>
                <a:close/>
                <a:moveTo>
                  <a:pt x="4" y="264"/>
                </a:moveTo>
                <a:lnTo>
                  <a:pt x="105" y="321"/>
                </a:lnTo>
                <a:lnTo>
                  <a:pt x="40" y="357"/>
                </a:lnTo>
                <a:lnTo>
                  <a:pt x="6" y="337"/>
                </a:lnTo>
                <a:lnTo>
                  <a:pt x="4" y="264"/>
                </a:lnTo>
                <a:close/>
                <a:moveTo>
                  <a:pt x="139" y="26"/>
                </a:moveTo>
                <a:lnTo>
                  <a:pt x="133" y="26"/>
                </a:lnTo>
                <a:lnTo>
                  <a:pt x="127" y="28"/>
                </a:lnTo>
                <a:lnTo>
                  <a:pt x="121" y="32"/>
                </a:lnTo>
                <a:lnTo>
                  <a:pt x="117" y="38"/>
                </a:lnTo>
                <a:lnTo>
                  <a:pt x="117" y="38"/>
                </a:lnTo>
                <a:lnTo>
                  <a:pt x="109" y="52"/>
                </a:lnTo>
                <a:lnTo>
                  <a:pt x="113" y="54"/>
                </a:lnTo>
                <a:lnTo>
                  <a:pt x="141" y="70"/>
                </a:lnTo>
                <a:lnTo>
                  <a:pt x="194" y="101"/>
                </a:lnTo>
                <a:lnTo>
                  <a:pt x="224" y="117"/>
                </a:lnTo>
                <a:lnTo>
                  <a:pt x="226" y="119"/>
                </a:lnTo>
                <a:lnTo>
                  <a:pt x="234" y="105"/>
                </a:lnTo>
                <a:lnTo>
                  <a:pt x="234" y="105"/>
                </a:lnTo>
                <a:lnTo>
                  <a:pt x="238" y="99"/>
                </a:lnTo>
                <a:lnTo>
                  <a:pt x="238" y="93"/>
                </a:lnTo>
                <a:lnTo>
                  <a:pt x="238" y="87"/>
                </a:lnTo>
                <a:lnTo>
                  <a:pt x="234" y="81"/>
                </a:lnTo>
                <a:lnTo>
                  <a:pt x="230" y="76"/>
                </a:lnTo>
                <a:lnTo>
                  <a:pt x="226" y="72"/>
                </a:lnTo>
                <a:lnTo>
                  <a:pt x="153" y="28"/>
                </a:lnTo>
                <a:lnTo>
                  <a:pt x="147" y="26"/>
                </a:lnTo>
                <a:lnTo>
                  <a:pt x="139" y="26"/>
                </a:lnTo>
                <a:close/>
                <a:moveTo>
                  <a:pt x="135" y="0"/>
                </a:moveTo>
                <a:lnTo>
                  <a:pt x="147" y="2"/>
                </a:lnTo>
                <a:lnTo>
                  <a:pt x="157" y="6"/>
                </a:lnTo>
                <a:lnTo>
                  <a:pt x="244" y="56"/>
                </a:lnTo>
                <a:lnTo>
                  <a:pt x="250" y="62"/>
                </a:lnTo>
                <a:lnTo>
                  <a:pt x="256" y="68"/>
                </a:lnTo>
                <a:lnTo>
                  <a:pt x="260" y="74"/>
                </a:lnTo>
                <a:lnTo>
                  <a:pt x="264" y="81"/>
                </a:lnTo>
                <a:lnTo>
                  <a:pt x="264" y="91"/>
                </a:lnTo>
                <a:lnTo>
                  <a:pt x="264" y="103"/>
                </a:lnTo>
                <a:lnTo>
                  <a:pt x="258" y="113"/>
                </a:lnTo>
                <a:lnTo>
                  <a:pt x="258" y="113"/>
                </a:lnTo>
                <a:lnTo>
                  <a:pt x="246" y="135"/>
                </a:lnTo>
                <a:lnTo>
                  <a:pt x="240" y="143"/>
                </a:lnTo>
                <a:lnTo>
                  <a:pt x="238" y="147"/>
                </a:lnTo>
                <a:lnTo>
                  <a:pt x="238" y="149"/>
                </a:lnTo>
                <a:lnTo>
                  <a:pt x="161" y="282"/>
                </a:lnTo>
                <a:lnTo>
                  <a:pt x="159" y="286"/>
                </a:lnTo>
                <a:lnTo>
                  <a:pt x="155" y="288"/>
                </a:lnTo>
                <a:lnTo>
                  <a:pt x="139" y="294"/>
                </a:lnTo>
                <a:lnTo>
                  <a:pt x="125" y="294"/>
                </a:lnTo>
                <a:lnTo>
                  <a:pt x="115" y="290"/>
                </a:lnTo>
                <a:lnTo>
                  <a:pt x="109" y="286"/>
                </a:lnTo>
                <a:lnTo>
                  <a:pt x="105" y="278"/>
                </a:lnTo>
                <a:lnTo>
                  <a:pt x="101" y="270"/>
                </a:lnTo>
                <a:lnTo>
                  <a:pt x="83" y="270"/>
                </a:lnTo>
                <a:lnTo>
                  <a:pt x="70" y="264"/>
                </a:lnTo>
                <a:lnTo>
                  <a:pt x="60" y="256"/>
                </a:lnTo>
                <a:lnTo>
                  <a:pt x="50" y="246"/>
                </a:lnTo>
                <a:lnTo>
                  <a:pt x="42" y="236"/>
                </a:lnTo>
                <a:lnTo>
                  <a:pt x="34" y="238"/>
                </a:lnTo>
                <a:lnTo>
                  <a:pt x="26" y="236"/>
                </a:lnTo>
                <a:lnTo>
                  <a:pt x="20" y="234"/>
                </a:lnTo>
                <a:lnTo>
                  <a:pt x="10" y="228"/>
                </a:lnTo>
                <a:lnTo>
                  <a:pt x="4" y="216"/>
                </a:lnTo>
                <a:lnTo>
                  <a:pt x="0" y="199"/>
                </a:lnTo>
                <a:lnTo>
                  <a:pt x="0" y="195"/>
                </a:lnTo>
                <a:lnTo>
                  <a:pt x="2" y="191"/>
                </a:lnTo>
                <a:lnTo>
                  <a:pt x="79" y="58"/>
                </a:lnTo>
                <a:lnTo>
                  <a:pt x="83" y="52"/>
                </a:lnTo>
                <a:lnTo>
                  <a:pt x="87" y="42"/>
                </a:lnTo>
                <a:lnTo>
                  <a:pt x="87" y="42"/>
                </a:lnTo>
                <a:lnTo>
                  <a:pt x="101" y="22"/>
                </a:lnTo>
                <a:lnTo>
                  <a:pt x="101" y="22"/>
                </a:lnTo>
                <a:lnTo>
                  <a:pt x="105" y="14"/>
                </a:lnTo>
                <a:lnTo>
                  <a:pt x="111" y="8"/>
                </a:lnTo>
                <a:lnTo>
                  <a:pt x="117" y="4"/>
                </a:lnTo>
                <a:lnTo>
                  <a:pt x="125" y="2"/>
                </a:lnTo>
                <a:lnTo>
                  <a:pt x="125" y="2"/>
                </a:lnTo>
                <a:lnTo>
                  <a:pt x="1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79"/>
          <p:cNvSpPr>
            <a:spLocks noEditPoints="1"/>
          </p:cNvSpPr>
          <p:nvPr/>
        </p:nvSpPr>
        <p:spPr bwMode="auto">
          <a:xfrm>
            <a:off x="7469287" y="2719513"/>
            <a:ext cx="227013" cy="300038"/>
          </a:xfrm>
          <a:custGeom>
            <a:avLst/>
            <a:gdLst>
              <a:gd name="T0" fmla="*/ 176 w 285"/>
              <a:gd name="T1" fmla="*/ 127 h 379"/>
              <a:gd name="T2" fmla="*/ 151 w 285"/>
              <a:gd name="T3" fmla="*/ 178 h 379"/>
              <a:gd name="T4" fmla="*/ 133 w 285"/>
              <a:gd name="T5" fmla="*/ 184 h 379"/>
              <a:gd name="T6" fmla="*/ 65 w 285"/>
              <a:gd name="T7" fmla="*/ 250 h 379"/>
              <a:gd name="T8" fmla="*/ 55 w 285"/>
              <a:gd name="T9" fmla="*/ 266 h 379"/>
              <a:gd name="T10" fmla="*/ 53 w 285"/>
              <a:gd name="T11" fmla="*/ 282 h 379"/>
              <a:gd name="T12" fmla="*/ 55 w 285"/>
              <a:gd name="T13" fmla="*/ 299 h 379"/>
              <a:gd name="T14" fmla="*/ 65 w 285"/>
              <a:gd name="T15" fmla="*/ 313 h 379"/>
              <a:gd name="T16" fmla="*/ 81 w 285"/>
              <a:gd name="T17" fmla="*/ 323 h 379"/>
              <a:gd name="T18" fmla="*/ 97 w 285"/>
              <a:gd name="T19" fmla="*/ 327 h 379"/>
              <a:gd name="T20" fmla="*/ 115 w 285"/>
              <a:gd name="T21" fmla="*/ 323 h 379"/>
              <a:gd name="T22" fmla="*/ 129 w 285"/>
              <a:gd name="T23" fmla="*/ 313 h 379"/>
              <a:gd name="T24" fmla="*/ 190 w 285"/>
              <a:gd name="T25" fmla="*/ 254 h 379"/>
              <a:gd name="T26" fmla="*/ 254 w 285"/>
              <a:gd name="T27" fmla="*/ 206 h 379"/>
              <a:gd name="T28" fmla="*/ 252 w 285"/>
              <a:gd name="T29" fmla="*/ 246 h 379"/>
              <a:gd name="T30" fmla="*/ 226 w 285"/>
              <a:gd name="T31" fmla="*/ 292 h 379"/>
              <a:gd name="T32" fmla="*/ 147 w 285"/>
              <a:gd name="T33" fmla="*/ 367 h 379"/>
              <a:gd name="T34" fmla="*/ 97 w 285"/>
              <a:gd name="T35" fmla="*/ 379 h 379"/>
              <a:gd name="T36" fmla="*/ 49 w 285"/>
              <a:gd name="T37" fmla="*/ 367 h 379"/>
              <a:gd name="T38" fmla="*/ 14 w 285"/>
              <a:gd name="T39" fmla="*/ 329 h 379"/>
              <a:gd name="T40" fmla="*/ 0 w 285"/>
              <a:gd name="T41" fmla="*/ 282 h 379"/>
              <a:gd name="T42" fmla="*/ 14 w 285"/>
              <a:gd name="T43" fmla="*/ 234 h 379"/>
              <a:gd name="T44" fmla="*/ 89 w 285"/>
              <a:gd name="T45" fmla="*/ 153 h 379"/>
              <a:gd name="T46" fmla="*/ 133 w 285"/>
              <a:gd name="T47" fmla="*/ 129 h 379"/>
              <a:gd name="T48" fmla="*/ 188 w 285"/>
              <a:gd name="T49" fmla="*/ 0 h 379"/>
              <a:gd name="T50" fmla="*/ 236 w 285"/>
              <a:gd name="T51" fmla="*/ 14 h 379"/>
              <a:gd name="T52" fmla="*/ 271 w 285"/>
              <a:gd name="T53" fmla="*/ 50 h 379"/>
              <a:gd name="T54" fmla="*/ 285 w 285"/>
              <a:gd name="T55" fmla="*/ 97 h 379"/>
              <a:gd name="T56" fmla="*/ 271 w 285"/>
              <a:gd name="T57" fmla="*/ 147 h 379"/>
              <a:gd name="T58" fmla="*/ 196 w 285"/>
              <a:gd name="T59" fmla="*/ 226 h 379"/>
              <a:gd name="T60" fmla="*/ 153 w 285"/>
              <a:gd name="T61" fmla="*/ 252 h 379"/>
              <a:gd name="T62" fmla="*/ 107 w 285"/>
              <a:gd name="T63" fmla="*/ 254 h 379"/>
              <a:gd name="T64" fmla="*/ 133 w 285"/>
              <a:gd name="T65" fmla="*/ 202 h 379"/>
              <a:gd name="T66" fmla="*/ 151 w 285"/>
              <a:gd name="T67" fmla="*/ 196 h 379"/>
              <a:gd name="T68" fmla="*/ 220 w 285"/>
              <a:gd name="T69" fmla="*/ 129 h 379"/>
              <a:gd name="T70" fmla="*/ 230 w 285"/>
              <a:gd name="T71" fmla="*/ 115 h 379"/>
              <a:gd name="T72" fmla="*/ 232 w 285"/>
              <a:gd name="T73" fmla="*/ 97 h 379"/>
              <a:gd name="T74" fmla="*/ 230 w 285"/>
              <a:gd name="T75" fmla="*/ 81 h 379"/>
              <a:gd name="T76" fmla="*/ 220 w 285"/>
              <a:gd name="T77" fmla="*/ 65 h 379"/>
              <a:gd name="T78" fmla="*/ 204 w 285"/>
              <a:gd name="T79" fmla="*/ 55 h 379"/>
              <a:gd name="T80" fmla="*/ 188 w 285"/>
              <a:gd name="T81" fmla="*/ 53 h 379"/>
              <a:gd name="T82" fmla="*/ 170 w 285"/>
              <a:gd name="T83" fmla="*/ 55 h 379"/>
              <a:gd name="T84" fmla="*/ 156 w 285"/>
              <a:gd name="T85" fmla="*/ 65 h 379"/>
              <a:gd name="T86" fmla="*/ 91 w 285"/>
              <a:gd name="T87" fmla="*/ 133 h 379"/>
              <a:gd name="T88" fmla="*/ 32 w 285"/>
              <a:gd name="T89" fmla="*/ 172 h 379"/>
              <a:gd name="T90" fmla="*/ 34 w 285"/>
              <a:gd name="T91" fmla="*/ 133 h 379"/>
              <a:gd name="T92" fmla="*/ 59 w 285"/>
              <a:gd name="T93" fmla="*/ 89 h 379"/>
              <a:gd name="T94" fmla="*/ 139 w 285"/>
              <a:gd name="T95" fmla="*/ 14 h 379"/>
              <a:gd name="T96" fmla="*/ 188 w 285"/>
              <a:gd name="T97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5" h="379">
                <a:moveTo>
                  <a:pt x="158" y="125"/>
                </a:moveTo>
                <a:lnTo>
                  <a:pt x="176" y="127"/>
                </a:lnTo>
                <a:lnTo>
                  <a:pt x="196" y="133"/>
                </a:lnTo>
                <a:lnTo>
                  <a:pt x="151" y="178"/>
                </a:lnTo>
                <a:lnTo>
                  <a:pt x="143" y="180"/>
                </a:lnTo>
                <a:lnTo>
                  <a:pt x="133" y="184"/>
                </a:lnTo>
                <a:lnTo>
                  <a:pt x="127" y="190"/>
                </a:lnTo>
                <a:lnTo>
                  <a:pt x="65" y="250"/>
                </a:lnTo>
                <a:lnTo>
                  <a:pt x="59" y="258"/>
                </a:lnTo>
                <a:lnTo>
                  <a:pt x="55" y="266"/>
                </a:lnTo>
                <a:lnTo>
                  <a:pt x="53" y="274"/>
                </a:lnTo>
                <a:lnTo>
                  <a:pt x="53" y="282"/>
                </a:lnTo>
                <a:lnTo>
                  <a:pt x="53" y="292"/>
                </a:lnTo>
                <a:lnTo>
                  <a:pt x="55" y="299"/>
                </a:lnTo>
                <a:lnTo>
                  <a:pt x="59" y="307"/>
                </a:lnTo>
                <a:lnTo>
                  <a:pt x="65" y="313"/>
                </a:lnTo>
                <a:lnTo>
                  <a:pt x="73" y="319"/>
                </a:lnTo>
                <a:lnTo>
                  <a:pt x="81" y="323"/>
                </a:lnTo>
                <a:lnTo>
                  <a:pt x="89" y="325"/>
                </a:lnTo>
                <a:lnTo>
                  <a:pt x="97" y="327"/>
                </a:lnTo>
                <a:lnTo>
                  <a:pt x="107" y="325"/>
                </a:lnTo>
                <a:lnTo>
                  <a:pt x="115" y="323"/>
                </a:lnTo>
                <a:lnTo>
                  <a:pt x="123" y="319"/>
                </a:lnTo>
                <a:lnTo>
                  <a:pt x="129" y="313"/>
                </a:lnTo>
                <a:lnTo>
                  <a:pt x="143" y="301"/>
                </a:lnTo>
                <a:lnTo>
                  <a:pt x="190" y="254"/>
                </a:lnTo>
                <a:lnTo>
                  <a:pt x="250" y="192"/>
                </a:lnTo>
                <a:lnTo>
                  <a:pt x="254" y="206"/>
                </a:lnTo>
                <a:lnTo>
                  <a:pt x="256" y="222"/>
                </a:lnTo>
                <a:lnTo>
                  <a:pt x="252" y="246"/>
                </a:lnTo>
                <a:lnTo>
                  <a:pt x="242" y="270"/>
                </a:lnTo>
                <a:lnTo>
                  <a:pt x="226" y="292"/>
                </a:lnTo>
                <a:lnTo>
                  <a:pt x="166" y="351"/>
                </a:lnTo>
                <a:lnTo>
                  <a:pt x="147" y="367"/>
                </a:lnTo>
                <a:lnTo>
                  <a:pt x="123" y="377"/>
                </a:lnTo>
                <a:lnTo>
                  <a:pt x="97" y="379"/>
                </a:lnTo>
                <a:lnTo>
                  <a:pt x="73" y="377"/>
                </a:lnTo>
                <a:lnTo>
                  <a:pt x="49" y="367"/>
                </a:lnTo>
                <a:lnTo>
                  <a:pt x="30" y="351"/>
                </a:lnTo>
                <a:lnTo>
                  <a:pt x="14" y="329"/>
                </a:lnTo>
                <a:lnTo>
                  <a:pt x="4" y="307"/>
                </a:lnTo>
                <a:lnTo>
                  <a:pt x="0" y="282"/>
                </a:lnTo>
                <a:lnTo>
                  <a:pt x="4" y="258"/>
                </a:lnTo>
                <a:lnTo>
                  <a:pt x="14" y="234"/>
                </a:lnTo>
                <a:lnTo>
                  <a:pt x="30" y="214"/>
                </a:lnTo>
                <a:lnTo>
                  <a:pt x="89" y="153"/>
                </a:lnTo>
                <a:lnTo>
                  <a:pt x="109" y="137"/>
                </a:lnTo>
                <a:lnTo>
                  <a:pt x="133" y="129"/>
                </a:lnTo>
                <a:lnTo>
                  <a:pt x="158" y="125"/>
                </a:lnTo>
                <a:close/>
                <a:moveTo>
                  <a:pt x="188" y="0"/>
                </a:moveTo>
                <a:lnTo>
                  <a:pt x="212" y="4"/>
                </a:lnTo>
                <a:lnTo>
                  <a:pt x="236" y="14"/>
                </a:lnTo>
                <a:lnTo>
                  <a:pt x="256" y="30"/>
                </a:lnTo>
                <a:lnTo>
                  <a:pt x="271" y="50"/>
                </a:lnTo>
                <a:lnTo>
                  <a:pt x="281" y="73"/>
                </a:lnTo>
                <a:lnTo>
                  <a:pt x="285" y="97"/>
                </a:lnTo>
                <a:lnTo>
                  <a:pt x="281" y="123"/>
                </a:lnTo>
                <a:lnTo>
                  <a:pt x="271" y="147"/>
                </a:lnTo>
                <a:lnTo>
                  <a:pt x="256" y="167"/>
                </a:lnTo>
                <a:lnTo>
                  <a:pt x="196" y="226"/>
                </a:lnTo>
                <a:lnTo>
                  <a:pt x="176" y="242"/>
                </a:lnTo>
                <a:lnTo>
                  <a:pt x="153" y="252"/>
                </a:lnTo>
                <a:lnTo>
                  <a:pt x="127" y="256"/>
                </a:lnTo>
                <a:lnTo>
                  <a:pt x="107" y="254"/>
                </a:lnTo>
                <a:lnTo>
                  <a:pt x="87" y="246"/>
                </a:lnTo>
                <a:lnTo>
                  <a:pt x="133" y="202"/>
                </a:lnTo>
                <a:lnTo>
                  <a:pt x="143" y="200"/>
                </a:lnTo>
                <a:lnTo>
                  <a:pt x="151" y="196"/>
                </a:lnTo>
                <a:lnTo>
                  <a:pt x="158" y="190"/>
                </a:lnTo>
                <a:lnTo>
                  <a:pt x="220" y="129"/>
                </a:lnTo>
                <a:lnTo>
                  <a:pt x="224" y="123"/>
                </a:lnTo>
                <a:lnTo>
                  <a:pt x="230" y="115"/>
                </a:lnTo>
                <a:lnTo>
                  <a:pt x="232" y="107"/>
                </a:lnTo>
                <a:lnTo>
                  <a:pt x="232" y="97"/>
                </a:lnTo>
                <a:lnTo>
                  <a:pt x="232" y="89"/>
                </a:lnTo>
                <a:lnTo>
                  <a:pt x="230" y="81"/>
                </a:lnTo>
                <a:lnTo>
                  <a:pt x="224" y="73"/>
                </a:lnTo>
                <a:lnTo>
                  <a:pt x="220" y="65"/>
                </a:lnTo>
                <a:lnTo>
                  <a:pt x="212" y="61"/>
                </a:lnTo>
                <a:lnTo>
                  <a:pt x="204" y="55"/>
                </a:lnTo>
                <a:lnTo>
                  <a:pt x="196" y="53"/>
                </a:lnTo>
                <a:lnTo>
                  <a:pt x="188" y="53"/>
                </a:lnTo>
                <a:lnTo>
                  <a:pt x="178" y="53"/>
                </a:lnTo>
                <a:lnTo>
                  <a:pt x="170" y="55"/>
                </a:lnTo>
                <a:lnTo>
                  <a:pt x="162" y="61"/>
                </a:lnTo>
                <a:lnTo>
                  <a:pt x="156" y="65"/>
                </a:lnTo>
                <a:lnTo>
                  <a:pt x="95" y="127"/>
                </a:lnTo>
                <a:lnTo>
                  <a:pt x="91" y="133"/>
                </a:lnTo>
                <a:lnTo>
                  <a:pt x="36" y="188"/>
                </a:lnTo>
                <a:lnTo>
                  <a:pt x="32" y="172"/>
                </a:lnTo>
                <a:lnTo>
                  <a:pt x="30" y="159"/>
                </a:lnTo>
                <a:lnTo>
                  <a:pt x="34" y="133"/>
                </a:lnTo>
                <a:lnTo>
                  <a:pt x="44" y="109"/>
                </a:lnTo>
                <a:lnTo>
                  <a:pt x="59" y="89"/>
                </a:lnTo>
                <a:lnTo>
                  <a:pt x="119" y="30"/>
                </a:lnTo>
                <a:lnTo>
                  <a:pt x="139" y="14"/>
                </a:lnTo>
                <a:lnTo>
                  <a:pt x="162" y="4"/>
                </a:lnTo>
                <a:lnTo>
                  <a:pt x="18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348980" y="2347659"/>
            <a:ext cx="2534920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4" name="矩形 23"/>
          <p:cNvSpPr/>
          <p:nvPr/>
        </p:nvSpPr>
        <p:spPr>
          <a:xfrm>
            <a:off x="8791640" y="3198344"/>
            <a:ext cx="2534920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5" name="矩形 24"/>
          <p:cNvSpPr/>
          <p:nvPr/>
        </p:nvSpPr>
        <p:spPr>
          <a:xfrm>
            <a:off x="9082167" y="4217948"/>
            <a:ext cx="2534920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6" name="矩形 25"/>
          <p:cNvSpPr/>
          <p:nvPr/>
        </p:nvSpPr>
        <p:spPr>
          <a:xfrm>
            <a:off x="1263154" y="2347659"/>
            <a:ext cx="2534920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7" name="矩形 26"/>
          <p:cNvSpPr/>
          <p:nvPr/>
        </p:nvSpPr>
        <p:spPr>
          <a:xfrm>
            <a:off x="715214" y="3198344"/>
            <a:ext cx="2534920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8" name="矩形 27"/>
          <p:cNvSpPr/>
          <p:nvPr/>
        </p:nvSpPr>
        <p:spPr>
          <a:xfrm>
            <a:off x="573941" y="4217948"/>
            <a:ext cx="2534920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20735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V="1">
            <a:off x="0" y="0"/>
            <a:ext cx="12192000" cy="1328057"/>
            <a:chOff x="0" y="5529943"/>
            <a:chExt cx="12192000" cy="1328057"/>
          </a:xfrm>
          <a:solidFill>
            <a:srgbClr val="95C53E"/>
          </a:solidFill>
        </p:grpSpPr>
        <p:sp>
          <p:nvSpPr>
            <p:cNvPr id="3" name="梯形 12"/>
            <p:cNvSpPr/>
            <p:nvPr/>
          </p:nvSpPr>
          <p:spPr>
            <a:xfrm>
              <a:off x="2177143" y="5529943"/>
              <a:ext cx="7837716" cy="870857"/>
            </a:xfrm>
            <a:custGeom>
              <a:avLst/>
              <a:gdLst>
                <a:gd name="connsiteX0" fmla="*/ 0 w 1936750"/>
                <a:gd name="connsiteY0" fmla="*/ 434975 h 434975"/>
                <a:gd name="connsiteX1" fmla="*/ 337345 w 1936750"/>
                <a:gd name="connsiteY1" fmla="*/ 0 h 434975"/>
                <a:gd name="connsiteX2" fmla="*/ 1599405 w 1936750"/>
                <a:gd name="connsiteY2" fmla="*/ 0 h 434975"/>
                <a:gd name="connsiteX3" fmla="*/ 1936750 w 1936750"/>
                <a:gd name="connsiteY3" fmla="*/ 434975 h 434975"/>
                <a:gd name="connsiteX4" fmla="*/ 0 w 1936750"/>
                <a:gd name="connsiteY4" fmla="*/ 434975 h 434975"/>
                <a:gd name="connsiteX0" fmla="*/ 0 w 1936750"/>
                <a:gd name="connsiteY0" fmla="*/ 434977 h 434977"/>
                <a:gd name="connsiteX1" fmla="*/ 337345 w 1936750"/>
                <a:gd name="connsiteY1" fmla="*/ 2 h 434977"/>
                <a:gd name="connsiteX2" fmla="*/ 1599405 w 1936750"/>
                <a:gd name="connsiteY2" fmla="*/ 2 h 434977"/>
                <a:gd name="connsiteX3" fmla="*/ 1936750 w 1936750"/>
                <a:gd name="connsiteY3" fmla="*/ 434977 h 434977"/>
                <a:gd name="connsiteX4" fmla="*/ 0 w 1936750"/>
                <a:gd name="connsiteY4" fmla="*/ 434977 h 434977"/>
                <a:gd name="connsiteX0" fmla="*/ 0 w 1936750"/>
                <a:gd name="connsiteY0" fmla="*/ 434977 h 434977"/>
                <a:gd name="connsiteX1" fmla="*/ 337345 w 1936750"/>
                <a:gd name="connsiteY1" fmla="*/ 2 h 434977"/>
                <a:gd name="connsiteX2" fmla="*/ 1599405 w 1936750"/>
                <a:gd name="connsiteY2" fmla="*/ 2 h 434977"/>
                <a:gd name="connsiteX3" fmla="*/ 1936750 w 1936750"/>
                <a:gd name="connsiteY3" fmla="*/ 434977 h 434977"/>
                <a:gd name="connsiteX4" fmla="*/ 0 w 1936750"/>
                <a:gd name="connsiteY4" fmla="*/ 434977 h 434977"/>
                <a:gd name="connsiteX0" fmla="*/ 0 w 1936750"/>
                <a:gd name="connsiteY0" fmla="*/ 435016 h 435016"/>
                <a:gd name="connsiteX1" fmla="*/ 337345 w 1936750"/>
                <a:gd name="connsiteY1" fmla="*/ 41 h 435016"/>
                <a:gd name="connsiteX2" fmla="*/ 1599405 w 1936750"/>
                <a:gd name="connsiteY2" fmla="*/ 41 h 435016"/>
                <a:gd name="connsiteX3" fmla="*/ 1936750 w 1936750"/>
                <a:gd name="connsiteY3" fmla="*/ 435016 h 435016"/>
                <a:gd name="connsiteX4" fmla="*/ 0 w 1936750"/>
                <a:gd name="connsiteY4" fmla="*/ 435016 h 435016"/>
                <a:gd name="connsiteX0" fmla="*/ 0 w 1936750"/>
                <a:gd name="connsiteY0" fmla="*/ 435016 h 435016"/>
                <a:gd name="connsiteX1" fmla="*/ 337345 w 1936750"/>
                <a:gd name="connsiteY1" fmla="*/ 41 h 435016"/>
                <a:gd name="connsiteX2" fmla="*/ 1599405 w 1936750"/>
                <a:gd name="connsiteY2" fmla="*/ 41 h 435016"/>
                <a:gd name="connsiteX3" fmla="*/ 1936750 w 1936750"/>
                <a:gd name="connsiteY3" fmla="*/ 435016 h 435016"/>
                <a:gd name="connsiteX4" fmla="*/ 0 w 1936750"/>
                <a:gd name="connsiteY4" fmla="*/ 435016 h 435016"/>
                <a:gd name="connsiteX0" fmla="*/ 0 w 1936750"/>
                <a:gd name="connsiteY0" fmla="*/ 435016 h 435016"/>
                <a:gd name="connsiteX1" fmla="*/ 337345 w 1936750"/>
                <a:gd name="connsiteY1" fmla="*/ 41 h 435016"/>
                <a:gd name="connsiteX2" fmla="*/ 1599405 w 1936750"/>
                <a:gd name="connsiteY2" fmla="*/ 41 h 435016"/>
                <a:gd name="connsiteX3" fmla="*/ 1936750 w 1936750"/>
                <a:gd name="connsiteY3" fmla="*/ 435016 h 435016"/>
                <a:gd name="connsiteX4" fmla="*/ 0 w 1936750"/>
                <a:gd name="connsiteY4" fmla="*/ 435016 h 435016"/>
                <a:gd name="connsiteX0" fmla="*/ 0 w 1936750"/>
                <a:gd name="connsiteY0" fmla="*/ 435016 h 435016"/>
                <a:gd name="connsiteX1" fmla="*/ 337345 w 1936750"/>
                <a:gd name="connsiteY1" fmla="*/ 41 h 435016"/>
                <a:gd name="connsiteX2" fmla="*/ 1599405 w 1936750"/>
                <a:gd name="connsiteY2" fmla="*/ 41 h 435016"/>
                <a:gd name="connsiteX3" fmla="*/ 1936750 w 1936750"/>
                <a:gd name="connsiteY3" fmla="*/ 435016 h 435016"/>
                <a:gd name="connsiteX4" fmla="*/ 0 w 1936750"/>
                <a:gd name="connsiteY4" fmla="*/ 435016 h 435016"/>
                <a:gd name="connsiteX0" fmla="*/ 0 w 1936750"/>
                <a:gd name="connsiteY0" fmla="*/ 435016 h 435016"/>
                <a:gd name="connsiteX1" fmla="*/ 337345 w 1936750"/>
                <a:gd name="connsiteY1" fmla="*/ 41 h 435016"/>
                <a:gd name="connsiteX2" fmla="*/ 1599405 w 1936750"/>
                <a:gd name="connsiteY2" fmla="*/ 41 h 435016"/>
                <a:gd name="connsiteX3" fmla="*/ 1936750 w 1936750"/>
                <a:gd name="connsiteY3" fmla="*/ 435016 h 435016"/>
                <a:gd name="connsiteX4" fmla="*/ 0 w 1936750"/>
                <a:gd name="connsiteY4" fmla="*/ 435016 h 43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6750" h="435016">
                  <a:moveTo>
                    <a:pt x="0" y="435016"/>
                  </a:moveTo>
                  <a:cubicBezTo>
                    <a:pt x="201348" y="315424"/>
                    <a:pt x="110597" y="-4192"/>
                    <a:pt x="337345" y="41"/>
                  </a:cubicBezTo>
                  <a:lnTo>
                    <a:pt x="1599405" y="41"/>
                  </a:lnTo>
                  <a:cubicBezTo>
                    <a:pt x="1838853" y="-1017"/>
                    <a:pt x="1729052" y="305899"/>
                    <a:pt x="1936750" y="435016"/>
                  </a:cubicBezTo>
                  <a:lnTo>
                    <a:pt x="0" y="4350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56461" y="2499032"/>
            <a:ext cx="2079078" cy="1567686"/>
            <a:chOff x="5316341" y="1613662"/>
            <a:chExt cx="2079078" cy="1567686"/>
          </a:xfrm>
        </p:grpSpPr>
        <p:sp>
          <p:nvSpPr>
            <p:cNvPr id="6" name="Freeform 899"/>
            <p:cNvSpPr>
              <a:spLocks noEditPoints="1"/>
            </p:cNvSpPr>
            <p:nvPr/>
          </p:nvSpPr>
          <p:spPr bwMode="auto">
            <a:xfrm>
              <a:off x="5316341" y="1883341"/>
              <a:ext cx="2079078" cy="1041614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900"/>
            <p:cNvSpPr>
              <a:spLocks/>
            </p:cNvSpPr>
            <p:nvPr/>
          </p:nvSpPr>
          <p:spPr bwMode="auto">
            <a:xfrm>
              <a:off x="5619279" y="1613662"/>
              <a:ext cx="1473199" cy="1567686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  <a:gd name="connsiteX0" fmla="*/ 6800 w 10000"/>
                <a:gd name="connsiteY0" fmla="*/ 926 h 9770"/>
                <a:gd name="connsiteX1" fmla="*/ 6867 w 10000"/>
                <a:gd name="connsiteY1" fmla="*/ 1947 h 9770"/>
                <a:gd name="connsiteX2" fmla="*/ 6800 w 10000"/>
                <a:gd name="connsiteY2" fmla="*/ 2899 h 9770"/>
                <a:gd name="connsiteX3" fmla="*/ 6933 w 10000"/>
                <a:gd name="connsiteY3" fmla="*/ 3171 h 9770"/>
                <a:gd name="connsiteX4" fmla="*/ 6933 w 10000"/>
                <a:gd name="connsiteY4" fmla="*/ 3988 h 9770"/>
                <a:gd name="connsiteX5" fmla="*/ 6800 w 10000"/>
                <a:gd name="connsiteY5" fmla="*/ 4396 h 9770"/>
                <a:gd name="connsiteX6" fmla="*/ 6467 w 10000"/>
                <a:gd name="connsiteY6" fmla="*/ 4668 h 9770"/>
                <a:gd name="connsiteX7" fmla="*/ 6400 w 10000"/>
                <a:gd name="connsiteY7" fmla="*/ 5348 h 9770"/>
                <a:gd name="connsiteX8" fmla="*/ 6133 w 10000"/>
                <a:gd name="connsiteY8" fmla="*/ 5892 h 9770"/>
                <a:gd name="connsiteX9" fmla="*/ 6400 w 10000"/>
                <a:gd name="connsiteY9" fmla="*/ 5892 h 9770"/>
                <a:gd name="connsiteX10" fmla="*/ 6800 w 10000"/>
                <a:gd name="connsiteY10" fmla="*/ 6641 h 9770"/>
                <a:gd name="connsiteX11" fmla="*/ 7267 w 10000"/>
                <a:gd name="connsiteY11" fmla="*/ 6777 h 9770"/>
                <a:gd name="connsiteX12" fmla="*/ 8800 w 10000"/>
                <a:gd name="connsiteY12" fmla="*/ 7457 h 9770"/>
                <a:gd name="connsiteX13" fmla="*/ 10000 w 10000"/>
                <a:gd name="connsiteY13" fmla="*/ 8205 h 9770"/>
                <a:gd name="connsiteX14" fmla="*/ 10000 w 10000"/>
                <a:gd name="connsiteY14" fmla="*/ 9770 h 9770"/>
                <a:gd name="connsiteX15" fmla="*/ 0 w 10000"/>
                <a:gd name="connsiteY15" fmla="*/ 9770 h 9770"/>
                <a:gd name="connsiteX16" fmla="*/ 0 w 10000"/>
                <a:gd name="connsiteY16" fmla="*/ 8205 h 9770"/>
                <a:gd name="connsiteX17" fmla="*/ 1200 w 10000"/>
                <a:gd name="connsiteY17" fmla="*/ 7457 h 9770"/>
                <a:gd name="connsiteX18" fmla="*/ 2733 w 10000"/>
                <a:gd name="connsiteY18" fmla="*/ 6777 h 9770"/>
                <a:gd name="connsiteX19" fmla="*/ 3200 w 10000"/>
                <a:gd name="connsiteY19" fmla="*/ 6641 h 9770"/>
                <a:gd name="connsiteX20" fmla="*/ 3600 w 10000"/>
                <a:gd name="connsiteY20" fmla="*/ 5892 h 9770"/>
                <a:gd name="connsiteX21" fmla="*/ 3800 w 10000"/>
                <a:gd name="connsiteY21" fmla="*/ 5892 h 9770"/>
                <a:gd name="connsiteX22" fmla="*/ 3533 w 10000"/>
                <a:gd name="connsiteY22" fmla="*/ 5416 h 9770"/>
                <a:gd name="connsiteX23" fmla="*/ 3467 w 10000"/>
                <a:gd name="connsiteY23" fmla="*/ 4532 h 9770"/>
                <a:gd name="connsiteX24" fmla="*/ 3267 w 10000"/>
                <a:gd name="connsiteY24" fmla="*/ 4532 h 9770"/>
                <a:gd name="connsiteX25" fmla="*/ 2933 w 10000"/>
                <a:gd name="connsiteY25" fmla="*/ 3375 h 9770"/>
                <a:gd name="connsiteX26" fmla="*/ 3067 w 10000"/>
                <a:gd name="connsiteY26" fmla="*/ 2899 h 9770"/>
                <a:gd name="connsiteX27" fmla="*/ 3867 w 10000"/>
                <a:gd name="connsiteY27" fmla="*/ 246 h 9770"/>
                <a:gd name="connsiteX28" fmla="*/ 6000 w 10000"/>
                <a:gd name="connsiteY28" fmla="*/ 246 h 9770"/>
                <a:gd name="connsiteX29" fmla="*/ 6200 w 10000"/>
                <a:gd name="connsiteY29" fmla="*/ 450 h 9770"/>
                <a:gd name="connsiteX30" fmla="*/ 6533 w 10000"/>
                <a:gd name="connsiteY30" fmla="*/ 450 h 9770"/>
                <a:gd name="connsiteX31" fmla="*/ 6800 w 10000"/>
                <a:gd name="connsiteY31" fmla="*/ 926 h 9770"/>
                <a:gd name="connsiteX0" fmla="*/ 6800 w 10000"/>
                <a:gd name="connsiteY0" fmla="*/ 947 h 10202"/>
                <a:gd name="connsiteX1" fmla="*/ 6867 w 10000"/>
                <a:gd name="connsiteY1" fmla="*/ 1992 h 10202"/>
                <a:gd name="connsiteX2" fmla="*/ 6800 w 10000"/>
                <a:gd name="connsiteY2" fmla="*/ 2966 h 10202"/>
                <a:gd name="connsiteX3" fmla="*/ 6933 w 10000"/>
                <a:gd name="connsiteY3" fmla="*/ 3245 h 10202"/>
                <a:gd name="connsiteX4" fmla="*/ 6933 w 10000"/>
                <a:gd name="connsiteY4" fmla="*/ 4081 h 10202"/>
                <a:gd name="connsiteX5" fmla="*/ 6800 w 10000"/>
                <a:gd name="connsiteY5" fmla="*/ 4498 h 10202"/>
                <a:gd name="connsiteX6" fmla="*/ 6467 w 10000"/>
                <a:gd name="connsiteY6" fmla="*/ 4777 h 10202"/>
                <a:gd name="connsiteX7" fmla="*/ 6400 w 10000"/>
                <a:gd name="connsiteY7" fmla="*/ 5473 h 10202"/>
                <a:gd name="connsiteX8" fmla="*/ 6133 w 10000"/>
                <a:gd name="connsiteY8" fmla="*/ 6030 h 10202"/>
                <a:gd name="connsiteX9" fmla="*/ 6400 w 10000"/>
                <a:gd name="connsiteY9" fmla="*/ 6030 h 10202"/>
                <a:gd name="connsiteX10" fmla="*/ 6800 w 10000"/>
                <a:gd name="connsiteY10" fmla="*/ 6796 h 10202"/>
                <a:gd name="connsiteX11" fmla="*/ 7267 w 10000"/>
                <a:gd name="connsiteY11" fmla="*/ 6936 h 10202"/>
                <a:gd name="connsiteX12" fmla="*/ 8800 w 10000"/>
                <a:gd name="connsiteY12" fmla="*/ 7632 h 10202"/>
                <a:gd name="connsiteX13" fmla="*/ 10000 w 10000"/>
                <a:gd name="connsiteY13" fmla="*/ 8397 h 10202"/>
                <a:gd name="connsiteX14" fmla="*/ 10000 w 10000"/>
                <a:gd name="connsiteY14" fmla="*/ 9999 h 10202"/>
                <a:gd name="connsiteX15" fmla="*/ 0 w 10000"/>
                <a:gd name="connsiteY15" fmla="*/ 9999 h 10202"/>
                <a:gd name="connsiteX16" fmla="*/ 0 w 10000"/>
                <a:gd name="connsiteY16" fmla="*/ 8397 h 10202"/>
                <a:gd name="connsiteX17" fmla="*/ 1200 w 10000"/>
                <a:gd name="connsiteY17" fmla="*/ 7632 h 10202"/>
                <a:gd name="connsiteX18" fmla="*/ 2733 w 10000"/>
                <a:gd name="connsiteY18" fmla="*/ 6936 h 10202"/>
                <a:gd name="connsiteX19" fmla="*/ 3200 w 10000"/>
                <a:gd name="connsiteY19" fmla="*/ 6796 h 10202"/>
                <a:gd name="connsiteX20" fmla="*/ 3600 w 10000"/>
                <a:gd name="connsiteY20" fmla="*/ 6030 h 10202"/>
                <a:gd name="connsiteX21" fmla="*/ 3800 w 10000"/>
                <a:gd name="connsiteY21" fmla="*/ 6030 h 10202"/>
                <a:gd name="connsiteX22" fmla="*/ 3533 w 10000"/>
                <a:gd name="connsiteY22" fmla="*/ 5543 h 10202"/>
                <a:gd name="connsiteX23" fmla="*/ 3467 w 10000"/>
                <a:gd name="connsiteY23" fmla="*/ 4638 h 10202"/>
                <a:gd name="connsiteX24" fmla="*/ 3267 w 10000"/>
                <a:gd name="connsiteY24" fmla="*/ 4638 h 10202"/>
                <a:gd name="connsiteX25" fmla="*/ 2933 w 10000"/>
                <a:gd name="connsiteY25" fmla="*/ 3453 h 10202"/>
                <a:gd name="connsiteX26" fmla="*/ 3067 w 10000"/>
                <a:gd name="connsiteY26" fmla="*/ 2966 h 10202"/>
                <a:gd name="connsiteX27" fmla="*/ 3867 w 10000"/>
                <a:gd name="connsiteY27" fmla="*/ 251 h 10202"/>
                <a:gd name="connsiteX28" fmla="*/ 6000 w 10000"/>
                <a:gd name="connsiteY28" fmla="*/ 251 h 10202"/>
                <a:gd name="connsiteX29" fmla="*/ 6200 w 10000"/>
                <a:gd name="connsiteY29" fmla="*/ 460 h 10202"/>
                <a:gd name="connsiteX30" fmla="*/ 6533 w 10000"/>
                <a:gd name="connsiteY30" fmla="*/ 460 h 10202"/>
                <a:gd name="connsiteX31" fmla="*/ 6800 w 10000"/>
                <a:gd name="connsiteY31" fmla="*/ 947 h 10202"/>
                <a:gd name="connsiteX0" fmla="*/ 6800 w 10000"/>
                <a:gd name="connsiteY0" fmla="*/ 947 h 10202"/>
                <a:gd name="connsiteX1" fmla="*/ 6867 w 10000"/>
                <a:gd name="connsiteY1" fmla="*/ 1992 h 10202"/>
                <a:gd name="connsiteX2" fmla="*/ 6800 w 10000"/>
                <a:gd name="connsiteY2" fmla="*/ 2966 h 10202"/>
                <a:gd name="connsiteX3" fmla="*/ 6933 w 10000"/>
                <a:gd name="connsiteY3" fmla="*/ 3245 h 10202"/>
                <a:gd name="connsiteX4" fmla="*/ 6933 w 10000"/>
                <a:gd name="connsiteY4" fmla="*/ 4081 h 10202"/>
                <a:gd name="connsiteX5" fmla="*/ 6800 w 10000"/>
                <a:gd name="connsiteY5" fmla="*/ 4498 h 10202"/>
                <a:gd name="connsiteX6" fmla="*/ 6467 w 10000"/>
                <a:gd name="connsiteY6" fmla="*/ 4777 h 10202"/>
                <a:gd name="connsiteX7" fmla="*/ 6400 w 10000"/>
                <a:gd name="connsiteY7" fmla="*/ 5473 h 10202"/>
                <a:gd name="connsiteX8" fmla="*/ 6133 w 10000"/>
                <a:gd name="connsiteY8" fmla="*/ 6030 h 10202"/>
                <a:gd name="connsiteX9" fmla="*/ 6400 w 10000"/>
                <a:gd name="connsiteY9" fmla="*/ 6030 h 10202"/>
                <a:gd name="connsiteX10" fmla="*/ 6800 w 10000"/>
                <a:gd name="connsiteY10" fmla="*/ 6796 h 10202"/>
                <a:gd name="connsiteX11" fmla="*/ 7267 w 10000"/>
                <a:gd name="connsiteY11" fmla="*/ 6936 h 10202"/>
                <a:gd name="connsiteX12" fmla="*/ 8800 w 10000"/>
                <a:gd name="connsiteY12" fmla="*/ 7632 h 10202"/>
                <a:gd name="connsiteX13" fmla="*/ 10000 w 10000"/>
                <a:gd name="connsiteY13" fmla="*/ 8397 h 10202"/>
                <a:gd name="connsiteX14" fmla="*/ 10000 w 10000"/>
                <a:gd name="connsiteY14" fmla="*/ 9999 h 10202"/>
                <a:gd name="connsiteX15" fmla="*/ 0 w 10000"/>
                <a:gd name="connsiteY15" fmla="*/ 9999 h 10202"/>
                <a:gd name="connsiteX16" fmla="*/ 0 w 10000"/>
                <a:gd name="connsiteY16" fmla="*/ 8397 h 10202"/>
                <a:gd name="connsiteX17" fmla="*/ 1200 w 10000"/>
                <a:gd name="connsiteY17" fmla="*/ 7632 h 10202"/>
                <a:gd name="connsiteX18" fmla="*/ 2733 w 10000"/>
                <a:gd name="connsiteY18" fmla="*/ 6936 h 10202"/>
                <a:gd name="connsiteX19" fmla="*/ 3200 w 10000"/>
                <a:gd name="connsiteY19" fmla="*/ 6796 h 10202"/>
                <a:gd name="connsiteX20" fmla="*/ 3600 w 10000"/>
                <a:gd name="connsiteY20" fmla="*/ 6030 h 10202"/>
                <a:gd name="connsiteX21" fmla="*/ 3800 w 10000"/>
                <a:gd name="connsiteY21" fmla="*/ 6030 h 10202"/>
                <a:gd name="connsiteX22" fmla="*/ 3533 w 10000"/>
                <a:gd name="connsiteY22" fmla="*/ 5543 h 10202"/>
                <a:gd name="connsiteX23" fmla="*/ 3467 w 10000"/>
                <a:gd name="connsiteY23" fmla="*/ 4638 h 10202"/>
                <a:gd name="connsiteX24" fmla="*/ 3267 w 10000"/>
                <a:gd name="connsiteY24" fmla="*/ 4638 h 10202"/>
                <a:gd name="connsiteX25" fmla="*/ 2933 w 10000"/>
                <a:gd name="connsiteY25" fmla="*/ 3453 h 10202"/>
                <a:gd name="connsiteX26" fmla="*/ 3067 w 10000"/>
                <a:gd name="connsiteY26" fmla="*/ 2966 h 10202"/>
                <a:gd name="connsiteX27" fmla="*/ 3867 w 10000"/>
                <a:gd name="connsiteY27" fmla="*/ 251 h 10202"/>
                <a:gd name="connsiteX28" fmla="*/ 6000 w 10000"/>
                <a:gd name="connsiteY28" fmla="*/ 251 h 10202"/>
                <a:gd name="connsiteX29" fmla="*/ 6200 w 10000"/>
                <a:gd name="connsiteY29" fmla="*/ 460 h 10202"/>
                <a:gd name="connsiteX30" fmla="*/ 6533 w 10000"/>
                <a:gd name="connsiteY30" fmla="*/ 460 h 10202"/>
                <a:gd name="connsiteX31" fmla="*/ 6800 w 10000"/>
                <a:gd name="connsiteY31" fmla="*/ 947 h 10202"/>
                <a:gd name="connsiteX0" fmla="*/ 6800 w 10000"/>
                <a:gd name="connsiteY0" fmla="*/ 947 h 10202"/>
                <a:gd name="connsiteX1" fmla="*/ 6867 w 10000"/>
                <a:gd name="connsiteY1" fmla="*/ 1992 h 10202"/>
                <a:gd name="connsiteX2" fmla="*/ 6800 w 10000"/>
                <a:gd name="connsiteY2" fmla="*/ 2966 h 10202"/>
                <a:gd name="connsiteX3" fmla="*/ 6933 w 10000"/>
                <a:gd name="connsiteY3" fmla="*/ 3245 h 10202"/>
                <a:gd name="connsiteX4" fmla="*/ 6933 w 10000"/>
                <a:gd name="connsiteY4" fmla="*/ 4081 h 10202"/>
                <a:gd name="connsiteX5" fmla="*/ 6800 w 10000"/>
                <a:gd name="connsiteY5" fmla="*/ 4498 h 10202"/>
                <a:gd name="connsiteX6" fmla="*/ 6467 w 10000"/>
                <a:gd name="connsiteY6" fmla="*/ 4777 h 10202"/>
                <a:gd name="connsiteX7" fmla="*/ 6400 w 10000"/>
                <a:gd name="connsiteY7" fmla="*/ 5473 h 10202"/>
                <a:gd name="connsiteX8" fmla="*/ 6133 w 10000"/>
                <a:gd name="connsiteY8" fmla="*/ 6030 h 10202"/>
                <a:gd name="connsiteX9" fmla="*/ 6400 w 10000"/>
                <a:gd name="connsiteY9" fmla="*/ 6030 h 10202"/>
                <a:gd name="connsiteX10" fmla="*/ 6800 w 10000"/>
                <a:gd name="connsiteY10" fmla="*/ 6796 h 10202"/>
                <a:gd name="connsiteX11" fmla="*/ 7267 w 10000"/>
                <a:gd name="connsiteY11" fmla="*/ 6936 h 10202"/>
                <a:gd name="connsiteX12" fmla="*/ 8800 w 10000"/>
                <a:gd name="connsiteY12" fmla="*/ 7632 h 10202"/>
                <a:gd name="connsiteX13" fmla="*/ 10000 w 10000"/>
                <a:gd name="connsiteY13" fmla="*/ 8397 h 10202"/>
                <a:gd name="connsiteX14" fmla="*/ 10000 w 10000"/>
                <a:gd name="connsiteY14" fmla="*/ 9999 h 10202"/>
                <a:gd name="connsiteX15" fmla="*/ 0 w 10000"/>
                <a:gd name="connsiteY15" fmla="*/ 9999 h 10202"/>
                <a:gd name="connsiteX16" fmla="*/ 0 w 10000"/>
                <a:gd name="connsiteY16" fmla="*/ 8397 h 10202"/>
                <a:gd name="connsiteX17" fmla="*/ 1200 w 10000"/>
                <a:gd name="connsiteY17" fmla="*/ 7632 h 10202"/>
                <a:gd name="connsiteX18" fmla="*/ 2733 w 10000"/>
                <a:gd name="connsiteY18" fmla="*/ 6936 h 10202"/>
                <a:gd name="connsiteX19" fmla="*/ 3200 w 10000"/>
                <a:gd name="connsiteY19" fmla="*/ 6796 h 10202"/>
                <a:gd name="connsiteX20" fmla="*/ 3600 w 10000"/>
                <a:gd name="connsiteY20" fmla="*/ 6030 h 10202"/>
                <a:gd name="connsiteX21" fmla="*/ 3800 w 10000"/>
                <a:gd name="connsiteY21" fmla="*/ 6030 h 10202"/>
                <a:gd name="connsiteX22" fmla="*/ 3533 w 10000"/>
                <a:gd name="connsiteY22" fmla="*/ 5543 h 10202"/>
                <a:gd name="connsiteX23" fmla="*/ 3467 w 10000"/>
                <a:gd name="connsiteY23" fmla="*/ 4638 h 10202"/>
                <a:gd name="connsiteX24" fmla="*/ 3267 w 10000"/>
                <a:gd name="connsiteY24" fmla="*/ 4638 h 10202"/>
                <a:gd name="connsiteX25" fmla="*/ 2933 w 10000"/>
                <a:gd name="connsiteY25" fmla="*/ 3453 h 10202"/>
                <a:gd name="connsiteX26" fmla="*/ 3067 w 10000"/>
                <a:gd name="connsiteY26" fmla="*/ 2966 h 10202"/>
                <a:gd name="connsiteX27" fmla="*/ 3867 w 10000"/>
                <a:gd name="connsiteY27" fmla="*/ 251 h 10202"/>
                <a:gd name="connsiteX28" fmla="*/ 6000 w 10000"/>
                <a:gd name="connsiteY28" fmla="*/ 251 h 10202"/>
                <a:gd name="connsiteX29" fmla="*/ 6200 w 10000"/>
                <a:gd name="connsiteY29" fmla="*/ 460 h 10202"/>
                <a:gd name="connsiteX30" fmla="*/ 6533 w 10000"/>
                <a:gd name="connsiteY30" fmla="*/ 460 h 10202"/>
                <a:gd name="connsiteX31" fmla="*/ 6800 w 10000"/>
                <a:gd name="connsiteY31" fmla="*/ 947 h 10202"/>
                <a:gd name="connsiteX0" fmla="*/ 6800 w 10000"/>
                <a:gd name="connsiteY0" fmla="*/ 947 h 10823"/>
                <a:gd name="connsiteX1" fmla="*/ 6867 w 10000"/>
                <a:gd name="connsiteY1" fmla="*/ 1992 h 10823"/>
                <a:gd name="connsiteX2" fmla="*/ 6800 w 10000"/>
                <a:gd name="connsiteY2" fmla="*/ 2966 h 10823"/>
                <a:gd name="connsiteX3" fmla="*/ 6933 w 10000"/>
                <a:gd name="connsiteY3" fmla="*/ 3245 h 10823"/>
                <a:gd name="connsiteX4" fmla="*/ 6933 w 10000"/>
                <a:gd name="connsiteY4" fmla="*/ 4081 h 10823"/>
                <a:gd name="connsiteX5" fmla="*/ 6800 w 10000"/>
                <a:gd name="connsiteY5" fmla="*/ 4498 h 10823"/>
                <a:gd name="connsiteX6" fmla="*/ 6467 w 10000"/>
                <a:gd name="connsiteY6" fmla="*/ 4777 h 10823"/>
                <a:gd name="connsiteX7" fmla="*/ 6400 w 10000"/>
                <a:gd name="connsiteY7" fmla="*/ 5473 h 10823"/>
                <a:gd name="connsiteX8" fmla="*/ 6133 w 10000"/>
                <a:gd name="connsiteY8" fmla="*/ 6030 h 10823"/>
                <a:gd name="connsiteX9" fmla="*/ 6400 w 10000"/>
                <a:gd name="connsiteY9" fmla="*/ 6030 h 10823"/>
                <a:gd name="connsiteX10" fmla="*/ 6800 w 10000"/>
                <a:gd name="connsiteY10" fmla="*/ 6796 h 10823"/>
                <a:gd name="connsiteX11" fmla="*/ 7267 w 10000"/>
                <a:gd name="connsiteY11" fmla="*/ 6936 h 10823"/>
                <a:gd name="connsiteX12" fmla="*/ 8800 w 10000"/>
                <a:gd name="connsiteY12" fmla="*/ 7632 h 10823"/>
                <a:gd name="connsiteX13" fmla="*/ 10000 w 10000"/>
                <a:gd name="connsiteY13" fmla="*/ 8397 h 10823"/>
                <a:gd name="connsiteX14" fmla="*/ 10000 w 10000"/>
                <a:gd name="connsiteY14" fmla="*/ 9999 h 10823"/>
                <a:gd name="connsiteX15" fmla="*/ 0 w 10000"/>
                <a:gd name="connsiteY15" fmla="*/ 9999 h 10823"/>
                <a:gd name="connsiteX16" fmla="*/ 0 w 10000"/>
                <a:gd name="connsiteY16" fmla="*/ 8397 h 10823"/>
                <a:gd name="connsiteX17" fmla="*/ 1200 w 10000"/>
                <a:gd name="connsiteY17" fmla="*/ 7632 h 10823"/>
                <a:gd name="connsiteX18" fmla="*/ 2733 w 10000"/>
                <a:gd name="connsiteY18" fmla="*/ 6936 h 10823"/>
                <a:gd name="connsiteX19" fmla="*/ 3200 w 10000"/>
                <a:gd name="connsiteY19" fmla="*/ 6796 h 10823"/>
                <a:gd name="connsiteX20" fmla="*/ 3600 w 10000"/>
                <a:gd name="connsiteY20" fmla="*/ 6030 h 10823"/>
                <a:gd name="connsiteX21" fmla="*/ 3800 w 10000"/>
                <a:gd name="connsiteY21" fmla="*/ 6030 h 10823"/>
                <a:gd name="connsiteX22" fmla="*/ 3533 w 10000"/>
                <a:gd name="connsiteY22" fmla="*/ 5543 h 10823"/>
                <a:gd name="connsiteX23" fmla="*/ 3467 w 10000"/>
                <a:gd name="connsiteY23" fmla="*/ 4638 h 10823"/>
                <a:gd name="connsiteX24" fmla="*/ 3267 w 10000"/>
                <a:gd name="connsiteY24" fmla="*/ 4638 h 10823"/>
                <a:gd name="connsiteX25" fmla="*/ 2933 w 10000"/>
                <a:gd name="connsiteY25" fmla="*/ 3453 h 10823"/>
                <a:gd name="connsiteX26" fmla="*/ 3067 w 10000"/>
                <a:gd name="connsiteY26" fmla="*/ 2966 h 10823"/>
                <a:gd name="connsiteX27" fmla="*/ 3867 w 10000"/>
                <a:gd name="connsiteY27" fmla="*/ 251 h 10823"/>
                <a:gd name="connsiteX28" fmla="*/ 6000 w 10000"/>
                <a:gd name="connsiteY28" fmla="*/ 251 h 10823"/>
                <a:gd name="connsiteX29" fmla="*/ 6200 w 10000"/>
                <a:gd name="connsiteY29" fmla="*/ 460 h 10823"/>
                <a:gd name="connsiteX30" fmla="*/ 6533 w 10000"/>
                <a:gd name="connsiteY30" fmla="*/ 460 h 10823"/>
                <a:gd name="connsiteX31" fmla="*/ 6800 w 10000"/>
                <a:gd name="connsiteY31" fmla="*/ 947 h 10823"/>
                <a:gd name="connsiteX0" fmla="*/ 6800 w 10000"/>
                <a:gd name="connsiteY0" fmla="*/ 947 h 11067"/>
                <a:gd name="connsiteX1" fmla="*/ 6867 w 10000"/>
                <a:gd name="connsiteY1" fmla="*/ 1992 h 11067"/>
                <a:gd name="connsiteX2" fmla="*/ 6800 w 10000"/>
                <a:gd name="connsiteY2" fmla="*/ 2966 h 11067"/>
                <a:gd name="connsiteX3" fmla="*/ 6933 w 10000"/>
                <a:gd name="connsiteY3" fmla="*/ 3245 h 11067"/>
                <a:gd name="connsiteX4" fmla="*/ 6933 w 10000"/>
                <a:gd name="connsiteY4" fmla="*/ 4081 h 11067"/>
                <a:gd name="connsiteX5" fmla="*/ 6800 w 10000"/>
                <a:gd name="connsiteY5" fmla="*/ 4498 h 11067"/>
                <a:gd name="connsiteX6" fmla="*/ 6467 w 10000"/>
                <a:gd name="connsiteY6" fmla="*/ 4777 h 11067"/>
                <a:gd name="connsiteX7" fmla="*/ 6400 w 10000"/>
                <a:gd name="connsiteY7" fmla="*/ 5473 h 11067"/>
                <a:gd name="connsiteX8" fmla="*/ 6133 w 10000"/>
                <a:gd name="connsiteY8" fmla="*/ 6030 h 11067"/>
                <a:gd name="connsiteX9" fmla="*/ 6400 w 10000"/>
                <a:gd name="connsiteY9" fmla="*/ 6030 h 11067"/>
                <a:gd name="connsiteX10" fmla="*/ 6800 w 10000"/>
                <a:gd name="connsiteY10" fmla="*/ 6796 h 11067"/>
                <a:gd name="connsiteX11" fmla="*/ 7267 w 10000"/>
                <a:gd name="connsiteY11" fmla="*/ 6936 h 11067"/>
                <a:gd name="connsiteX12" fmla="*/ 8800 w 10000"/>
                <a:gd name="connsiteY12" fmla="*/ 7632 h 11067"/>
                <a:gd name="connsiteX13" fmla="*/ 10000 w 10000"/>
                <a:gd name="connsiteY13" fmla="*/ 8397 h 11067"/>
                <a:gd name="connsiteX14" fmla="*/ 10000 w 10000"/>
                <a:gd name="connsiteY14" fmla="*/ 9999 h 11067"/>
                <a:gd name="connsiteX15" fmla="*/ 0 w 10000"/>
                <a:gd name="connsiteY15" fmla="*/ 9999 h 11067"/>
                <a:gd name="connsiteX16" fmla="*/ 0 w 10000"/>
                <a:gd name="connsiteY16" fmla="*/ 8397 h 11067"/>
                <a:gd name="connsiteX17" fmla="*/ 1200 w 10000"/>
                <a:gd name="connsiteY17" fmla="*/ 7632 h 11067"/>
                <a:gd name="connsiteX18" fmla="*/ 2733 w 10000"/>
                <a:gd name="connsiteY18" fmla="*/ 6936 h 11067"/>
                <a:gd name="connsiteX19" fmla="*/ 3200 w 10000"/>
                <a:gd name="connsiteY19" fmla="*/ 6796 h 11067"/>
                <a:gd name="connsiteX20" fmla="*/ 3600 w 10000"/>
                <a:gd name="connsiteY20" fmla="*/ 6030 h 11067"/>
                <a:gd name="connsiteX21" fmla="*/ 3800 w 10000"/>
                <a:gd name="connsiteY21" fmla="*/ 6030 h 11067"/>
                <a:gd name="connsiteX22" fmla="*/ 3533 w 10000"/>
                <a:gd name="connsiteY22" fmla="*/ 5543 h 11067"/>
                <a:gd name="connsiteX23" fmla="*/ 3467 w 10000"/>
                <a:gd name="connsiteY23" fmla="*/ 4638 h 11067"/>
                <a:gd name="connsiteX24" fmla="*/ 3267 w 10000"/>
                <a:gd name="connsiteY24" fmla="*/ 4638 h 11067"/>
                <a:gd name="connsiteX25" fmla="*/ 2933 w 10000"/>
                <a:gd name="connsiteY25" fmla="*/ 3453 h 11067"/>
                <a:gd name="connsiteX26" fmla="*/ 3067 w 10000"/>
                <a:gd name="connsiteY26" fmla="*/ 2966 h 11067"/>
                <a:gd name="connsiteX27" fmla="*/ 3867 w 10000"/>
                <a:gd name="connsiteY27" fmla="*/ 251 h 11067"/>
                <a:gd name="connsiteX28" fmla="*/ 6000 w 10000"/>
                <a:gd name="connsiteY28" fmla="*/ 251 h 11067"/>
                <a:gd name="connsiteX29" fmla="*/ 6200 w 10000"/>
                <a:gd name="connsiteY29" fmla="*/ 460 h 11067"/>
                <a:gd name="connsiteX30" fmla="*/ 6533 w 10000"/>
                <a:gd name="connsiteY30" fmla="*/ 460 h 11067"/>
                <a:gd name="connsiteX31" fmla="*/ 6800 w 10000"/>
                <a:gd name="connsiteY31" fmla="*/ 947 h 11067"/>
                <a:gd name="connsiteX0" fmla="*/ 6800 w 10000"/>
                <a:gd name="connsiteY0" fmla="*/ 947 h 11108"/>
                <a:gd name="connsiteX1" fmla="*/ 6867 w 10000"/>
                <a:gd name="connsiteY1" fmla="*/ 1992 h 11108"/>
                <a:gd name="connsiteX2" fmla="*/ 6800 w 10000"/>
                <a:gd name="connsiteY2" fmla="*/ 2966 h 11108"/>
                <a:gd name="connsiteX3" fmla="*/ 6933 w 10000"/>
                <a:gd name="connsiteY3" fmla="*/ 3245 h 11108"/>
                <a:gd name="connsiteX4" fmla="*/ 6933 w 10000"/>
                <a:gd name="connsiteY4" fmla="*/ 4081 h 11108"/>
                <a:gd name="connsiteX5" fmla="*/ 6800 w 10000"/>
                <a:gd name="connsiteY5" fmla="*/ 4498 h 11108"/>
                <a:gd name="connsiteX6" fmla="*/ 6467 w 10000"/>
                <a:gd name="connsiteY6" fmla="*/ 4777 h 11108"/>
                <a:gd name="connsiteX7" fmla="*/ 6400 w 10000"/>
                <a:gd name="connsiteY7" fmla="*/ 5473 h 11108"/>
                <a:gd name="connsiteX8" fmla="*/ 6133 w 10000"/>
                <a:gd name="connsiteY8" fmla="*/ 6030 h 11108"/>
                <a:gd name="connsiteX9" fmla="*/ 6400 w 10000"/>
                <a:gd name="connsiteY9" fmla="*/ 6030 h 11108"/>
                <a:gd name="connsiteX10" fmla="*/ 6800 w 10000"/>
                <a:gd name="connsiteY10" fmla="*/ 6796 h 11108"/>
                <a:gd name="connsiteX11" fmla="*/ 7267 w 10000"/>
                <a:gd name="connsiteY11" fmla="*/ 6936 h 11108"/>
                <a:gd name="connsiteX12" fmla="*/ 8800 w 10000"/>
                <a:gd name="connsiteY12" fmla="*/ 7632 h 11108"/>
                <a:gd name="connsiteX13" fmla="*/ 10000 w 10000"/>
                <a:gd name="connsiteY13" fmla="*/ 8397 h 11108"/>
                <a:gd name="connsiteX14" fmla="*/ 10000 w 10000"/>
                <a:gd name="connsiteY14" fmla="*/ 9999 h 11108"/>
                <a:gd name="connsiteX15" fmla="*/ 0 w 10000"/>
                <a:gd name="connsiteY15" fmla="*/ 9999 h 11108"/>
                <a:gd name="connsiteX16" fmla="*/ 0 w 10000"/>
                <a:gd name="connsiteY16" fmla="*/ 8397 h 11108"/>
                <a:gd name="connsiteX17" fmla="*/ 1200 w 10000"/>
                <a:gd name="connsiteY17" fmla="*/ 7632 h 11108"/>
                <a:gd name="connsiteX18" fmla="*/ 2733 w 10000"/>
                <a:gd name="connsiteY18" fmla="*/ 6936 h 11108"/>
                <a:gd name="connsiteX19" fmla="*/ 3200 w 10000"/>
                <a:gd name="connsiteY19" fmla="*/ 6796 h 11108"/>
                <a:gd name="connsiteX20" fmla="*/ 3600 w 10000"/>
                <a:gd name="connsiteY20" fmla="*/ 6030 h 11108"/>
                <a:gd name="connsiteX21" fmla="*/ 3800 w 10000"/>
                <a:gd name="connsiteY21" fmla="*/ 6030 h 11108"/>
                <a:gd name="connsiteX22" fmla="*/ 3533 w 10000"/>
                <a:gd name="connsiteY22" fmla="*/ 5543 h 11108"/>
                <a:gd name="connsiteX23" fmla="*/ 3467 w 10000"/>
                <a:gd name="connsiteY23" fmla="*/ 4638 h 11108"/>
                <a:gd name="connsiteX24" fmla="*/ 3267 w 10000"/>
                <a:gd name="connsiteY24" fmla="*/ 4638 h 11108"/>
                <a:gd name="connsiteX25" fmla="*/ 2933 w 10000"/>
                <a:gd name="connsiteY25" fmla="*/ 3453 h 11108"/>
                <a:gd name="connsiteX26" fmla="*/ 3067 w 10000"/>
                <a:gd name="connsiteY26" fmla="*/ 2966 h 11108"/>
                <a:gd name="connsiteX27" fmla="*/ 3867 w 10000"/>
                <a:gd name="connsiteY27" fmla="*/ 251 h 11108"/>
                <a:gd name="connsiteX28" fmla="*/ 6000 w 10000"/>
                <a:gd name="connsiteY28" fmla="*/ 251 h 11108"/>
                <a:gd name="connsiteX29" fmla="*/ 6200 w 10000"/>
                <a:gd name="connsiteY29" fmla="*/ 460 h 11108"/>
                <a:gd name="connsiteX30" fmla="*/ 6533 w 10000"/>
                <a:gd name="connsiteY30" fmla="*/ 460 h 11108"/>
                <a:gd name="connsiteX31" fmla="*/ 6800 w 10000"/>
                <a:gd name="connsiteY31" fmla="*/ 947 h 11108"/>
                <a:gd name="connsiteX0" fmla="*/ 6800 w 10000"/>
                <a:gd name="connsiteY0" fmla="*/ 947 h 11143"/>
                <a:gd name="connsiteX1" fmla="*/ 6867 w 10000"/>
                <a:gd name="connsiteY1" fmla="*/ 1992 h 11143"/>
                <a:gd name="connsiteX2" fmla="*/ 6800 w 10000"/>
                <a:gd name="connsiteY2" fmla="*/ 2966 h 11143"/>
                <a:gd name="connsiteX3" fmla="*/ 6933 w 10000"/>
                <a:gd name="connsiteY3" fmla="*/ 3245 h 11143"/>
                <a:gd name="connsiteX4" fmla="*/ 6933 w 10000"/>
                <a:gd name="connsiteY4" fmla="*/ 4081 h 11143"/>
                <a:gd name="connsiteX5" fmla="*/ 6800 w 10000"/>
                <a:gd name="connsiteY5" fmla="*/ 4498 h 11143"/>
                <a:gd name="connsiteX6" fmla="*/ 6467 w 10000"/>
                <a:gd name="connsiteY6" fmla="*/ 4777 h 11143"/>
                <a:gd name="connsiteX7" fmla="*/ 6400 w 10000"/>
                <a:gd name="connsiteY7" fmla="*/ 5473 h 11143"/>
                <a:gd name="connsiteX8" fmla="*/ 6133 w 10000"/>
                <a:gd name="connsiteY8" fmla="*/ 6030 h 11143"/>
                <a:gd name="connsiteX9" fmla="*/ 6400 w 10000"/>
                <a:gd name="connsiteY9" fmla="*/ 6030 h 11143"/>
                <a:gd name="connsiteX10" fmla="*/ 6800 w 10000"/>
                <a:gd name="connsiteY10" fmla="*/ 6796 h 11143"/>
                <a:gd name="connsiteX11" fmla="*/ 7267 w 10000"/>
                <a:gd name="connsiteY11" fmla="*/ 6936 h 11143"/>
                <a:gd name="connsiteX12" fmla="*/ 8800 w 10000"/>
                <a:gd name="connsiteY12" fmla="*/ 7632 h 11143"/>
                <a:gd name="connsiteX13" fmla="*/ 10000 w 10000"/>
                <a:gd name="connsiteY13" fmla="*/ 8397 h 11143"/>
                <a:gd name="connsiteX14" fmla="*/ 10000 w 10000"/>
                <a:gd name="connsiteY14" fmla="*/ 9999 h 11143"/>
                <a:gd name="connsiteX15" fmla="*/ 0 w 10000"/>
                <a:gd name="connsiteY15" fmla="*/ 9999 h 11143"/>
                <a:gd name="connsiteX16" fmla="*/ 0 w 10000"/>
                <a:gd name="connsiteY16" fmla="*/ 8397 h 11143"/>
                <a:gd name="connsiteX17" fmla="*/ 1200 w 10000"/>
                <a:gd name="connsiteY17" fmla="*/ 7632 h 11143"/>
                <a:gd name="connsiteX18" fmla="*/ 2733 w 10000"/>
                <a:gd name="connsiteY18" fmla="*/ 6936 h 11143"/>
                <a:gd name="connsiteX19" fmla="*/ 3200 w 10000"/>
                <a:gd name="connsiteY19" fmla="*/ 6796 h 11143"/>
                <a:gd name="connsiteX20" fmla="*/ 3600 w 10000"/>
                <a:gd name="connsiteY20" fmla="*/ 6030 h 11143"/>
                <a:gd name="connsiteX21" fmla="*/ 3800 w 10000"/>
                <a:gd name="connsiteY21" fmla="*/ 6030 h 11143"/>
                <a:gd name="connsiteX22" fmla="*/ 3533 w 10000"/>
                <a:gd name="connsiteY22" fmla="*/ 5543 h 11143"/>
                <a:gd name="connsiteX23" fmla="*/ 3467 w 10000"/>
                <a:gd name="connsiteY23" fmla="*/ 4638 h 11143"/>
                <a:gd name="connsiteX24" fmla="*/ 3267 w 10000"/>
                <a:gd name="connsiteY24" fmla="*/ 4638 h 11143"/>
                <a:gd name="connsiteX25" fmla="*/ 2933 w 10000"/>
                <a:gd name="connsiteY25" fmla="*/ 3453 h 11143"/>
                <a:gd name="connsiteX26" fmla="*/ 3067 w 10000"/>
                <a:gd name="connsiteY26" fmla="*/ 2966 h 11143"/>
                <a:gd name="connsiteX27" fmla="*/ 3867 w 10000"/>
                <a:gd name="connsiteY27" fmla="*/ 251 h 11143"/>
                <a:gd name="connsiteX28" fmla="*/ 6000 w 10000"/>
                <a:gd name="connsiteY28" fmla="*/ 251 h 11143"/>
                <a:gd name="connsiteX29" fmla="*/ 6200 w 10000"/>
                <a:gd name="connsiteY29" fmla="*/ 460 h 11143"/>
                <a:gd name="connsiteX30" fmla="*/ 6533 w 10000"/>
                <a:gd name="connsiteY30" fmla="*/ 460 h 11143"/>
                <a:gd name="connsiteX31" fmla="*/ 6800 w 10000"/>
                <a:gd name="connsiteY31" fmla="*/ 947 h 1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000" h="11143">
                  <a:moveTo>
                    <a:pt x="6800" y="947"/>
                  </a:moveTo>
                  <a:cubicBezTo>
                    <a:pt x="6867" y="1296"/>
                    <a:pt x="6867" y="1574"/>
                    <a:pt x="6867" y="1992"/>
                  </a:cubicBezTo>
                  <a:cubicBezTo>
                    <a:pt x="6867" y="2131"/>
                    <a:pt x="6800" y="2757"/>
                    <a:pt x="6800" y="2966"/>
                  </a:cubicBezTo>
                  <a:cubicBezTo>
                    <a:pt x="6800" y="3105"/>
                    <a:pt x="6867" y="3105"/>
                    <a:pt x="6933" y="3245"/>
                  </a:cubicBezTo>
                  <a:cubicBezTo>
                    <a:pt x="7000" y="3523"/>
                    <a:pt x="7000" y="3872"/>
                    <a:pt x="6933" y="4081"/>
                  </a:cubicBezTo>
                  <a:cubicBezTo>
                    <a:pt x="6933" y="4220"/>
                    <a:pt x="6867" y="4359"/>
                    <a:pt x="6800" y="4498"/>
                  </a:cubicBezTo>
                  <a:cubicBezTo>
                    <a:pt x="6733" y="4638"/>
                    <a:pt x="6533" y="4638"/>
                    <a:pt x="6467" y="4777"/>
                  </a:cubicBezTo>
                  <a:cubicBezTo>
                    <a:pt x="6400" y="4986"/>
                    <a:pt x="6467" y="5194"/>
                    <a:pt x="6400" y="5473"/>
                  </a:cubicBezTo>
                  <a:cubicBezTo>
                    <a:pt x="6333" y="5682"/>
                    <a:pt x="6133" y="5682"/>
                    <a:pt x="6133" y="6030"/>
                  </a:cubicBezTo>
                  <a:lnTo>
                    <a:pt x="6400" y="6030"/>
                  </a:lnTo>
                  <a:cubicBezTo>
                    <a:pt x="6467" y="6240"/>
                    <a:pt x="6667" y="6657"/>
                    <a:pt x="6800" y="6796"/>
                  </a:cubicBezTo>
                  <a:cubicBezTo>
                    <a:pt x="6933" y="6866"/>
                    <a:pt x="7133" y="6866"/>
                    <a:pt x="7267" y="6936"/>
                  </a:cubicBezTo>
                  <a:lnTo>
                    <a:pt x="8800" y="7632"/>
                  </a:lnTo>
                  <a:cubicBezTo>
                    <a:pt x="9267" y="7840"/>
                    <a:pt x="9867" y="7910"/>
                    <a:pt x="10000" y="8397"/>
                  </a:cubicBezTo>
                  <a:lnTo>
                    <a:pt x="10000" y="9999"/>
                  </a:lnTo>
                  <a:cubicBezTo>
                    <a:pt x="7410" y="11337"/>
                    <a:pt x="4246" y="11703"/>
                    <a:pt x="0" y="9999"/>
                  </a:cubicBezTo>
                  <a:lnTo>
                    <a:pt x="0" y="8397"/>
                  </a:lnTo>
                  <a:cubicBezTo>
                    <a:pt x="200" y="7910"/>
                    <a:pt x="733" y="7840"/>
                    <a:pt x="1200" y="7632"/>
                  </a:cubicBezTo>
                  <a:lnTo>
                    <a:pt x="2733" y="6936"/>
                  </a:lnTo>
                  <a:cubicBezTo>
                    <a:pt x="2933" y="6866"/>
                    <a:pt x="3067" y="6866"/>
                    <a:pt x="3200" y="6796"/>
                  </a:cubicBezTo>
                  <a:cubicBezTo>
                    <a:pt x="3333" y="6657"/>
                    <a:pt x="3533" y="6240"/>
                    <a:pt x="3600" y="6030"/>
                  </a:cubicBezTo>
                  <a:lnTo>
                    <a:pt x="3800" y="6030"/>
                  </a:lnTo>
                  <a:cubicBezTo>
                    <a:pt x="3800" y="5751"/>
                    <a:pt x="3600" y="5682"/>
                    <a:pt x="3533" y="5543"/>
                  </a:cubicBezTo>
                  <a:cubicBezTo>
                    <a:pt x="3533" y="5264"/>
                    <a:pt x="3533" y="4916"/>
                    <a:pt x="3467" y="4638"/>
                  </a:cubicBezTo>
                  <a:cubicBezTo>
                    <a:pt x="3467" y="4707"/>
                    <a:pt x="3267" y="4638"/>
                    <a:pt x="3267" y="4638"/>
                  </a:cubicBezTo>
                  <a:cubicBezTo>
                    <a:pt x="3000" y="4429"/>
                    <a:pt x="3000" y="3733"/>
                    <a:pt x="2933" y="3453"/>
                  </a:cubicBezTo>
                  <a:cubicBezTo>
                    <a:pt x="2933" y="3314"/>
                    <a:pt x="3133" y="3175"/>
                    <a:pt x="3067" y="2966"/>
                  </a:cubicBezTo>
                  <a:cubicBezTo>
                    <a:pt x="2800" y="1505"/>
                    <a:pt x="3200" y="529"/>
                    <a:pt x="3867" y="251"/>
                  </a:cubicBezTo>
                  <a:cubicBezTo>
                    <a:pt x="4333" y="112"/>
                    <a:pt x="5200" y="-236"/>
                    <a:pt x="6000" y="251"/>
                  </a:cubicBezTo>
                  <a:lnTo>
                    <a:pt x="6200" y="460"/>
                  </a:lnTo>
                  <a:lnTo>
                    <a:pt x="6533" y="460"/>
                  </a:lnTo>
                  <a:cubicBezTo>
                    <a:pt x="6667" y="599"/>
                    <a:pt x="6800" y="947"/>
                    <a:pt x="6800" y="9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椭圆 7"/>
          <p:cNvSpPr/>
          <p:nvPr/>
        </p:nvSpPr>
        <p:spPr>
          <a:xfrm>
            <a:off x="4857750" y="2044625"/>
            <a:ext cx="2476500" cy="24765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61671" y="4712184"/>
            <a:ext cx="70686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THANKS FOR WATCHING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36970" y="5511485"/>
            <a:ext cx="3918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Huan xiang PPT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4068" y="318450"/>
            <a:ext cx="3603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YOUR LOGO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363802"/>
            <a:ext cx="9828000" cy="7509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V="1">
            <a:off x="0" y="-1"/>
            <a:ext cx="7010400" cy="1314450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4904" y="3061067"/>
            <a:ext cx="8494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就是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在此添加标题内容文本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750" y="3230577"/>
            <a:ext cx="967104" cy="662907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01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43139" y="6047408"/>
            <a:ext cx="1694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rgbClr val="95C53E"/>
                </a:solidFill>
              </a:rPr>
              <a:t>LOGO</a:t>
            </a:r>
            <a:endParaRPr lang="zh-CN" altLang="en-US" sz="4000" b="1" dirty="0">
              <a:solidFill>
                <a:srgbClr val="95C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53840" y="2139280"/>
            <a:ext cx="1896240" cy="27171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54194" y="4074459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55441" y="4104512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47884" y="2139280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88225" y="2139280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17026" y="2297486"/>
            <a:ext cx="608013" cy="676275"/>
            <a:chOff x="6735763" y="10544176"/>
            <a:chExt cx="608013" cy="676275"/>
          </a:xfrm>
          <a:solidFill>
            <a:schemeClr val="bg1"/>
          </a:solidFill>
        </p:grpSpPr>
        <p:sp>
          <p:nvSpPr>
            <p:cNvPr id="17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65814" y="2410992"/>
            <a:ext cx="646112" cy="449263"/>
            <a:chOff x="7767638" y="10672763"/>
            <a:chExt cx="646112" cy="449263"/>
          </a:xfrm>
          <a:solidFill>
            <a:schemeClr val="bg1"/>
          </a:solidFill>
        </p:grpSpPr>
        <p:sp>
          <p:nvSpPr>
            <p:cNvPr id="27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Freeform 898"/>
          <p:cNvSpPr>
            <a:spLocks noEditPoints="1"/>
          </p:cNvSpPr>
          <p:nvPr/>
        </p:nvSpPr>
        <p:spPr bwMode="auto">
          <a:xfrm>
            <a:off x="1627332" y="4341672"/>
            <a:ext cx="787400" cy="541338"/>
          </a:xfrm>
          <a:custGeom>
            <a:avLst/>
            <a:gdLst>
              <a:gd name="T0" fmla="*/ 107 w 210"/>
              <a:gd name="T1" fmla="*/ 101 h 144"/>
              <a:gd name="T2" fmla="*/ 94 w 210"/>
              <a:gd name="T3" fmla="*/ 89 h 144"/>
              <a:gd name="T4" fmla="*/ 94 w 210"/>
              <a:gd name="T5" fmla="*/ 80 h 144"/>
              <a:gd name="T6" fmla="*/ 100 w 210"/>
              <a:gd name="T7" fmla="*/ 67 h 144"/>
              <a:gd name="T8" fmla="*/ 102 w 210"/>
              <a:gd name="T9" fmla="*/ 50 h 144"/>
              <a:gd name="T10" fmla="*/ 101 w 210"/>
              <a:gd name="T11" fmla="*/ 32 h 144"/>
              <a:gd name="T12" fmla="*/ 96 w 210"/>
              <a:gd name="T13" fmla="*/ 11 h 144"/>
              <a:gd name="T14" fmla="*/ 88 w 210"/>
              <a:gd name="T15" fmla="*/ 7 h 144"/>
              <a:gd name="T16" fmla="*/ 46 w 210"/>
              <a:gd name="T17" fmla="*/ 45 h 144"/>
              <a:gd name="T18" fmla="*/ 48 w 210"/>
              <a:gd name="T19" fmla="*/ 69 h 144"/>
              <a:gd name="T20" fmla="*/ 53 w 210"/>
              <a:gd name="T21" fmla="*/ 81 h 144"/>
              <a:gd name="T22" fmla="*/ 54 w 210"/>
              <a:gd name="T23" fmla="*/ 89 h 144"/>
              <a:gd name="T24" fmla="*/ 41 w 210"/>
              <a:gd name="T25" fmla="*/ 101 h 144"/>
              <a:gd name="T26" fmla="*/ 1 w 210"/>
              <a:gd name="T27" fmla="*/ 122 h 144"/>
              <a:gd name="T28" fmla="*/ 147 w 210"/>
              <a:gd name="T29" fmla="*/ 144 h 144"/>
              <a:gd name="T30" fmla="*/ 130 w 210"/>
              <a:gd name="T31" fmla="*/ 111 h 144"/>
              <a:gd name="T32" fmla="*/ 155 w 210"/>
              <a:gd name="T33" fmla="*/ 103 h 144"/>
              <a:gd name="T34" fmla="*/ 146 w 210"/>
              <a:gd name="T35" fmla="*/ 95 h 144"/>
              <a:gd name="T36" fmla="*/ 146 w 210"/>
              <a:gd name="T37" fmla="*/ 88 h 144"/>
              <a:gd name="T38" fmla="*/ 150 w 210"/>
              <a:gd name="T39" fmla="*/ 79 h 144"/>
              <a:gd name="T40" fmla="*/ 152 w 210"/>
              <a:gd name="T41" fmla="*/ 67 h 144"/>
              <a:gd name="T42" fmla="*/ 151 w 210"/>
              <a:gd name="T43" fmla="*/ 54 h 144"/>
              <a:gd name="T44" fmla="*/ 147 w 210"/>
              <a:gd name="T45" fmla="*/ 39 h 144"/>
              <a:gd name="T46" fmla="*/ 142 w 210"/>
              <a:gd name="T47" fmla="*/ 36 h 144"/>
              <a:gd name="T48" fmla="*/ 111 w 210"/>
              <a:gd name="T49" fmla="*/ 63 h 144"/>
              <a:gd name="T50" fmla="*/ 113 w 210"/>
              <a:gd name="T51" fmla="*/ 80 h 144"/>
              <a:gd name="T52" fmla="*/ 116 w 210"/>
              <a:gd name="T53" fmla="*/ 89 h 144"/>
              <a:gd name="T54" fmla="*/ 117 w 210"/>
              <a:gd name="T55" fmla="*/ 95 h 144"/>
              <a:gd name="T56" fmla="*/ 122 w 210"/>
              <a:gd name="T57" fmla="*/ 104 h 144"/>
              <a:gd name="T58" fmla="*/ 136 w 210"/>
              <a:gd name="T59" fmla="*/ 109 h 144"/>
              <a:gd name="T60" fmla="*/ 151 w 210"/>
              <a:gd name="T61" fmla="*/ 121 h 144"/>
              <a:gd name="T62" fmla="*/ 151 w 210"/>
              <a:gd name="T63" fmla="*/ 130 h 144"/>
              <a:gd name="T64" fmla="*/ 184 w 210"/>
              <a:gd name="T65" fmla="*/ 134 h 144"/>
              <a:gd name="T66" fmla="*/ 171 w 210"/>
              <a:gd name="T67" fmla="*/ 110 h 144"/>
              <a:gd name="T68" fmla="*/ 201 w 210"/>
              <a:gd name="T69" fmla="*/ 108 h 144"/>
              <a:gd name="T70" fmla="*/ 186 w 210"/>
              <a:gd name="T71" fmla="*/ 102 h 144"/>
              <a:gd name="T72" fmla="*/ 181 w 210"/>
              <a:gd name="T73" fmla="*/ 97 h 144"/>
              <a:gd name="T74" fmla="*/ 184 w 210"/>
              <a:gd name="T75" fmla="*/ 88 h 144"/>
              <a:gd name="T76" fmla="*/ 187 w 210"/>
              <a:gd name="T77" fmla="*/ 83 h 144"/>
              <a:gd name="T78" fmla="*/ 186 w 210"/>
              <a:gd name="T79" fmla="*/ 76 h 144"/>
              <a:gd name="T80" fmla="*/ 186 w 210"/>
              <a:gd name="T81" fmla="*/ 61 h 144"/>
              <a:gd name="T82" fmla="*/ 182 w 210"/>
              <a:gd name="T83" fmla="*/ 58 h 144"/>
              <a:gd name="T84" fmla="*/ 165 w 210"/>
              <a:gd name="T85" fmla="*/ 57 h 144"/>
              <a:gd name="T86" fmla="*/ 158 w 210"/>
              <a:gd name="T87" fmla="*/ 79 h 144"/>
              <a:gd name="T88" fmla="*/ 162 w 210"/>
              <a:gd name="T89" fmla="*/ 87 h 144"/>
              <a:gd name="T90" fmla="*/ 165 w 210"/>
              <a:gd name="T91" fmla="*/ 97 h 144"/>
              <a:gd name="T92" fmla="*/ 161 w 210"/>
              <a:gd name="T93" fmla="*/ 102 h 144"/>
              <a:gd name="T94" fmla="*/ 173 w 210"/>
              <a:gd name="T95" fmla="*/ 107 h 144"/>
              <a:gd name="T96" fmla="*/ 187 w 210"/>
              <a:gd name="T97" fmla="*/ 117 h 144"/>
              <a:gd name="T98" fmla="*/ 187 w 210"/>
              <a:gd name="T99" fmla="*/ 118 h 144"/>
              <a:gd name="T100" fmla="*/ 187 w 210"/>
              <a:gd name="T101" fmla="*/ 125 h 144"/>
              <a:gd name="T102" fmla="*/ 210 w 210"/>
              <a:gd name="T103" fmla="*/ 11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0" h="144">
                <a:moveTo>
                  <a:pt x="130" y="111"/>
                </a:moveTo>
                <a:cubicBezTo>
                  <a:pt x="122" y="108"/>
                  <a:pt x="114" y="104"/>
                  <a:pt x="107" y="101"/>
                </a:cubicBezTo>
                <a:cubicBezTo>
                  <a:pt x="105" y="100"/>
                  <a:pt x="102" y="100"/>
                  <a:pt x="100" y="99"/>
                </a:cubicBezTo>
                <a:cubicBezTo>
                  <a:pt x="98" y="98"/>
                  <a:pt x="95" y="92"/>
                  <a:pt x="94" y="89"/>
                </a:cubicBezTo>
                <a:cubicBezTo>
                  <a:pt x="93" y="89"/>
                  <a:pt x="91" y="89"/>
                  <a:pt x="90" y="88"/>
                </a:cubicBezTo>
                <a:cubicBezTo>
                  <a:pt x="90" y="84"/>
                  <a:pt x="93" y="84"/>
                  <a:pt x="94" y="80"/>
                </a:cubicBezTo>
                <a:cubicBezTo>
                  <a:pt x="95" y="77"/>
                  <a:pt x="94" y="73"/>
                  <a:pt x="96" y="71"/>
                </a:cubicBezTo>
                <a:cubicBezTo>
                  <a:pt x="97" y="69"/>
                  <a:pt x="99" y="69"/>
                  <a:pt x="100" y="67"/>
                </a:cubicBezTo>
                <a:cubicBezTo>
                  <a:pt x="101" y="66"/>
                  <a:pt x="102" y="63"/>
                  <a:pt x="102" y="61"/>
                </a:cubicBezTo>
                <a:cubicBezTo>
                  <a:pt x="103" y="58"/>
                  <a:pt x="103" y="53"/>
                  <a:pt x="102" y="50"/>
                </a:cubicBezTo>
                <a:cubicBezTo>
                  <a:pt x="101" y="48"/>
                  <a:pt x="100" y="48"/>
                  <a:pt x="100" y="46"/>
                </a:cubicBezTo>
                <a:cubicBezTo>
                  <a:pt x="100" y="43"/>
                  <a:pt x="101" y="34"/>
                  <a:pt x="101" y="32"/>
                </a:cubicBezTo>
                <a:cubicBezTo>
                  <a:pt x="101" y="26"/>
                  <a:pt x="101" y="22"/>
                  <a:pt x="100" y="17"/>
                </a:cubicBezTo>
                <a:cubicBezTo>
                  <a:pt x="100" y="17"/>
                  <a:pt x="98" y="12"/>
                  <a:pt x="96" y="11"/>
                </a:cubicBezTo>
                <a:cubicBezTo>
                  <a:pt x="91" y="10"/>
                  <a:pt x="91" y="10"/>
                  <a:pt x="91" y="10"/>
                </a:cubicBezTo>
                <a:cubicBezTo>
                  <a:pt x="88" y="7"/>
                  <a:pt x="88" y="7"/>
                  <a:pt x="88" y="7"/>
                </a:cubicBezTo>
                <a:cubicBezTo>
                  <a:pt x="77" y="0"/>
                  <a:pt x="64" y="5"/>
                  <a:pt x="57" y="8"/>
                </a:cubicBezTo>
                <a:cubicBezTo>
                  <a:pt x="48" y="11"/>
                  <a:pt x="41" y="25"/>
                  <a:pt x="46" y="45"/>
                </a:cubicBezTo>
                <a:cubicBezTo>
                  <a:pt x="46" y="49"/>
                  <a:pt x="44" y="50"/>
                  <a:pt x="44" y="52"/>
                </a:cubicBezTo>
                <a:cubicBezTo>
                  <a:pt x="44" y="56"/>
                  <a:pt x="44" y="66"/>
                  <a:pt x="48" y="69"/>
                </a:cubicBezTo>
                <a:cubicBezTo>
                  <a:pt x="49" y="69"/>
                  <a:pt x="51" y="70"/>
                  <a:pt x="51" y="69"/>
                </a:cubicBezTo>
                <a:cubicBezTo>
                  <a:pt x="52" y="73"/>
                  <a:pt x="52" y="77"/>
                  <a:pt x="53" y="81"/>
                </a:cubicBezTo>
                <a:cubicBezTo>
                  <a:pt x="54" y="84"/>
                  <a:pt x="56" y="84"/>
                  <a:pt x="57" y="88"/>
                </a:cubicBezTo>
                <a:cubicBezTo>
                  <a:pt x="54" y="89"/>
                  <a:pt x="54" y="89"/>
                  <a:pt x="54" y="89"/>
                </a:cubicBezTo>
                <a:cubicBezTo>
                  <a:pt x="52" y="92"/>
                  <a:pt x="50" y="98"/>
                  <a:pt x="47" y="99"/>
                </a:cubicBezTo>
                <a:cubicBezTo>
                  <a:pt x="45" y="100"/>
                  <a:pt x="43" y="100"/>
                  <a:pt x="41" y="101"/>
                </a:cubicBezTo>
                <a:cubicBezTo>
                  <a:pt x="34" y="104"/>
                  <a:pt x="25" y="108"/>
                  <a:pt x="18" y="111"/>
                </a:cubicBezTo>
                <a:cubicBezTo>
                  <a:pt x="11" y="114"/>
                  <a:pt x="3" y="115"/>
                  <a:pt x="1" y="122"/>
                </a:cubicBezTo>
                <a:cubicBezTo>
                  <a:pt x="1" y="127"/>
                  <a:pt x="0" y="138"/>
                  <a:pt x="0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38"/>
                  <a:pt x="147" y="127"/>
                  <a:pt x="147" y="122"/>
                </a:cubicBezTo>
                <a:cubicBezTo>
                  <a:pt x="145" y="115"/>
                  <a:pt x="137" y="114"/>
                  <a:pt x="130" y="111"/>
                </a:cubicBezTo>
                <a:close/>
                <a:moveTo>
                  <a:pt x="171" y="110"/>
                </a:moveTo>
                <a:cubicBezTo>
                  <a:pt x="166" y="108"/>
                  <a:pt x="160" y="105"/>
                  <a:pt x="155" y="103"/>
                </a:cubicBezTo>
                <a:cubicBezTo>
                  <a:pt x="153" y="103"/>
                  <a:pt x="152" y="102"/>
                  <a:pt x="150" y="102"/>
                </a:cubicBezTo>
                <a:cubicBezTo>
                  <a:pt x="149" y="101"/>
                  <a:pt x="147" y="97"/>
                  <a:pt x="146" y="95"/>
                </a:cubicBezTo>
                <a:cubicBezTo>
                  <a:pt x="145" y="94"/>
                  <a:pt x="144" y="94"/>
                  <a:pt x="143" y="94"/>
                </a:cubicBezTo>
                <a:cubicBezTo>
                  <a:pt x="143" y="91"/>
                  <a:pt x="145" y="91"/>
                  <a:pt x="146" y="88"/>
                </a:cubicBezTo>
                <a:cubicBezTo>
                  <a:pt x="147" y="86"/>
                  <a:pt x="146" y="84"/>
                  <a:pt x="147" y="82"/>
                </a:cubicBezTo>
                <a:cubicBezTo>
                  <a:pt x="148" y="80"/>
                  <a:pt x="150" y="80"/>
                  <a:pt x="150" y="79"/>
                </a:cubicBezTo>
                <a:cubicBezTo>
                  <a:pt x="151" y="78"/>
                  <a:pt x="152" y="76"/>
                  <a:pt x="152" y="75"/>
                </a:cubicBezTo>
                <a:cubicBezTo>
                  <a:pt x="152" y="72"/>
                  <a:pt x="153" y="69"/>
                  <a:pt x="152" y="67"/>
                </a:cubicBezTo>
                <a:cubicBezTo>
                  <a:pt x="151" y="65"/>
                  <a:pt x="150" y="65"/>
                  <a:pt x="150" y="64"/>
                </a:cubicBezTo>
                <a:cubicBezTo>
                  <a:pt x="150" y="62"/>
                  <a:pt x="151" y="55"/>
                  <a:pt x="151" y="54"/>
                </a:cubicBezTo>
                <a:cubicBezTo>
                  <a:pt x="151" y="50"/>
                  <a:pt x="151" y="47"/>
                  <a:pt x="150" y="43"/>
                </a:cubicBezTo>
                <a:cubicBezTo>
                  <a:pt x="150" y="43"/>
                  <a:pt x="149" y="40"/>
                  <a:pt x="147" y="39"/>
                </a:cubicBezTo>
                <a:cubicBezTo>
                  <a:pt x="144" y="38"/>
                  <a:pt x="144" y="38"/>
                  <a:pt x="144" y="38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33" y="31"/>
                  <a:pt x="124" y="35"/>
                  <a:pt x="120" y="37"/>
                </a:cubicBezTo>
                <a:cubicBezTo>
                  <a:pt x="113" y="39"/>
                  <a:pt x="108" y="49"/>
                  <a:pt x="111" y="63"/>
                </a:cubicBezTo>
                <a:cubicBezTo>
                  <a:pt x="112" y="66"/>
                  <a:pt x="110" y="67"/>
                  <a:pt x="110" y="68"/>
                </a:cubicBezTo>
                <a:cubicBezTo>
                  <a:pt x="110" y="71"/>
                  <a:pt x="111" y="78"/>
                  <a:pt x="113" y="80"/>
                </a:cubicBezTo>
                <a:cubicBezTo>
                  <a:pt x="114" y="80"/>
                  <a:pt x="116" y="81"/>
                  <a:pt x="116" y="81"/>
                </a:cubicBezTo>
                <a:cubicBezTo>
                  <a:pt x="116" y="84"/>
                  <a:pt x="116" y="86"/>
                  <a:pt x="116" y="89"/>
                </a:cubicBezTo>
                <a:cubicBezTo>
                  <a:pt x="117" y="91"/>
                  <a:pt x="119" y="91"/>
                  <a:pt x="119" y="94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6"/>
                  <a:pt x="115" y="99"/>
                  <a:pt x="114" y="100"/>
                </a:cubicBezTo>
                <a:cubicBezTo>
                  <a:pt x="117" y="101"/>
                  <a:pt x="119" y="103"/>
                  <a:pt x="122" y="104"/>
                </a:cubicBezTo>
                <a:cubicBezTo>
                  <a:pt x="125" y="105"/>
                  <a:pt x="128" y="106"/>
                  <a:pt x="131" y="108"/>
                </a:cubicBezTo>
                <a:cubicBezTo>
                  <a:pt x="133" y="108"/>
                  <a:pt x="134" y="109"/>
                  <a:pt x="136" y="109"/>
                </a:cubicBezTo>
                <a:cubicBezTo>
                  <a:pt x="141" y="111"/>
                  <a:pt x="148" y="114"/>
                  <a:pt x="150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24"/>
                  <a:pt x="151" y="127"/>
                  <a:pt x="151" y="130"/>
                </a:cubicBezTo>
                <a:cubicBezTo>
                  <a:pt x="151" y="131"/>
                  <a:pt x="151" y="133"/>
                  <a:pt x="151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30"/>
                  <a:pt x="184" y="121"/>
                  <a:pt x="184" y="118"/>
                </a:cubicBezTo>
                <a:cubicBezTo>
                  <a:pt x="182" y="113"/>
                  <a:pt x="176" y="112"/>
                  <a:pt x="171" y="110"/>
                </a:cubicBezTo>
                <a:close/>
                <a:moveTo>
                  <a:pt x="210" y="113"/>
                </a:moveTo>
                <a:cubicBezTo>
                  <a:pt x="208" y="110"/>
                  <a:pt x="204" y="109"/>
                  <a:pt x="201" y="108"/>
                </a:cubicBezTo>
                <a:cubicBezTo>
                  <a:pt x="197" y="106"/>
                  <a:pt x="193" y="105"/>
                  <a:pt x="190" y="103"/>
                </a:cubicBezTo>
                <a:cubicBezTo>
                  <a:pt x="188" y="103"/>
                  <a:pt x="187" y="103"/>
                  <a:pt x="186" y="102"/>
                </a:cubicBezTo>
                <a:cubicBezTo>
                  <a:pt x="185" y="101"/>
                  <a:pt x="184" y="99"/>
                  <a:pt x="183" y="97"/>
                </a:cubicBezTo>
                <a:cubicBezTo>
                  <a:pt x="183" y="97"/>
                  <a:pt x="182" y="97"/>
                  <a:pt x="181" y="97"/>
                </a:cubicBezTo>
                <a:cubicBezTo>
                  <a:pt x="181" y="95"/>
                  <a:pt x="183" y="95"/>
                  <a:pt x="183" y="93"/>
                </a:cubicBezTo>
                <a:cubicBezTo>
                  <a:pt x="184" y="91"/>
                  <a:pt x="183" y="89"/>
                  <a:pt x="184" y="88"/>
                </a:cubicBezTo>
                <a:cubicBezTo>
                  <a:pt x="185" y="87"/>
                  <a:pt x="186" y="87"/>
                  <a:pt x="186" y="86"/>
                </a:cubicBezTo>
                <a:cubicBezTo>
                  <a:pt x="187" y="86"/>
                  <a:pt x="187" y="84"/>
                  <a:pt x="187" y="83"/>
                </a:cubicBezTo>
                <a:cubicBezTo>
                  <a:pt x="188" y="82"/>
                  <a:pt x="188" y="79"/>
                  <a:pt x="187" y="78"/>
                </a:cubicBezTo>
                <a:cubicBezTo>
                  <a:pt x="187" y="77"/>
                  <a:pt x="186" y="77"/>
                  <a:pt x="186" y="76"/>
                </a:cubicBezTo>
                <a:cubicBezTo>
                  <a:pt x="186" y="74"/>
                  <a:pt x="187" y="70"/>
                  <a:pt x="187" y="69"/>
                </a:cubicBezTo>
                <a:cubicBezTo>
                  <a:pt x="187" y="66"/>
                  <a:pt x="187" y="64"/>
                  <a:pt x="186" y="61"/>
                </a:cubicBezTo>
                <a:cubicBezTo>
                  <a:pt x="186" y="61"/>
                  <a:pt x="185" y="59"/>
                  <a:pt x="184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0" y="57"/>
                  <a:pt x="180" y="57"/>
                  <a:pt x="180" y="57"/>
                </a:cubicBezTo>
                <a:cubicBezTo>
                  <a:pt x="175" y="53"/>
                  <a:pt x="168" y="55"/>
                  <a:pt x="165" y="57"/>
                </a:cubicBezTo>
                <a:cubicBezTo>
                  <a:pt x="160" y="58"/>
                  <a:pt x="157" y="65"/>
                  <a:pt x="159" y="75"/>
                </a:cubicBezTo>
                <a:cubicBezTo>
                  <a:pt x="160" y="77"/>
                  <a:pt x="158" y="78"/>
                  <a:pt x="158" y="79"/>
                </a:cubicBezTo>
                <a:cubicBezTo>
                  <a:pt x="158" y="81"/>
                  <a:pt x="159" y="86"/>
                  <a:pt x="160" y="87"/>
                </a:cubicBezTo>
                <a:cubicBezTo>
                  <a:pt x="161" y="87"/>
                  <a:pt x="162" y="87"/>
                  <a:pt x="162" y="87"/>
                </a:cubicBezTo>
                <a:cubicBezTo>
                  <a:pt x="162" y="89"/>
                  <a:pt x="162" y="91"/>
                  <a:pt x="163" y="93"/>
                </a:cubicBezTo>
                <a:cubicBezTo>
                  <a:pt x="163" y="95"/>
                  <a:pt x="164" y="95"/>
                  <a:pt x="165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3" y="98"/>
                  <a:pt x="162" y="101"/>
                  <a:pt x="161" y="102"/>
                </a:cubicBezTo>
                <a:cubicBezTo>
                  <a:pt x="162" y="103"/>
                  <a:pt x="164" y="103"/>
                  <a:pt x="166" y="104"/>
                </a:cubicBezTo>
                <a:cubicBezTo>
                  <a:pt x="168" y="105"/>
                  <a:pt x="171" y="106"/>
                  <a:pt x="173" y="107"/>
                </a:cubicBezTo>
                <a:cubicBezTo>
                  <a:pt x="174" y="107"/>
                  <a:pt x="175" y="108"/>
                  <a:pt x="176" y="108"/>
                </a:cubicBezTo>
                <a:cubicBezTo>
                  <a:pt x="180" y="110"/>
                  <a:pt x="185" y="111"/>
                  <a:pt x="187" y="117"/>
                </a:cubicBezTo>
                <a:cubicBezTo>
                  <a:pt x="187" y="117"/>
                  <a:pt x="187" y="117"/>
                  <a:pt x="187" y="117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187" y="119"/>
                  <a:pt x="187" y="121"/>
                  <a:pt x="187" y="124"/>
                </a:cubicBezTo>
                <a:cubicBezTo>
                  <a:pt x="187" y="124"/>
                  <a:pt x="187" y="124"/>
                  <a:pt x="18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10" y="121"/>
                  <a:pt x="210" y="116"/>
                  <a:pt x="210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1512"/>
          <p:cNvSpPr>
            <a:spLocks noEditPoints="1"/>
          </p:cNvSpPr>
          <p:nvPr/>
        </p:nvSpPr>
        <p:spPr bwMode="auto">
          <a:xfrm>
            <a:off x="6534611" y="4251979"/>
            <a:ext cx="674688" cy="720725"/>
          </a:xfrm>
          <a:custGeom>
            <a:avLst/>
            <a:gdLst>
              <a:gd name="T0" fmla="*/ 180 w 180"/>
              <a:gd name="T1" fmla="*/ 67 h 192"/>
              <a:gd name="T2" fmla="*/ 179 w 180"/>
              <a:gd name="T3" fmla="*/ 64 h 192"/>
              <a:gd name="T4" fmla="*/ 178 w 180"/>
              <a:gd name="T5" fmla="*/ 63 h 192"/>
              <a:gd name="T6" fmla="*/ 91 w 180"/>
              <a:gd name="T7" fmla="*/ 1 h 192"/>
              <a:gd name="T8" fmla="*/ 89 w 180"/>
              <a:gd name="T9" fmla="*/ 1 h 192"/>
              <a:gd name="T10" fmla="*/ 40 w 180"/>
              <a:gd name="T11" fmla="*/ 0 h 192"/>
              <a:gd name="T12" fmla="*/ 37 w 180"/>
              <a:gd name="T13" fmla="*/ 2 h 192"/>
              <a:gd name="T14" fmla="*/ 38 w 180"/>
              <a:gd name="T15" fmla="*/ 6 h 192"/>
              <a:gd name="T16" fmla="*/ 60 w 180"/>
              <a:gd name="T17" fmla="*/ 22 h 192"/>
              <a:gd name="T18" fmla="*/ 50 w 180"/>
              <a:gd name="T19" fmla="*/ 30 h 192"/>
              <a:gd name="T20" fmla="*/ 49 w 180"/>
              <a:gd name="T21" fmla="*/ 30 h 192"/>
              <a:gd name="T22" fmla="*/ 1 w 180"/>
              <a:gd name="T23" fmla="*/ 64 h 192"/>
              <a:gd name="T24" fmla="*/ 0 w 180"/>
              <a:gd name="T25" fmla="*/ 67 h 192"/>
              <a:gd name="T26" fmla="*/ 0 w 180"/>
              <a:gd name="T27" fmla="*/ 67 h 192"/>
              <a:gd name="T28" fmla="*/ 0 w 180"/>
              <a:gd name="T29" fmla="*/ 67 h 192"/>
              <a:gd name="T30" fmla="*/ 0 w 180"/>
              <a:gd name="T31" fmla="*/ 127 h 192"/>
              <a:gd name="T32" fmla="*/ 1 w 180"/>
              <a:gd name="T33" fmla="*/ 130 h 192"/>
              <a:gd name="T34" fmla="*/ 88 w 180"/>
              <a:gd name="T35" fmla="*/ 192 h 192"/>
              <a:gd name="T36" fmla="*/ 88 w 180"/>
              <a:gd name="T37" fmla="*/ 192 h 192"/>
              <a:gd name="T38" fmla="*/ 88 w 180"/>
              <a:gd name="T39" fmla="*/ 192 h 192"/>
              <a:gd name="T40" fmla="*/ 90 w 180"/>
              <a:gd name="T41" fmla="*/ 192 h 192"/>
              <a:gd name="T42" fmla="*/ 92 w 180"/>
              <a:gd name="T43" fmla="*/ 192 h 192"/>
              <a:gd name="T44" fmla="*/ 179 w 180"/>
              <a:gd name="T45" fmla="*/ 130 h 192"/>
              <a:gd name="T46" fmla="*/ 180 w 180"/>
              <a:gd name="T47" fmla="*/ 127 h 192"/>
              <a:gd name="T48" fmla="*/ 180 w 180"/>
              <a:gd name="T49" fmla="*/ 67 h 192"/>
              <a:gd name="T50" fmla="*/ 180 w 180"/>
              <a:gd name="T51" fmla="*/ 67 h 192"/>
              <a:gd name="T52" fmla="*/ 51 w 180"/>
              <a:gd name="T53" fmla="*/ 7 h 192"/>
              <a:gd name="T54" fmla="*/ 88 w 180"/>
              <a:gd name="T55" fmla="*/ 8 h 192"/>
              <a:gd name="T56" fmla="*/ 165 w 180"/>
              <a:gd name="T57" fmla="*/ 62 h 192"/>
              <a:gd name="T58" fmla="*/ 128 w 180"/>
              <a:gd name="T59" fmla="*/ 61 h 192"/>
              <a:gd name="T60" fmla="*/ 51 w 180"/>
              <a:gd name="T61" fmla="*/ 7 h 192"/>
              <a:gd name="T62" fmla="*/ 86 w 180"/>
              <a:gd name="T63" fmla="*/ 182 h 192"/>
              <a:gd name="T64" fmla="*/ 7 w 180"/>
              <a:gd name="T65" fmla="*/ 126 h 192"/>
              <a:gd name="T66" fmla="*/ 7 w 180"/>
              <a:gd name="T67" fmla="*/ 74 h 192"/>
              <a:gd name="T68" fmla="*/ 86 w 180"/>
              <a:gd name="T69" fmla="*/ 131 h 192"/>
              <a:gd name="T70" fmla="*/ 86 w 180"/>
              <a:gd name="T71" fmla="*/ 182 h 192"/>
              <a:gd name="T72" fmla="*/ 90 w 180"/>
              <a:gd name="T73" fmla="*/ 124 h 192"/>
              <a:gd name="T74" fmla="*/ 9 w 180"/>
              <a:gd name="T75" fmla="*/ 67 h 192"/>
              <a:gd name="T76" fmla="*/ 48 w 180"/>
              <a:gd name="T77" fmla="*/ 39 h 192"/>
              <a:gd name="T78" fmla="*/ 129 w 180"/>
              <a:gd name="T79" fmla="*/ 96 h 192"/>
              <a:gd name="T80" fmla="*/ 90 w 180"/>
              <a:gd name="T81" fmla="*/ 124 h 192"/>
              <a:gd name="T82" fmla="*/ 173 w 180"/>
              <a:gd name="T83" fmla="*/ 126 h 192"/>
              <a:gd name="T84" fmla="*/ 94 w 180"/>
              <a:gd name="T85" fmla="*/ 182 h 192"/>
              <a:gd name="T86" fmla="*/ 94 w 180"/>
              <a:gd name="T87" fmla="*/ 131 h 192"/>
              <a:gd name="T88" fmla="*/ 173 w 180"/>
              <a:gd name="T89" fmla="*/ 74 h 192"/>
              <a:gd name="T90" fmla="*/ 173 w 180"/>
              <a:gd name="T91" fmla="*/ 126 h 192"/>
              <a:gd name="T92" fmla="*/ 75 w 180"/>
              <a:gd name="T93" fmla="*/ 135 h 192"/>
              <a:gd name="T94" fmla="*/ 14 w 180"/>
              <a:gd name="T95" fmla="*/ 92 h 192"/>
              <a:gd name="T96" fmla="*/ 14 w 180"/>
              <a:gd name="T97" fmla="*/ 119 h 192"/>
              <a:gd name="T98" fmla="*/ 75 w 180"/>
              <a:gd name="T99" fmla="*/ 162 h 192"/>
              <a:gd name="T100" fmla="*/ 75 w 180"/>
              <a:gd name="T101" fmla="*/ 13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92">
                <a:moveTo>
                  <a:pt x="180" y="67"/>
                </a:moveTo>
                <a:cubicBezTo>
                  <a:pt x="180" y="66"/>
                  <a:pt x="180" y="65"/>
                  <a:pt x="179" y="64"/>
                </a:cubicBezTo>
                <a:cubicBezTo>
                  <a:pt x="179" y="64"/>
                  <a:pt x="179" y="63"/>
                  <a:pt x="178" y="63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7" y="1"/>
                  <a:pt x="37" y="2"/>
                </a:cubicBezTo>
                <a:cubicBezTo>
                  <a:pt x="36" y="3"/>
                  <a:pt x="37" y="5"/>
                  <a:pt x="38" y="6"/>
                </a:cubicBezTo>
                <a:cubicBezTo>
                  <a:pt x="60" y="22"/>
                  <a:pt x="60" y="22"/>
                  <a:pt x="60" y="22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27"/>
                  <a:pt x="0" y="127"/>
                  <a:pt x="0" y="127"/>
                </a:cubicBezTo>
                <a:cubicBezTo>
                  <a:pt x="1" y="130"/>
                  <a:pt x="1" y="130"/>
                  <a:pt x="1" y="130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92"/>
                  <a:pt x="90" y="192"/>
                  <a:pt x="90" y="192"/>
                </a:cubicBezTo>
                <a:cubicBezTo>
                  <a:pt x="91" y="192"/>
                  <a:pt x="92" y="192"/>
                  <a:pt x="92" y="192"/>
                </a:cubicBezTo>
                <a:cubicBezTo>
                  <a:pt x="179" y="130"/>
                  <a:pt x="179" y="130"/>
                  <a:pt x="179" y="130"/>
                </a:cubicBezTo>
                <a:cubicBezTo>
                  <a:pt x="180" y="130"/>
                  <a:pt x="180" y="129"/>
                  <a:pt x="180" y="12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67"/>
                  <a:pt x="180" y="67"/>
                  <a:pt x="180" y="67"/>
                </a:cubicBezTo>
                <a:close/>
                <a:moveTo>
                  <a:pt x="51" y="7"/>
                </a:moveTo>
                <a:cubicBezTo>
                  <a:pt x="88" y="8"/>
                  <a:pt x="88" y="8"/>
                  <a:pt x="88" y="8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28" y="61"/>
                  <a:pt x="128" y="61"/>
                  <a:pt x="128" y="61"/>
                </a:cubicBezTo>
                <a:lnTo>
                  <a:pt x="51" y="7"/>
                </a:lnTo>
                <a:close/>
                <a:moveTo>
                  <a:pt x="86" y="182"/>
                </a:moveTo>
                <a:cubicBezTo>
                  <a:pt x="7" y="126"/>
                  <a:pt x="7" y="126"/>
                  <a:pt x="7" y="126"/>
                </a:cubicBezTo>
                <a:cubicBezTo>
                  <a:pt x="7" y="74"/>
                  <a:pt x="7" y="74"/>
                  <a:pt x="7" y="74"/>
                </a:cubicBezTo>
                <a:cubicBezTo>
                  <a:pt x="86" y="131"/>
                  <a:pt x="86" y="131"/>
                  <a:pt x="86" y="131"/>
                </a:cubicBezTo>
                <a:lnTo>
                  <a:pt x="86" y="182"/>
                </a:lnTo>
                <a:close/>
                <a:moveTo>
                  <a:pt x="90" y="124"/>
                </a:moveTo>
                <a:cubicBezTo>
                  <a:pt x="9" y="67"/>
                  <a:pt x="9" y="67"/>
                  <a:pt x="9" y="67"/>
                </a:cubicBezTo>
                <a:cubicBezTo>
                  <a:pt x="48" y="39"/>
                  <a:pt x="48" y="39"/>
                  <a:pt x="48" y="39"/>
                </a:cubicBezTo>
                <a:cubicBezTo>
                  <a:pt x="129" y="96"/>
                  <a:pt x="129" y="96"/>
                  <a:pt x="129" y="96"/>
                </a:cubicBezTo>
                <a:lnTo>
                  <a:pt x="90" y="124"/>
                </a:lnTo>
                <a:close/>
                <a:moveTo>
                  <a:pt x="173" y="126"/>
                </a:moveTo>
                <a:cubicBezTo>
                  <a:pt x="94" y="182"/>
                  <a:pt x="94" y="182"/>
                  <a:pt x="94" y="182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73" y="74"/>
                  <a:pt x="173" y="74"/>
                  <a:pt x="173" y="74"/>
                </a:cubicBezTo>
                <a:lnTo>
                  <a:pt x="173" y="126"/>
                </a:lnTo>
                <a:close/>
                <a:moveTo>
                  <a:pt x="75" y="135"/>
                </a:moveTo>
                <a:cubicBezTo>
                  <a:pt x="14" y="92"/>
                  <a:pt x="14" y="92"/>
                  <a:pt x="14" y="92"/>
                </a:cubicBezTo>
                <a:cubicBezTo>
                  <a:pt x="14" y="119"/>
                  <a:pt x="14" y="119"/>
                  <a:pt x="14" y="119"/>
                </a:cubicBezTo>
                <a:cubicBezTo>
                  <a:pt x="75" y="162"/>
                  <a:pt x="75" y="162"/>
                  <a:pt x="75" y="162"/>
                </a:cubicBezTo>
                <a:lnTo>
                  <a:pt x="75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2521473" y="2451059"/>
            <a:ext cx="3165773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amet, consectetuer adipiscing elit. Maecenas porttitor congue massa. </a:t>
            </a:r>
          </a:p>
        </p:txBody>
      </p:sp>
      <p:sp>
        <p:nvSpPr>
          <p:cNvPr id="35" name="矩形 34"/>
          <p:cNvSpPr/>
          <p:nvPr/>
        </p:nvSpPr>
        <p:spPr>
          <a:xfrm>
            <a:off x="7418745" y="2139280"/>
            <a:ext cx="1896240" cy="27171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386378" y="2451059"/>
            <a:ext cx="3165773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amet, consectetuer adipiscing elit. Maecenas porttitor congue massa. </a:t>
            </a:r>
          </a:p>
        </p:txBody>
      </p:sp>
      <p:sp>
        <p:nvSpPr>
          <p:cNvPr id="37" name="矩形 36"/>
          <p:cNvSpPr/>
          <p:nvPr/>
        </p:nvSpPr>
        <p:spPr>
          <a:xfrm>
            <a:off x="7425963" y="4069960"/>
            <a:ext cx="1896240" cy="27171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393596" y="4381739"/>
            <a:ext cx="3165773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amet, consectetuer adipiscing elit. Maecenas porttitor congue massa. </a:t>
            </a:r>
          </a:p>
        </p:txBody>
      </p:sp>
      <p:sp>
        <p:nvSpPr>
          <p:cNvPr id="39" name="矩形 38"/>
          <p:cNvSpPr/>
          <p:nvPr/>
        </p:nvSpPr>
        <p:spPr>
          <a:xfrm>
            <a:off x="2535784" y="4104309"/>
            <a:ext cx="1896240" cy="27171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503417" y="4416088"/>
            <a:ext cx="3165773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amet, consectetuer adipiscing elit. Maecenas porttitor congue massa. 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2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>
          <a:xfrm>
            <a:off x="8456443" y="1705823"/>
            <a:ext cx="3240401" cy="21500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3" y="1705824"/>
            <a:ext cx="3243243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88" y="1705824"/>
            <a:ext cx="3243243" cy="21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1733" y="3855873"/>
            <a:ext cx="468000" cy="46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39734" y="3855872"/>
            <a:ext cx="2775242" cy="468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11" name="Freeform 1102"/>
          <p:cNvSpPr>
            <a:spLocks noChangeAspect="1" noEditPoints="1"/>
          </p:cNvSpPr>
          <p:nvPr/>
        </p:nvSpPr>
        <p:spPr bwMode="auto">
          <a:xfrm>
            <a:off x="825734" y="3909872"/>
            <a:ext cx="360000" cy="360000"/>
          </a:xfrm>
          <a:custGeom>
            <a:avLst/>
            <a:gdLst>
              <a:gd name="T0" fmla="*/ 73 w 146"/>
              <a:gd name="T1" fmla="*/ 0 h 146"/>
              <a:gd name="T2" fmla="*/ 0 w 146"/>
              <a:gd name="T3" fmla="*/ 73 h 146"/>
              <a:gd name="T4" fmla="*/ 73 w 146"/>
              <a:gd name="T5" fmla="*/ 146 h 146"/>
              <a:gd name="T6" fmla="*/ 146 w 146"/>
              <a:gd name="T7" fmla="*/ 73 h 146"/>
              <a:gd name="T8" fmla="*/ 73 w 146"/>
              <a:gd name="T9" fmla="*/ 0 h 146"/>
              <a:gd name="T10" fmla="*/ 104 w 146"/>
              <a:gd name="T11" fmla="*/ 119 h 146"/>
              <a:gd name="T12" fmla="*/ 73 w 146"/>
              <a:gd name="T13" fmla="*/ 100 h 146"/>
              <a:gd name="T14" fmla="*/ 42 w 146"/>
              <a:gd name="T15" fmla="*/ 119 h 146"/>
              <a:gd name="T16" fmla="*/ 50 w 146"/>
              <a:gd name="T17" fmla="*/ 83 h 146"/>
              <a:gd name="T18" fmla="*/ 22 w 146"/>
              <a:gd name="T19" fmla="*/ 59 h 146"/>
              <a:gd name="T20" fmla="*/ 59 w 146"/>
              <a:gd name="T21" fmla="*/ 56 h 146"/>
              <a:gd name="T22" fmla="*/ 73 w 146"/>
              <a:gd name="T23" fmla="*/ 22 h 146"/>
              <a:gd name="T24" fmla="*/ 87 w 146"/>
              <a:gd name="T25" fmla="*/ 56 h 146"/>
              <a:gd name="T26" fmla="*/ 124 w 146"/>
              <a:gd name="T27" fmla="*/ 59 h 146"/>
              <a:gd name="T28" fmla="*/ 96 w 146"/>
              <a:gd name="T29" fmla="*/ 83 h 146"/>
              <a:gd name="T30" fmla="*/ 104 w 146"/>
              <a:gd name="T31" fmla="*/ 11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46">
                <a:moveTo>
                  <a:pt x="73" y="0"/>
                </a:moveTo>
                <a:cubicBezTo>
                  <a:pt x="33" y="0"/>
                  <a:pt x="0" y="33"/>
                  <a:pt x="0" y="73"/>
                </a:cubicBezTo>
                <a:cubicBezTo>
                  <a:pt x="0" y="113"/>
                  <a:pt x="33" y="146"/>
                  <a:pt x="73" y="146"/>
                </a:cubicBezTo>
                <a:cubicBezTo>
                  <a:pt x="113" y="146"/>
                  <a:pt x="146" y="113"/>
                  <a:pt x="146" y="73"/>
                </a:cubicBezTo>
                <a:cubicBezTo>
                  <a:pt x="146" y="33"/>
                  <a:pt x="113" y="0"/>
                  <a:pt x="73" y="0"/>
                </a:cubicBezTo>
                <a:close/>
                <a:moveTo>
                  <a:pt x="104" y="119"/>
                </a:moveTo>
                <a:cubicBezTo>
                  <a:pt x="73" y="100"/>
                  <a:pt x="73" y="100"/>
                  <a:pt x="73" y="100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50" y="83"/>
                  <a:pt x="50" y="83"/>
                  <a:pt x="50" y="83"/>
                </a:cubicBezTo>
                <a:cubicBezTo>
                  <a:pt x="22" y="59"/>
                  <a:pt x="22" y="59"/>
                  <a:pt x="22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73" y="22"/>
                  <a:pt x="73" y="22"/>
                  <a:pt x="73" y="22"/>
                </a:cubicBezTo>
                <a:cubicBezTo>
                  <a:pt x="87" y="56"/>
                  <a:pt x="87" y="56"/>
                  <a:pt x="87" y="56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96" y="83"/>
                  <a:pt x="96" y="83"/>
                  <a:pt x="96" y="83"/>
                </a:cubicBezTo>
                <a:lnTo>
                  <a:pt x="104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614088" y="3855873"/>
            <a:ext cx="468000" cy="46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82089" y="3855872"/>
            <a:ext cx="2775242" cy="468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53601" y="3855873"/>
            <a:ext cx="468000" cy="46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21602" y="3855872"/>
            <a:ext cx="2775242" cy="468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8507071" y="3909872"/>
            <a:ext cx="361059" cy="360000"/>
            <a:chOff x="4351844" y="5426076"/>
            <a:chExt cx="541338" cy="539750"/>
          </a:xfrm>
          <a:solidFill>
            <a:schemeClr val="bg1"/>
          </a:solidFill>
        </p:grpSpPr>
        <p:sp>
          <p:nvSpPr>
            <p:cNvPr id="17" name="Freeform 1104"/>
            <p:cNvSpPr>
              <a:spLocks noEditPoints="1"/>
            </p:cNvSpPr>
            <p:nvPr/>
          </p:nvSpPr>
          <p:spPr bwMode="auto">
            <a:xfrm>
              <a:off x="4351844" y="5426076"/>
              <a:ext cx="541338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91 h 144"/>
                <a:gd name="T12" fmla="*/ 108 w 144"/>
                <a:gd name="T13" fmla="*/ 93 h 144"/>
                <a:gd name="T14" fmla="*/ 84 w 144"/>
                <a:gd name="T15" fmla="*/ 93 h 144"/>
                <a:gd name="T16" fmla="*/ 84 w 144"/>
                <a:gd name="T17" fmla="*/ 100 h 144"/>
                <a:gd name="T18" fmla="*/ 101 w 144"/>
                <a:gd name="T19" fmla="*/ 100 h 144"/>
                <a:gd name="T20" fmla="*/ 103 w 144"/>
                <a:gd name="T21" fmla="*/ 102 h 144"/>
                <a:gd name="T22" fmla="*/ 103 w 144"/>
                <a:gd name="T23" fmla="*/ 108 h 144"/>
                <a:gd name="T24" fmla="*/ 101 w 144"/>
                <a:gd name="T25" fmla="*/ 110 h 144"/>
                <a:gd name="T26" fmla="*/ 43 w 144"/>
                <a:gd name="T27" fmla="*/ 110 h 144"/>
                <a:gd name="T28" fmla="*/ 41 w 144"/>
                <a:gd name="T29" fmla="*/ 108 h 144"/>
                <a:gd name="T30" fmla="*/ 41 w 144"/>
                <a:gd name="T31" fmla="*/ 102 h 144"/>
                <a:gd name="T32" fmla="*/ 43 w 144"/>
                <a:gd name="T33" fmla="*/ 100 h 144"/>
                <a:gd name="T34" fmla="*/ 60 w 144"/>
                <a:gd name="T35" fmla="*/ 100 h 144"/>
                <a:gd name="T36" fmla="*/ 60 w 144"/>
                <a:gd name="T37" fmla="*/ 93 h 144"/>
                <a:gd name="T38" fmla="*/ 36 w 144"/>
                <a:gd name="T39" fmla="*/ 93 h 144"/>
                <a:gd name="T40" fmla="*/ 34 w 144"/>
                <a:gd name="T41" fmla="*/ 91 h 144"/>
                <a:gd name="T42" fmla="*/ 34 w 144"/>
                <a:gd name="T43" fmla="*/ 37 h 144"/>
                <a:gd name="T44" fmla="*/ 36 w 144"/>
                <a:gd name="T45" fmla="*/ 35 h 144"/>
                <a:gd name="T46" fmla="*/ 108 w 144"/>
                <a:gd name="T47" fmla="*/ 35 h 144"/>
                <a:gd name="T48" fmla="*/ 110 w 144"/>
                <a:gd name="T49" fmla="*/ 37 h 144"/>
                <a:gd name="T50" fmla="*/ 110 w 144"/>
                <a:gd name="T5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05"/>
            <p:cNvSpPr>
              <a:spLocks/>
            </p:cNvSpPr>
            <p:nvPr/>
          </p:nvSpPr>
          <p:spPr bwMode="auto">
            <a:xfrm>
              <a:off x="4516944" y="5597526"/>
              <a:ext cx="211138" cy="134938"/>
            </a:xfrm>
            <a:custGeom>
              <a:avLst/>
              <a:gdLst>
                <a:gd name="T0" fmla="*/ 54 w 56"/>
                <a:gd name="T1" fmla="*/ 0 h 36"/>
                <a:gd name="T2" fmla="*/ 2 w 56"/>
                <a:gd name="T3" fmla="*/ 0 h 36"/>
                <a:gd name="T4" fmla="*/ 0 w 56"/>
                <a:gd name="T5" fmla="*/ 2 h 36"/>
                <a:gd name="T6" fmla="*/ 0 w 56"/>
                <a:gd name="T7" fmla="*/ 34 h 36"/>
                <a:gd name="T8" fmla="*/ 2 w 56"/>
                <a:gd name="T9" fmla="*/ 36 h 36"/>
                <a:gd name="T10" fmla="*/ 54 w 56"/>
                <a:gd name="T11" fmla="*/ 36 h 36"/>
                <a:gd name="T12" fmla="*/ 56 w 56"/>
                <a:gd name="T13" fmla="*/ 34 h 36"/>
                <a:gd name="T14" fmla="*/ 56 w 56"/>
                <a:gd name="T15" fmla="*/ 2 h 36"/>
                <a:gd name="T16" fmla="*/ 54 w 5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6">
                  <a:moveTo>
                    <a:pt x="5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0"/>
                    <a:pt x="55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103"/>
          <p:cNvSpPr>
            <a:spLocks noChangeAspect="1" noEditPoints="1"/>
          </p:cNvSpPr>
          <p:nvPr/>
        </p:nvSpPr>
        <p:spPr bwMode="auto">
          <a:xfrm>
            <a:off x="4668088" y="3909872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41 w 144"/>
              <a:gd name="T11" fmla="*/ 109 h 144"/>
              <a:gd name="T12" fmla="*/ 35 w 144"/>
              <a:gd name="T13" fmla="*/ 103 h 144"/>
              <a:gd name="T14" fmla="*/ 37 w 144"/>
              <a:gd name="T15" fmla="*/ 79 h 144"/>
              <a:gd name="T16" fmla="*/ 65 w 144"/>
              <a:gd name="T17" fmla="*/ 107 h 144"/>
              <a:gd name="T18" fmla="*/ 41 w 144"/>
              <a:gd name="T19" fmla="*/ 109 h 144"/>
              <a:gd name="T20" fmla="*/ 78 w 144"/>
              <a:gd name="T21" fmla="*/ 105 h 144"/>
              <a:gd name="T22" fmla="*/ 39 w 144"/>
              <a:gd name="T23" fmla="*/ 65 h 144"/>
              <a:gd name="T24" fmla="*/ 40 w 144"/>
              <a:gd name="T25" fmla="*/ 51 h 144"/>
              <a:gd name="T26" fmla="*/ 92 w 144"/>
              <a:gd name="T27" fmla="*/ 104 h 144"/>
              <a:gd name="T28" fmla="*/ 78 w 144"/>
              <a:gd name="T29" fmla="*/ 105 h 144"/>
              <a:gd name="T30" fmla="*/ 106 w 144"/>
              <a:gd name="T31" fmla="*/ 103 h 144"/>
              <a:gd name="T32" fmla="*/ 41 w 144"/>
              <a:gd name="T33" fmla="*/ 38 h 144"/>
              <a:gd name="T34" fmla="*/ 43 w 144"/>
              <a:gd name="T35" fmla="*/ 24 h 144"/>
              <a:gd name="T36" fmla="*/ 120 w 144"/>
              <a:gd name="T37" fmla="*/ 101 h 144"/>
              <a:gd name="T38" fmla="*/ 106 w 144"/>
              <a:gd name="T39" fmla="*/ 10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41" y="109"/>
                </a:moveTo>
                <a:cubicBezTo>
                  <a:pt x="38" y="109"/>
                  <a:pt x="35" y="106"/>
                  <a:pt x="35" y="103"/>
                </a:cubicBezTo>
                <a:cubicBezTo>
                  <a:pt x="37" y="79"/>
                  <a:pt x="37" y="79"/>
                  <a:pt x="37" y="79"/>
                </a:cubicBezTo>
                <a:cubicBezTo>
                  <a:pt x="52" y="81"/>
                  <a:pt x="63" y="92"/>
                  <a:pt x="65" y="107"/>
                </a:cubicBezTo>
                <a:lnTo>
                  <a:pt x="41" y="109"/>
                </a:lnTo>
                <a:close/>
                <a:moveTo>
                  <a:pt x="78" y="105"/>
                </a:moveTo>
                <a:cubicBezTo>
                  <a:pt x="77" y="84"/>
                  <a:pt x="60" y="67"/>
                  <a:pt x="39" y="65"/>
                </a:cubicBezTo>
                <a:cubicBezTo>
                  <a:pt x="40" y="51"/>
                  <a:pt x="40" y="51"/>
                  <a:pt x="40" y="51"/>
                </a:cubicBezTo>
                <a:cubicBezTo>
                  <a:pt x="68" y="54"/>
                  <a:pt x="90" y="76"/>
                  <a:pt x="92" y="104"/>
                </a:cubicBezTo>
                <a:lnTo>
                  <a:pt x="78" y="105"/>
                </a:lnTo>
                <a:close/>
                <a:moveTo>
                  <a:pt x="106" y="103"/>
                </a:moveTo>
                <a:cubicBezTo>
                  <a:pt x="103" y="68"/>
                  <a:pt x="76" y="41"/>
                  <a:pt x="41" y="38"/>
                </a:cubicBezTo>
                <a:cubicBezTo>
                  <a:pt x="43" y="24"/>
                  <a:pt x="43" y="24"/>
                  <a:pt x="43" y="24"/>
                </a:cubicBezTo>
                <a:cubicBezTo>
                  <a:pt x="84" y="28"/>
                  <a:pt x="116" y="60"/>
                  <a:pt x="120" y="101"/>
                </a:cubicBezTo>
                <a:lnTo>
                  <a:pt x="106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771733" y="4323872"/>
            <a:ext cx="3243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1200" dirty="0">
              <a:solidFill>
                <a:srgbClr val="1B283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03626" y="4323872"/>
            <a:ext cx="3243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1200" dirty="0">
              <a:solidFill>
                <a:srgbClr val="1B283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45981" y="4323872"/>
            <a:ext cx="3243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1200" dirty="0">
              <a:solidFill>
                <a:srgbClr val="1B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4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rot="16200000">
            <a:off x="4284684" y="2382821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01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6200000">
            <a:off x="6098241" y="2382819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02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6200000">
            <a:off x="4265633" y="4097320"/>
            <a:ext cx="1409700" cy="1179189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03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6079190" y="4097319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04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86887" y="2267561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1" name="矩形 10"/>
          <p:cNvSpPr/>
          <p:nvPr/>
        </p:nvSpPr>
        <p:spPr>
          <a:xfrm>
            <a:off x="7586887" y="3978541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2" name="矩形 11"/>
          <p:cNvSpPr/>
          <p:nvPr/>
        </p:nvSpPr>
        <p:spPr>
          <a:xfrm>
            <a:off x="895623" y="2267561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3" name="矩形 12"/>
          <p:cNvSpPr/>
          <p:nvPr/>
        </p:nvSpPr>
        <p:spPr>
          <a:xfrm>
            <a:off x="895623" y="3978541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405258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rot="2773790">
            <a:off x="3007083" y="3132246"/>
            <a:ext cx="1247761" cy="1182838"/>
          </a:xfrm>
          <a:custGeom>
            <a:avLst/>
            <a:gdLst>
              <a:gd name="connsiteX0" fmla="*/ 173223 w 1247761"/>
              <a:gd name="connsiteY0" fmla="*/ 173223 h 1182838"/>
              <a:gd name="connsiteX1" fmla="*/ 591419 w 1247761"/>
              <a:gd name="connsiteY1" fmla="*/ 0 h 1182838"/>
              <a:gd name="connsiteX2" fmla="*/ 1247761 w 1247761"/>
              <a:gd name="connsiteY2" fmla="*/ 0 h 1182838"/>
              <a:gd name="connsiteX3" fmla="*/ 1247760 w 1247761"/>
              <a:gd name="connsiteY3" fmla="*/ 1182838 h 1182838"/>
              <a:gd name="connsiteX4" fmla="*/ 591419 w 1247761"/>
              <a:gd name="connsiteY4" fmla="*/ 1182837 h 1182838"/>
              <a:gd name="connsiteX5" fmla="*/ 0 w 1247761"/>
              <a:gd name="connsiteY5" fmla="*/ 591418 h 1182838"/>
              <a:gd name="connsiteX6" fmla="*/ 0 w 1247761"/>
              <a:gd name="connsiteY6" fmla="*/ 591419 h 1182838"/>
              <a:gd name="connsiteX7" fmla="*/ 173223 w 1247761"/>
              <a:gd name="connsiteY7" fmla="*/ 173223 h 118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7761" h="1182838">
                <a:moveTo>
                  <a:pt x="173223" y="173223"/>
                </a:moveTo>
                <a:cubicBezTo>
                  <a:pt x="280248" y="66197"/>
                  <a:pt x="428103" y="0"/>
                  <a:pt x="591419" y="0"/>
                </a:cubicBezTo>
                <a:lnTo>
                  <a:pt x="1247761" y="0"/>
                </a:lnTo>
                <a:lnTo>
                  <a:pt x="1247760" y="1182838"/>
                </a:lnTo>
                <a:lnTo>
                  <a:pt x="591419" y="1182837"/>
                </a:lnTo>
                <a:cubicBezTo>
                  <a:pt x="264787" y="1182837"/>
                  <a:pt x="0" y="918050"/>
                  <a:pt x="0" y="591418"/>
                </a:cubicBezTo>
                <a:lnTo>
                  <a:pt x="0" y="591419"/>
                </a:lnTo>
                <a:cubicBezTo>
                  <a:pt x="0" y="428103"/>
                  <a:pt x="66197" y="280248"/>
                  <a:pt x="173223" y="173223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25"/>
          <p:cNvSpPr/>
          <p:nvPr/>
        </p:nvSpPr>
        <p:spPr>
          <a:xfrm rot="2773790">
            <a:off x="3964568" y="4175734"/>
            <a:ext cx="1325381" cy="1182837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825228 w 1325381"/>
              <a:gd name="connsiteY6" fmla="*/ 118030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16596" y="883012"/>
                  <a:pt x="1092461" y="1163062"/>
                  <a:pt x="825228" y="1180303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25"/>
          <p:cNvSpPr/>
          <p:nvPr/>
        </p:nvSpPr>
        <p:spPr>
          <a:xfrm rot="18826210" flipV="1">
            <a:off x="5000767" y="3123366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25"/>
          <p:cNvSpPr/>
          <p:nvPr/>
        </p:nvSpPr>
        <p:spPr>
          <a:xfrm rot="18826210" flipH="1">
            <a:off x="6030623" y="4124815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761155">
            <a:off x="6945795" y="2127229"/>
            <a:ext cx="2348628" cy="2465222"/>
          </a:xfrm>
          <a:custGeom>
            <a:avLst/>
            <a:gdLst>
              <a:gd name="connsiteX0" fmla="*/ 1174314 w 2348628"/>
              <a:gd name="connsiteY0" fmla="*/ 0 h 2465222"/>
              <a:gd name="connsiteX1" fmla="*/ 2348628 w 2348628"/>
              <a:gd name="connsiteY1" fmla="*/ 1334390 h 2465222"/>
              <a:gd name="connsiteX2" fmla="*/ 1811939 w 2348628"/>
              <a:gd name="connsiteY2" fmla="*/ 1334390 h 2465222"/>
              <a:gd name="connsiteX3" fmla="*/ 1807782 w 2348628"/>
              <a:gd name="connsiteY3" fmla="*/ 2465222 h 2465222"/>
              <a:gd name="connsiteX4" fmla="*/ 528461 w 2348628"/>
              <a:gd name="connsiteY4" fmla="*/ 2460520 h 2465222"/>
              <a:gd name="connsiteX5" fmla="*/ 532600 w 2348628"/>
              <a:gd name="connsiteY5" fmla="*/ 1334390 h 2465222"/>
              <a:gd name="connsiteX6" fmla="*/ 0 w 2348628"/>
              <a:gd name="connsiteY6" fmla="*/ 1334390 h 246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28" h="2465222">
                <a:moveTo>
                  <a:pt x="1174314" y="0"/>
                </a:moveTo>
                <a:lnTo>
                  <a:pt x="2348628" y="1334390"/>
                </a:lnTo>
                <a:lnTo>
                  <a:pt x="1811939" y="1334390"/>
                </a:lnTo>
                <a:lnTo>
                  <a:pt x="1807782" y="2465222"/>
                </a:lnTo>
                <a:lnTo>
                  <a:pt x="528461" y="2460520"/>
                </a:lnTo>
                <a:lnTo>
                  <a:pt x="532600" y="1334390"/>
                </a:lnTo>
                <a:lnTo>
                  <a:pt x="0" y="133439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52199" y="2035158"/>
            <a:ext cx="1822608" cy="89254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ct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1349" y="2035158"/>
            <a:ext cx="1822608" cy="89254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ct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62417" y="5580219"/>
            <a:ext cx="1822608" cy="89254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ct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4982" y="5580219"/>
            <a:ext cx="1822608" cy="89254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ct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3297014" y="3469011"/>
            <a:ext cx="592981" cy="540000"/>
            <a:chOff x="1549401" y="1663700"/>
            <a:chExt cx="461963" cy="420688"/>
          </a:xfrm>
          <a:solidFill>
            <a:schemeClr val="bg1"/>
          </a:solidFill>
        </p:grpSpPr>
        <p:sp>
          <p:nvSpPr>
            <p:cNvPr id="18" name="Freeform 299"/>
            <p:cNvSpPr>
              <a:spLocks/>
            </p:cNvSpPr>
            <p:nvPr/>
          </p:nvSpPr>
          <p:spPr bwMode="auto">
            <a:xfrm>
              <a:off x="1903414" y="1873250"/>
              <a:ext cx="25400" cy="30163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3 h 8"/>
                <a:gd name="T4" fmla="*/ 0 w 7"/>
                <a:gd name="T5" fmla="*/ 8 h 8"/>
                <a:gd name="T6" fmla="*/ 2 w 7"/>
                <a:gd name="T7" fmla="*/ 8 h 8"/>
                <a:gd name="T8" fmla="*/ 7 w 7"/>
                <a:gd name="T9" fmla="*/ 3 h 8"/>
                <a:gd name="T10" fmla="*/ 3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0"/>
            <p:cNvSpPr>
              <a:spLocks noEditPoints="1"/>
            </p:cNvSpPr>
            <p:nvPr/>
          </p:nvSpPr>
          <p:spPr bwMode="auto">
            <a:xfrm>
              <a:off x="1549401" y="1663700"/>
              <a:ext cx="420688" cy="420688"/>
            </a:xfrm>
            <a:custGeom>
              <a:avLst/>
              <a:gdLst>
                <a:gd name="T0" fmla="*/ 74 w 112"/>
                <a:gd name="T1" fmla="*/ 64 h 112"/>
                <a:gd name="T2" fmla="*/ 74 w 112"/>
                <a:gd name="T3" fmla="*/ 59 h 112"/>
                <a:gd name="T4" fmla="*/ 97 w 112"/>
                <a:gd name="T5" fmla="*/ 36 h 112"/>
                <a:gd name="T6" fmla="*/ 112 w 112"/>
                <a:gd name="T7" fmla="*/ 41 h 112"/>
                <a:gd name="T8" fmla="*/ 110 w 112"/>
                <a:gd name="T9" fmla="*/ 38 h 112"/>
                <a:gd name="T10" fmla="*/ 75 w 112"/>
                <a:gd name="T11" fmla="*/ 3 h 112"/>
                <a:gd name="T12" fmla="*/ 63 w 112"/>
                <a:gd name="T13" fmla="*/ 3 h 112"/>
                <a:gd name="T14" fmla="*/ 4 w 112"/>
                <a:gd name="T15" fmla="*/ 62 h 112"/>
                <a:gd name="T16" fmla="*/ 4 w 112"/>
                <a:gd name="T17" fmla="*/ 74 h 112"/>
                <a:gd name="T18" fmla="*/ 39 w 112"/>
                <a:gd name="T19" fmla="*/ 109 h 112"/>
                <a:gd name="T20" fmla="*/ 51 w 112"/>
                <a:gd name="T21" fmla="*/ 109 h 112"/>
                <a:gd name="T22" fmla="*/ 66 w 112"/>
                <a:gd name="T23" fmla="*/ 93 h 112"/>
                <a:gd name="T24" fmla="*/ 66 w 112"/>
                <a:gd name="T25" fmla="*/ 89 h 112"/>
                <a:gd name="T26" fmla="*/ 68 w 112"/>
                <a:gd name="T27" fmla="*/ 82 h 112"/>
                <a:gd name="T28" fmla="*/ 66 w 112"/>
                <a:gd name="T29" fmla="*/ 75 h 112"/>
                <a:gd name="T30" fmla="*/ 74 w 112"/>
                <a:gd name="T31" fmla="*/ 64 h 112"/>
                <a:gd name="T32" fmla="*/ 26 w 112"/>
                <a:gd name="T33" fmla="*/ 90 h 112"/>
                <a:gd name="T34" fmla="*/ 25 w 112"/>
                <a:gd name="T35" fmla="*/ 88 h 112"/>
                <a:gd name="T36" fmla="*/ 54 w 112"/>
                <a:gd name="T37" fmla="*/ 59 h 112"/>
                <a:gd name="T38" fmla="*/ 56 w 112"/>
                <a:gd name="T39" fmla="*/ 59 h 112"/>
                <a:gd name="T40" fmla="*/ 56 w 112"/>
                <a:gd name="T41" fmla="*/ 61 h 112"/>
                <a:gd name="T42" fmla="*/ 27 w 112"/>
                <a:gd name="T43" fmla="*/ 90 h 112"/>
                <a:gd name="T44" fmla="*/ 26 w 112"/>
                <a:gd name="T45" fmla="*/ 90 h 112"/>
                <a:gd name="T46" fmla="*/ 55 w 112"/>
                <a:gd name="T47" fmla="*/ 84 h 112"/>
                <a:gd name="T48" fmla="*/ 38 w 112"/>
                <a:gd name="T49" fmla="*/ 101 h 112"/>
                <a:gd name="T50" fmla="*/ 36 w 112"/>
                <a:gd name="T51" fmla="*/ 100 h 112"/>
                <a:gd name="T52" fmla="*/ 36 w 112"/>
                <a:gd name="T53" fmla="*/ 99 h 112"/>
                <a:gd name="T54" fmla="*/ 53 w 112"/>
                <a:gd name="T55" fmla="*/ 81 h 112"/>
                <a:gd name="T56" fmla="*/ 55 w 112"/>
                <a:gd name="T57" fmla="*/ 82 h 112"/>
                <a:gd name="T58" fmla="*/ 55 w 112"/>
                <a:gd name="T59" fmla="*/ 84 h 112"/>
                <a:gd name="T60" fmla="*/ 59 w 112"/>
                <a:gd name="T61" fmla="*/ 69 h 112"/>
                <a:gd name="T62" fmla="*/ 33 w 112"/>
                <a:gd name="T63" fmla="*/ 95 h 112"/>
                <a:gd name="T64" fmla="*/ 31 w 112"/>
                <a:gd name="T65" fmla="*/ 95 h 112"/>
                <a:gd name="T66" fmla="*/ 31 w 112"/>
                <a:gd name="T67" fmla="*/ 93 h 112"/>
                <a:gd name="T68" fmla="*/ 57 w 112"/>
                <a:gd name="T69" fmla="*/ 67 h 112"/>
                <a:gd name="T70" fmla="*/ 59 w 112"/>
                <a:gd name="T71" fmla="*/ 67 h 112"/>
                <a:gd name="T72" fmla="*/ 59 w 112"/>
                <a:gd name="T73" fmla="*/ 69 h 112"/>
                <a:gd name="T74" fmla="*/ 20 w 112"/>
                <a:gd name="T75" fmla="*/ 80 h 112"/>
                <a:gd name="T76" fmla="*/ 16 w 112"/>
                <a:gd name="T77" fmla="*/ 80 h 112"/>
                <a:gd name="T78" fmla="*/ 9 w 112"/>
                <a:gd name="T79" fmla="*/ 73 h 112"/>
                <a:gd name="T80" fmla="*/ 9 w 112"/>
                <a:gd name="T81" fmla="*/ 69 h 112"/>
                <a:gd name="T82" fmla="*/ 70 w 112"/>
                <a:gd name="T83" fmla="*/ 8 h 112"/>
                <a:gd name="T84" fmla="*/ 74 w 112"/>
                <a:gd name="T85" fmla="*/ 8 h 112"/>
                <a:gd name="T86" fmla="*/ 80 w 112"/>
                <a:gd name="T87" fmla="*/ 15 h 112"/>
                <a:gd name="T88" fmla="*/ 80 w 112"/>
                <a:gd name="T89" fmla="*/ 19 h 112"/>
                <a:gd name="T90" fmla="*/ 20 w 112"/>
                <a:gd name="T91" fmla="*/ 8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" h="112">
                  <a:moveTo>
                    <a:pt x="74" y="64"/>
                  </a:moveTo>
                  <a:cubicBezTo>
                    <a:pt x="74" y="59"/>
                    <a:pt x="74" y="59"/>
                    <a:pt x="74" y="59"/>
                  </a:cubicBezTo>
                  <a:cubicBezTo>
                    <a:pt x="74" y="47"/>
                    <a:pt x="84" y="36"/>
                    <a:pt x="97" y="36"/>
                  </a:cubicBezTo>
                  <a:cubicBezTo>
                    <a:pt x="103" y="36"/>
                    <a:pt x="108" y="38"/>
                    <a:pt x="112" y="41"/>
                  </a:cubicBezTo>
                  <a:cubicBezTo>
                    <a:pt x="111" y="40"/>
                    <a:pt x="111" y="39"/>
                    <a:pt x="110" y="38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1" y="0"/>
                    <a:pt x="66" y="0"/>
                    <a:pt x="63" y="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71"/>
                    <a:pt x="4" y="74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12"/>
                    <a:pt x="47" y="112"/>
                    <a:pt x="51" y="109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2"/>
                    <a:pt x="66" y="90"/>
                    <a:pt x="66" y="89"/>
                  </a:cubicBezTo>
                  <a:cubicBezTo>
                    <a:pt x="66" y="86"/>
                    <a:pt x="66" y="84"/>
                    <a:pt x="68" y="82"/>
                  </a:cubicBezTo>
                  <a:cubicBezTo>
                    <a:pt x="66" y="80"/>
                    <a:pt x="66" y="78"/>
                    <a:pt x="66" y="75"/>
                  </a:cubicBezTo>
                  <a:cubicBezTo>
                    <a:pt x="66" y="70"/>
                    <a:pt x="69" y="65"/>
                    <a:pt x="74" y="64"/>
                  </a:cubicBezTo>
                  <a:close/>
                  <a:moveTo>
                    <a:pt x="26" y="90"/>
                  </a:moveTo>
                  <a:cubicBezTo>
                    <a:pt x="25" y="89"/>
                    <a:pt x="25" y="88"/>
                    <a:pt x="25" y="8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9"/>
                    <a:pt x="55" y="59"/>
                    <a:pt x="56" y="59"/>
                  </a:cubicBezTo>
                  <a:cubicBezTo>
                    <a:pt x="56" y="60"/>
                    <a:pt x="57" y="61"/>
                    <a:pt x="56" y="6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6" y="90"/>
                    <a:pt x="26" y="90"/>
                  </a:cubicBezTo>
                  <a:close/>
                  <a:moveTo>
                    <a:pt x="55" y="84"/>
                  </a:move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7" y="101"/>
                    <a:pt x="36" y="100"/>
                  </a:cubicBezTo>
                  <a:cubicBezTo>
                    <a:pt x="36" y="100"/>
                    <a:pt x="36" y="99"/>
                    <a:pt x="36" y="9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4" y="81"/>
                    <a:pt x="55" y="81"/>
                    <a:pt x="55" y="82"/>
                  </a:cubicBezTo>
                  <a:cubicBezTo>
                    <a:pt x="56" y="82"/>
                    <a:pt x="56" y="83"/>
                    <a:pt x="55" y="84"/>
                  </a:cubicBezTo>
                  <a:close/>
                  <a:moveTo>
                    <a:pt x="59" y="69"/>
                  </a:moveTo>
                  <a:cubicBezTo>
                    <a:pt x="33" y="95"/>
                    <a:pt x="33" y="95"/>
                    <a:pt x="33" y="95"/>
                  </a:cubicBezTo>
                  <a:cubicBezTo>
                    <a:pt x="32" y="96"/>
                    <a:pt x="32" y="96"/>
                    <a:pt x="31" y="95"/>
                  </a:cubicBezTo>
                  <a:cubicBezTo>
                    <a:pt x="30" y="94"/>
                    <a:pt x="30" y="94"/>
                    <a:pt x="31" y="9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6"/>
                    <a:pt x="58" y="66"/>
                    <a:pt x="59" y="67"/>
                  </a:cubicBezTo>
                  <a:cubicBezTo>
                    <a:pt x="60" y="68"/>
                    <a:pt x="60" y="68"/>
                    <a:pt x="59" y="69"/>
                  </a:cubicBezTo>
                  <a:close/>
                  <a:moveTo>
                    <a:pt x="20" y="80"/>
                  </a:moveTo>
                  <a:cubicBezTo>
                    <a:pt x="18" y="81"/>
                    <a:pt x="17" y="81"/>
                    <a:pt x="16" y="80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2"/>
                    <a:pt x="8" y="70"/>
                    <a:pt x="9" y="6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7"/>
                    <a:pt x="73" y="7"/>
                    <a:pt x="74" y="8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6"/>
                    <a:pt x="82" y="18"/>
                    <a:pt x="80" y="19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1"/>
            <p:cNvSpPr>
              <a:spLocks/>
            </p:cNvSpPr>
            <p:nvPr/>
          </p:nvSpPr>
          <p:spPr bwMode="auto">
            <a:xfrm>
              <a:off x="1846264" y="1817688"/>
              <a:ext cx="139700" cy="96838"/>
            </a:xfrm>
            <a:custGeom>
              <a:avLst/>
              <a:gdLst>
                <a:gd name="T0" fmla="*/ 18 w 37"/>
                <a:gd name="T1" fmla="*/ 0 h 26"/>
                <a:gd name="T2" fmla="*/ 0 w 37"/>
                <a:gd name="T3" fmla="*/ 18 h 26"/>
                <a:gd name="T4" fmla="*/ 0 w 37"/>
                <a:gd name="T5" fmla="*/ 26 h 26"/>
                <a:gd name="T6" fmla="*/ 10 w 37"/>
                <a:gd name="T7" fmla="*/ 26 h 26"/>
                <a:gd name="T8" fmla="*/ 10 w 37"/>
                <a:gd name="T9" fmla="*/ 18 h 26"/>
                <a:gd name="T10" fmla="*/ 18 w 37"/>
                <a:gd name="T11" fmla="*/ 10 h 26"/>
                <a:gd name="T12" fmla="*/ 27 w 37"/>
                <a:gd name="T13" fmla="*/ 18 h 26"/>
                <a:gd name="T14" fmla="*/ 27 w 37"/>
                <a:gd name="T15" fmla="*/ 26 h 26"/>
                <a:gd name="T16" fmla="*/ 37 w 37"/>
                <a:gd name="T17" fmla="*/ 26 h 26"/>
                <a:gd name="T18" fmla="*/ 37 w 37"/>
                <a:gd name="T19" fmla="*/ 18 h 26"/>
                <a:gd name="T20" fmla="*/ 18 w 37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23" y="10"/>
                    <a:pt x="27" y="14"/>
                    <a:pt x="27" y="18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2"/>
            <p:cNvSpPr>
              <a:spLocks/>
            </p:cNvSpPr>
            <p:nvPr/>
          </p:nvSpPr>
          <p:spPr bwMode="auto">
            <a:xfrm>
              <a:off x="1812926" y="1922463"/>
              <a:ext cx="198438" cy="44450"/>
            </a:xfrm>
            <a:custGeom>
              <a:avLst/>
              <a:gdLst>
                <a:gd name="T0" fmla="*/ 0 w 53"/>
                <a:gd name="T1" fmla="*/ 6 h 12"/>
                <a:gd name="T2" fmla="*/ 7 w 53"/>
                <a:gd name="T3" fmla="*/ 12 h 12"/>
                <a:gd name="T4" fmla="*/ 12 w 53"/>
                <a:gd name="T5" fmla="*/ 12 h 12"/>
                <a:gd name="T6" fmla="*/ 19 w 53"/>
                <a:gd name="T7" fmla="*/ 12 h 12"/>
                <a:gd name="T8" fmla="*/ 27 w 53"/>
                <a:gd name="T9" fmla="*/ 7 h 12"/>
                <a:gd name="T10" fmla="*/ 34 w 53"/>
                <a:gd name="T11" fmla="*/ 12 h 12"/>
                <a:gd name="T12" fmla="*/ 41 w 53"/>
                <a:gd name="T13" fmla="*/ 12 h 12"/>
                <a:gd name="T14" fmla="*/ 43 w 53"/>
                <a:gd name="T15" fmla="*/ 12 h 12"/>
                <a:gd name="T16" fmla="*/ 46 w 53"/>
                <a:gd name="T17" fmla="*/ 12 h 12"/>
                <a:gd name="T18" fmla="*/ 53 w 53"/>
                <a:gd name="T19" fmla="*/ 6 h 12"/>
                <a:gd name="T20" fmla="*/ 46 w 53"/>
                <a:gd name="T21" fmla="*/ 0 h 12"/>
                <a:gd name="T22" fmla="*/ 7 w 53"/>
                <a:gd name="T23" fmla="*/ 0 h 12"/>
                <a:gd name="T24" fmla="*/ 0 w 53"/>
                <a:gd name="T2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2">
                  <a:moveTo>
                    <a:pt x="0" y="6"/>
                  </a:moveTo>
                  <a:cubicBezTo>
                    <a:pt x="0" y="9"/>
                    <a:pt x="3" y="12"/>
                    <a:pt x="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9"/>
                    <a:pt x="23" y="7"/>
                    <a:pt x="27" y="7"/>
                  </a:cubicBezTo>
                  <a:cubicBezTo>
                    <a:pt x="30" y="7"/>
                    <a:pt x="33" y="9"/>
                    <a:pt x="3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0" y="12"/>
                    <a:pt x="53" y="9"/>
                    <a:pt x="53" y="6"/>
                  </a:cubicBezTo>
                  <a:cubicBezTo>
                    <a:pt x="53" y="2"/>
                    <a:pt x="50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03"/>
            <p:cNvSpPr>
              <a:spLocks/>
            </p:cNvSpPr>
            <p:nvPr/>
          </p:nvSpPr>
          <p:spPr bwMode="auto">
            <a:xfrm>
              <a:off x="1928814" y="1971675"/>
              <a:ext cx="82550" cy="49213"/>
            </a:xfrm>
            <a:custGeom>
              <a:avLst/>
              <a:gdLst>
                <a:gd name="T0" fmla="*/ 15 w 22"/>
                <a:gd name="T1" fmla="*/ 0 h 13"/>
                <a:gd name="T2" fmla="*/ 14 w 22"/>
                <a:gd name="T3" fmla="*/ 0 h 13"/>
                <a:gd name="T4" fmla="*/ 11 w 22"/>
                <a:gd name="T5" fmla="*/ 0 h 13"/>
                <a:gd name="T6" fmla="*/ 3 w 22"/>
                <a:gd name="T7" fmla="*/ 0 h 13"/>
                <a:gd name="T8" fmla="*/ 3 w 22"/>
                <a:gd name="T9" fmla="*/ 1 h 13"/>
                <a:gd name="T10" fmla="*/ 0 w 22"/>
                <a:gd name="T11" fmla="*/ 7 h 13"/>
                <a:gd name="T12" fmla="*/ 0 w 22"/>
                <a:gd name="T13" fmla="*/ 13 h 13"/>
                <a:gd name="T14" fmla="*/ 11 w 22"/>
                <a:gd name="T15" fmla="*/ 13 h 13"/>
                <a:gd name="T16" fmla="*/ 14 w 22"/>
                <a:gd name="T17" fmla="*/ 13 h 13"/>
                <a:gd name="T18" fmla="*/ 15 w 22"/>
                <a:gd name="T19" fmla="*/ 13 h 13"/>
                <a:gd name="T20" fmla="*/ 22 w 22"/>
                <a:gd name="T21" fmla="*/ 7 h 13"/>
                <a:gd name="T22" fmla="*/ 15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2" y="6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3"/>
                    <a:pt x="22" y="10"/>
                    <a:pt x="22" y="7"/>
                  </a:cubicBezTo>
                  <a:cubicBezTo>
                    <a:pt x="22" y="3"/>
                    <a:pt x="19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4"/>
            <p:cNvSpPr>
              <a:spLocks/>
            </p:cNvSpPr>
            <p:nvPr/>
          </p:nvSpPr>
          <p:spPr bwMode="auto">
            <a:xfrm>
              <a:off x="1812926" y="1971675"/>
              <a:ext cx="82550" cy="49213"/>
            </a:xfrm>
            <a:custGeom>
              <a:avLst/>
              <a:gdLst>
                <a:gd name="T0" fmla="*/ 11 w 22"/>
                <a:gd name="T1" fmla="*/ 0 h 13"/>
                <a:gd name="T2" fmla="*/ 9 w 22"/>
                <a:gd name="T3" fmla="*/ 0 h 13"/>
                <a:gd name="T4" fmla="*/ 7 w 22"/>
                <a:gd name="T5" fmla="*/ 0 h 13"/>
                <a:gd name="T6" fmla="*/ 0 w 22"/>
                <a:gd name="T7" fmla="*/ 7 h 13"/>
                <a:gd name="T8" fmla="*/ 7 w 22"/>
                <a:gd name="T9" fmla="*/ 13 h 13"/>
                <a:gd name="T10" fmla="*/ 9 w 22"/>
                <a:gd name="T11" fmla="*/ 13 h 13"/>
                <a:gd name="T12" fmla="*/ 11 w 22"/>
                <a:gd name="T13" fmla="*/ 13 h 13"/>
                <a:gd name="T14" fmla="*/ 22 w 22"/>
                <a:gd name="T15" fmla="*/ 13 h 13"/>
                <a:gd name="T16" fmla="*/ 22 w 22"/>
                <a:gd name="T17" fmla="*/ 7 h 13"/>
                <a:gd name="T18" fmla="*/ 19 w 22"/>
                <a:gd name="T19" fmla="*/ 1 h 13"/>
                <a:gd name="T20" fmla="*/ 19 w 22"/>
                <a:gd name="T21" fmla="*/ 0 h 13"/>
                <a:gd name="T22" fmla="*/ 11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19" y="4"/>
                    <a:pt x="19" y="1"/>
                  </a:cubicBezTo>
                  <a:cubicBezTo>
                    <a:pt x="19" y="1"/>
                    <a:pt x="19" y="1"/>
                    <a:pt x="19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5"/>
            <p:cNvSpPr>
              <a:spLocks/>
            </p:cNvSpPr>
            <p:nvPr/>
          </p:nvSpPr>
          <p:spPr bwMode="auto">
            <a:xfrm>
              <a:off x="1812926" y="2024063"/>
              <a:ext cx="198438" cy="49213"/>
            </a:xfrm>
            <a:custGeom>
              <a:avLst/>
              <a:gdLst>
                <a:gd name="T0" fmla="*/ 46 w 53"/>
                <a:gd name="T1" fmla="*/ 0 h 13"/>
                <a:gd name="T2" fmla="*/ 44 w 53"/>
                <a:gd name="T3" fmla="*/ 0 h 13"/>
                <a:gd name="T4" fmla="*/ 41 w 53"/>
                <a:gd name="T5" fmla="*/ 0 h 13"/>
                <a:gd name="T6" fmla="*/ 31 w 53"/>
                <a:gd name="T7" fmla="*/ 0 h 13"/>
                <a:gd name="T8" fmla="*/ 31 w 53"/>
                <a:gd name="T9" fmla="*/ 2 h 13"/>
                <a:gd name="T10" fmla="*/ 27 w 53"/>
                <a:gd name="T11" fmla="*/ 7 h 13"/>
                <a:gd name="T12" fmla="*/ 22 w 53"/>
                <a:gd name="T13" fmla="*/ 2 h 13"/>
                <a:gd name="T14" fmla="*/ 22 w 53"/>
                <a:gd name="T15" fmla="*/ 0 h 13"/>
                <a:gd name="T16" fmla="*/ 12 w 53"/>
                <a:gd name="T17" fmla="*/ 0 h 13"/>
                <a:gd name="T18" fmla="*/ 8 w 53"/>
                <a:gd name="T19" fmla="*/ 0 h 13"/>
                <a:gd name="T20" fmla="*/ 7 w 53"/>
                <a:gd name="T21" fmla="*/ 0 h 13"/>
                <a:gd name="T22" fmla="*/ 0 w 53"/>
                <a:gd name="T23" fmla="*/ 7 h 13"/>
                <a:gd name="T24" fmla="*/ 7 w 53"/>
                <a:gd name="T25" fmla="*/ 13 h 13"/>
                <a:gd name="T26" fmla="*/ 46 w 53"/>
                <a:gd name="T27" fmla="*/ 13 h 13"/>
                <a:gd name="T28" fmla="*/ 53 w 53"/>
                <a:gd name="T29" fmla="*/ 7 h 13"/>
                <a:gd name="T30" fmla="*/ 46 w 5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13"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5"/>
                    <a:pt x="29" y="7"/>
                    <a:pt x="27" y="7"/>
                  </a:cubicBezTo>
                  <a:cubicBezTo>
                    <a:pt x="24" y="7"/>
                    <a:pt x="22" y="5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4373722" y="4405896"/>
            <a:ext cx="567931" cy="540000"/>
            <a:chOff x="3441701" y="1069975"/>
            <a:chExt cx="387351" cy="368301"/>
          </a:xfrm>
          <a:solidFill>
            <a:schemeClr val="bg1"/>
          </a:solidFill>
        </p:grpSpPr>
        <p:sp>
          <p:nvSpPr>
            <p:cNvPr id="26" name="Freeform 287"/>
            <p:cNvSpPr>
              <a:spLocks/>
            </p:cNvSpPr>
            <p:nvPr/>
          </p:nvSpPr>
          <p:spPr bwMode="auto">
            <a:xfrm>
              <a:off x="3441701" y="1171575"/>
              <a:ext cx="131763" cy="228600"/>
            </a:xfrm>
            <a:custGeom>
              <a:avLst/>
              <a:gdLst>
                <a:gd name="T0" fmla="*/ 30 w 35"/>
                <a:gd name="T1" fmla="*/ 17 h 61"/>
                <a:gd name="T2" fmla="*/ 35 w 35"/>
                <a:gd name="T3" fmla="*/ 0 h 61"/>
                <a:gd name="T4" fmla="*/ 34 w 35"/>
                <a:gd name="T5" fmla="*/ 0 h 61"/>
                <a:gd name="T6" fmla="*/ 17 w 35"/>
                <a:gd name="T7" fmla="*/ 0 h 61"/>
                <a:gd name="T8" fmla="*/ 11 w 35"/>
                <a:gd name="T9" fmla="*/ 4 h 61"/>
                <a:gd name="T10" fmla="*/ 6 w 35"/>
                <a:gd name="T11" fmla="*/ 8 h 61"/>
                <a:gd name="T12" fmla="*/ 6 w 35"/>
                <a:gd name="T13" fmla="*/ 8 h 61"/>
                <a:gd name="T14" fmla="*/ 1 w 35"/>
                <a:gd name="T15" fmla="*/ 14 h 61"/>
                <a:gd name="T16" fmla="*/ 4 w 35"/>
                <a:gd name="T17" fmla="*/ 61 h 61"/>
                <a:gd name="T18" fmla="*/ 19 w 35"/>
                <a:gd name="T19" fmla="*/ 24 h 61"/>
                <a:gd name="T20" fmla="*/ 30 w 35"/>
                <a:gd name="T21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61">
                  <a:moveTo>
                    <a:pt x="30" y="17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2"/>
                    <a:pt x="11" y="4"/>
                  </a:cubicBezTo>
                  <a:cubicBezTo>
                    <a:pt x="12" y="6"/>
                    <a:pt x="9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1" y="1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1" y="20"/>
                    <a:pt x="25" y="17"/>
                    <a:pt x="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8"/>
            <p:cNvSpPr>
              <a:spLocks/>
            </p:cNvSpPr>
            <p:nvPr/>
          </p:nvSpPr>
          <p:spPr bwMode="auto">
            <a:xfrm>
              <a:off x="3460751" y="1246188"/>
              <a:ext cx="368300" cy="192088"/>
            </a:xfrm>
            <a:custGeom>
              <a:avLst/>
              <a:gdLst>
                <a:gd name="T0" fmla="*/ 94 w 98"/>
                <a:gd name="T1" fmla="*/ 0 h 51"/>
                <a:gd name="T2" fmla="*/ 25 w 98"/>
                <a:gd name="T3" fmla="*/ 0 h 51"/>
                <a:gd name="T4" fmla="*/ 18 w 98"/>
                <a:gd name="T5" fmla="*/ 6 h 51"/>
                <a:gd name="T6" fmla="*/ 2 w 98"/>
                <a:gd name="T7" fmla="*/ 46 h 51"/>
                <a:gd name="T8" fmla="*/ 5 w 98"/>
                <a:gd name="T9" fmla="*/ 51 h 51"/>
                <a:gd name="T10" fmla="*/ 73 w 98"/>
                <a:gd name="T11" fmla="*/ 51 h 51"/>
                <a:gd name="T12" fmla="*/ 81 w 98"/>
                <a:gd name="T13" fmla="*/ 46 h 51"/>
                <a:gd name="T14" fmla="*/ 97 w 98"/>
                <a:gd name="T15" fmla="*/ 5 h 51"/>
                <a:gd name="T16" fmla="*/ 94 w 9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9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19" y="3"/>
                    <a:pt x="18" y="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6" y="51"/>
                    <a:pt x="80" y="49"/>
                    <a:pt x="81" y="46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8" y="3"/>
                    <a:pt x="97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9"/>
            <p:cNvSpPr>
              <a:spLocks/>
            </p:cNvSpPr>
            <p:nvPr/>
          </p:nvSpPr>
          <p:spPr bwMode="auto">
            <a:xfrm>
              <a:off x="3570289" y="1069975"/>
              <a:ext cx="258763" cy="161925"/>
            </a:xfrm>
            <a:custGeom>
              <a:avLst/>
              <a:gdLst>
                <a:gd name="T0" fmla="*/ 6 w 69"/>
                <a:gd name="T1" fmla="*/ 43 h 43"/>
                <a:gd name="T2" fmla="*/ 15 w 69"/>
                <a:gd name="T3" fmla="*/ 11 h 43"/>
                <a:gd name="T4" fmla="*/ 22 w 69"/>
                <a:gd name="T5" fmla="*/ 6 h 43"/>
                <a:gd name="T6" fmla="*/ 45 w 69"/>
                <a:gd name="T7" fmla="*/ 6 h 43"/>
                <a:gd name="T8" fmla="*/ 48 w 69"/>
                <a:gd name="T9" fmla="*/ 10 h 43"/>
                <a:gd name="T10" fmla="*/ 45 w 69"/>
                <a:gd name="T11" fmla="*/ 20 h 43"/>
                <a:gd name="T12" fmla="*/ 49 w 69"/>
                <a:gd name="T13" fmla="*/ 26 h 43"/>
                <a:gd name="T14" fmla="*/ 59 w 69"/>
                <a:gd name="T15" fmla="*/ 26 h 43"/>
                <a:gd name="T16" fmla="*/ 62 w 69"/>
                <a:gd name="T17" fmla="*/ 30 h 43"/>
                <a:gd name="T18" fmla="*/ 58 w 69"/>
                <a:gd name="T19" fmla="*/ 43 h 43"/>
                <a:gd name="T20" fmla="*/ 64 w 69"/>
                <a:gd name="T21" fmla="*/ 43 h 43"/>
                <a:gd name="T22" fmla="*/ 68 w 69"/>
                <a:gd name="T23" fmla="*/ 30 h 43"/>
                <a:gd name="T24" fmla="*/ 66 w 69"/>
                <a:gd name="T25" fmla="*/ 19 h 43"/>
                <a:gd name="T26" fmla="*/ 54 w 69"/>
                <a:gd name="T27" fmla="*/ 3 h 43"/>
                <a:gd name="T28" fmla="*/ 48 w 69"/>
                <a:gd name="T29" fmla="*/ 0 h 43"/>
                <a:gd name="T30" fmla="*/ 19 w 69"/>
                <a:gd name="T31" fmla="*/ 0 h 43"/>
                <a:gd name="T32" fmla="*/ 11 w 69"/>
                <a:gd name="T33" fmla="*/ 6 h 43"/>
                <a:gd name="T34" fmla="*/ 0 w 69"/>
                <a:gd name="T35" fmla="*/ 43 h 43"/>
                <a:gd name="T36" fmla="*/ 6 w 69"/>
                <a:gd name="T3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43">
                  <a:moveTo>
                    <a:pt x="6" y="43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6" y="8"/>
                    <a:pt x="19" y="6"/>
                    <a:pt x="22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7" y="6"/>
                    <a:pt x="48" y="7"/>
                    <a:pt x="48" y="1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23"/>
                    <a:pt x="46" y="26"/>
                    <a:pt x="4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1" y="26"/>
                    <a:pt x="63" y="28"/>
                    <a:pt x="62" y="30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9" y="27"/>
                    <a:pt x="68" y="22"/>
                    <a:pt x="66" y="19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1"/>
                    <a:pt x="50" y="0"/>
                    <a:pt x="4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2" y="3"/>
                    <a:pt x="11" y="6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0"/>
            <p:cNvSpPr>
              <a:spLocks/>
            </p:cNvSpPr>
            <p:nvPr/>
          </p:nvSpPr>
          <p:spPr bwMode="auto">
            <a:xfrm>
              <a:off x="3641726" y="1144588"/>
              <a:ext cx="82550" cy="22225"/>
            </a:xfrm>
            <a:custGeom>
              <a:avLst/>
              <a:gdLst>
                <a:gd name="T0" fmla="*/ 19 w 22"/>
                <a:gd name="T1" fmla="*/ 6 h 6"/>
                <a:gd name="T2" fmla="*/ 21 w 22"/>
                <a:gd name="T3" fmla="*/ 3 h 6"/>
                <a:gd name="T4" fmla="*/ 21 w 22"/>
                <a:gd name="T5" fmla="*/ 0 h 6"/>
                <a:gd name="T6" fmla="*/ 2 w 22"/>
                <a:gd name="T7" fmla="*/ 0 h 6"/>
                <a:gd name="T8" fmla="*/ 0 w 22"/>
                <a:gd name="T9" fmla="*/ 3 h 6"/>
                <a:gd name="T10" fmla="*/ 1 w 22"/>
                <a:gd name="T11" fmla="*/ 6 h 6"/>
                <a:gd name="T12" fmla="*/ 19 w 2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">
                  <a:moveTo>
                    <a:pt x="19" y="6"/>
                  </a:moveTo>
                  <a:cubicBezTo>
                    <a:pt x="20" y="6"/>
                    <a:pt x="21" y="5"/>
                    <a:pt x="21" y="3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1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1"/>
            <p:cNvSpPr>
              <a:spLocks/>
            </p:cNvSpPr>
            <p:nvPr/>
          </p:nvSpPr>
          <p:spPr bwMode="auto">
            <a:xfrm>
              <a:off x="3622676" y="1201738"/>
              <a:ext cx="146050" cy="22225"/>
            </a:xfrm>
            <a:custGeom>
              <a:avLst/>
              <a:gdLst>
                <a:gd name="T0" fmla="*/ 1 w 39"/>
                <a:gd name="T1" fmla="*/ 3 h 6"/>
                <a:gd name="T2" fmla="*/ 2 w 39"/>
                <a:gd name="T3" fmla="*/ 6 h 6"/>
                <a:gd name="T4" fmla="*/ 35 w 39"/>
                <a:gd name="T5" fmla="*/ 6 h 6"/>
                <a:gd name="T6" fmla="*/ 38 w 39"/>
                <a:gd name="T7" fmla="*/ 3 h 6"/>
                <a:gd name="T8" fmla="*/ 37 w 39"/>
                <a:gd name="T9" fmla="*/ 0 h 6"/>
                <a:gd name="T10" fmla="*/ 4 w 39"/>
                <a:gd name="T11" fmla="*/ 0 h 6"/>
                <a:gd name="T12" fmla="*/ 1 w 39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">
                  <a:moveTo>
                    <a:pt x="1" y="3"/>
                  </a:moveTo>
                  <a:cubicBezTo>
                    <a:pt x="0" y="5"/>
                    <a:pt x="1" y="6"/>
                    <a:pt x="2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8" y="5"/>
                    <a:pt x="38" y="3"/>
                  </a:cubicBezTo>
                  <a:cubicBezTo>
                    <a:pt x="39" y="2"/>
                    <a:pt x="38" y="0"/>
                    <a:pt x="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5351649" y="3559690"/>
            <a:ext cx="617460" cy="540000"/>
            <a:chOff x="10188576" y="6029325"/>
            <a:chExt cx="442913" cy="387350"/>
          </a:xfrm>
          <a:solidFill>
            <a:schemeClr val="bg1"/>
          </a:solidFill>
        </p:grpSpPr>
        <p:sp>
          <p:nvSpPr>
            <p:cNvPr id="32" name="Freeform 433"/>
            <p:cNvSpPr>
              <a:spLocks/>
            </p:cNvSpPr>
            <p:nvPr/>
          </p:nvSpPr>
          <p:spPr bwMode="auto">
            <a:xfrm>
              <a:off x="10307638" y="6149975"/>
              <a:ext cx="200025" cy="201613"/>
            </a:xfrm>
            <a:custGeom>
              <a:avLst/>
              <a:gdLst>
                <a:gd name="T0" fmla="*/ 10 w 53"/>
                <a:gd name="T1" fmla="*/ 10 h 54"/>
                <a:gd name="T2" fmla="*/ 10 w 53"/>
                <a:gd name="T3" fmla="*/ 44 h 54"/>
                <a:gd name="T4" fmla="*/ 44 w 53"/>
                <a:gd name="T5" fmla="*/ 44 h 54"/>
                <a:gd name="T6" fmla="*/ 44 w 53"/>
                <a:gd name="T7" fmla="*/ 10 h 54"/>
                <a:gd name="T8" fmla="*/ 10 w 53"/>
                <a:gd name="T9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4">
                  <a:moveTo>
                    <a:pt x="10" y="10"/>
                  </a:moveTo>
                  <a:cubicBezTo>
                    <a:pt x="0" y="19"/>
                    <a:pt x="0" y="35"/>
                    <a:pt x="10" y="44"/>
                  </a:cubicBezTo>
                  <a:cubicBezTo>
                    <a:pt x="19" y="54"/>
                    <a:pt x="34" y="54"/>
                    <a:pt x="44" y="44"/>
                  </a:cubicBezTo>
                  <a:cubicBezTo>
                    <a:pt x="53" y="35"/>
                    <a:pt x="53" y="19"/>
                    <a:pt x="44" y="10"/>
                  </a:cubicBezTo>
                  <a:cubicBezTo>
                    <a:pt x="34" y="0"/>
                    <a:pt x="19" y="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4"/>
            <p:cNvSpPr>
              <a:spLocks noEditPoints="1"/>
            </p:cNvSpPr>
            <p:nvPr/>
          </p:nvSpPr>
          <p:spPr bwMode="auto">
            <a:xfrm>
              <a:off x="10188576" y="6029325"/>
              <a:ext cx="442913" cy="387350"/>
            </a:xfrm>
            <a:custGeom>
              <a:avLst/>
              <a:gdLst>
                <a:gd name="T0" fmla="*/ 104 w 118"/>
                <a:gd name="T1" fmla="*/ 16 h 103"/>
                <a:gd name="T2" fmla="*/ 88 w 118"/>
                <a:gd name="T3" fmla="*/ 14 h 103"/>
                <a:gd name="T4" fmla="*/ 83 w 118"/>
                <a:gd name="T5" fmla="*/ 8 h 103"/>
                <a:gd name="T6" fmla="*/ 70 w 118"/>
                <a:gd name="T7" fmla="*/ 0 h 103"/>
                <a:gd name="T8" fmla="*/ 59 w 118"/>
                <a:gd name="T9" fmla="*/ 0 h 103"/>
                <a:gd name="T10" fmla="*/ 48 w 118"/>
                <a:gd name="T11" fmla="*/ 0 h 103"/>
                <a:gd name="T12" fmla="*/ 35 w 118"/>
                <a:gd name="T13" fmla="*/ 8 h 103"/>
                <a:gd name="T14" fmla="*/ 29 w 118"/>
                <a:gd name="T15" fmla="*/ 14 h 103"/>
                <a:gd name="T16" fmla="*/ 14 w 118"/>
                <a:gd name="T17" fmla="*/ 16 h 103"/>
                <a:gd name="T18" fmla="*/ 0 w 118"/>
                <a:gd name="T19" fmla="*/ 31 h 103"/>
                <a:gd name="T20" fmla="*/ 0 w 118"/>
                <a:gd name="T21" fmla="*/ 89 h 103"/>
                <a:gd name="T22" fmla="*/ 14 w 118"/>
                <a:gd name="T23" fmla="*/ 103 h 103"/>
                <a:gd name="T24" fmla="*/ 59 w 118"/>
                <a:gd name="T25" fmla="*/ 103 h 103"/>
                <a:gd name="T26" fmla="*/ 104 w 118"/>
                <a:gd name="T27" fmla="*/ 103 h 103"/>
                <a:gd name="T28" fmla="*/ 118 w 118"/>
                <a:gd name="T29" fmla="*/ 89 h 103"/>
                <a:gd name="T30" fmla="*/ 118 w 118"/>
                <a:gd name="T31" fmla="*/ 31 h 103"/>
                <a:gd name="T32" fmla="*/ 104 w 118"/>
                <a:gd name="T33" fmla="*/ 16 h 103"/>
                <a:gd name="T34" fmla="*/ 58 w 118"/>
                <a:gd name="T35" fmla="*/ 4 h 103"/>
                <a:gd name="T36" fmla="*/ 65 w 118"/>
                <a:gd name="T37" fmla="*/ 11 h 103"/>
                <a:gd name="T38" fmla="*/ 58 w 118"/>
                <a:gd name="T39" fmla="*/ 17 h 103"/>
                <a:gd name="T40" fmla="*/ 52 w 118"/>
                <a:gd name="T41" fmla="*/ 11 h 103"/>
                <a:gd name="T42" fmla="*/ 58 w 118"/>
                <a:gd name="T43" fmla="*/ 4 h 103"/>
                <a:gd name="T44" fmla="*/ 85 w 118"/>
                <a:gd name="T45" fmla="*/ 85 h 103"/>
                <a:gd name="T46" fmla="*/ 33 w 118"/>
                <a:gd name="T47" fmla="*/ 85 h 103"/>
                <a:gd name="T48" fmla="*/ 33 w 118"/>
                <a:gd name="T49" fmla="*/ 33 h 103"/>
                <a:gd name="T50" fmla="*/ 85 w 118"/>
                <a:gd name="T51" fmla="*/ 33 h 103"/>
                <a:gd name="T52" fmla="*/ 85 w 118"/>
                <a:gd name="T53" fmla="*/ 8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03">
                  <a:moveTo>
                    <a:pt x="104" y="16"/>
                  </a:moveTo>
                  <a:cubicBezTo>
                    <a:pt x="104" y="16"/>
                    <a:pt x="94" y="17"/>
                    <a:pt x="88" y="14"/>
                  </a:cubicBezTo>
                  <a:cubicBezTo>
                    <a:pt x="84" y="13"/>
                    <a:pt x="83" y="9"/>
                    <a:pt x="83" y="8"/>
                  </a:cubicBezTo>
                  <a:cubicBezTo>
                    <a:pt x="80" y="3"/>
                    <a:pt x="76" y="0"/>
                    <a:pt x="7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37" y="3"/>
                    <a:pt x="35" y="8"/>
                  </a:cubicBezTo>
                  <a:cubicBezTo>
                    <a:pt x="35" y="9"/>
                    <a:pt x="34" y="13"/>
                    <a:pt x="29" y="14"/>
                  </a:cubicBezTo>
                  <a:cubicBezTo>
                    <a:pt x="24" y="17"/>
                    <a:pt x="14" y="16"/>
                    <a:pt x="14" y="16"/>
                  </a:cubicBezTo>
                  <a:cubicBezTo>
                    <a:pt x="6" y="17"/>
                    <a:pt x="0" y="24"/>
                    <a:pt x="0" y="3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7"/>
                    <a:pt x="6" y="103"/>
                    <a:pt x="14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11" y="103"/>
                    <a:pt x="118" y="97"/>
                    <a:pt x="118" y="89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8" y="24"/>
                    <a:pt x="111" y="17"/>
                    <a:pt x="104" y="16"/>
                  </a:cubicBezTo>
                  <a:close/>
                  <a:moveTo>
                    <a:pt x="58" y="4"/>
                  </a:moveTo>
                  <a:cubicBezTo>
                    <a:pt x="62" y="4"/>
                    <a:pt x="65" y="7"/>
                    <a:pt x="65" y="11"/>
                  </a:cubicBezTo>
                  <a:cubicBezTo>
                    <a:pt x="65" y="14"/>
                    <a:pt x="62" y="17"/>
                    <a:pt x="58" y="17"/>
                  </a:cubicBezTo>
                  <a:cubicBezTo>
                    <a:pt x="55" y="17"/>
                    <a:pt x="52" y="14"/>
                    <a:pt x="52" y="11"/>
                  </a:cubicBezTo>
                  <a:cubicBezTo>
                    <a:pt x="52" y="7"/>
                    <a:pt x="55" y="4"/>
                    <a:pt x="58" y="4"/>
                  </a:cubicBezTo>
                  <a:close/>
                  <a:moveTo>
                    <a:pt x="85" y="85"/>
                  </a:moveTo>
                  <a:cubicBezTo>
                    <a:pt x="71" y="100"/>
                    <a:pt x="47" y="100"/>
                    <a:pt x="33" y="85"/>
                  </a:cubicBezTo>
                  <a:cubicBezTo>
                    <a:pt x="18" y="71"/>
                    <a:pt x="18" y="47"/>
                    <a:pt x="33" y="33"/>
                  </a:cubicBezTo>
                  <a:cubicBezTo>
                    <a:pt x="47" y="18"/>
                    <a:pt x="71" y="18"/>
                    <a:pt x="85" y="33"/>
                  </a:cubicBezTo>
                  <a:cubicBezTo>
                    <a:pt x="100" y="47"/>
                    <a:pt x="100" y="71"/>
                    <a:pt x="8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6417692" y="4405896"/>
            <a:ext cx="549911" cy="540000"/>
            <a:chOff x="8326438" y="5427663"/>
            <a:chExt cx="352425" cy="346075"/>
          </a:xfrm>
          <a:solidFill>
            <a:schemeClr val="bg1"/>
          </a:solidFill>
        </p:grpSpPr>
        <p:sp>
          <p:nvSpPr>
            <p:cNvPr id="35" name="Freeform 404"/>
            <p:cNvSpPr>
              <a:spLocks/>
            </p:cNvSpPr>
            <p:nvPr/>
          </p:nvSpPr>
          <p:spPr bwMode="auto">
            <a:xfrm>
              <a:off x="8359776" y="5705475"/>
              <a:ext cx="285750" cy="7938"/>
            </a:xfrm>
            <a:custGeom>
              <a:avLst/>
              <a:gdLst>
                <a:gd name="T0" fmla="*/ 1 w 76"/>
                <a:gd name="T1" fmla="*/ 2 h 2"/>
                <a:gd name="T2" fmla="*/ 75 w 76"/>
                <a:gd name="T3" fmla="*/ 2 h 2"/>
                <a:gd name="T4" fmla="*/ 76 w 76"/>
                <a:gd name="T5" fmla="*/ 1 h 2"/>
                <a:gd name="T6" fmla="*/ 75 w 76"/>
                <a:gd name="T7" fmla="*/ 0 h 2"/>
                <a:gd name="T8" fmla="*/ 1 w 76"/>
                <a:gd name="T9" fmla="*/ 0 h 2"/>
                <a:gd name="T10" fmla="*/ 0 w 76"/>
                <a:gd name="T11" fmla="*/ 1 h 2"/>
                <a:gd name="T12" fmla="*/ 1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1" y="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2"/>
                    <a:pt x="76" y="1"/>
                  </a:cubicBezTo>
                  <a:cubicBezTo>
                    <a:pt x="76" y="1"/>
                    <a:pt x="76" y="0"/>
                    <a:pt x="7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05"/>
            <p:cNvSpPr>
              <a:spLocks/>
            </p:cNvSpPr>
            <p:nvPr/>
          </p:nvSpPr>
          <p:spPr bwMode="auto">
            <a:xfrm>
              <a:off x="8356601" y="5716588"/>
              <a:ext cx="292100" cy="7938"/>
            </a:xfrm>
            <a:custGeom>
              <a:avLst/>
              <a:gdLst>
                <a:gd name="T0" fmla="*/ 2 w 78"/>
                <a:gd name="T1" fmla="*/ 2 h 2"/>
                <a:gd name="T2" fmla="*/ 77 w 78"/>
                <a:gd name="T3" fmla="*/ 2 h 2"/>
                <a:gd name="T4" fmla="*/ 78 w 78"/>
                <a:gd name="T5" fmla="*/ 1 h 2"/>
                <a:gd name="T6" fmla="*/ 77 w 78"/>
                <a:gd name="T7" fmla="*/ 0 h 2"/>
                <a:gd name="T8" fmla="*/ 2 w 78"/>
                <a:gd name="T9" fmla="*/ 0 h 2"/>
                <a:gd name="T10" fmla="*/ 0 w 78"/>
                <a:gd name="T11" fmla="*/ 1 h 2"/>
                <a:gd name="T12" fmla="*/ 2 w 7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">
                  <a:moveTo>
                    <a:pt x="2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8" y="2"/>
                    <a:pt x="78" y="1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7"/>
            <p:cNvSpPr>
              <a:spLocks/>
            </p:cNvSpPr>
            <p:nvPr/>
          </p:nvSpPr>
          <p:spPr bwMode="auto">
            <a:xfrm>
              <a:off x="8356601" y="5727700"/>
              <a:ext cx="296863" cy="7938"/>
            </a:xfrm>
            <a:custGeom>
              <a:avLst/>
              <a:gdLst>
                <a:gd name="T0" fmla="*/ 78 w 79"/>
                <a:gd name="T1" fmla="*/ 0 h 2"/>
                <a:gd name="T2" fmla="*/ 1 w 79"/>
                <a:gd name="T3" fmla="*/ 0 h 2"/>
                <a:gd name="T4" fmla="*/ 0 w 79"/>
                <a:gd name="T5" fmla="*/ 1 h 2"/>
                <a:gd name="T6" fmla="*/ 1 w 79"/>
                <a:gd name="T7" fmla="*/ 2 h 2"/>
                <a:gd name="T8" fmla="*/ 78 w 79"/>
                <a:gd name="T9" fmla="*/ 2 h 2"/>
                <a:gd name="T10" fmla="*/ 79 w 79"/>
                <a:gd name="T11" fmla="*/ 1 h 2"/>
                <a:gd name="T12" fmla="*/ 78 w 7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">
                  <a:moveTo>
                    <a:pt x="7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9" y="0"/>
                    <a:pt x="78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08"/>
            <p:cNvSpPr>
              <a:spLocks noEditPoints="1"/>
            </p:cNvSpPr>
            <p:nvPr/>
          </p:nvSpPr>
          <p:spPr bwMode="auto">
            <a:xfrm>
              <a:off x="8326438" y="5427663"/>
              <a:ext cx="352425" cy="346075"/>
            </a:xfrm>
            <a:custGeom>
              <a:avLst/>
              <a:gdLst>
                <a:gd name="T0" fmla="*/ 79 w 94"/>
                <a:gd name="T1" fmla="*/ 70 h 92"/>
                <a:gd name="T2" fmla="*/ 78 w 94"/>
                <a:gd name="T3" fmla="*/ 69 h 92"/>
                <a:gd name="T4" fmla="*/ 79 w 94"/>
                <a:gd name="T5" fmla="*/ 67 h 92"/>
                <a:gd name="T6" fmla="*/ 91 w 94"/>
                <a:gd name="T7" fmla="*/ 58 h 92"/>
                <a:gd name="T8" fmla="*/ 80 w 94"/>
                <a:gd name="T9" fmla="*/ 0 h 92"/>
                <a:gd name="T10" fmla="*/ 5 w 94"/>
                <a:gd name="T11" fmla="*/ 8 h 92"/>
                <a:gd name="T12" fmla="*/ 10 w 94"/>
                <a:gd name="T13" fmla="*/ 67 h 92"/>
                <a:gd name="T14" fmla="*/ 16 w 94"/>
                <a:gd name="T15" fmla="*/ 67 h 92"/>
                <a:gd name="T16" fmla="*/ 17 w 94"/>
                <a:gd name="T17" fmla="*/ 69 h 92"/>
                <a:gd name="T18" fmla="*/ 16 w 94"/>
                <a:gd name="T19" fmla="*/ 70 h 92"/>
                <a:gd name="T20" fmla="*/ 0 w 94"/>
                <a:gd name="T21" fmla="*/ 85 h 92"/>
                <a:gd name="T22" fmla="*/ 85 w 94"/>
                <a:gd name="T23" fmla="*/ 92 h 92"/>
                <a:gd name="T24" fmla="*/ 85 w 94"/>
                <a:gd name="T25" fmla="*/ 70 h 92"/>
                <a:gd name="T26" fmla="*/ 7 w 94"/>
                <a:gd name="T27" fmla="*/ 55 h 92"/>
                <a:gd name="T28" fmla="*/ 16 w 94"/>
                <a:gd name="T29" fmla="*/ 4 h 92"/>
                <a:gd name="T30" fmla="*/ 84 w 94"/>
                <a:gd name="T31" fmla="*/ 10 h 92"/>
                <a:gd name="T32" fmla="*/ 80 w 94"/>
                <a:gd name="T33" fmla="*/ 62 h 92"/>
                <a:gd name="T34" fmla="*/ 69 w 94"/>
                <a:gd name="T35" fmla="*/ 69 h 92"/>
                <a:gd name="T36" fmla="*/ 68 w 94"/>
                <a:gd name="T37" fmla="*/ 70 h 92"/>
                <a:gd name="T38" fmla="*/ 26 w 94"/>
                <a:gd name="T39" fmla="*/ 70 h 92"/>
                <a:gd name="T40" fmla="*/ 26 w 94"/>
                <a:gd name="T41" fmla="*/ 67 h 92"/>
                <a:gd name="T42" fmla="*/ 33 w 94"/>
                <a:gd name="T43" fmla="*/ 67 h 92"/>
                <a:gd name="T44" fmla="*/ 68 w 94"/>
                <a:gd name="T45" fmla="*/ 67 h 92"/>
                <a:gd name="T46" fmla="*/ 69 w 94"/>
                <a:gd name="T47" fmla="*/ 68 h 92"/>
                <a:gd name="T48" fmla="*/ 53 w 94"/>
                <a:gd name="T49" fmla="*/ 89 h 92"/>
                <a:gd name="T50" fmla="*/ 47 w 94"/>
                <a:gd name="T51" fmla="*/ 90 h 92"/>
                <a:gd name="T52" fmla="*/ 46 w 94"/>
                <a:gd name="T53" fmla="*/ 91 h 92"/>
                <a:gd name="T54" fmla="*/ 45 w 94"/>
                <a:gd name="T55" fmla="*/ 89 h 92"/>
                <a:gd name="T56" fmla="*/ 41 w 94"/>
                <a:gd name="T57" fmla="*/ 87 h 92"/>
                <a:gd name="T58" fmla="*/ 50 w 94"/>
                <a:gd name="T59" fmla="*/ 84 h 92"/>
                <a:gd name="T60" fmla="*/ 53 w 94"/>
                <a:gd name="T61" fmla="*/ 89 h 92"/>
                <a:gd name="T62" fmla="*/ 84 w 94"/>
                <a:gd name="T63" fmla="*/ 83 h 92"/>
                <a:gd name="T64" fmla="*/ 5 w 94"/>
                <a:gd name="T65" fmla="*/ 79 h 92"/>
                <a:gd name="T66" fmla="*/ 85 w 94"/>
                <a:gd name="T67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92">
                  <a:moveTo>
                    <a:pt x="85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8"/>
                    <a:pt x="78" y="68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8" y="67"/>
                    <a:pt x="92" y="63"/>
                    <a:pt x="91" y="5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4"/>
                    <a:pt x="5" y="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63"/>
                    <a:pt x="6" y="67"/>
                    <a:pt x="10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8"/>
                  </a:cubicBezTo>
                  <a:cubicBezTo>
                    <a:pt x="16" y="68"/>
                    <a:pt x="17" y="68"/>
                    <a:pt x="17" y="69"/>
                  </a:cubicBezTo>
                  <a:cubicBezTo>
                    <a:pt x="17" y="69"/>
                    <a:pt x="16" y="69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4" y="70"/>
                    <a:pt x="0" y="79"/>
                    <a:pt x="0" y="85"/>
                  </a:cubicBezTo>
                  <a:cubicBezTo>
                    <a:pt x="0" y="91"/>
                    <a:pt x="4" y="92"/>
                    <a:pt x="9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90" y="92"/>
                    <a:pt x="94" y="91"/>
                    <a:pt x="94" y="85"/>
                  </a:cubicBezTo>
                  <a:cubicBezTo>
                    <a:pt x="94" y="79"/>
                    <a:pt x="90" y="70"/>
                    <a:pt x="85" y="70"/>
                  </a:cubicBezTo>
                  <a:close/>
                  <a:moveTo>
                    <a:pt x="14" y="62"/>
                  </a:moveTo>
                  <a:cubicBezTo>
                    <a:pt x="10" y="62"/>
                    <a:pt x="7" y="59"/>
                    <a:pt x="7" y="5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9"/>
                    <a:pt x="84" y="62"/>
                    <a:pt x="80" y="62"/>
                  </a:cubicBezTo>
                  <a:lnTo>
                    <a:pt x="14" y="62"/>
                  </a:lnTo>
                  <a:close/>
                  <a:moveTo>
                    <a:pt x="69" y="69"/>
                  </a:moveTo>
                  <a:cubicBezTo>
                    <a:pt x="69" y="69"/>
                    <a:pt x="69" y="69"/>
                    <a:pt x="69" y="70"/>
                  </a:cubicBezTo>
                  <a:cubicBezTo>
                    <a:pt x="69" y="70"/>
                    <a:pt x="69" y="70"/>
                    <a:pt x="6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9"/>
                    <a:pt x="25" y="69"/>
                    <a:pt x="25" y="69"/>
                  </a:cubicBezTo>
                  <a:cubicBezTo>
                    <a:pt x="25" y="68"/>
                    <a:pt x="26" y="68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8"/>
                  </a:cubicBezTo>
                  <a:cubicBezTo>
                    <a:pt x="69" y="68"/>
                    <a:pt x="69" y="68"/>
                    <a:pt x="69" y="69"/>
                  </a:cubicBezTo>
                  <a:close/>
                  <a:moveTo>
                    <a:pt x="53" y="89"/>
                  </a:moveTo>
                  <a:cubicBezTo>
                    <a:pt x="49" y="89"/>
                    <a:pt x="49" y="89"/>
                    <a:pt x="49" y="89"/>
                  </a:cubicBezTo>
                  <a:cubicBezTo>
                    <a:pt x="48" y="89"/>
                    <a:pt x="47" y="89"/>
                    <a:pt x="47" y="90"/>
                  </a:cubicBezTo>
                  <a:cubicBezTo>
                    <a:pt x="47" y="90"/>
                    <a:pt x="48" y="91"/>
                    <a:pt x="48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8"/>
                    <a:pt x="41" y="87"/>
                  </a:cubicBezTo>
                  <a:cubicBezTo>
                    <a:pt x="41" y="84"/>
                    <a:pt x="42" y="84"/>
                    <a:pt x="44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2" y="84"/>
                    <a:pt x="53" y="84"/>
                    <a:pt x="53" y="87"/>
                  </a:cubicBezTo>
                  <a:cubicBezTo>
                    <a:pt x="53" y="88"/>
                    <a:pt x="53" y="89"/>
                    <a:pt x="53" y="89"/>
                  </a:cubicBezTo>
                  <a:close/>
                  <a:moveTo>
                    <a:pt x="88" y="79"/>
                  </a:moveTo>
                  <a:cubicBezTo>
                    <a:pt x="88" y="81"/>
                    <a:pt x="86" y="83"/>
                    <a:pt x="84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3"/>
                    <a:pt x="6" y="81"/>
                    <a:pt x="5" y="79"/>
                  </a:cubicBezTo>
                  <a:cubicBezTo>
                    <a:pt x="5" y="77"/>
                    <a:pt x="7" y="73"/>
                    <a:pt x="9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7" y="73"/>
                    <a:pt x="89" y="77"/>
                    <a:pt x="88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810"/>
          <p:cNvSpPr>
            <a:spLocks noEditPoints="1"/>
          </p:cNvSpPr>
          <p:nvPr/>
        </p:nvSpPr>
        <p:spPr bwMode="auto">
          <a:xfrm>
            <a:off x="7886116" y="3016159"/>
            <a:ext cx="652463" cy="48736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9066090" y="2761129"/>
            <a:ext cx="2441567" cy="9660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363802"/>
            <a:ext cx="9828000" cy="7509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V="1">
            <a:off x="0" y="-1"/>
            <a:ext cx="7010400" cy="1314450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4904" y="3061067"/>
            <a:ext cx="8494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就是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在此添加标题内容文本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750" y="3230577"/>
            <a:ext cx="967104" cy="662907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02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43139" y="6047408"/>
            <a:ext cx="1694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rgbClr val="95C53E"/>
                </a:solidFill>
              </a:rPr>
              <a:t>LOGO</a:t>
            </a:r>
            <a:endParaRPr lang="zh-CN" altLang="en-US" sz="4000" b="1" dirty="0">
              <a:solidFill>
                <a:srgbClr val="95C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6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0" y="0"/>
            <a:ext cx="12192000" cy="1327979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40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HUANXIANG PPT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9257" y="1901371"/>
            <a:ext cx="1190171" cy="1654629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/>
              <a:t>1</a:t>
            </a:r>
            <a:endParaRPr lang="zh-CN" altLang="en-US" sz="8000" dirty="0"/>
          </a:p>
        </p:txBody>
      </p:sp>
      <p:sp>
        <p:nvSpPr>
          <p:cNvPr id="7" name="矩形 6"/>
          <p:cNvSpPr/>
          <p:nvPr/>
        </p:nvSpPr>
        <p:spPr>
          <a:xfrm>
            <a:off x="769257" y="3918856"/>
            <a:ext cx="1190171" cy="1654629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/>
              <a:t>3</a:t>
            </a:r>
            <a:endParaRPr lang="zh-CN" altLang="en-US" sz="8000" dirty="0"/>
          </a:p>
        </p:txBody>
      </p:sp>
      <p:sp>
        <p:nvSpPr>
          <p:cNvPr id="8" name="矩形 7"/>
          <p:cNvSpPr/>
          <p:nvPr/>
        </p:nvSpPr>
        <p:spPr>
          <a:xfrm>
            <a:off x="1959428" y="1901371"/>
            <a:ext cx="3904343" cy="165462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59428" y="3918856"/>
            <a:ext cx="3904343" cy="165462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57258" y="1901371"/>
            <a:ext cx="1190171" cy="1654629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/>
              <a:t>2</a:t>
            </a:r>
            <a:endParaRPr lang="zh-CN" altLang="en-US" sz="8000" dirty="0"/>
          </a:p>
        </p:txBody>
      </p:sp>
      <p:sp>
        <p:nvSpPr>
          <p:cNvPr id="11" name="矩形 10"/>
          <p:cNvSpPr/>
          <p:nvPr/>
        </p:nvSpPr>
        <p:spPr>
          <a:xfrm>
            <a:off x="6357258" y="3918856"/>
            <a:ext cx="1190171" cy="1654629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/>
              <a:t>4</a:t>
            </a:r>
            <a:endParaRPr lang="zh-CN" altLang="en-US" sz="8000" dirty="0"/>
          </a:p>
        </p:txBody>
      </p:sp>
      <p:sp>
        <p:nvSpPr>
          <p:cNvPr id="12" name="矩形 11"/>
          <p:cNvSpPr/>
          <p:nvPr/>
        </p:nvSpPr>
        <p:spPr>
          <a:xfrm>
            <a:off x="7547429" y="1901371"/>
            <a:ext cx="3904343" cy="165462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47429" y="3918856"/>
            <a:ext cx="3904343" cy="165462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00309" y="2220855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5" name="矩形 14"/>
          <p:cNvSpPr/>
          <p:nvPr/>
        </p:nvSpPr>
        <p:spPr>
          <a:xfrm>
            <a:off x="2157375" y="4238340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6" name="矩形 15"/>
          <p:cNvSpPr/>
          <p:nvPr/>
        </p:nvSpPr>
        <p:spPr>
          <a:xfrm>
            <a:off x="7839719" y="4238340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7" name="矩形 16"/>
          <p:cNvSpPr/>
          <p:nvPr/>
        </p:nvSpPr>
        <p:spPr>
          <a:xfrm>
            <a:off x="7839718" y="2220855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74569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1495</Words>
  <Application>Microsoft Office PowerPoint</Application>
  <PresentationFormat>自定义</PresentationFormat>
  <Paragraphs>213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Bob Zhou</dc:creator>
  <cp:lastModifiedBy>administrator</cp:lastModifiedBy>
  <cp:revision>95</cp:revision>
  <dcterms:created xsi:type="dcterms:W3CDTF">2015-05-03T12:40:53Z</dcterms:created>
  <dcterms:modified xsi:type="dcterms:W3CDTF">2015-10-19T02:40:33Z</dcterms:modified>
</cp:coreProperties>
</file>