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5.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8" r:id="rId2"/>
    <p:sldId id="354" r:id="rId3"/>
    <p:sldId id="355" r:id="rId4"/>
    <p:sldId id="268" r:id="rId5"/>
    <p:sldId id="356" r:id="rId6"/>
    <p:sldId id="334" r:id="rId7"/>
    <p:sldId id="310" r:id="rId8"/>
    <p:sldId id="325" r:id="rId9"/>
    <p:sldId id="313" r:id="rId10"/>
    <p:sldId id="299" r:id="rId11"/>
    <p:sldId id="359" r:id="rId12"/>
    <p:sldId id="358" r:id="rId13"/>
    <p:sldId id="336" r:id="rId14"/>
    <p:sldId id="360" r:id="rId15"/>
    <p:sldId id="315" r:id="rId16"/>
    <p:sldId id="362" r:id="rId17"/>
    <p:sldId id="361" r:id="rId18"/>
    <p:sldId id="363" r:id="rId19"/>
    <p:sldId id="338" r:id="rId20"/>
    <p:sldId id="265" r:id="rId21"/>
    <p:sldId id="314" r:id="rId22"/>
    <p:sldId id="364" r:id="rId23"/>
    <p:sldId id="294" r:id="rId24"/>
    <p:sldId id="351" r:id="rId25"/>
    <p:sldId id="280" r:id="rId26"/>
    <p:sldId id="365" r:id="rId27"/>
    <p:sldId id="288"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660"/>
  </p:normalViewPr>
  <p:slideViewPr>
    <p:cSldViewPr snapToGrid="0">
      <p:cViewPr varScale="1">
        <p:scale>
          <a:sx n="77" d="100"/>
          <a:sy n="77" d="100"/>
        </p:scale>
        <p:origin x="120" y="120"/>
      </p:cViewPr>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26"/>
          <c:y val="3.4639317425431367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FF7182"/>
            </a:solidFill>
            <a:ln>
              <a:noFill/>
            </a:ln>
            <a:effectLst/>
          </c:spPr>
          <c:invertIfNegative val="0"/>
          <c:dPt>
            <c:idx val="0"/>
            <c:invertIfNegative val="0"/>
            <c:bubble3D val="0"/>
            <c:spPr>
              <a:solidFill>
                <a:srgbClr val="E5B704"/>
              </a:solidFill>
              <a:ln>
                <a:noFill/>
              </a:ln>
              <a:effectLst/>
            </c:spPr>
          </c:dPt>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650911776"/>
        <c:axId val="650912560"/>
      </c:barChart>
      <c:catAx>
        <c:axId val="650911776"/>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0912560"/>
        <c:crosses val="autoZero"/>
        <c:auto val="1"/>
        <c:lblAlgn val="ctr"/>
        <c:lblOffset val="100"/>
        <c:noMultiLvlLbl val="0"/>
      </c:catAx>
      <c:valAx>
        <c:axId val="650912560"/>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09117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26"/>
          <c:y val="3.4639317425431367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E5B704"/>
            </a:solid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655100672"/>
        <c:axId val="655101456"/>
      </c:barChart>
      <c:catAx>
        <c:axId val="655100672"/>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101456"/>
        <c:crosses val="autoZero"/>
        <c:auto val="1"/>
        <c:lblAlgn val="ctr"/>
        <c:lblOffset val="100"/>
        <c:noMultiLvlLbl val="0"/>
      </c:catAx>
      <c:valAx>
        <c:axId val="655101456"/>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100672"/>
        <c:crosses val="autoZero"/>
        <c:crossBetween val="between"/>
      </c:valAx>
      <c:spPr>
        <a:noFill/>
        <a:ln>
          <a:solidFill>
            <a:schemeClr val="bg1">
              <a:lumMod val="65000"/>
            </a:schemeClr>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ltLang="en-US" sz="1800" dirty="0" smtClean="0">
                <a:solidFill>
                  <a:schemeClr val="bg1"/>
                </a:solidFill>
                <a:latin typeface="微软雅黑" panose="020B0503020204020204" pitchFamily="34" charset="-122"/>
                <a:ea typeface="微软雅黑" panose="020B0503020204020204" pitchFamily="34" charset="-122"/>
              </a:rPr>
              <a:t>添加标题</a:t>
            </a:r>
            <a:endParaRPr lang="zh-CN" altLang="en-US" sz="1800" dirty="0">
              <a:solidFill>
                <a:schemeClr val="bg1"/>
              </a:solidFill>
              <a:latin typeface="微软雅黑" panose="020B0503020204020204" pitchFamily="34" charset="-122"/>
              <a:ea typeface="微软雅黑" panose="020B0503020204020204" pitchFamily="34" charset="-122"/>
            </a:endParaRPr>
          </a:p>
        </c:rich>
      </c:tx>
      <c:layout>
        <c:manualLayout>
          <c:xMode val="edge"/>
          <c:yMode val="edge"/>
          <c:x val="0.35789265899982126"/>
          <c:y val="3.4639317425431367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E5B704"/>
            </a:solid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ser>
        <c:ser>
          <c:idx val="1"/>
          <c:order val="1"/>
          <c:tx>
            <c:strRef>
              <c:f>Sheet1!$C$1</c:f>
              <c:strCache>
                <c:ptCount val="1"/>
                <c:pt idx="0">
                  <c:v>系列 2</c:v>
                </c:pt>
              </c:strCache>
            </c:strRef>
          </c:tx>
          <c:spPr>
            <a:solidFill>
              <a:schemeClr val="bg1"/>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ser>
        <c:ser>
          <c:idx val="2"/>
          <c:order val="2"/>
          <c:tx>
            <c:strRef>
              <c:f>Sheet1!$D$1</c:f>
              <c:strCache>
                <c:ptCount val="1"/>
                <c:pt idx="0">
                  <c:v>系列 3</c:v>
                </c:pt>
              </c:strCache>
            </c:strRef>
          </c:tx>
          <c:spPr>
            <a:solidFill>
              <a:schemeClr val="bg1">
                <a:lumMod val="50000"/>
              </a:schemeClr>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ser>
        <c:dLbls>
          <c:showLegendKey val="0"/>
          <c:showVal val="0"/>
          <c:showCatName val="0"/>
          <c:showSerName val="0"/>
          <c:showPercent val="0"/>
          <c:showBubbleSize val="0"/>
        </c:dLbls>
        <c:gapWidth val="219"/>
        <c:overlap val="-27"/>
        <c:axId val="655101064"/>
        <c:axId val="655101848"/>
      </c:barChart>
      <c:catAx>
        <c:axId val="655101064"/>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101848"/>
        <c:crosses val="autoZero"/>
        <c:auto val="1"/>
        <c:lblAlgn val="ctr"/>
        <c:lblOffset val="100"/>
        <c:noMultiLvlLbl val="0"/>
      </c:catAx>
      <c:valAx>
        <c:axId val="655101848"/>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101064"/>
        <c:crosses val="autoZero"/>
        <c:crossBetween val="between"/>
      </c:valAx>
      <c:spPr>
        <a:noFill/>
        <a:ln>
          <a:noFill/>
        </a:ln>
        <a:effectLst/>
      </c:spPr>
    </c:plotArea>
    <c:legend>
      <c:legendPos val="b"/>
      <c:legendEntry>
        <c:idx val="2"/>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rgbClr val="E5B704"/>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solidFill>
                  <a:schemeClr val="bg1"/>
                </a:solidFill>
                <a:latin typeface="微软雅黑" panose="020B0503020204020204" pitchFamily="34" charset="-122"/>
                <a:ea typeface="微软雅黑" panose="020B0503020204020204" pitchFamily="34" charset="-122"/>
              </a:rPr>
              <a:t>点击添加标题</a:t>
            </a:r>
            <a:endParaRPr lang="en-US">
              <a:solidFill>
                <a:schemeClr val="bg1"/>
              </a:solidFill>
              <a:latin typeface="微软雅黑" panose="020B0503020204020204" pitchFamily="34" charset="-122"/>
              <a:ea typeface="微软雅黑" panose="020B0503020204020204" pitchFamily="34" charset="-122"/>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stacked"/>
        <c:varyColors val="0"/>
        <c:ser>
          <c:idx val="0"/>
          <c:order val="0"/>
          <c:tx>
            <c:strRef>
              <c:f>Sheet1!$B$1</c:f>
              <c:strCache>
                <c:ptCount val="1"/>
                <c:pt idx="0">
                  <c:v>系列 1</c:v>
                </c:pt>
              </c:strCache>
            </c:strRef>
          </c:tx>
          <c:spPr>
            <a:solidFill>
              <a:srgbClr val="E5B704"/>
            </a:solidFill>
            <a:ln>
              <a:noFill/>
            </a:ln>
            <a:effectLst/>
          </c:spPr>
          <c:invertIfNegative val="0"/>
          <c:cat>
            <c:strRef>
              <c:f>Sheet1!$A$2:$A$7</c:f>
              <c:strCache>
                <c:ptCount val="6"/>
                <c:pt idx="0">
                  <c:v>第一</c:v>
                </c:pt>
                <c:pt idx="1">
                  <c:v>第二</c:v>
                </c:pt>
                <c:pt idx="2">
                  <c:v>第三</c:v>
                </c:pt>
                <c:pt idx="3">
                  <c:v>第四</c:v>
                </c:pt>
                <c:pt idx="4">
                  <c:v>第五</c:v>
                </c:pt>
                <c:pt idx="5">
                  <c:v>第六</c:v>
                </c:pt>
              </c:strCache>
            </c:strRef>
          </c:cat>
          <c:val>
            <c:numRef>
              <c:f>Sheet1!$B$2:$B$7</c:f>
              <c:numCache>
                <c:formatCode>General</c:formatCode>
                <c:ptCount val="6"/>
                <c:pt idx="0">
                  <c:v>4.3</c:v>
                </c:pt>
                <c:pt idx="1">
                  <c:v>2.5</c:v>
                </c:pt>
                <c:pt idx="2">
                  <c:v>3.5</c:v>
                </c:pt>
                <c:pt idx="3">
                  <c:v>4.5</c:v>
                </c:pt>
                <c:pt idx="4">
                  <c:v>1.9</c:v>
                </c:pt>
                <c:pt idx="5">
                  <c:v>3.9</c:v>
                </c:pt>
              </c:numCache>
            </c:numRef>
          </c:val>
        </c:ser>
        <c:dLbls>
          <c:showLegendKey val="0"/>
          <c:showVal val="0"/>
          <c:showCatName val="0"/>
          <c:showSerName val="0"/>
          <c:showPercent val="0"/>
          <c:showBubbleSize val="0"/>
        </c:dLbls>
        <c:gapWidth val="150"/>
        <c:overlap val="100"/>
        <c:axId val="655099496"/>
        <c:axId val="655098712"/>
      </c:barChart>
      <c:catAx>
        <c:axId val="655099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098712"/>
        <c:crosses val="autoZero"/>
        <c:auto val="1"/>
        <c:lblAlgn val="ctr"/>
        <c:lblOffset val="100"/>
        <c:noMultiLvlLbl val="0"/>
      </c:catAx>
      <c:valAx>
        <c:axId val="655098712"/>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655099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a:solidFill>
            <a:schemeClr val="bg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t>2015/6/4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t>2015/6/4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A0389-68DE-4DAA-A876-A2D284F6FF40}" type="slidenum">
              <a:rPr lang="zh-CN" altLang="en-US" smtClean="0"/>
              <a:t>25</a:t>
            </a:fld>
            <a:endParaRPr lang="zh-CN" altLang="en-US"/>
          </a:p>
        </p:txBody>
      </p:sp>
    </p:spTree>
    <p:extLst>
      <p:ext uri="{BB962C8B-B14F-4D97-AF65-F5344CB8AC3E}">
        <p14:creationId xmlns:p14="http://schemas.microsoft.com/office/powerpoint/2010/main" val="239125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2015/6/4</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403E5D48-FA31-460B-9DC8-1EA4E463DC25}" type="datetimeFigureOut">
              <a:rPr lang="zh-CN" altLang="en-US"/>
              <a:pPr>
                <a:defRPr/>
              </a:pPr>
              <a:t>2015/6/4</a:t>
            </a:fld>
            <a:endParaRPr lang="zh-CN" altLang="en-US"/>
          </a:p>
        </p:txBody>
      </p:sp>
      <p:sp>
        <p:nvSpPr>
          <p:cNvPr id="3"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DCCB3923-671B-4437-A54D-412C0AB270E8}" type="slidenum">
              <a:rPr lang="zh-CN" altLang="en-US"/>
              <a:pPr>
                <a:defRPr/>
              </a:pPr>
              <a:t>‹#›</a:t>
            </a:fld>
            <a:endParaRPr lang="zh-CN" altLang="en-US"/>
          </a:p>
        </p:txBody>
      </p:sp>
    </p:spTree>
    <p:extLst>
      <p:ext uri="{BB962C8B-B14F-4D97-AF65-F5344CB8AC3E}">
        <p14:creationId xmlns:p14="http://schemas.microsoft.com/office/powerpoint/2010/main" val="270345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slide" Target="slide1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15.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394659" y="1021841"/>
            <a:ext cx="5402682" cy="1862048"/>
          </a:xfrm>
          <a:prstGeom prst="rect">
            <a:avLst/>
          </a:prstGeom>
          <a:noFill/>
        </p:spPr>
        <p:txBody>
          <a:bodyPr wrap="square" rtlCol="0">
            <a:spAutoFit/>
          </a:bodyPr>
          <a:lstStyle/>
          <a:p>
            <a:r>
              <a:rPr lang="en-US" altLang="zh-CN" sz="11500" dirty="0" smtClean="0">
                <a:solidFill>
                  <a:srgbClr val="E5B704"/>
                </a:solidFill>
                <a:latin typeface="Times New Roman" panose="02020603050405020304" pitchFamily="18" charset="0"/>
                <a:cs typeface="Times New Roman" panose="02020603050405020304" pitchFamily="18" charset="0"/>
              </a:rPr>
              <a:t>Business</a:t>
            </a:r>
          </a:p>
        </p:txBody>
      </p:sp>
      <p:sp>
        <p:nvSpPr>
          <p:cNvPr id="16" name="矩形 15"/>
          <p:cNvSpPr/>
          <p:nvPr/>
        </p:nvSpPr>
        <p:spPr>
          <a:xfrm>
            <a:off x="3796460" y="2529946"/>
            <a:ext cx="4599080" cy="707886"/>
          </a:xfrm>
          <a:prstGeom prst="rect">
            <a:avLst/>
          </a:prstGeom>
        </p:spPr>
        <p:txBody>
          <a:bodyPr wrap="none">
            <a:spAutoFit/>
          </a:bodyPr>
          <a:lstStyle/>
          <a:p>
            <a:r>
              <a:rPr lang="en-US" altLang="zh-CN" sz="4000" dirty="0">
                <a:solidFill>
                  <a:schemeClr val="bg1"/>
                </a:solidFill>
                <a:latin typeface="Times New Roman" panose="02020603050405020304" pitchFamily="18" charset="0"/>
                <a:cs typeface="Times New Roman" panose="02020603050405020304" pitchFamily="18" charset="0"/>
              </a:rPr>
              <a:t>PowerPoint Template</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480059" y="3740835"/>
            <a:ext cx="5231882"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暗色与亮色和谐相间配简洁</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商务汇报</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模板</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006113" y="4867797"/>
            <a:ext cx="350311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汇报人：向阳花儿    </a:t>
            </a:r>
            <a:r>
              <a:rPr lang="en-US" altLang="zh-CN" dirty="0" smtClean="0">
                <a:solidFill>
                  <a:schemeClr val="bg1"/>
                </a:solidFill>
                <a:latin typeface="微软雅黑" panose="020B0503020204020204" pitchFamily="34" charset="-122"/>
                <a:ea typeface="微软雅黑" panose="020B0503020204020204" pitchFamily="34" charset="-122"/>
              </a:rPr>
              <a:t>2015.06.03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35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681669" y="1155192"/>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圆角矩形 25"/>
          <p:cNvSpPr/>
          <p:nvPr/>
        </p:nvSpPr>
        <p:spPr>
          <a:xfrm>
            <a:off x="1681669" y="2746248"/>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681669" y="4337304"/>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3182112" y="2746248"/>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182112" y="1163354"/>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182112" y="4329142"/>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KSO_Shape"/>
          <p:cNvSpPr/>
          <p:nvPr/>
        </p:nvSpPr>
        <p:spPr>
          <a:xfrm>
            <a:off x="2150298" y="1334981"/>
            <a:ext cx="563185" cy="979452"/>
          </a:xfrm>
          <a:custGeom>
            <a:avLst/>
            <a:gdLst>
              <a:gd name="connsiteX0" fmla="*/ 703180 w 3238500"/>
              <a:gd name="connsiteY0" fmla="*/ 4435548 h 5638341"/>
              <a:gd name="connsiteX1" fmla="*/ 2535317 w 3238500"/>
              <a:gd name="connsiteY1" fmla="*/ 4435548 h 5638341"/>
              <a:gd name="connsiteX2" fmla="*/ 2535317 w 3238500"/>
              <a:gd name="connsiteY2" fmla="*/ 4838393 h 5638341"/>
              <a:gd name="connsiteX3" fmla="*/ 703180 w 3238500"/>
              <a:gd name="connsiteY3" fmla="*/ 4838393 h 5638341"/>
              <a:gd name="connsiteX4" fmla="*/ 703181 w 3238500"/>
              <a:gd name="connsiteY4" fmla="*/ 3675025 h 5638341"/>
              <a:gd name="connsiteX5" fmla="*/ 2535318 w 3238500"/>
              <a:gd name="connsiteY5" fmla="*/ 3675025 h 5638341"/>
              <a:gd name="connsiteX6" fmla="*/ 2535318 w 3238500"/>
              <a:gd name="connsiteY6" fmla="*/ 4077870 h 5638341"/>
              <a:gd name="connsiteX7" fmla="*/ 703181 w 3238500"/>
              <a:gd name="connsiteY7" fmla="*/ 4077870 h 5638341"/>
              <a:gd name="connsiteX8" fmla="*/ 703181 w 3238500"/>
              <a:gd name="connsiteY8" fmla="*/ 2914502 h 5638341"/>
              <a:gd name="connsiteX9" fmla="*/ 2535318 w 3238500"/>
              <a:gd name="connsiteY9" fmla="*/ 2914502 h 5638341"/>
              <a:gd name="connsiteX10" fmla="*/ 2535318 w 3238500"/>
              <a:gd name="connsiteY10" fmla="*/ 3317347 h 5638341"/>
              <a:gd name="connsiteX11" fmla="*/ 703181 w 3238500"/>
              <a:gd name="connsiteY11" fmla="*/ 3317347 h 5638341"/>
              <a:gd name="connsiteX12" fmla="*/ 703181 w 3238500"/>
              <a:gd name="connsiteY12" fmla="*/ 2153979 h 5638341"/>
              <a:gd name="connsiteX13" fmla="*/ 2535318 w 3238500"/>
              <a:gd name="connsiteY13" fmla="*/ 2153979 h 5638341"/>
              <a:gd name="connsiteX14" fmla="*/ 2535318 w 3238500"/>
              <a:gd name="connsiteY14" fmla="*/ 2556824 h 5638341"/>
              <a:gd name="connsiteX15" fmla="*/ 703181 w 3238500"/>
              <a:gd name="connsiteY15" fmla="*/ 2556824 h 5638341"/>
              <a:gd name="connsiteX16" fmla="*/ 703181 w 3238500"/>
              <a:gd name="connsiteY16" fmla="*/ 1393456 h 5638341"/>
              <a:gd name="connsiteX17" fmla="*/ 2535318 w 3238500"/>
              <a:gd name="connsiteY17" fmla="*/ 1393456 h 5638341"/>
              <a:gd name="connsiteX18" fmla="*/ 2535318 w 3238500"/>
              <a:gd name="connsiteY18" fmla="*/ 1796301 h 5638341"/>
              <a:gd name="connsiteX19" fmla="*/ 703181 w 3238500"/>
              <a:gd name="connsiteY19" fmla="*/ 1796301 h 5638341"/>
              <a:gd name="connsiteX20" fmla="*/ 545879 w 3238500"/>
              <a:gd name="connsiteY20" fmla="*/ 854765 h 5638341"/>
              <a:gd name="connsiteX21" fmla="*/ 355211 w 3238500"/>
              <a:gd name="connsiteY21" fmla="*/ 1045433 h 5638341"/>
              <a:gd name="connsiteX22" fmla="*/ 355211 w 3238500"/>
              <a:gd name="connsiteY22" fmla="*/ 5115447 h 5638341"/>
              <a:gd name="connsiteX23" fmla="*/ 545879 w 3238500"/>
              <a:gd name="connsiteY23" fmla="*/ 5306115 h 5638341"/>
              <a:gd name="connsiteX24" fmla="*/ 2692622 w 3238500"/>
              <a:gd name="connsiteY24" fmla="*/ 5306115 h 5638341"/>
              <a:gd name="connsiteX25" fmla="*/ 2883290 w 3238500"/>
              <a:gd name="connsiteY25" fmla="*/ 5115447 h 5638341"/>
              <a:gd name="connsiteX26" fmla="*/ 2883290 w 3238500"/>
              <a:gd name="connsiteY26" fmla="*/ 1045433 h 5638341"/>
              <a:gd name="connsiteX27" fmla="*/ 2692622 w 3238500"/>
              <a:gd name="connsiteY27" fmla="*/ 854765 h 5638341"/>
              <a:gd name="connsiteX28" fmla="*/ 1055257 w 3238500"/>
              <a:gd name="connsiteY28" fmla="*/ 0 h 5638341"/>
              <a:gd name="connsiteX29" fmla="*/ 2197532 w 3238500"/>
              <a:gd name="connsiteY29" fmla="*/ 0 h 5638341"/>
              <a:gd name="connsiteX30" fmla="*/ 2331244 w 3238500"/>
              <a:gd name="connsiteY30" fmla="*/ 133712 h 5638341"/>
              <a:gd name="connsiteX31" fmla="*/ 2331244 w 3238500"/>
              <a:gd name="connsiteY31" fmla="*/ 522540 h 5638341"/>
              <a:gd name="connsiteX32" fmla="*/ 2718105 w 3238500"/>
              <a:gd name="connsiteY32" fmla="*/ 522540 h 5638341"/>
              <a:gd name="connsiteX33" fmla="*/ 3238500 w 3238500"/>
              <a:gd name="connsiteY33" fmla="*/ 1042935 h 5638341"/>
              <a:gd name="connsiteX34" fmla="*/ 3238500 w 3238500"/>
              <a:gd name="connsiteY34" fmla="*/ 5117946 h 5638341"/>
              <a:gd name="connsiteX35" fmla="*/ 2718105 w 3238500"/>
              <a:gd name="connsiteY35" fmla="*/ 5638341 h 5638341"/>
              <a:gd name="connsiteX36" fmla="*/ 520395 w 3238500"/>
              <a:gd name="connsiteY36" fmla="*/ 5638341 h 5638341"/>
              <a:gd name="connsiteX37" fmla="*/ 0 w 3238500"/>
              <a:gd name="connsiteY37" fmla="*/ 5117946 h 5638341"/>
              <a:gd name="connsiteX38" fmla="*/ 0 w 3238500"/>
              <a:gd name="connsiteY38" fmla="*/ 1042935 h 5638341"/>
              <a:gd name="connsiteX39" fmla="*/ 520395 w 3238500"/>
              <a:gd name="connsiteY39" fmla="*/ 522540 h 5638341"/>
              <a:gd name="connsiteX40" fmla="*/ 921545 w 3238500"/>
              <a:gd name="connsiteY40" fmla="*/ 522540 h 5638341"/>
              <a:gd name="connsiteX41" fmla="*/ 921545 w 3238500"/>
              <a:gd name="connsiteY41" fmla="*/ 133712 h 5638341"/>
              <a:gd name="connsiteX42" fmla="*/ 1055257 w 3238500"/>
              <a:gd name="connsiteY42" fmla="*/ 0 h 563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38500" h="5638341">
                <a:moveTo>
                  <a:pt x="703180" y="4435548"/>
                </a:moveTo>
                <a:lnTo>
                  <a:pt x="2535317" y="4435548"/>
                </a:lnTo>
                <a:lnTo>
                  <a:pt x="2535317" y="4838393"/>
                </a:lnTo>
                <a:lnTo>
                  <a:pt x="703180" y="4838393"/>
                </a:lnTo>
                <a:close/>
                <a:moveTo>
                  <a:pt x="703181" y="3675025"/>
                </a:moveTo>
                <a:lnTo>
                  <a:pt x="2535318" y="3675025"/>
                </a:lnTo>
                <a:lnTo>
                  <a:pt x="2535318" y="4077870"/>
                </a:lnTo>
                <a:lnTo>
                  <a:pt x="703181" y="4077870"/>
                </a:lnTo>
                <a:close/>
                <a:moveTo>
                  <a:pt x="703181" y="2914502"/>
                </a:moveTo>
                <a:lnTo>
                  <a:pt x="2535318" y="2914502"/>
                </a:lnTo>
                <a:lnTo>
                  <a:pt x="2535318" y="3317347"/>
                </a:lnTo>
                <a:lnTo>
                  <a:pt x="703181" y="3317347"/>
                </a:lnTo>
                <a:close/>
                <a:moveTo>
                  <a:pt x="703181" y="2153979"/>
                </a:moveTo>
                <a:lnTo>
                  <a:pt x="2535318" y="2153979"/>
                </a:lnTo>
                <a:lnTo>
                  <a:pt x="2535318" y="2556824"/>
                </a:lnTo>
                <a:lnTo>
                  <a:pt x="703181" y="2556824"/>
                </a:lnTo>
                <a:close/>
                <a:moveTo>
                  <a:pt x="703181" y="1393456"/>
                </a:moveTo>
                <a:lnTo>
                  <a:pt x="2535318" y="1393456"/>
                </a:lnTo>
                <a:lnTo>
                  <a:pt x="2535318" y="1796301"/>
                </a:lnTo>
                <a:lnTo>
                  <a:pt x="703181" y="1796301"/>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2" name="KSO_Shape"/>
          <p:cNvSpPr>
            <a:spLocks/>
          </p:cNvSpPr>
          <p:nvPr/>
        </p:nvSpPr>
        <p:spPr bwMode="auto">
          <a:xfrm>
            <a:off x="2100134" y="2988253"/>
            <a:ext cx="795466" cy="778231"/>
          </a:xfrm>
          <a:custGeom>
            <a:avLst/>
            <a:gdLst>
              <a:gd name="T0" fmla="*/ 1597279 w 2787650"/>
              <a:gd name="T1" fmla="*/ 1636046 h 2727325"/>
              <a:gd name="T2" fmla="*/ 1627294 w 2787650"/>
              <a:gd name="T3" fmla="*/ 2215059 h 2727325"/>
              <a:gd name="T4" fmla="*/ 1883633 w 2787650"/>
              <a:gd name="T5" fmla="*/ 2097942 h 2727325"/>
              <a:gd name="T6" fmla="*/ 2087561 w 2787650"/>
              <a:gd name="T7" fmla="*/ 1909413 h 2727325"/>
              <a:gd name="T8" fmla="*/ 2223831 w 2787650"/>
              <a:gd name="T9" fmla="*/ 1665024 h 2727325"/>
              <a:gd name="T10" fmla="*/ 529196 w 2787650"/>
              <a:gd name="T11" fmla="*/ 1544733 h 2727325"/>
              <a:gd name="T12" fmla="*/ 630842 w 2787650"/>
              <a:gd name="T13" fmla="*/ 1808483 h 2727325"/>
              <a:gd name="T14" fmla="*/ 807453 w 2787650"/>
              <a:gd name="T15" fmla="*/ 2023673 h 2727325"/>
              <a:gd name="T16" fmla="*/ 1042827 w 2787650"/>
              <a:gd name="T17" fmla="*/ 2173481 h 2727325"/>
              <a:gd name="T18" fmla="*/ 1292972 w 2787650"/>
              <a:gd name="T19" fmla="*/ 1687822 h 2727325"/>
              <a:gd name="T20" fmla="*/ 1095077 w 2787650"/>
              <a:gd name="T21" fmla="*/ 1525504 h 2727325"/>
              <a:gd name="T22" fmla="*/ 1297101 w 2787650"/>
              <a:gd name="T23" fmla="*/ 1184350 h 2727325"/>
              <a:gd name="T24" fmla="*/ 1199583 w 2787650"/>
              <a:gd name="T25" fmla="*/ 1302832 h 2727325"/>
              <a:gd name="T26" fmla="*/ 1214830 w 2787650"/>
              <a:gd name="T27" fmla="*/ 1460386 h 2727325"/>
              <a:gd name="T28" fmla="*/ 1333631 w 2787650"/>
              <a:gd name="T29" fmla="*/ 1557904 h 2727325"/>
              <a:gd name="T30" fmla="*/ 1491184 w 2787650"/>
              <a:gd name="T31" fmla="*/ 1542657 h 2727325"/>
              <a:gd name="T32" fmla="*/ 1588385 w 2787650"/>
              <a:gd name="T33" fmla="*/ 1424174 h 2727325"/>
              <a:gd name="T34" fmla="*/ 1572820 w 2787650"/>
              <a:gd name="T35" fmla="*/ 1266303 h 2727325"/>
              <a:gd name="T36" fmla="*/ 1454655 w 2787650"/>
              <a:gd name="T37" fmla="*/ 1168785 h 2727325"/>
              <a:gd name="T38" fmla="*/ 1570279 w 2787650"/>
              <a:gd name="T39" fmla="*/ 1073173 h 2727325"/>
              <a:gd name="T40" fmla="*/ 1723068 w 2787650"/>
              <a:gd name="T41" fmla="*/ 1278691 h 2727325"/>
              <a:gd name="T42" fmla="*/ 2197149 w 2787650"/>
              <a:gd name="T43" fmla="*/ 996602 h 2727325"/>
              <a:gd name="T44" fmla="*/ 2042138 w 2787650"/>
              <a:gd name="T45" fmla="*/ 764591 h 2727325"/>
              <a:gd name="T46" fmla="*/ 1823916 w 2787650"/>
              <a:gd name="T47" fmla="*/ 592566 h 2727325"/>
              <a:gd name="T48" fmla="*/ 1557095 w 2787650"/>
              <a:gd name="T49" fmla="*/ 496397 h 2727325"/>
              <a:gd name="T50" fmla="*/ 1042827 w 2787650"/>
              <a:gd name="T51" fmla="*/ 553527 h 2727325"/>
              <a:gd name="T52" fmla="*/ 807453 w 2787650"/>
              <a:gd name="T53" fmla="*/ 703652 h 2727325"/>
              <a:gd name="T54" fmla="*/ 630842 w 2787650"/>
              <a:gd name="T55" fmla="*/ 918842 h 2727325"/>
              <a:gd name="T56" fmla="*/ 529196 w 2787650"/>
              <a:gd name="T57" fmla="*/ 1182909 h 2727325"/>
              <a:gd name="T58" fmla="*/ 1153524 w 2787650"/>
              <a:gd name="T59" fmla="*/ 1123361 h 2727325"/>
              <a:gd name="T60" fmla="*/ 1107627 w 2787650"/>
              <a:gd name="T61" fmla="*/ 952 h 2727325"/>
              <a:gd name="T62" fmla="*/ 1311873 w 2787650"/>
              <a:gd name="T63" fmla="*/ 257403 h 2727325"/>
              <a:gd name="T64" fmla="*/ 1636823 w 2787650"/>
              <a:gd name="T65" fmla="*/ 28882 h 2727325"/>
              <a:gd name="T66" fmla="*/ 1947798 w 2787650"/>
              <a:gd name="T67" fmla="*/ 80617 h 2727325"/>
              <a:gd name="T68" fmla="*/ 1925880 w 2787650"/>
              <a:gd name="T69" fmla="*/ 390389 h 2727325"/>
              <a:gd name="T70" fmla="*/ 2357242 w 2787650"/>
              <a:gd name="T71" fmla="*/ 435775 h 2727325"/>
              <a:gd name="T72" fmla="*/ 2452853 w 2787650"/>
              <a:gd name="T73" fmla="*/ 451327 h 2727325"/>
              <a:gd name="T74" fmla="*/ 2580228 w 2787650"/>
              <a:gd name="T75" fmla="*/ 730630 h 2727325"/>
              <a:gd name="T76" fmla="*/ 2480805 w 2787650"/>
              <a:gd name="T77" fmla="*/ 1138158 h 2727325"/>
              <a:gd name="T78" fmla="*/ 2784474 w 2787650"/>
              <a:gd name="T79" fmla="*/ 1226709 h 2727325"/>
              <a:gd name="T80" fmla="*/ 2745403 w 2787650"/>
              <a:gd name="T81" fmla="*/ 1543146 h 2727325"/>
              <a:gd name="T82" fmla="*/ 2428712 w 2787650"/>
              <a:gd name="T83" fmla="*/ 1764684 h 2727325"/>
              <a:gd name="T84" fmla="*/ 2602781 w 2787650"/>
              <a:gd name="T85" fmla="*/ 2050334 h 2727325"/>
              <a:gd name="T86" fmla="*/ 2401712 w 2787650"/>
              <a:gd name="T87" fmla="*/ 2304245 h 2727325"/>
              <a:gd name="T88" fmla="*/ 2046585 w 2787650"/>
              <a:gd name="T89" fmla="*/ 2260446 h 2727325"/>
              <a:gd name="T90" fmla="*/ 1977656 w 2787650"/>
              <a:gd name="T91" fmla="*/ 2612113 h 2727325"/>
              <a:gd name="T92" fmla="*/ 1673670 w 2787650"/>
              <a:gd name="T93" fmla="*/ 2724786 h 2727325"/>
              <a:gd name="T94" fmla="*/ 1455448 w 2787650"/>
              <a:gd name="T95" fmla="*/ 2470875 h 2727325"/>
              <a:gd name="T96" fmla="*/ 1147015 w 2787650"/>
              <a:gd name="T97" fmla="*/ 2703521 h 2727325"/>
              <a:gd name="T98" fmla="*/ 834135 w 2787650"/>
              <a:gd name="T99" fmla="*/ 2642900 h 2727325"/>
              <a:gd name="T100" fmla="*/ 843982 w 2787650"/>
              <a:gd name="T101" fmla="*/ 2327097 h 2727325"/>
              <a:gd name="T102" fmla="*/ 424691 w 2787650"/>
              <a:gd name="T103" fmla="*/ 2295041 h 2727325"/>
              <a:gd name="T104" fmla="*/ 197575 w 2787650"/>
              <a:gd name="T105" fmla="*/ 2087786 h 2727325"/>
              <a:gd name="T106" fmla="*/ 213139 w 2787650"/>
              <a:gd name="T107" fmla="*/ 1992252 h 2727325"/>
              <a:gd name="T108" fmla="*/ 303033 w 2787650"/>
              <a:gd name="T109" fmla="*/ 1568855 h 2727325"/>
              <a:gd name="T110" fmla="*/ 1588 w 2787650"/>
              <a:gd name="T111" fmla="*/ 1493951 h 2727325"/>
              <a:gd name="T112" fmla="*/ 48282 w 2787650"/>
              <a:gd name="T113" fmla="*/ 1181640 h 2727325"/>
              <a:gd name="T114" fmla="*/ 366244 w 2787650"/>
              <a:gd name="T115" fmla="*/ 943598 h 2727325"/>
              <a:gd name="T116" fmla="*/ 185187 w 2787650"/>
              <a:gd name="T117" fmla="*/ 670326 h 2727325"/>
              <a:gd name="T118" fmla="*/ 392609 w 2787650"/>
              <a:gd name="T119" fmla="*/ 422762 h 2727325"/>
              <a:gd name="T120" fmla="*/ 757900 w 2787650"/>
              <a:gd name="T121" fmla="*/ 454501 h 2727325"/>
              <a:gd name="T122" fmla="*/ 812217 w 2787650"/>
              <a:gd name="T123" fmla="*/ 109499 h 2727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3" name="KSO_Shape"/>
          <p:cNvSpPr/>
          <p:nvPr/>
        </p:nvSpPr>
        <p:spPr>
          <a:xfrm>
            <a:off x="2100134" y="4504653"/>
            <a:ext cx="816055" cy="1030806"/>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en-US">
              <a:solidFill>
                <a:srgbClr val="FFFFFF"/>
              </a:solidFill>
            </a:endParaRPr>
          </a:p>
        </p:txBody>
      </p:sp>
      <p:sp>
        <p:nvSpPr>
          <p:cNvPr id="34" name="矩形 33"/>
          <p:cNvSpPr/>
          <p:nvPr/>
        </p:nvSpPr>
        <p:spPr>
          <a:xfrm>
            <a:off x="4491083" y="1664766"/>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5" name="TextBox 4"/>
          <p:cNvSpPr txBox="1">
            <a:spLocks noChangeArrowheads="1"/>
          </p:cNvSpPr>
          <p:nvPr/>
        </p:nvSpPr>
        <p:spPr bwMode="auto">
          <a:xfrm>
            <a:off x="4428293" y="1155192"/>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
        <p:nvSpPr>
          <p:cNvPr id="36" name="矩形 35"/>
          <p:cNvSpPr/>
          <p:nvPr/>
        </p:nvSpPr>
        <p:spPr>
          <a:xfrm>
            <a:off x="4491083" y="3243784"/>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7" name="TextBox 4"/>
          <p:cNvSpPr txBox="1">
            <a:spLocks noChangeArrowheads="1"/>
          </p:cNvSpPr>
          <p:nvPr/>
        </p:nvSpPr>
        <p:spPr bwMode="auto">
          <a:xfrm>
            <a:off x="4428293" y="2734210"/>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
        <p:nvSpPr>
          <p:cNvPr id="38" name="矩形 37"/>
          <p:cNvSpPr/>
          <p:nvPr/>
        </p:nvSpPr>
        <p:spPr>
          <a:xfrm>
            <a:off x="4553873" y="4828982"/>
            <a:ext cx="4535424" cy="738664"/>
          </a:xfrm>
          <a:prstGeom prst="rect">
            <a:avLst/>
          </a:prstGeom>
        </p:spPr>
        <p:txBody>
          <a:bodyPr wrap="square">
            <a:spAutoFit/>
          </a:bodyPr>
          <a:lstStyle/>
          <a:p>
            <a:r>
              <a:rPr lang="zh-CN" altLang="en-US" sz="1400" dirty="0" smtClean="0">
                <a:solidFill>
                  <a:srgbClr val="282728"/>
                </a:solidFill>
                <a:latin typeface="微软雅黑" panose="020B0503020204020204" pitchFamily="34" charset="-122"/>
                <a:ea typeface="微软雅黑" panose="020B0503020204020204" pitchFamily="34" charset="-122"/>
              </a:rPr>
              <a:t>这里输入简单字概述这里输入简单简单的文字概述这里</a:t>
            </a:r>
            <a:endParaRPr lang="en-US" altLang="zh-CN" sz="1400" dirty="0" smtClean="0">
              <a:solidFill>
                <a:srgbClr val="282728"/>
              </a:solidFill>
              <a:latin typeface="微软雅黑" panose="020B0503020204020204" pitchFamily="34" charset="-122"/>
              <a:ea typeface="微软雅黑" panose="020B0503020204020204" pitchFamily="34" charset="-122"/>
            </a:endParaRPr>
          </a:p>
          <a:p>
            <a:r>
              <a:rPr lang="zh-CN" altLang="en-US" sz="1400" dirty="0" smtClean="0">
                <a:solidFill>
                  <a:srgbClr val="282728"/>
                </a:solidFill>
                <a:latin typeface="微软雅黑" panose="020B0503020204020204" pitchFamily="34" charset="-122"/>
                <a:ea typeface="微软雅黑" panose="020B0503020204020204" pitchFamily="34" charset="-122"/>
              </a:rPr>
              <a:t>输入简单的</a:t>
            </a:r>
            <a:r>
              <a:rPr lang="zh-CN" altLang="en-US" sz="1400" dirty="0">
                <a:solidFill>
                  <a:srgbClr val="282728"/>
                </a:solidFill>
                <a:latin typeface="微软雅黑" panose="020B0503020204020204" pitchFamily="34" charset="-122"/>
                <a:ea typeface="微软雅黑" panose="020B0503020204020204" pitchFamily="34" charset="-122"/>
              </a:rPr>
              <a:t>文字概述简单的文字</a:t>
            </a:r>
            <a:r>
              <a:rPr lang="zh-CN" altLang="en-US" sz="1400" dirty="0" smtClean="0">
                <a:solidFill>
                  <a:srgbClr val="282728"/>
                </a:solidFill>
                <a:latin typeface="微软雅黑" panose="020B0503020204020204" pitchFamily="34" charset="-122"/>
                <a:ea typeface="微软雅黑" panose="020B0503020204020204" pitchFamily="34" charset="-122"/>
              </a:rPr>
              <a:t>这里输入</a:t>
            </a:r>
            <a:r>
              <a:rPr lang="zh-CN" altLang="en-US" sz="1400" dirty="0">
                <a:solidFill>
                  <a:srgbClr val="282728"/>
                </a:solidFill>
                <a:latin typeface="微软雅黑" panose="020B0503020204020204" pitchFamily="34" charset="-122"/>
                <a:ea typeface="微软雅黑" panose="020B0503020204020204" pitchFamily="34" charset="-122"/>
              </a:rPr>
              <a:t>简单的文字概述简单的</a:t>
            </a:r>
            <a:r>
              <a:rPr lang="zh-CN" altLang="en-US" sz="1400" dirty="0" smtClean="0">
                <a:solidFill>
                  <a:srgbClr val="282728"/>
                </a:solidFill>
                <a:latin typeface="微软雅黑" panose="020B0503020204020204" pitchFamily="34" charset="-122"/>
                <a:ea typeface="微软雅黑" panose="020B0503020204020204" pitchFamily="34" charset="-122"/>
              </a:rPr>
              <a:t>文字</a:t>
            </a:r>
            <a:endParaRPr lang="zh-CN" altLang="en-US" sz="1400" dirty="0">
              <a:solidFill>
                <a:srgbClr val="282728"/>
              </a:solidFill>
            </a:endParaRPr>
          </a:p>
        </p:txBody>
      </p:sp>
      <p:sp>
        <p:nvSpPr>
          <p:cNvPr id="39" name="TextBox 4"/>
          <p:cNvSpPr txBox="1">
            <a:spLocks noChangeArrowheads="1"/>
          </p:cNvSpPr>
          <p:nvPr/>
        </p:nvSpPr>
        <p:spPr bwMode="auto">
          <a:xfrm>
            <a:off x="4491083" y="4319408"/>
            <a:ext cx="1716417"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282728"/>
                </a:solidFill>
                <a:latin typeface="Franklin Gothic Book" panose="020B0503020102020204" pitchFamily="34" charset="0"/>
                <a:ea typeface="微软雅黑" panose="020B0503020204020204" pitchFamily="34" charset="-122"/>
              </a:rPr>
              <a:t>点击添加标题</a:t>
            </a:r>
            <a:endParaRPr lang="en-US" altLang="zh-CN" sz="1800" b="1" dirty="0" smtClean="0">
              <a:solidFill>
                <a:srgbClr val="282728"/>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1571611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274231" y="3972052"/>
            <a:ext cx="9372600" cy="1270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2541056" y="3965702"/>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924019" y="3965702"/>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
        <p:nvSpPr>
          <p:cNvPr id="51" name="KSO_Shape"/>
          <p:cNvSpPr>
            <a:spLocks/>
          </p:cNvSpPr>
          <p:nvPr/>
        </p:nvSpPr>
        <p:spPr bwMode="auto">
          <a:xfrm>
            <a:off x="1274231" y="2851277"/>
            <a:ext cx="538162" cy="4540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7" name="KSO_Shape"/>
          <p:cNvSpPr/>
          <p:nvPr/>
        </p:nvSpPr>
        <p:spPr>
          <a:xfrm>
            <a:off x="4538132" y="2851277"/>
            <a:ext cx="576263" cy="53498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8" name="KSO_Shape"/>
          <p:cNvSpPr>
            <a:spLocks/>
          </p:cNvSpPr>
          <p:nvPr/>
        </p:nvSpPr>
        <p:spPr bwMode="auto">
          <a:xfrm>
            <a:off x="7952843" y="2851277"/>
            <a:ext cx="538163" cy="4429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E5B70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5" name="KSO_Shape"/>
          <p:cNvSpPr>
            <a:spLocks/>
          </p:cNvSpPr>
          <p:nvPr/>
        </p:nvSpPr>
        <p:spPr bwMode="auto">
          <a:xfrm>
            <a:off x="1280581" y="4537201"/>
            <a:ext cx="539750" cy="387350"/>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6" name="KSO_Shape"/>
          <p:cNvSpPr>
            <a:spLocks/>
          </p:cNvSpPr>
          <p:nvPr/>
        </p:nvSpPr>
        <p:spPr bwMode="auto">
          <a:xfrm>
            <a:off x="4560356" y="4564190"/>
            <a:ext cx="547688" cy="379412"/>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7" name="KSO_Shape"/>
          <p:cNvSpPr>
            <a:spLocks/>
          </p:cNvSpPr>
          <p:nvPr/>
        </p:nvSpPr>
        <p:spPr bwMode="auto">
          <a:xfrm>
            <a:off x="7940143" y="4510215"/>
            <a:ext cx="517525" cy="509587"/>
          </a:xfrm>
          <a:custGeom>
            <a:avLst/>
            <a:gdLst>
              <a:gd name="T0" fmla="*/ 2147483646 w 6140"/>
              <a:gd name="T1" fmla="*/ 2147483646 h 6040"/>
              <a:gd name="T2" fmla="*/ 2147483646 w 6140"/>
              <a:gd name="T3" fmla="*/ 2147483646 h 6040"/>
              <a:gd name="T4" fmla="*/ 2147483646 w 6140"/>
              <a:gd name="T5" fmla="*/ 2147483646 h 6040"/>
              <a:gd name="T6" fmla="*/ 2147483646 w 6140"/>
              <a:gd name="T7" fmla="*/ 2147483646 h 6040"/>
              <a:gd name="T8" fmla="*/ 2147483646 w 6140"/>
              <a:gd name="T9" fmla="*/ 2147483646 h 6040"/>
              <a:gd name="T10" fmla="*/ 2147483646 w 6140"/>
              <a:gd name="T11" fmla="*/ 2147483646 h 6040"/>
              <a:gd name="T12" fmla="*/ 2147483646 w 6140"/>
              <a:gd name="T13" fmla="*/ 2147483646 h 6040"/>
              <a:gd name="T14" fmla="*/ 2147483646 w 6140"/>
              <a:gd name="T15" fmla="*/ 2147483646 h 6040"/>
              <a:gd name="T16" fmla="*/ 2147483646 w 6140"/>
              <a:gd name="T17" fmla="*/ 2147483646 h 6040"/>
              <a:gd name="T18" fmla="*/ 2147483646 w 6140"/>
              <a:gd name="T19" fmla="*/ 2147483646 h 6040"/>
              <a:gd name="T20" fmla="*/ 2147483646 w 6140"/>
              <a:gd name="T21" fmla="*/ 2147483646 h 6040"/>
              <a:gd name="T22" fmla="*/ 2147483646 w 6140"/>
              <a:gd name="T23" fmla="*/ 2147483646 h 6040"/>
              <a:gd name="T24" fmla="*/ 2147483646 w 6140"/>
              <a:gd name="T25" fmla="*/ 2147483646 h 6040"/>
              <a:gd name="T26" fmla="*/ 2147483646 w 6140"/>
              <a:gd name="T27" fmla="*/ 2147483646 h 6040"/>
              <a:gd name="T28" fmla="*/ 298699967 w 6140"/>
              <a:gd name="T29" fmla="*/ 2147483646 h 6040"/>
              <a:gd name="T30" fmla="*/ 836224881 w 6140"/>
              <a:gd name="T31" fmla="*/ 2147483646 h 6040"/>
              <a:gd name="T32" fmla="*/ 2147483646 w 6140"/>
              <a:gd name="T33" fmla="*/ 89854040 h 6040"/>
              <a:gd name="T34" fmla="*/ 2147483646 w 6140"/>
              <a:gd name="T35" fmla="*/ 1707904638 h 6040"/>
              <a:gd name="T36" fmla="*/ 2147483646 w 6140"/>
              <a:gd name="T37" fmla="*/ 2147483646 h 6040"/>
              <a:gd name="T38" fmla="*/ 2147483646 w 6140"/>
              <a:gd name="T39" fmla="*/ 2147483646 h 6040"/>
              <a:gd name="T40" fmla="*/ 2147483646 w 6140"/>
              <a:gd name="T41" fmla="*/ 2147483646 h 6040"/>
              <a:gd name="T42" fmla="*/ 2147483646 w 6140"/>
              <a:gd name="T43" fmla="*/ 2147483646 h 6040"/>
              <a:gd name="T44" fmla="*/ 2147483646 w 6140"/>
              <a:gd name="T45" fmla="*/ 2147483646 h 6040"/>
              <a:gd name="T46" fmla="*/ 2147483646 w 6140"/>
              <a:gd name="T47" fmla="*/ 2147483646 h 6040"/>
              <a:gd name="T48" fmla="*/ 2147483646 w 6140"/>
              <a:gd name="T49" fmla="*/ 2147483646 h 6040"/>
              <a:gd name="T50" fmla="*/ 2147483646 w 6140"/>
              <a:gd name="T51" fmla="*/ 2147483646 h 6040"/>
              <a:gd name="T52" fmla="*/ 2147483646 w 6140"/>
              <a:gd name="T53" fmla="*/ 2147483646 h 6040"/>
              <a:gd name="T54" fmla="*/ 2147483646 w 6140"/>
              <a:gd name="T55" fmla="*/ 2147483646 h 6040"/>
              <a:gd name="T56" fmla="*/ 2147483646 w 6140"/>
              <a:gd name="T57" fmla="*/ 2147483646 h 6040"/>
              <a:gd name="T58" fmla="*/ 2147483646 w 6140"/>
              <a:gd name="T59" fmla="*/ 2147483646 h 6040"/>
              <a:gd name="T60" fmla="*/ 2147483646 w 6140"/>
              <a:gd name="T61" fmla="*/ 2147483646 h 6040"/>
              <a:gd name="T62" fmla="*/ 2147483646 w 6140"/>
              <a:gd name="T63" fmla="*/ 2147483646 h 6040"/>
              <a:gd name="T64" fmla="*/ 2147483646 w 6140"/>
              <a:gd name="T65" fmla="*/ 2147483646 h 6040"/>
              <a:gd name="T66" fmla="*/ 2147483646 w 6140"/>
              <a:gd name="T67" fmla="*/ 2147483646 h 6040"/>
              <a:gd name="T68" fmla="*/ 2147483646 w 6140"/>
              <a:gd name="T69" fmla="*/ 2147483646 h 6040"/>
              <a:gd name="T70" fmla="*/ 2147483646 w 6140"/>
              <a:gd name="T71" fmla="*/ 2147483646 h 6040"/>
              <a:gd name="T72" fmla="*/ 2147483646 w 6140"/>
              <a:gd name="T73" fmla="*/ 2147483646 h 6040"/>
              <a:gd name="T74" fmla="*/ 2147483646 w 6140"/>
              <a:gd name="T75" fmla="*/ 2147483646 h 6040"/>
              <a:gd name="T76" fmla="*/ 2147483646 w 6140"/>
              <a:gd name="T77" fmla="*/ 2147483646 h 6040"/>
              <a:gd name="T78" fmla="*/ 2147483646 w 6140"/>
              <a:gd name="T79" fmla="*/ 2147483646 h 6040"/>
              <a:gd name="T80" fmla="*/ 2147483646 w 6140"/>
              <a:gd name="T81" fmla="*/ 2147483646 h 6040"/>
              <a:gd name="T82" fmla="*/ 2147483646 w 6140"/>
              <a:gd name="T83" fmla="*/ 2147483646 h 6040"/>
              <a:gd name="T84" fmla="*/ 2147483646 w 6140"/>
              <a:gd name="T85" fmla="*/ 2147483646 h 6040"/>
              <a:gd name="T86" fmla="*/ 2147483646 w 6140"/>
              <a:gd name="T87" fmla="*/ 2147483646 h 6040"/>
              <a:gd name="T88" fmla="*/ 2147483646 w 6140"/>
              <a:gd name="T89" fmla="*/ 2147483646 h 6040"/>
              <a:gd name="T90" fmla="*/ 2147483646 w 6140"/>
              <a:gd name="T91" fmla="*/ 2147483646 h 6040"/>
              <a:gd name="T92" fmla="*/ 2147483646 w 6140"/>
              <a:gd name="T93" fmla="*/ 2147483646 h 6040"/>
              <a:gd name="T94" fmla="*/ 2147483646 w 6140"/>
              <a:gd name="T95" fmla="*/ 2147483646 h 6040"/>
              <a:gd name="T96" fmla="*/ 2147483646 w 6140"/>
              <a:gd name="T97" fmla="*/ 2147483646 h 6040"/>
              <a:gd name="T98" fmla="*/ 2147483646 w 6140"/>
              <a:gd name="T99" fmla="*/ 2147483646 h 6040"/>
              <a:gd name="T100" fmla="*/ 2147483646 w 6140"/>
              <a:gd name="T101" fmla="*/ 2147483646 h 6040"/>
              <a:gd name="T102" fmla="*/ 2147483646 w 6140"/>
              <a:gd name="T103" fmla="*/ 2147483646 h 6040"/>
              <a:gd name="T104" fmla="*/ 2147483646 w 6140"/>
              <a:gd name="T105" fmla="*/ 2147483646 h 6040"/>
              <a:gd name="T106" fmla="*/ 2147483646 w 6140"/>
              <a:gd name="T107" fmla="*/ 2147483646 h 6040"/>
              <a:gd name="T108" fmla="*/ 2147483646 w 6140"/>
              <a:gd name="T109" fmla="*/ 2147483646 h 6040"/>
              <a:gd name="T110" fmla="*/ 2147483646 w 6140"/>
              <a:gd name="T111" fmla="*/ 2147483646 h 6040"/>
              <a:gd name="T112" fmla="*/ 2147483646 w 6140"/>
              <a:gd name="T113" fmla="*/ 2147483646 h 6040"/>
              <a:gd name="T114" fmla="*/ 2147483646 w 6140"/>
              <a:gd name="T115" fmla="*/ 2147483646 h 6040"/>
              <a:gd name="T116" fmla="*/ 2147483646 w 6140"/>
              <a:gd name="T117" fmla="*/ 2147483646 h 6040"/>
              <a:gd name="T118" fmla="*/ 2147483646 w 6140"/>
              <a:gd name="T119" fmla="*/ 2147483646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1" name="矩形 20"/>
          <p:cNvSpPr/>
          <p:nvPr/>
        </p:nvSpPr>
        <p:spPr>
          <a:xfrm>
            <a:off x="1949442"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2" name="矩形 21"/>
          <p:cNvSpPr/>
          <p:nvPr/>
        </p:nvSpPr>
        <p:spPr>
          <a:xfrm>
            <a:off x="1949442" y="4358462"/>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3" name="矩形 22"/>
          <p:cNvSpPr/>
          <p:nvPr/>
        </p:nvSpPr>
        <p:spPr>
          <a:xfrm>
            <a:off x="5304181"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4" name="矩形 23"/>
          <p:cNvSpPr/>
          <p:nvPr/>
        </p:nvSpPr>
        <p:spPr>
          <a:xfrm>
            <a:off x="5344842" y="4358461"/>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5" name="矩形 24"/>
          <p:cNvSpPr/>
          <p:nvPr/>
        </p:nvSpPr>
        <p:spPr>
          <a:xfrm>
            <a:off x="8658919" y="2679014"/>
            <a:ext cx="2177528" cy="954107"/>
          </a:xfrm>
          <a:prstGeom prst="rect">
            <a:avLst/>
          </a:prstGeom>
          <a:noFill/>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chemeClr val="bg1"/>
                </a:solidFill>
                <a:latin typeface="微软雅黑" panose="020B0503020204020204" pitchFamily="34" charset="-122"/>
                <a:ea typeface="微软雅黑" panose="020B0503020204020204" pitchFamily="34" charset="-122"/>
              </a:rPr>
              <a:t>文字概述简单的文字</a:t>
            </a:r>
            <a:endParaRPr lang="zh-CN" altLang="en-US" sz="1400" dirty="0">
              <a:solidFill>
                <a:schemeClr val="bg1"/>
              </a:solidFill>
            </a:endParaRPr>
          </a:p>
        </p:txBody>
      </p:sp>
      <p:sp>
        <p:nvSpPr>
          <p:cNvPr id="26" name="矩形 25"/>
          <p:cNvSpPr/>
          <p:nvPr/>
        </p:nvSpPr>
        <p:spPr>
          <a:xfrm>
            <a:off x="8740241" y="4358460"/>
            <a:ext cx="2177528" cy="954107"/>
          </a:xfrm>
          <a:prstGeom prst="rect">
            <a:avLst/>
          </a:prstGeom>
          <a:noFill/>
        </p:spPr>
        <p:txBody>
          <a:bodyPr wrap="square">
            <a:spAutoFit/>
          </a:bodyPr>
          <a:lstStyle/>
          <a:p>
            <a:r>
              <a:rPr lang="zh-CN" altLang="en-US" sz="1400" dirty="0" smtClean="0">
                <a:solidFill>
                  <a:srgbClr val="E5B704"/>
                </a:solidFill>
                <a:latin typeface="微软雅黑" panose="020B0503020204020204" pitchFamily="34" charset="-122"/>
                <a:ea typeface="微软雅黑" panose="020B0503020204020204" pitchFamily="34" charset="-122"/>
              </a:rPr>
              <a:t>这里输入简单字概述这里输入简单简单的文字概述这里输入简单的</a:t>
            </a:r>
            <a:r>
              <a:rPr lang="zh-CN" altLang="en-US" sz="1400" dirty="0">
                <a:solidFill>
                  <a:srgbClr val="E5B704"/>
                </a:solidFill>
                <a:latin typeface="微软雅黑" panose="020B0503020204020204" pitchFamily="34" charset="-122"/>
                <a:ea typeface="微软雅黑" panose="020B0503020204020204" pitchFamily="34" charset="-122"/>
              </a:rPr>
              <a:t>文字概述简单的文字</a:t>
            </a:r>
            <a:endParaRPr lang="zh-CN" altLang="en-US" sz="1400" dirty="0">
              <a:solidFill>
                <a:srgbClr val="E5B704"/>
              </a:solidFill>
            </a:endParaRPr>
          </a:p>
        </p:txBody>
      </p:sp>
      <p:sp>
        <p:nvSpPr>
          <p:cNvPr id="28" name="矩形 27"/>
          <p:cNvSpPr/>
          <p:nvPr/>
        </p:nvSpPr>
        <p:spPr>
          <a:xfrm>
            <a:off x="3758946" y="1149950"/>
            <a:ext cx="4698722"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3200" b="1" dirty="0">
              <a:solidFill>
                <a:srgbClr val="E5B704"/>
              </a:solidFill>
            </a:endParaRPr>
          </a:p>
        </p:txBody>
      </p:sp>
    </p:spTree>
    <p:extLst>
      <p:ext uri="{BB962C8B-B14F-4D97-AF65-F5344CB8AC3E}">
        <p14:creationId xmlns:p14="http://schemas.microsoft.com/office/powerpoint/2010/main" val="9821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08065" y="2868613"/>
            <a:ext cx="1776411" cy="1247775"/>
            <a:chOff x="3325814" y="2871789"/>
            <a:chExt cx="1776411" cy="1247775"/>
          </a:xfrm>
        </p:grpSpPr>
        <p:sp>
          <p:nvSpPr>
            <p:cNvPr id="2050" name="Freeform 35"/>
            <p:cNvSpPr>
              <a:spLocks/>
            </p:cNvSpPr>
            <p:nvPr/>
          </p:nvSpPr>
          <p:spPr bwMode="auto">
            <a:xfrm rot="-2700000">
              <a:off x="3325814" y="2871789"/>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1" name="Group 75"/>
            <p:cNvGrpSpPr>
              <a:grpSpLocks/>
            </p:cNvGrpSpPr>
            <p:nvPr/>
          </p:nvGrpSpPr>
          <p:grpSpPr bwMode="auto">
            <a:xfrm rot="10800000">
              <a:off x="4530725" y="3381376"/>
              <a:ext cx="571500" cy="244475"/>
              <a:chOff x="3651" y="3051"/>
              <a:chExt cx="360" cy="154"/>
            </a:xfrm>
          </p:grpSpPr>
          <p:grpSp>
            <p:nvGrpSpPr>
              <p:cNvPr id="2065" name="Group 138"/>
              <p:cNvGrpSpPr>
                <a:grpSpLocks/>
              </p:cNvGrpSpPr>
              <p:nvPr/>
            </p:nvGrpSpPr>
            <p:grpSpPr bwMode="auto">
              <a:xfrm>
                <a:off x="3857" y="3051"/>
                <a:ext cx="154" cy="154"/>
                <a:chOff x="1661" y="2750"/>
                <a:chExt cx="250" cy="250"/>
              </a:xfrm>
            </p:grpSpPr>
            <p:sp>
              <p:nvSpPr>
                <p:cNvPr id="2067" name="Oval 139"/>
                <p:cNvSpPr>
                  <a:spLocks noChangeArrowheads="1"/>
                </p:cNvSpPr>
                <p:nvPr/>
              </p:nvSpPr>
              <p:spPr bwMode="auto">
                <a:xfrm>
                  <a:off x="1661" y="2750"/>
                  <a:ext cx="250" cy="250"/>
                </a:xfrm>
                <a:prstGeom prst="ellipse">
                  <a:avLst/>
                </a:prstGeom>
                <a:solidFill>
                  <a:srgbClr val="E5B704"/>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sp>
              <p:nvSpPr>
                <p:cNvPr id="2068" name="Oval 140"/>
                <p:cNvSpPr>
                  <a:spLocks noChangeArrowheads="1"/>
                </p:cNvSpPr>
                <p:nvPr/>
              </p:nvSpPr>
              <p:spPr bwMode="auto">
                <a:xfrm>
                  <a:off x="1729" y="2818"/>
                  <a:ext cx="114" cy="114"/>
                </a:xfrm>
                <a:prstGeom prst="ellipse">
                  <a:avLst/>
                </a:prstGeom>
                <a:solidFill>
                  <a:srgbClr val="FFFFFF"/>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grpSp>
          <p:sp>
            <p:nvSpPr>
              <p:cNvPr id="2066" name="Line 79"/>
              <p:cNvSpPr>
                <a:spLocks noChangeShapeType="1"/>
              </p:cNvSpPr>
              <p:nvPr/>
            </p:nvSpPr>
            <p:spPr bwMode="auto">
              <a:xfrm>
                <a:off x="3651" y="3121"/>
                <a:ext cx="227" cy="0"/>
              </a:xfrm>
              <a:prstGeom prst="line">
                <a:avLst/>
              </a:prstGeom>
              <a:noFill/>
              <a:ln w="19050" cap="rnd">
                <a:solidFill>
                  <a:srgbClr val="E5B704"/>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 name="文本框 275"/>
            <p:cNvSpPr txBox="1">
              <a:spLocks noChangeArrowheads="1"/>
            </p:cNvSpPr>
            <p:nvPr/>
          </p:nvSpPr>
          <p:spPr bwMode="auto">
            <a:xfrm>
              <a:off x="3378200" y="33115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添加标题</a:t>
              </a:r>
            </a:p>
          </p:txBody>
        </p:sp>
      </p:grpSp>
      <p:grpSp>
        <p:nvGrpSpPr>
          <p:cNvPr id="3" name="组合 2"/>
          <p:cNvGrpSpPr/>
          <p:nvPr/>
        </p:nvGrpSpPr>
        <p:grpSpPr>
          <a:xfrm>
            <a:off x="8638064" y="2887662"/>
            <a:ext cx="1787526" cy="1247775"/>
            <a:chOff x="7129463" y="2871789"/>
            <a:chExt cx="1787526" cy="1247775"/>
          </a:xfrm>
        </p:grpSpPr>
        <p:sp>
          <p:nvSpPr>
            <p:cNvPr id="2053" name="Freeform 26"/>
            <p:cNvSpPr>
              <a:spLocks/>
            </p:cNvSpPr>
            <p:nvPr/>
          </p:nvSpPr>
          <p:spPr bwMode="auto">
            <a:xfrm rot="-2700000">
              <a:off x="7669214" y="2871789"/>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4" name="Group 91"/>
            <p:cNvGrpSpPr>
              <a:grpSpLocks/>
            </p:cNvGrpSpPr>
            <p:nvPr/>
          </p:nvGrpSpPr>
          <p:grpSpPr bwMode="auto">
            <a:xfrm>
              <a:off x="7129463" y="3381376"/>
              <a:ext cx="571500" cy="244475"/>
              <a:chOff x="3651" y="3051"/>
              <a:chExt cx="360" cy="154"/>
            </a:xfrm>
          </p:grpSpPr>
          <p:grpSp>
            <p:nvGrpSpPr>
              <p:cNvPr id="2061" name="Group 138"/>
              <p:cNvGrpSpPr>
                <a:grpSpLocks/>
              </p:cNvGrpSpPr>
              <p:nvPr/>
            </p:nvGrpSpPr>
            <p:grpSpPr bwMode="auto">
              <a:xfrm>
                <a:off x="3857" y="3051"/>
                <a:ext cx="154" cy="154"/>
                <a:chOff x="1661" y="2750"/>
                <a:chExt cx="250" cy="250"/>
              </a:xfrm>
            </p:grpSpPr>
            <p:sp>
              <p:nvSpPr>
                <p:cNvPr id="2063" name="Oval 139"/>
                <p:cNvSpPr>
                  <a:spLocks noChangeArrowheads="1"/>
                </p:cNvSpPr>
                <p:nvPr/>
              </p:nvSpPr>
              <p:spPr bwMode="auto">
                <a:xfrm>
                  <a:off x="1661" y="2750"/>
                  <a:ext cx="250" cy="250"/>
                </a:xfrm>
                <a:prstGeom prst="ellipse">
                  <a:avLst/>
                </a:prstGeom>
                <a:solidFill>
                  <a:srgbClr val="E5B704"/>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sp>
              <p:nvSpPr>
                <p:cNvPr id="2064" name="Oval 140"/>
                <p:cNvSpPr>
                  <a:spLocks noChangeArrowheads="1"/>
                </p:cNvSpPr>
                <p:nvPr/>
              </p:nvSpPr>
              <p:spPr bwMode="auto">
                <a:xfrm>
                  <a:off x="1729" y="2818"/>
                  <a:ext cx="114" cy="114"/>
                </a:xfrm>
                <a:prstGeom prst="ellipse">
                  <a:avLst/>
                </a:prstGeom>
                <a:solidFill>
                  <a:srgbClr val="FFFFFF"/>
                </a:solidFill>
                <a:ln>
                  <a:noFill/>
                </a:ln>
                <a:effectLst/>
                <a:extLst>
                  <a:ext uri="{91240B29-F687-4F45-9708-019B960494DF}">
                    <a14:hiddenLine xmlns:a14="http://schemas.microsoft.com/office/drawing/2010/main" w="1016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맑은 고딕" panose="020B0503020000020004" pitchFamily="34" charset="-127"/>
                    <a:ea typeface="맑은 고딕" panose="020B0503020000020004" pitchFamily="34" charset="-127"/>
                  </a:endParaRPr>
                </a:p>
              </p:txBody>
            </p:sp>
          </p:grpSp>
          <p:sp>
            <p:nvSpPr>
              <p:cNvPr id="2062" name="Line 95"/>
              <p:cNvSpPr>
                <a:spLocks noChangeShapeType="1"/>
              </p:cNvSpPr>
              <p:nvPr/>
            </p:nvSpPr>
            <p:spPr bwMode="auto">
              <a:xfrm>
                <a:off x="3651" y="3121"/>
                <a:ext cx="227" cy="0"/>
              </a:xfrm>
              <a:prstGeom prst="line">
                <a:avLst/>
              </a:prstGeom>
              <a:noFill/>
              <a:ln w="19050" cap="rnd">
                <a:solidFill>
                  <a:srgbClr val="E5B704"/>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 name="文本框 278"/>
            <p:cNvSpPr txBox="1">
              <a:spLocks noChangeArrowheads="1"/>
            </p:cNvSpPr>
            <p:nvPr/>
          </p:nvSpPr>
          <p:spPr bwMode="auto">
            <a:xfrm>
              <a:off x="7721600" y="33115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grpSp>
      <p:sp>
        <p:nvSpPr>
          <p:cNvPr id="2056" name="Freeform 111"/>
          <p:cNvSpPr>
            <a:spLocks/>
          </p:cNvSpPr>
          <p:nvPr/>
        </p:nvSpPr>
        <p:spPr bwMode="auto">
          <a:xfrm rot="-2700000">
            <a:off x="5563236" y="2876551"/>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7" name="文本框 280"/>
          <p:cNvSpPr txBox="1">
            <a:spLocks noChangeArrowheads="1"/>
          </p:cNvSpPr>
          <p:nvPr/>
        </p:nvSpPr>
        <p:spPr bwMode="auto">
          <a:xfrm>
            <a:off x="5615623" y="3316289"/>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6" name="TextBox 15"/>
          <p:cNvSpPr txBox="1"/>
          <p:nvPr/>
        </p:nvSpPr>
        <p:spPr>
          <a:xfrm>
            <a:off x="2131237" y="4723031"/>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31237" y="1390639"/>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3227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5400000" flipH="1">
            <a:off x="1859552" y="2623804"/>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2" name="图片 10"/>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l="88020" t="22713" r="2956" b="25212"/>
          <a:stretch>
            <a:fillRect/>
          </a:stretch>
        </p:blipFill>
        <p:spPr bwMode="auto">
          <a:xfrm>
            <a:off x="1892889" y="1815768"/>
            <a:ext cx="1031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6"/>
          <p:cNvSpPr/>
          <p:nvPr/>
        </p:nvSpPr>
        <p:spPr>
          <a:xfrm flipH="1">
            <a:off x="1656353" y="2736517"/>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平行四边形 15"/>
          <p:cNvSpPr/>
          <p:nvPr/>
        </p:nvSpPr>
        <p:spPr>
          <a:xfrm>
            <a:off x="1656352"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33" name="等腰三角形 7"/>
          <p:cNvSpPr/>
          <p:nvPr/>
        </p:nvSpPr>
        <p:spPr>
          <a:xfrm rot="5400000" flipH="1">
            <a:off x="5172665"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7" name="图片 34"/>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l="88020" t="22713" r="2956" b="25212"/>
          <a:stretch>
            <a:fillRect/>
          </a:stretch>
        </p:blipFill>
        <p:spPr bwMode="auto">
          <a:xfrm>
            <a:off x="5206003"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直角三角形 35"/>
          <p:cNvSpPr/>
          <p:nvPr/>
        </p:nvSpPr>
        <p:spPr>
          <a:xfrm flipH="1">
            <a:off x="4969464"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 name="平行四边形 15"/>
          <p:cNvSpPr/>
          <p:nvPr/>
        </p:nvSpPr>
        <p:spPr>
          <a:xfrm>
            <a:off x="4969464"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3" name="矩形 12"/>
          <p:cNvSpPr/>
          <p:nvPr/>
        </p:nvSpPr>
        <p:spPr>
          <a:xfrm>
            <a:off x="2034177" y="448435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4" name="矩形 13"/>
          <p:cNvSpPr/>
          <p:nvPr/>
        </p:nvSpPr>
        <p:spPr>
          <a:xfrm>
            <a:off x="5283124" y="444620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5" name="等腰三角形 7"/>
          <p:cNvSpPr/>
          <p:nvPr/>
        </p:nvSpPr>
        <p:spPr>
          <a:xfrm rot="5400000" flipH="1">
            <a:off x="8601159"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 fmla="*/ 0 w 307411"/>
              <a:gd name="connsiteY0" fmla="*/ 268748 h 268748"/>
              <a:gd name="connsiteX1" fmla="*/ 163231 w 307411"/>
              <a:gd name="connsiteY1" fmla="*/ 0 h 268748"/>
              <a:gd name="connsiteX2" fmla="*/ 307411 w 307411"/>
              <a:gd name="connsiteY2" fmla="*/ 268748 h 268748"/>
              <a:gd name="connsiteX3" fmla="*/ 0 w 307411"/>
              <a:gd name="connsiteY3" fmla="*/ 268748 h 268748"/>
              <a:gd name="connsiteX0" fmla="*/ 0 w 314556"/>
              <a:gd name="connsiteY0" fmla="*/ 268748 h 268748"/>
              <a:gd name="connsiteX1" fmla="*/ 170376 w 314556"/>
              <a:gd name="connsiteY1" fmla="*/ 0 h 268748"/>
              <a:gd name="connsiteX2" fmla="*/ 314556 w 314556"/>
              <a:gd name="connsiteY2" fmla="*/ 268748 h 268748"/>
              <a:gd name="connsiteX3" fmla="*/ 0 w 314556"/>
              <a:gd name="connsiteY3" fmla="*/ 268748 h 268748"/>
              <a:gd name="connsiteX0" fmla="*/ 0 w 328844"/>
              <a:gd name="connsiteY0" fmla="*/ 268748 h 268748"/>
              <a:gd name="connsiteX1" fmla="*/ 184664 w 328844"/>
              <a:gd name="connsiteY1" fmla="*/ 0 h 268748"/>
              <a:gd name="connsiteX2" fmla="*/ 328844 w 328844"/>
              <a:gd name="connsiteY2" fmla="*/ 268748 h 268748"/>
              <a:gd name="connsiteX3" fmla="*/ 0 w 328844"/>
              <a:gd name="connsiteY3" fmla="*/ 268748 h 268748"/>
            </a:gdLst>
            <a:ahLst/>
            <a:cxnLst>
              <a:cxn ang="0">
                <a:pos x="connsiteX0" y="connsiteY0"/>
              </a:cxn>
              <a:cxn ang="0">
                <a:pos x="connsiteX1" y="connsiteY1"/>
              </a:cxn>
              <a:cxn ang="0">
                <a:pos x="connsiteX2" y="connsiteY2"/>
              </a:cxn>
              <a:cxn ang="0">
                <a:pos x="connsiteX3" y="connsiteY3"/>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16" name="图片 34"/>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l="88020" t="22713" r="2956" b="25212"/>
          <a:stretch>
            <a:fillRect/>
          </a:stretch>
        </p:blipFill>
        <p:spPr bwMode="auto">
          <a:xfrm>
            <a:off x="8634497"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直角三角形 16"/>
          <p:cNvSpPr/>
          <p:nvPr/>
        </p:nvSpPr>
        <p:spPr>
          <a:xfrm flipH="1">
            <a:off x="8397958"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8" name="平行四边形 15"/>
          <p:cNvSpPr/>
          <p:nvPr/>
        </p:nvSpPr>
        <p:spPr>
          <a:xfrm>
            <a:off x="8397958"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9" name="矩形 18"/>
          <p:cNvSpPr/>
          <p:nvPr/>
        </p:nvSpPr>
        <p:spPr>
          <a:xfrm>
            <a:off x="8711618" y="4446205"/>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20" name="TextBox 4"/>
          <p:cNvSpPr txBox="1">
            <a:spLocks noChangeArrowheads="1"/>
          </p:cNvSpPr>
          <p:nvPr/>
        </p:nvSpPr>
        <p:spPr bwMode="auto">
          <a:xfrm>
            <a:off x="1644157" y="3242452"/>
            <a:ext cx="1479878" cy="738664"/>
          </a:xfrm>
          <a:prstGeom prst="rect">
            <a:avLst/>
          </a:prstGeom>
          <a:noFill/>
          <a:ln>
            <a:noFill/>
          </a:ln>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sp>
        <p:nvSpPr>
          <p:cNvPr id="21" name="TextBox 4"/>
          <p:cNvSpPr txBox="1">
            <a:spLocks noChangeArrowheads="1"/>
          </p:cNvSpPr>
          <p:nvPr/>
        </p:nvSpPr>
        <p:spPr bwMode="auto">
          <a:xfrm>
            <a:off x="4969464" y="3242452"/>
            <a:ext cx="14798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sp>
        <p:nvSpPr>
          <p:cNvPr id="22" name="TextBox 4"/>
          <p:cNvSpPr txBox="1">
            <a:spLocks noChangeArrowheads="1"/>
          </p:cNvSpPr>
          <p:nvPr/>
        </p:nvSpPr>
        <p:spPr bwMode="auto">
          <a:xfrm>
            <a:off x="8397958" y="3242452"/>
            <a:ext cx="14798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请点击此处</a:t>
            </a:r>
            <a:endParaRPr lang="en-US" altLang="zh-CN" sz="1400" b="1" dirty="0" smtClean="0">
              <a:solidFill>
                <a:srgbClr val="282728"/>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400" b="1" dirty="0" smtClean="0">
                <a:solidFill>
                  <a:srgbClr val="282728"/>
                </a:solidFill>
                <a:latin typeface="微软雅黑" panose="020B0503020204020204" pitchFamily="34" charset="-122"/>
                <a:ea typeface="微软雅黑" panose="020B0503020204020204" pitchFamily="34" charset="-122"/>
              </a:rPr>
              <a:t>点击添加标题</a:t>
            </a:r>
            <a:endParaRPr lang="en-US" altLang="zh-CN" sz="1400" b="1" dirty="0" smtClean="0">
              <a:solidFill>
                <a:srgbClr val="282728"/>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551315" y="1157007"/>
            <a:ext cx="658761" cy="658761"/>
            <a:chOff x="5653311" y="1486807"/>
            <a:chExt cx="658761" cy="658761"/>
          </a:xfrm>
        </p:grpSpPr>
        <p:sp>
          <p:nvSpPr>
            <p:cNvPr id="24"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5702079" y="1548601"/>
              <a:ext cx="561372" cy="584775"/>
            </a:xfrm>
            <a:prstGeom prst="rect">
              <a:avLst/>
            </a:prstGeom>
          </p:spPr>
          <p:txBody>
            <a:bodyPr wrap="none">
              <a:spAutoFit/>
            </a:bodyPr>
            <a:lstStyle/>
            <a:p>
              <a:r>
                <a:rPr lang="en-US" altLang="zh-CN" sz="3200" dirty="0" smtClean="0">
                  <a:latin typeface="Impact" panose="020B0806030902050204" pitchFamily="34" charset="0"/>
                </a:rPr>
                <a:t>01</a:t>
              </a:r>
              <a:endParaRPr lang="zh-CN" altLang="en-US" sz="3200" dirty="0"/>
            </a:p>
          </p:txBody>
        </p:sp>
      </p:grpSp>
      <p:grpSp>
        <p:nvGrpSpPr>
          <p:cNvPr id="26" name="组合 25"/>
          <p:cNvGrpSpPr/>
          <p:nvPr/>
        </p:nvGrpSpPr>
        <p:grpSpPr>
          <a:xfrm>
            <a:off x="4891702" y="1157006"/>
            <a:ext cx="658761" cy="658761"/>
            <a:chOff x="5653311" y="2877320"/>
            <a:chExt cx="658761" cy="658761"/>
          </a:xfrm>
          <a:solidFill>
            <a:srgbClr val="B86720"/>
          </a:solidFill>
        </p:grpSpPr>
        <p:sp>
          <p:nvSpPr>
            <p:cNvPr id="27"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5677695" y="2939114"/>
              <a:ext cx="611065" cy="584775"/>
            </a:xfrm>
            <a:prstGeom prst="rect">
              <a:avLst/>
            </a:prstGeom>
            <a:noFill/>
          </p:spPr>
          <p:txBody>
            <a:bodyPr wrap="none">
              <a:spAutoFit/>
            </a:bodyPr>
            <a:lstStyle/>
            <a:p>
              <a:r>
                <a:rPr lang="en-US" altLang="zh-CN" sz="3200" dirty="0" smtClean="0">
                  <a:latin typeface="Impact" panose="020B0806030902050204" pitchFamily="34" charset="0"/>
                </a:rPr>
                <a:t>02</a:t>
              </a:r>
              <a:endParaRPr lang="zh-CN" altLang="en-US" sz="3200" dirty="0"/>
            </a:p>
          </p:txBody>
        </p:sp>
      </p:grpSp>
      <p:grpSp>
        <p:nvGrpSpPr>
          <p:cNvPr id="29" name="组合 28"/>
          <p:cNvGrpSpPr/>
          <p:nvPr/>
        </p:nvGrpSpPr>
        <p:grpSpPr>
          <a:xfrm>
            <a:off x="8342840" y="1141745"/>
            <a:ext cx="658761" cy="658761"/>
            <a:chOff x="5653311" y="4267833"/>
            <a:chExt cx="658761" cy="658761"/>
          </a:xfrm>
        </p:grpSpPr>
        <p:sp>
          <p:nvSpPr>
            <p:cNvPr id="30" name="椭圆 29"/>
            <p:cNvSpPr/>
            <p:nvPr/>
          </p:nvSpPr>
          <p:spPr>
            <a:xfrm>
              <a:off x="5653311" y="4267833"/>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矩形 30"/>
            <p:cNvSpPr/>
            <p:nvPr/>
          </p:nvSpPr>
          <p:spPr>
            <a:xfrm>
              <a:off x="5665503" y="4308312"/>
              <a:ext cx="622286" cy="584775"/>
            </a:xfrm>
            <a:prstGeom prst="rect">
              <a:avLst/>
            </a:prstGeom>
          </p:spPr>
          <p:txBody>
            <a:bodyPr wrap="none">
              <a:spAutoFit/>
            </a:bodyPr>
            <a:lstStyle/>
            <a:p>
              <a:r>
                <a:rPr lang="en-US" altLang="zh-CN" sz="3200" dirty="0" smtClean="0">
                  <a:latin typeface="Impact" panose="020B0806030902050204" pitchFamily="34" charset="0"/>
                </a:rPr>
                <a:t>03</a:t>
              </a:r>
              <a:endParaRPr lang="zh-CN" altLang="en-US" sz="3200" dirty="0"/>
            </a:p>
          </p:txBody>
        </p:sp>
      </p:grpSp>
    </p:spTree>
    <p:extLst>
      <p:ext uri="{BB962C8B-B14F-4D97-AF65-F5344CB8AC3E}">
        <p14:creationId xmlns:p14="http://schemas.microsoft.com/office/powerpoint/2010/main" val="1677948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30118" y="12063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3" name="椭圆 2"/>
          <p:cNvSpPr/>
          <p:nvPr/>
        </p:nvSpPr>
        <p:spPr>
          <a:xfrm>
            <a:off x="3366480" y="13286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38" name="椭圆 37"/>
          <p:cNvSpPr/>
          <p:nvPr/>
        </p:nvSpPr>
        <p:spPr>
          <a:xfrm flipV="1">
            <a:off x="4047517" y="12508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椭圆 58"/>
          <p:cNvSpPr/>
          <p:nvPr/>
        </p:nvSpPr>
        <p:spPr>
          <a:xfrm>
            <a:off x="3366480" y="24462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61" name="椭圆 60"/>
          <p:cNvSpPr/>
          <p:nvPr/>
        </p:nvSpPr>
        <p:spPr>
          <a:xfrm flipV="1">
            <a:off x="4047517" y="23684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椭圆 65"/>
          <p:cNvSpPr/>
          <p:nvPr/>
        </p:nvSpPr>
        <p:spPr>
          <a:xfrm>
            <a:off x="3366480" y="35638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68" name="椭圆 67"/>
          <p:cNvSpPr/>
          <p:nvPr/>
        </p:nvSpPr>
        <p:spPr>
          <a:xfrm flipV="1">
            <a:off x="4047517" y="34860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椭圆 72"/>
          <p:cNvSpPr/>
          <p:nvPr/>
        </p:nvSpPr>
        <p:spPr>
          <a:xfrm>
            <a:off x="3366480" y="4681429"/>
            <a:ext cx="728663" cy="728662"/>
          </a:xfrm>
          <a:prstGeom prst="ellipse">
            <a:avLst/>
          </a:prstGeom>
          <a:noFill/>
          <a:ln w="25400">
            <a:solidFill>
              <a:srgbClr val="E5B704"/>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75" name="椭圆 74"/>
          <p:cNvSpPr/>
          <p:nvPr/>
        </p:nvSpPr>
        <p:spPr>
          <a:xfrm flipV="1">
            <a:off x="4047517" y="4603642"/>
            <a:ext cx="157162" cy="157163"/>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KSO_Shape"/>
          <p:cNvSpPr>
            <a:spLocks noChangeAspect="1"/>
          </p:cNvSpPr>
          <p:nvPr/>
        </p:nvSpPr>
        <p:spPr bwMode="auto">
          <a:xfrm>
            <a:off x="3507768" y="2598630"/>
            <a:ext cx="447675" cy="422275"/>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79" name="KSO_Shape"/>
          <p:cNvSpPr>
            <a:spLocks noChangeAspect="1"/>
          </p:cNvSpPr>
          <p:nvPr/>
        </p:nvSpPr>
        <p:spPr bwMode="auto">
          <a:xfrm>
            <a:off x="3636355" y="4833830"/>
            <a:ext cx="188913" cy="422275"/>
          </a:xfrm>
          <a:custGeom>
            <a:avLst/>
            <a:gdLst>
              <a:gd name="T0" fmla="*/ 645836 w 1000125"/>
              <a:gd name="T1" fmla="*/ 2202388 h 2249488"/>
              <a:gd name="T2" fmla="*/ 499269 w 1000125"/>
              <a:gd name="T3" fmla="*/ 2249488 h 2249488"/>
              <a:gd name="T4" fmla="*/ 353019 w 1000125"/>
              <a:gd name="T5" fmla="*/ 2202388 h 2249488"/>
              <a:gd name="T6" fmla="*/ 729267 w 1000125"/>
              <a:gd name="T7" fmla="*/ 1946275 h 2249488"/>
              <a:gd name="T8" fmla="*/ 783907 w 1000125"/>
              <a:gd name="T9" fmla="*/ 2007378 h 2249488"/>
              <a:gd name="T10" fmla="*/ 264822 w 1000125"/>
              <a:gd name="T11" fmla="*/ 2057084 h 2249488"/>
              <a:gd name="T12" fmla="*/ 216853 w 1000125"/>
              <a:gd name="T13" fmla="*/ 1990599 h 2249488"/>
              <a:gd name="T14" fmla="*/ 734985 w 1000125"/>
              <a:gd name="T15" fmla="*/ 1798953 h 2249488"/>
              <a:gd name="T16" fmla="*/ 783272 w 1000125"/>
              <a:gd name="T17" fmla="*/ 1865249 h 2249488"/>
              <a:gd name="T18" fmla="*/ 259739 w 1000125"/>
              <a:gd name="T19" fmla="*/ 1908499 h 2249488"/>
              <a:gd name="T20" fmla="*/ 218124 w 1000125"/>
              <a:gd name="T21" fmla="*/ 1837784 h 2249488"/>
              <a:gd name="T22" fmla="*/ 893763 w 1000125"/>
              <a:gd name="T23" fmla="*/ 1480542 h 2249488"/>
              <a:gd name="T24" fmla="*/ 861683 w 1000125"/>
              <a:gd name="T25" fmla="*/ 1637130 h 2249488"/>
              <a:gd name="T26" fmla="*/ 205463 w 1000125"/>
              <a:gd name="T27" fmla="*/ 1744369 h 2249488"/>
              <a:gd name="T28" fmla="*/ 127009 w 1000125"/>
              <a:gd name="T29" fmla="*/ 1611190 h 2249488"/>
              <a:gd name="T30" fmla="*/ 300928 w 1000125"/>
              <a:gd name="T31" fmla="*/ 1209675 h 2249488"/>
              <a:gd name="T32" fmla="*/ 318768 w 1000125"/>
              <a:gd name="T33" fmla="*/ 1338180 h 2249488"/>
              <a:gd name="T34" fmla="*/ 150558 w 1000125"/>
              <a:gd name="T35" fmla="*/ 1356675 h 2249488"/>
              <a:gd name="T36" fmla="*/ 132081 w 1000125"/>
              <a:gd name="T37" fmla="*/ 1263564 h 2249488"/>
              <a:gd name="T38" fmla="*/ 300928 w 1000125"/>
              <a:gd name="T39" fmla="*/ 1209675 h 2249488"/>
              <a:gd name="T40" fmla="*/ 845505 w 1000125"/>
              <a:gd name="T41" fmla="*/ 1323023 h 2249488"/>
              <a:gd name="T42" fmla="*/ 697018 w 1000125"/>
              <a:gd name="T43" fmla="*/ 1357313 h 2249488"/>
              <a:gd name="T44" fmla="*/ 622933 w 1000125"/>
              <a:gd name="T45" fmla="*/ 1183957 h 2249488"/>
              <a:gd name="T46" fmla="*/ 763505 w 1000125"/>
              <a:gd name="T47" fmla="*/ 1118235 h 2249488"/>
              <a:gd name="T48" fmla="*/ 381083 w 1000125"/>
              <a:gd name="T49" fmla="*/ 950621 h 2249488"/>
              <a:gd name="T50" fmla="*/ 642138 w 1000125"/>
              <a:gd name="T51" fmla="*/ 924248 h 2249488"/>
              <a:gd name="T52" fmla="*/ 934423 w 1000125"/>
              <a:gd name="T53" fmla="*/ 817583 h 2249488"/>
              <a:gd name="T54" fmla="*/ 993142 w 1000125"/>
              <a:gd name="T55" fmla="*/ 878060 h 2249488"/>
              <a:gd name="T56" fmla="*/ 988064 w 1000125"/>
              <a:gd name="T57" fmla="*/ 964002 h 2249488"/>
              <a:gd name="T58" fmla="*/ 921727 w 1000125"/>
              <a:gd name="T59" fmla="*/ 1017158 h 2249488"/>
              <a:gd name="T60" fmla="*/ 26662 w 1000125"/>
              <a:gd name="T61" fmla="*/ 1152119 h 2249488"/>
              <a:gd name="T62" fmla="*/ 1904 w 1000125"/>
              <a:gd name="T63" fmla="*/ 1062039 h 2249488"/>
              <a:gd name="T64" fmla="*/ 49514 w 1000125"/>
              <a:gd name="T65" fmla="*/ 992649 h 2249488"/>
              <a:gd name="T66" fmla="*/ 784387 w 1000125"/>
              <a:gd name="T67" fmla="*/ 572155 h 2249488"/>
              <a:gd name="T68" fmla="*/ 292059 w 1000125"/>
              <a:gd name="T69" fmla="*/ 677858 h 2249488"/>
              <a:gd name="T70" fmla="*/ 823038 w 1000125"/>
              <a:gd name="T71" fmla="*/ 576294 h 2249488"/>
              <a:gd name="T72" fmla="*/ 960450 w 1000125"/>
              <a:gd name="T73" fmla="*/ 529551 h 2249488"/>
              <a:gd name="T74" fmla="*/ 999808 w 1000125"/>
              <a:gd name="T75" fmla="*/ 605939 h 2249488"/>
              <a:gd name="T76" fmla="*/ 970289 w 1000125"/>
              <a:gd name="T77" fmla="*/ 684547 h 2249488"/>
              <a:gd name="T78" fmla="*/ 105059 w 1000125"/>
              <a:gd name="T79" fmla="*/ 882650 h 2249488"/>
              <a:gd name="T80" fmla="*/ 6031 w 1000125"/>
              <a:gd name="T81" fmla="*/ 812601 h 2249488"/>
              <a:gd name="T82" fmla="*/ 12061 w 1000125"/>
              <a:gd name="T83" fmla="*/ 728922 h 2249488"/>
              <a:gd name="T84" fmla="*/ 78398 w 1000125"/>
              <a:gd name="T85" fmla="*/ 676306 h 2249488"/>
              <a:gd name="T86" fmla="*/ 563251 w 1000125"/>
              <a:gd name="T87" fmla="*/ 304601 h 2249488"/>
              <a:gd name="T88" fmla="*/ 458703 w 1000125"/>
              <a:gd name="T89" fmla="*/ 353314 h 2249488"/>
              <a:gd name="T90" fmla="*/ 909666 w 1000125"/>
              <a:gd name="T91" fmla="*/ 202567 h 2249488"/>
              <a:gd name="T92" fmla="*/ 981081 w 1000125"/>
              <a:gd name="T93" fmla="*/ 246811 h 2249488"/>
              <a:gd name="T94" fmla="*/ 996951 w 1000125"/>
              <a:gd name="T95" fmla="*/ 332116 h 2249488"/>
              <a:gd name="T96" fmla="*/ 945850 w 1000125"/>
              <a:gd name="T97" fmla="*/ 399278 h 2249488"/>
              <a:gd name="T98" fmla="*/ 61575 w 1000125"/>
              <a:gd name="T99" fmla="*/ 570206 h 2249488"/>
              <a:gd name="T100" fmla="*/ 317 w 1000125"/>
              <a:gd name="T101" fmla="*/ 479809 h 2249488"/>
              <a:gd name="T102" fmla="*/ 29518 w 1000125"/>
              <a:gd name="T103" fmla="*/ 400551 h 2249488"/>
              <a:gd name="T104" fmla="*/ 894431 w 1000125"/>
              <a:gd name="T105" fmla="*/ 201612 h 2249488"/>
              <a:gd name="T106" fmla="*/ 537230 w 1000125"/>
              <a:gd name="T107" fmla="*/ 26064 h 2249488"/>
              <a:gd name="T108" fmla="*/ 573088 w 1000125"/>
              <a:gd name="T109" fmla="*/ 104573 h 2249488"/>
              <a:gd name="T110" fmla="*/ 539769 w 1000125"/>
              <a:gd name="T111" fmla="*/ 182129 h 2249488"/>
              <a:gd name="T112" fmla="*/ 100275 w 1000125"/>
              <a:gd name="T113" fmla="*/ 287020 h 2249488"/>
              <a:gd name="T114" fmla="*/ 4443 w 1000125"/>
              <a:gd name="T115" fmla="*/ 212643 h 2249488"/>
              <a:gd name="T116" fmla="*/ 14280 w 1000125"/>
              <a:gd name="T117" fmla="*/ 128730 h 2249488"/>
              <a:gd name="T118" fmla="*/ 83456 w 1000125"/>
              <a:gd name="T119" fmla="*/ 78827 h 2249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0125" h="2249488">
                <a:moveTo>
                  <a:pt x="301625" y="2105025"/>
                </a:moveTo>
                <a:lnTo>
                  <a:pt x="696913" y="2105025"/>
                </a:lnTo>
                <a:lnTo>
                  <a:pt x="696913" y="2112612"/>
                </a:lnTo>
                <a:lnTo>
                  <a:pt x="695961" y="2120199"/>
                </a:lnTo>
                <a:lnTo>
                  <a:pt x="694692" y="2127153"/>
                </a:lnTo>
                <a:lnTo>
                  <a:pt x="693106" y="2134424"/>
                </a:lnTo>
                <a:lnTo>
                  <a:pt x="690885" y="2141062"/>
                </a:lnTo>
                <a:lnTo>
                  <a:pt x="688347" y="2148016"/>
                </a:lnTo>
                <a:lnTo>
                  <a:pt x="685175" y="2154971"/>
                </a:lnTo>
                <a:lnTo>
                  <a:pt x="681685" y="2161293"/>
                </a:lnTo>
                <a:lnTo>
                  <a:pt x="677878" y="2167931"/>
                </a:lnTo>
                <a:lnTo>
                  <a:pt x="673120" y="2173938"/>
                </a:lnTo>
                <a:lnTo>
                  <a:pt x="668678" y="2179944"/>
                </a:lnTo>
                <a:lnTo>
                  <a:pt x="663285" y="2185634"/>
                </a:lnTo>
                <a:lnTo>
                  <a:pt x="657892" y="2191640"/>
                </a:lnTo>
                <a:lnTo>
                  <a:pt x="651864" y="2197014"/>
                </a:lnTo>
                <a:lnTo>
                  <a:pt x="645836" y="2202388"/>
                </a:lnTo>
                <a:lnTo>
                  <a:pt x="639174" y="2207129"/>
                </a:lnTo>
                <a:lnTo>
                  <a:pt x="632512" y="2211871"/>
                </a:lnTo>
                <a:lnTo>
                  <a:pt x="625215" y="2216613"/>
                </a:lnTo>
                <a:lnTo>
                  <a:pt x="617919" y="2220722"/>
                </a:lnTo>
                <a:lnTo>
                  <a:pt x="609988" y="2224832"/>
                </a:lnTo>
                <a:lnTo>
                  <a:pt x="601739" y="2228625"/>
                </a:lnTo>
                <a:lnTo>
                  <a:pt x="593491" y="2232102"/>
                </a:lnTo>
                <a:lnTo>
                  <a:pt x="585243" y="2234947"/>
                </a:lnTo>
                <a:lnTo>
                  <a:pt x="576360" y="2238108"/>
                </a:lnTo>
                <a:lnTo>
                  <a:pt x="567160" y="2240637"/>
                </a:lnTo>
                <a:lnTo>
                  <a:pt x="557959" y="2242850"/>
                </a:lnTo>
                <a:lnTo>
                  <a:pt x="548759" y="2244747"/>
                </a:lnTo>
                <a:lnTo>
                  <a:pt x="539242" y="2246327"/>
                </a:lnTo>
                <a:lnTo>
                  <a:pt x="529407" y="2247908"/>
                </a:lnTo>
                <a:lnTo>
                  <a:pt x="519573" y="2248856"/>
                </a:lnTo>
                <a:lnTo>
                  <a:pt x="509421" y="2249488"/>
                </a:lnTo>
                <a:lnTo>
                  <a:pt x="499269" y="2249488"/>
                </a:lnTo>
                <a:lnTo>
                  <a:pt x="489434" y="2249488"/>
                </a:lnTo>
                <a:lnTo>
                  <a:pt x="479283" y="2248856"/>
                </a:lnTo>
                <a:lnTo>
                  <a:pt x="469131" y="2247908"/>
                </a:lnTo>
                <a:lnTo>
                  <a:pt x="459613" y="2246327"/>
                </a:lnTo>
                <a:lnTo>
                  <a:pt x="449779" y="2244747"/>
                </a:lnTo>
                <a:lnTo>
                  <a:pt x="440261" y="2242850"/>
                </a:lnTo>
                <a:lnTo>
                  <a:pt x="431378" y="2240637"/>
                </a:lnTo>
                <a:lnTo>
                  <a:pt x="422496" y="2238108"/>
                </a:lnTo>
                <a:lnTo>
                  <a:pt x="413613" y="2234947"/>
                </a:lnTo>
                <a:lnTo>
                  <a:pt x="405047" y="2232102"/>
                </a:lnTo>
                <a:lnTo>
                  <a:pt x="396799" y="2228625"/>
                </a:lnTo>
                <a:lnTo>
                  <a:pt x="388868" y="2224832"/>
                </a:lnTo>
                <a:lnTo>
                  <a:pt x="380936" y="2220722"/>
                </a:lnTo>
                <a:lnTo>
                  <a:pt x="373640" y="2216613"/>
                </a:lnTo>
                <a:lnTo>
                  <a:pt x="366343" y="2211871"/>
                </a:lnTo>
                <a:lnTo>
                  <a:pt x="359681" y="2207129"/>
                </a:lnTo>
                <a:lnTo>
                  <a:pt x="353019" y="2202388"/>
                </a:lnTo>
                <a:lnTo>
                  <a:pt x="346674" y="2197014"/>
                </a:lnTo>
                <a:lnTo>
                  <a:pt x="340963" y="2191640"/>
                </a:lnTo>
                <a:lnTo>
                  <a:pt x="335253" y="2185634"/>
                </a:lnTo>
                <a:lnTo>
                  <a:pt x="330177" y="2179944"/>
                </a:lnTo>
                <a:lnTo>
                  <a:pt x="325418" y="2173938"/>
                </a:lnTo>
                <a:lnTo>
                  <a:pt x="320977" y="2167931"/>
                </a:lnTo>
                <a:lnTo>
                  <a:pt x="317170" y="2161293"/>
                </a:lnTo>
                <a:lnTo>
                  <a:pt x="313680" y="2154971"/>
                </a:lnTo>
                <a:lnTo>
                  <a:pt x="310508" y="2148016"/>
                </a:lnTo>
                <a:lnTo>
                  <a:pt x="307653" y="2141062"/>
                </a:lnTo>
                <a:lnTo>
                  <a:pt x="305749" y="2134424"/>
                </a:lnTo>
                <a:lnTo>
                  <a:pt x="303846" y="2127153"/>
                </a:lnTo>
                <a:lnTo>
                  <a:pt x="302577" y="2120199"/>
                </a:lnTo>
                <a:lnTo>
                  <a:pt x="301942" y="2112612"/>
                </a:lnTo>
                <a:lnTo>
                  <a:pt x="301625" y="2105025"/>
                </a:lnTo>
                <a:close/>
                <a:moveTo>
                  <a:pt x="270541" y="1946275"/>
                </a:moveTo>
                <a:lnTo>
                  <a:pt x="729267" y="1946275"/>
                </a:lnTo>
                <a:lnTo>
                  <a:pt x="734985" y="1946592"/>
                </a:lnTo>
                <a:lnTo>
                  <a:pt x="740385" y="1947225"/>
                </a:lnTo>
                <a:lnTo>
                  <a:pt x="745468" y="1948808"/>
                </a:lnTo>
                <a:lnTo>
                  <a:pt x="750869" y="1950391"/>
                </a:lnTo>
                <a:lnTo>
                  <a:pt x="755316" y="1952607"/>
                </a:lnTo>
                <a:lnTo>
                  <a:pt x="760081" y="1955773"/>
                </a:lnTo>
                <a:lnTo>
                  <a:pt x="764211" y="1958939"/>
                </a:lnTo>
                <a:lnTo>
                  <a:pt x="768023" y="1962422"/>
                </a:lnTo>
                <a:lnTo>
                  <a:pt x="771836" y="1966537"/>
                </a:lnTo>
                <a:lnTo>
                  <a:pt x="774695" y="1970653"/>
                </a:lnTo>
                <a:lnTo>
                  <a:pt x="777554" y="1975085"/>
                </a:lnTo>
                <a:lnTo>
                  <a:pt x="779777" y="1980151"/>
                </a:lnTo>
                <a:lnTo>
                  <a:pt x="781684" y="1985216"/>
                </a:lnTo>
                <a:lnTo>
                  <a:pt x="783272" y="1990599"/>
                </a:lnTo>
                <a:lnTo>
                  <a:pt x="783907" y="1995981"/>
                </a:lnTo>
                <a:lnTo>
                  <a:pt x="784225" y="2001996"/>
                </a:lnTo>
                <a:lnTo>
                  <a:pt x="783907" y="2007378"/>
                </a:lnTo>
                <a:lnTo>
                  <a:pt x="783272" y="2013077"/>
                </a:lnTo>
                <a:lnTo>
                  <a:pt x="781684" y="2018459"/>
                </a:lnTo>
                <a:lnTo>
                  <a:pt x="779777" y="2023525"/>
                </a:lnTo>
                <a:lnTo>
                  <a:pt x="777554" y="2028590"/>
                </a:lnTo>
                <a:lnTo>
                  <a:pt x="774695" y="2033022"/>
                </a:lnTo>
                <a:lnTo>
                  <a:pt x="771836" y="2037455"/>
                </a:lnTo>
                <a:lnTo>
                  <a:pt x="768023" y="2041254"/>
                </a:lnTo>
                <a:lnTo>
                  <a:pt x="764211" y="2044736"/>
                </a:lnTo>
                <a:lnTo>
                  <a:pt x="760081" y="2048219"/>
                </a:lnTo>
                <a:lnTo>
                  <a:pt x="755316" y="2050752"/>
                </a:lnTo>
                <a:lnTo>
                  <a:pt x="750869" y="2053285"/>
                </a:lnTo>
                <a:lnTo>
                  <a:pt x="745468" y="2054867"/>
                </a:lnTo>
                <a:lnTo>
                  <a:pt x="740385" y="2056450"/>
                </a:lnTo>
                <a:lnTo>
                  <a:pt x="734985" y="2057084"/>
                </a:lnTo>
                <a:lnTo>
                  <a:pt x="729267" y="2057400"/>
                </a:lnTo>
                <a:lnTo>
                  <a:pt x="270541" y="2057400"/>
                </a:lnTo>
                <a:lnTo>
                  <a:pt x="264822" y="2057084"/>
                </a:lnTo>
                <a:lnTo>
                  <a:pt x="259739" y="2056450"/>
                </a:lnTo>
                <a:lnTo>
                  <a:pt x="254657" y="2054867"/>
                </a:lnTo>
                <a:lnTo>
                  <a:pt x="249256" y="2053285"/>
                </a:lnTo>
                <a:lnTo>
                  <a:pt x="244491" y="2050752"/>
                </a:lnTo>
                <a:lnTo>
                  <a:pt x="240043" y="2048219"/>
                </a:lnTo>
                <a:lnTo>
                  <a:pt x="235914" y="2044736"/>
                </a:lnTo>
                <a:lnTo>
                  <a:pt x="232102" y="2041254"/>
                </a:lnTo>
                <a:lnTo>
                  <a:pt x="228289" y="2037455"/>
                </a:lnTo>
                <a:lnTo>
                  <a:pt x="225113" y="2033022"/>
                </a:lnTo>
                <a:lnTo>
                  <a:pt x="222571" y="2028590"/>
                </a:lnTo>
                <a:lnTo>
                  <a:pt x="220347" y="2023525"/>
                </a:lnTo>
                <a:lnTo>
                  <a:pt x="218124" y="2018459"/>
                </a:lnTo>
                <a:lnTo>
                  <a:pt x="216853" y="2013077"/>
                </a:lnTo>
                <a:lnTo>
                  <a:pt x="215900" y="2007378"/>
                </a:lnTo>
                <a:lnTo>
                  <a:pt x="215900" y="2001996"/>
                </a:lnTo>
                <a:lnTo>
                  <a:pt x="215900" y="1995981"/>
                </a:lnTo>
                <a:lnTo>
                  <a:pt x="216853" y="1990599"/>
                </a:lnTo>
                <a:lnTo>
                  <a:pt x="218124" y="1985216"/>
                </a:lnTo>
                <a:lnTo>
                  <a:pt x="220347" y="1980151"/>
                </a:lnTo>
                <a:lnTo>
                  <a:pt x="222571" y="1975085"/>
                </a:lnTo>
                <a:lnTo>
                  <a:pt x="225113" y="1970653"/>
                </a:lnTo>
                <a:lnTo>
                  <a:pt x="228289" y="1966537"/>
                </a:lnTo>
                <a:lnTo>
                  <a:pt x="232102" y="1962422"/>
                </a:lnTo>
                <a:lnTo>
                  <a:pt x="235914" y="1958939"/>
                </a:lnTo>
                <a:lnTo>
                  <a:pt x="240043" y="1955773"/>
                </a:lnTo>
                <a:lnTo>
                  <a:pt x="244491" y="1952607"/>
                </a:lnTo>
                <a:lnTo>
                  <a:pt x="249256" y="1950391"/>
                </a:lnTo>
                <a:lnTo>
                  <a:pt x="254657" y="1948808"/>
                </a:lnTo>
                <a:lnTo>
                  <a:pt x="259739" y="1947225"/>
                </a:lnTo>
                <a:lnTo>
                  <a:pt x="264822" y="1946592"/>
                </a:lnTo>
                <a:lnTo>
                  <a:pt x="270541" y="1946275"/>
                </a:lnTo>
                <a:close/>
                <a:moveTo>
                  <a:pt x="270541" y="1798637"/>
                </a:moveTo>
                <a:lnTo>
                  <a:pt x="729267" y="1798637"/>
                </a:lnTo>
                <a:lnTo>
                  <a:pt x="734985" y="1798953"/>
                </a:lnTo>
                <a:lnTo>
                  <a:pt x="740385" y="1799584"/>
                </a:lnTo>
                <a:lnTo>
                  <a:pt x="745468" y="1800847"/>
                </a:lnTo>
                <a:lnTo>
                  <a:pt x="750869" y="1803057"/>
                </a:lnTo>
                <a:lnTo>
                  <a:pt x="755316" y="1805267"/>
                </a:lnTo>
                <a:lnTo>
                  <a:pt x="760081" y="1808108"/>
                </a:lnTo>
                <a:lnTo>
                  <a:pt x="764211" y="1811265"/>
                </a:lnTo>
                <a:lnTo>
                  <a:pt x="768023" y="1815053"/>
                </a:lnTo>
                <a:lnTo>
                  <a:pt x="771836" y="1818842"/>
                </a:lnTo>
                <a:lnTo>
                  <a:pt x="774695" y="1822946"/>
                </a:lnTo>
                <a:lnTo>
                  <a:pt x="777554" y="1827681"/>
                </a:lnTo>
                <a:lnTo>
                  <a:pt x="779777" y="1832417"/>
                </a:lnTo>
                <a:lnTo>
                  <a:pt x="781684" y="1837784"/>
                </a:lnTo>
                <a:lnTo>
                  <a:pt x="783272" y="1842835"/>
                </a:lnTo>
                <a:lnTo>
                  <a:pt x="783907" y="1848517"/>
                </a:lnTo>
                <a:lnTo>
                  <a:pt x="784225" y="1854200"/>
                </a:lnTo>
                <a:lnTo>
                  <a:pt x="783907" y="1859882"/>
                </a:lnTo>
                <a:lnTo>
                  <a:pt x="783272" y="1865249"/>
                </a:lnTo>
                <a:lnTo>
                  <a:pt x="781684" y="1870616"/>
                </a:lnTo>
                <a:lnTo>
                  <a:pt x="779777" y="1875667"/>
                </a:lnTo>
                <a:lnTo>
                  <a:pt x="777554" y="1880403"/>
                </a:lnTo>
                <a:lnTo>
                  <a:pt x="774695" y="1885138"/>
                </a:lnTo>
                <a:lnTo>
                  <a:pt x="771836" y="1889558"/>
                </a:lnTo>
                <a:lnTo>
                  <a:pt x="768023" y="1893346"/>
                </a:lnTo>
                <a:lnTo>
                  <a:pt x="764211" y="1897134"/>
                </a:lnTo>
                <a:lnTo>
                  <a:pt x="760081" y="1900291"/>
                </a:lnTo>
                <a:lnTo>
                  <a:pt x="755316" y="1902817"/>
                </a:lnTo>
                <a:lnTo>
                  <a:pt x="750869" y="1905027"/>
                </a:lnTo>
                <a:lnTo>
                  <a:pt x="745468" y="1907237"/>
                </a:lnTo>
                <a:lnTo>
                  <a:pt x="740385" y="1908499"/>
                </a:lnTo>
                <a:lnTo>
                  <a:pt x="734985" y="1909447"/>
                </a:lnTo>
                <a:lnTo>
                  <a:pt x="729267" y="1909762"/>
                </a:lnTo>
                <a:lnTo>
                  <a:pt x="270541" y="1909762"/>
                </a:lnTo>
                <a:lnTo>
                  <a:pt x="264822" y="1909447"/>
                </a:lnTo>
                <a:lnTo>
                  <a:pt x="259739" y="1908499"/>
                </a:lnTo>
                <a:lnTo>
                  <a:pt x="254657" y="1907237"/>
                </a:lnTo>
                <a:lnTo>
                  <a:pt x="249256" y="1905027"/>
                </a:lnTo>
                <a:lnTo>
                  <a:pt x="244491" y="1902817"/>
                </a:lnTo>
                <a:lnTo>
                  <a:pt x="240043" y="1900291"/>
                </a:lnTo>
                <a:lnTo>
                  <a:pt x="235914" y="1897134"/>
                </a:lnTo>
                <a:lnTo>
                  <a:pt x="232102" y="1893346"/>
                </a:lnTo>
                <a:lnTo>
                  <a:pt x="228289" y="1889558"/>
                </a:lnTo>
                <a:lnTo>
                  <a:pt x="225113" y="1885138"/>
                </a:lnTo>
                <a:lnTo>
                  <a:pt x="222571" y="1880403"/>
                </a:lnTo>
                <a:lnTo>
                  <a:pt x="220347" y="1875667"/>
                </a:lnTo>
                <a:lnTo>
                  <a:pt x="218124" y="1870616"/>
                </a:lnTo>
                <a:lnTo>
                  <a:pt x="216853" y="1865249"/>
                </a:lnTo>
                <a:lnTo>
                  <a:pt x="215900" y="1859882"/>
                </a:lnTo>
                <a:lnTo>
                  <a:pt x="215900" y="1854200"/>
                </a:lnTo>
                <a:lnTo>
                  <a:pt x="215900" y="1848517"/>
                </a:lnTo>
                <a:lnTo>
                  <a:pt x="216853" y="1842835"/>
                </a:lnTo>
                <a:lnTo>
                  <a:pt x="218124" y="1837784"/>
                </a:lnTo>
                <a:lnTo>
                  <a:pt x="220347" y="1832417"/>
                </a:lnTo>
                <a:lnTo>
                  <a:pt x="222571" y="1827681"/>
                </a:lnTo>
                <a:lnTo>
                  <a:pt x="225113" y="1822946"/>
                </a:lnTo>
                <a:lnTo>
                  <a:pt x="228289" y="1818842"/>
                </a:lnTo>
                <a:lnTo>
                  <a:pt x="232102" y="1815053"/>
                </a:lnTo>
                <a:lnTo>
                  <a:pt x="235914" y="1811265"/>
                </a:lnTo>
                <a:lnTo>
                  <a:pt x="240043" y="1808108"/>
                </a:lnTo>
                <a:lnTo>
                  <a:pt x="244491" y="1805267"/>
                </a:lnTo>
                <a:lnTo>
                  <a:pt x="249256" y="1803057"/>
                </a:lnTo>
                <a:lnTo>
                  <a:pt x="254657" y="1800847"/>
                </a:lnTo>
                <a:lnTo>
                  <a:pt x="259739" y="1799584"/>
                </a:lnTo>
                <a:lnTo>
                  <a:pt x="264822" y="1798953"/>
                </a:lnTo>
                <a:lnTo>
                  <a:pt x="270541" y="1798637"/>
                </a:lnTo>
                <a:close/>
                <a:moveTo>
                  <a:pt x="105728" y="1404937"/>
                </a:moveTo>
                <a:lnTo>
                  <a:pt x="893128" y="1404937"/>
                </a:lnTo>
                <a:lnTo>
                  <a:pt x="893763" y="1441633"/>
                </a:lnTo>
                <a:lnTo>
                  <a:pt x="893763" y="1480542"/>
                </a:lnTo>
                <a:lnTo>
                  <a:pt x="893763" y="1490349"/>
                </a:lnTo>
                <a:lnTo>
                  <a:pt x="893445" y="1500155"/>
                </a:lnTo>
                <a:lnTo>
                  <a:pt x="892810" y="1509962"/>
                </a:lnTo>
                <a:lnTo>
                  <a:pt x="892175" y="1519452"/>
                </a:lnTo>
                <a:lnTo>
                  <a:pt x="890904" y="1528942"/>
                </a:lnTo>
                <a:lnTo>
                  <a:pt x="889634" y="1538432"/>
                </a:lnTo>
                <a:lnTo>
                  <a:pt x="888363" y="1547923"/>
                </a:lnTo>
                <a:lnTo>
                  <a:pt x="886458" y="1557096"/>
                </a:lnTo>
                <a:lnTo>
                  <a:pt x="884552" y="1566587"/>
                </a:lnTo>
                <a:lnTo>
                  <a:pt x="882328" y="1575444"/>
                </a:lnTo>
                <a:lnTo>
                  <a:pt x="880105" y="1584618"/>
                </a:lnTo>
                <a:lnTo>
                  <a:pt x="877564" y="1593792"/>
                </a:lnTo>
                <a:lnTo>
                  <a:pt x="874705" y="1602649"/>
                </a:lnTo>
                <a:lnTo>
                  <a:pt x="871847" y="1611190"/>
                </a:lnTo>
                <a:lnTo>
                  <a:pt x="868670" y="1620048"/>
                </a:lnTo>
                <a:lnTo>
                  <a:pt x="865494" y="1628589"/>
                </a:lnTo>
                <a:lnTo>
                  <a:pt x="861683" y="1637130"/>
                </a:lnTo>
                <a:lnTo>
                  <a:pt x="858189" y="1645355"/>
                </a:lnTo>
                <a:lnTo>
                  <a:pt x="854059" y="1653896"/>
                </a:lnTo>
                <a:lnTo>
                  <a:pt x="849930" y="1662121"/>
                </a:lnTo>
                <a:lnTo>
                  <a:pt x="845801" y="1670029"/>
                </a:lnTo>
                <a:lnTo>
                  <a:pt x="841354" y="1677938"/>
                </a:lnTo>
                <a:lnTo>
                  <a:pt x="836590" y="1686163"/>
                </a:lnTo>
                <a:lnTo>
                  <a:pt x="831826" y="1693439"/>
                </a:lnTo>
                <a:lnTo>
                  <a:pt x="826743" y="1701347"/>
                </a:lnTo>
                <a:lnTo>
                  <a:pt x="821661" y="1708939"/>
                </a:lnTo>
                <a:lnTo>
                  <a:pt x="815944" y="1716215"/>
                </a:lnTo>
                <a:lnTo>
                  <a:pt x="810862" y="1723491"/>
                </a:lnTo>
                <a:lnTo>
                  <a:pt x="804827" y="1730767"/>
                </a:lnTo>
                <a:lnTo>
                  <a:pt x="799110" y="1737410"/>
                </a:lnTo>
                <a:lnTo>
                  <a:pt x="793075" y="1744369"/>
                </a:lnTo>
                <a:lnTo>
                  <a:pt x="787040" y="1751012"/>
                </a:lnTo>
                <a:lnTo>
                  <a:pt x="211498" y="1751012"/>
                </a:lnTo>
                <a:lnTo>
                  <a:pt x="205463" y="1744369"/>
                </a:lnTo>
                <a:lnTo>
                  <a:pt x="199428" y="1737410"/>
                </a:lnTo>
                <a:lnTo>
                  <a:pt x="193711" y="1730767"/>
                </a:lnTo>
                <a:lnTo>
                  <a:pt x="187994" y="1723491"/>
                </a:lnTo>
                <a:lnTo>
                  <a:pt x="182276" y="1716215"/>
                </a:lnTo>
                <a:lnTo>
                  <a:pt x="177194" y="1708939"/>
                </a:lnTo>
                <a:lnTo>
                  <a:pt x="172112" y="1701347"/>
                </a:lnTo>
                <a:lnTo>
                  <a:pt x="167030" y="1693439"/>
                </a:lnTo>
                <a:lnTo>
                  <a:pt x="162266" y="1686163"/>
                </a:lnTo>
                <a:lnTo>
                  <a:pt x="157501" y="1677938"/>
                </a:lnTo>
                <a:lnTo>
                  <a:pt x="153054" y="1670029"/>
                </a:lnTo>
                <a:lnTo>
                  <a:pt x="148925" y="1662121"/>
                </a:lnTo>
                <a:lnTo>
                  <a:pt x="144479" y="1653896"/>
                </a:lnTo>
                <a:lnTo>
                  <a:pt x="140667" y="1645355"/>
                </a:lnTo>
                <a:lnTo>
                  <a:pt x="137173" y="1637130"/>
                </a:lnTo>
                <a:lnTo>
                  <a:pt x="133362" y="1628589"/>
                </a:lnTo>
                <a:lnTo>
                  <a:pt x="130185" y="1620048"/>
                </a:lnTo>
                <a:lnTo>
                  <a:pt x="127009" y="1611190"/>
                </a:lnTo>
                <a:lnTo>
                  <a:pt x="124150" y="1602649"/>
                </a:lnTo>
                <a:lnTo>
                  <a:pt x="120974" y="1593792"/>
                </a:lnTo>
                <a:lnTo>
                  <a:pt x="118751" y="1584618"/>
                </a:lnTo>
                <a:lnTo>
                  <a:pt x="116210" y="1575444"/>
                </a:lnTo>
                <a:lnTo>
                  <a:pt x="114304" y="1566587"/>
                </a:lnTo>
                <a:lnTo>
                  <a:pt x="112398" y="1557096"/>
                </a:lnTo>
                <a:lnTo>
                  <a:pt x="110492" y="1547923"/>
                </a:lnTo>
                <a:lnTo>
                  <a:pt x="108904" y="1538432"/>
                </a:lnTo>
                <a:lnTo>
                  <a:pt x="107634" y="1528942"/>
                </a:lnTo>
                <a:lnTo>
                  <a:pt x="106681" y="1519452"/>
                </a:lnTo>
                <a:lnTo>
                  <a:pt x="106046" y="1509962"/>
                </a:lnTo>
                <a:lnTo>
                  <a:pt x="105410" y="1500155"/>
                </a:lnTo>
                <a:lnTo>
                  <a:pt x="105093" y="1490349"/>
                </a:lnTo>
                <a:lnTo>
                  <a:pt x="104775" y="1480542"/>
                </a:lnTo>
                <a:lnTo>
                  <a:pt x="105093" y="1441633"/>
                </a:lnTo>
                <a:lnTo>
                  <a:pt x="105728" y="1404937"/>
                </a:lnTo>
                <a:close/>
                <a:moveTo>
                  <a:pt x="300928" y="1209675"/>
                </a:moveTo>
                <a:lnTo>
                  <a:pt x="302839" y="1209994"/>
                </a:lnTo>
                <a:lnTo>
                  <a:pt x="305069" y="1210312"/>
                </a:lnTo>
                <a:lnTo>
                  <a:pt x="306981" y="1210950"/>
                </a:lnTo>
                <a:lnTo>
                  <a:pt x="308574" y="1211907"/>
                </a:lnTo>
                <a:lnTo>
                  <a:pt x="310485" y="1212863"/>
                </a:lnTo>
                <a:lnTo>
                  <a:pt x="312078" y="1213820"/>
                </a:lnTo>
                <a:lnTo>
                  <a:pt x="313990" y="1215733"/>
                </a:lnTo>
                <a:lnTo>
                  <a:pt x="315264" y="1217009"/>
                </a:lnTo>
                <a:lnTo>
                  <a:pt x="316220" y="1218603"/>
                </a:lnTo>
                <a:lnTo>
                  <a:pt x="317176" y="1220516"/>
                </a:lnTo>
                <a:lnTo>
                  <a:pt x="318131" y="1222430"/>
                </a:lnTo>
                <a:lnTo>
                  <a:pt x="318768" y="1224343"/>
                </a:lnTo>
                <a:lnTo>
                  <a:pt x="319087" y="1226894"/>
                </a:lnTo>
                <a:lnTo>
                  <a:pt x="319087" y="1229126"/>
                </a:lnTo>
                <a:lnTo>
                  <a:pt x="319087" y="1333716"/>
                </a:lnTo>
                <a:lnTo>
                  <a:pt x="319087" y="1335948"/>
                </a:lnTo>
                <a:lnTo>
                  <a:pt x="318768" y="1338180"/>
                </a:lnTo>
                <a:lnTo>
                  <a:pt x="318131" y="1340413"/>
                </a:lnTo>
                <a:lnTo>
                  <a:pt x="317494" y="1342645"/>
                </a:lnTo>
                <a:lnTo>
                  <a:pt x="316538" y="1344877"/>
                </a:lnTo>
                <a:lnTo>
                  <a:pt x="315264" y="1346790"/>
                </a:lnTo>
                <a:lnTo>
                  <a:pt x="313990" y="1348703"/>
                </a:lnTo>
                <a:lnTo>
                  <a:pt x="312078" y="1350298"/>
                </a:lnTo>
                <a:lnTo>
                  <a:pt x="310485" y="1351573"/>
                </a:lnTo>
                <a:lnTo>
                  <a:pt x="308892" y="1352849"/>
                </a:lnTo>
                <a:lnTo>
                  <a:pt x="306981" y="1354124"/>
                </a:lnTo>
                <a:lnTo>
                  <a:pt x="305069" y="1355081"/>
                </a:lnTo>
                <a:lnTo>
                  <a:pt x="302839" y="1356037"/>
                </a:lnTo>
                <a:lnTo>
                  <a:pt x="300291" y="1356675"/>
                </a:lnTo>
                <a:lnTo>
                  <a:pt x="298061" y="1356994"/>
                </a:lnTo>
                <a:lnTo>
                  <a:pt x="295831" y="1357313"/>
                </a:lnTo>
                <a:lnTo>
                  <a:pt x="155018" y="1357313"/>
                </a:lnTo>
                <a:lnTo>
                  <a:pt x="152788" y="1356994"/>
                </a:lnTo>
                <a:lnTo>
                  <a:pt x="150558" y="1356675"/>
                </a:lnTo>
                <a:lnTo>
                  <a:pt x="148328" y="1356037"/>
                </a:lnTo>
                <a:lnTo>
                  <a:pt x="145780" y="1355081"/>
                </a:lnTo>
                <a:lnTo>
                  <a:pt x="143868" y="1354124"/>
                </a:lnTo>
                <a:lnTo>
                  <a:pt x="141957" y="1352849"/>
                </a:lnTo>
                <a:lnTo>
                  <a:pt x="140364" y="1351573"/>
                </a:lnTo>
                <a:lnTo>
                  <a:pt x="138771" y="1350298"/>
                </a:lnTo>
                <a:lnTo>
                  <a:pt x="137178" y="1348703"/>
                </a:lnTo>
                <a:lnTo>
                  <a:pt x="135904" y="1346790"/>
                </a:lnTo>
                <a:lnTo>
                  <a:pt x="134311" y="1344877"/>
                </a:lnTo>
                <a:lnTo>
                  <a:pt x="133355" y="1342645"/>
                </a:lnTo>
                <a:lnTo>
                  <a:pt x="132718" y="1340413"/>
                </a:lnTo>
                <a:lnTo>
                  <a:pt x="132081" y="1338180"/>
                </a:lnTo>
                <a:lnTo>
                  <a:pt x="131762" y="1335948"/>
                </a:lnTo>
                <a:lnTo>
                  <a:pt x="131762" y="1333716"/>
                </a:lnTo>
                <a:lnTo>
                  <a:pt x="131762" y="1268347"/>
                </a:lnTo>
                <a:lnTo>
                  <a:pt x="131762" y="1266115"/>
                </a:lnTo>
                <a:lnTo>
                  <a:pt x="132081" y="1263564"/>
                </a:lnTo>
                <a:lnTo>
                  <a:pt x="132718" y="1261013"/>
                </a:lnTo>
                <a:lnTo>
                  <a:pt x="133355" y="1258462"/>
                </a:lnTo>
                <a:lnTo>
                  <a:pt x="134311" y="1256549"/>
                </a:lnTo>
                <a:lnTo>
                  <a:pt x="135585" y="1254317"/>
                </a:lnTo>
                <a:lnTo>
                  <a:pt x="136859" y="1252404"/>
                </a:lnTo>
                <a:lnTo>
                  <a:pt x="138134" y="1250490"/>
                </a:lnTo>
                <a:lnTo>
                  <a:pt x="139726" y="1248258"/>
                </a:lnTo>
                <a:lnTo>
                  <a:pt x="141638" y="1246664"/>
                </a:lnTo>
                <a:lnTo>
                  <a:pt x="143231" y="1245070"/>
                </a:lnTo>
                <a:lnTo>
                  <a:pt x="145461" y="1243794"/>
                </a:lnTo>
                <a:lnTo>
                  <a:pt x="147691" y="1242837"/>
                </a:lnTo>
                <a:lnTo>
                  <a:pt x="149921" y="1241562"/>
                </a:lnTo>
                <a:lnTo>
                  <a:pt x="152151" y="1240924"/>
                </a:lnTo>
                <a:lnTo>
                  <a:pt x="154700" y="1240287"/>
                </a:lnTo>
                <a:lnTo>
                  <a:pt x="296149" y="1210312"/>
                </a:lnTo>
                <a:lnTo>
                  <a:pt x="298379" y="1209994"/>
                </a:lnTo>
                <a:lnTo>
                  <a:pt x="300928" y="1209675"/>
                </a:lnTo>
                <a:close/>
                <a:moveTo>
                  <a:pt x="766987" y="1117600"/>
                </a:moveTo>
                <a:lnTo>
                  <a:pt x="770787" y="1117600"/>
                </a:lnTo>
                <a:lnTo>
                  <a:pt x="774269" y="1117600"/>
                </a:lnTo>
                <a:lnTo>
                  <a:pt x="777435" y="1118235"/>
                </a:lnTo>
                <a:lnTo>
                  <a:pt x="780601" y="1118870"/>
                </a:lnTo>
                <a:lnTo>
                  <a:pt x="784084" y="1119822"/>
                </a:lnTo>
                <a:lnTo>
                  <a:pt x="787250" y="1121727"/>
                </a:lnTo>
                <a:lnTo>
                  <a:pt x="790099" y="1123315"/>
                </a:lnTo>
                <a:lnTo>
                  <a:pt x="792632" y="1125220"/>
                </a:lnTo>
                <a:lnTo>
                  <a:pt x="795482" y="1127442"/>
                </a:lnTo>
                <a:lnTo>
                  <a:pt x="797698" y="1129665"/>
                </a:lnTo>
                <a:lnTo>
                  <a:pt x="799914" y="1132205"/>
                </a:lnTo>
                <a:lnTo>
                  <a:pt x="801497" y="1135380"/>
                </a:lnTo>
                <a:lnTo>
                  <a:pt x="803080" y="1138555"/>
                </a:lnTo>
                <a:lnTo>
                  <a:pt x="804346" y="1141730"/>
                </a:lnTo>
                <a:lnTo>
                  <a:pt x="805296" y="1145540"/>
                </a:lnTo>
                <a:lnTo>
                  <a:pt x="845505" y="1323023"/>
                </a:lnTo>
                <a:lnTo>
                  <a:pt x="846138" y="1326198"/>
                </a:lnTo>
                <a:lnTo>
                  <a:pt x="846138" y="1329373"/>
                </a:lnTo>
                <a:lnTo>
                  <a:pt x="845821" y="1332865"/>
                </a:lnTo>
                <a:lnTo>
                  <a:pt x="845505" y="1335723"/>
                </a:lnTo>
                <a:lnTo>
                  <a:pt x="844555" y="1338580"/>
                </a:lnTo>
                <a:lnTo>
                  <a:pt x="843289" y="1341438"/>
                </a:lnTo>
                <a:lnTo>
                  <a:pt x="842022" y="1344295"/>
                </a:lnTo>
                <a:lnTo>
                  <a:pt x="839806" y="1346518"/>
                </a:lnTo>
                <a:lnTo>
                  <a:pt x="837906" y="1348740"/>
                </a:lnTo>
                <a:lnTo>
                  <a:pt x="835690" y="1350963"/>
                </a:lnTo>
                <a:lnTo>
                  <a:pt x="833474" y="1352550"/>
                </a:lnTo>
                <a:lnTo>
                  <a:pt x="830624" y="1354138"/>
                </a:lnTo>
                <a:lnTo>
                  <a:pt x="827775" y="1355408"/>
                </a:lnTo>
                <a:lnTo>
                  <a:pt x="824609" y="1356360"/>
                </a:lnTo>
                <a:lnTo>
                  <a:pt x="821443" y="1356995"/>
                </a:lnTo>
                <a:lnTo>
                  <a:pt x="818277" y="1357313"/>
                </a:lnTo>
                <a:lnTo>
                  <a:pt x="697018" y="1357313"/>
                </a:lnTo>
                <a:lnTo>
                  <a:pt x="693219" y="1356995"/>
                </a:lnTo>
                <a:lnTo>
                  <a:pt x="689736" y="1356678"/>
                </a:lnTo>
                <a:lnTo>
                  <a:pt x="685937" y="1355408"/>
                </a:lnTo>
                <a:lnTo>
                  <a:pt x="682454" y="1354455"/>
                </a:lnTo>
                <a:lnTo>
                  <a:pt x="678972" y="1353185"/>
                </a:lnTo>
                <a:lnTo>
                  <a:pt x="675489" y="1351598"/>
                </a:lnTo>
                <a:lnTo>
                  <a:pt x="672640" y="1349693"/>
                </a:lnTo>
                <a:lnTo>
                  <a:pt x="669790" y="1347470"/>
                </a:lnTo>
                <a:lnTo>
                  <a:pt x="667258" y="1345248"/>
                </a:lnTo>
                <a:lnTo>
                  <a:pt x="664408" y="1342390"/>
                </a:lnTo>
                <a:lnTo>
                  <a:pt x="662192" y="1339533"/>
                </a:lnTo>
                <a:lnTo>
                  <a:pt x="659976" y="1336675"/>
                </a:lnTo>
                <a:lnTo>
                  <a:pt x="658393" y="1333500"/>
                </a:lnTo>
                <a:lnTo>
                  <a:pt x="656810" y="1330008"/>
                </a:lnTo>
                <a:lnTo>
                  <a:pt x="655543" y="1326515"/>
                </a:lnTo>
                <a:lnTo>
                  <a:pt x="654593" y="1323023"/>
                </a:lnTo>
                <a:lnTo>
                  <a:pt x="622933" y="1183957"/>
                </a:lnTo>
                <a:lnTo>
                  <a:pt x="622617" y="1180465"/>
                </a:lnTo>
                <a:lnTo>
                  <a:pt x="622300" y="1176655"/>
                </a:lnTo>
                <a:lnTo>
                  <a:pt x="622300" y="1173480"/>
                </a:lnTo>
                <a:lnTo>
                  <a:pt x="622933" y="1169987"/>
                </a:lnTo>
                <a:lnTo>
                  <a:pt x="623566" y="1166495"/>
                </a:lnTo>
                <a:lnTo>
                  <a:pt x="624516" y="1163320"/>
                </a:lnTo>
                <a:lnTo>
                  <a:pt x="625783" y="1160462"/>
                </a:lnTo>
                <a:lnTo>
                  <a:pt x="627682" y="1157605"/>
                </a:lnTo>
                <a:lnTo>
                  <a:pt x="629265" y="1154747"/>
                </a:lnTo>
                <a:lnTo>
                  <a:pt x="631798" y="1152207"/>
                </a:lnTo>
                <a:lnTo>
                  <a:pt x="634331" y="1149985"/>
                </a:lnTo>
                <a:lnTo>
                  <a:pt x="636864" y="1148080"/>
                </a:lnTo>
                <a:lnTo>
                  <a:pt x="639713" y="1146175"/>
                </a:lnTo>
                <a:lnTo>
                  <a:pt x="642879" y="1144587"/>
                </a:lnTo>
                <a:lnTo>
                  <a:pt x="646045" y="1143317"/>
                </a:lnTo>
                <a:lnTo>
                  <a:pt x="649528" y="1142365"/>
                </a:lnTo>
                <a:lnTo>
                  <a:pt x="763505" y="1118235"/>
                </a:lnTo>
                <a:lnTo>
                  <a:pt x="766987" y="1117600"/>
                </a:lnTo>
                <a:close/>
                <a:moveTo>
                  <a:pt x="858838" y="868362"/>
                </a:moveTo>
                <a:lnTo>
                  <a:pt x="840146" y="869932"/>
                </a:lnTo>
                <a:lnTo>
                  <a:pt x="821454" y="871502"/>
                </a:lnTo>
                <a:lnTo>
                  <a:pt x="802762" y="873386"/>
                </a:lnTo>
                <a:lnTo>
                  <a:pt x="784387" y="875583"/>
                </a:lnTo>
                <a:lnTo>
                  <a:pt x="747320" y="879979"/>
                </a:lnTo>
                <a:lnTo>
                  <a:pt x="710253" y="885316"/>
                </a:lnTo>
                <a:lnTo>
                  <a:pt x="673185" y="890968"/>
                </a:lnTo>
                <a:lnTo>
                  <a:pt x="636435" y="896933"/>
                </a:lnTo>
                <a:lnTo>
                  <a:pt x="600001" y="903526"/>
                </a:lnTo>
                <a:lnTo>
                  <a:pt x="563251" y="910433"/>
                </a:lnTo>
                <a:lnTo>
                  <a:pt x="526818" y="917655"/>
                </a:lnTo>
                <a:lnTo>
                  <a:pt x="490384" y="925190"/>
                </a:lnTo>
                <a:lnTo>
                  <a:pt x="453950" y="933353"/>
                </a:lnTo>
                <a:lnTo>
                  <a:pt x="417200" y="941516"/>
                </a:lnTo>
                <a:lnTo>
                  <a:pt x="381083" y="950621"/>
                </a:lnTo>
                <a:lnTo>
                  <a:pt x="344967" y="960040"/>
                </a:lnTo>
                <a:lnTo>
                  <a:pt x="326908" y="964749"/>
                </a:lnTo>
                <a:lnTo>
                  <a:pt x="308850" y="970087"/>
                </a:lnTo>
                <a:lnTo>
                  <a:pt x="291108" y="975424"/>
                </a:lnTo>
                <a:lnTo>
                  <a:pt x="273050" y="981075"/>
                </a:lnTo>
                <a:lnTo>
                  <a:pt x="292059" y="979819"/>
                </a:lnTo>
                <a:lnTo>
                  <a:pt x="310434" y="977936"/>
                </a:lnTo>
                <a:lnTo>
                  <a:pt x="329126" y="976052"/>
                </a:lnTo>
                <a:lnTo>
                  <a:pt x="347501" y="973854"/>
                </a:lnTo>
                <a:lnTo>
                  <a:pt x="384885" y="969459"/>
                </a:lnTo>
                <a:lnTo>
                  <a:pt x="421952" y="964121"/>
                </a:lnTo>
                <a:lnTo>
                  <a:pt x="458703" y="958470"/>
                </a:lnTo>
                <a:lnTo>
                  <a:pt x="495453" y="952191"/>
                </a:lnTo>
                <a:lnTo>
                  <a:pt x="532203" y="945911"/>
                </a:lnTo>
                <a:lnTo>
                  <a:pt x="568637" y="939004"/>
                </a:lnTo>
                <a:lnTo>
                  <a:pt x="605387" y="931469"/>
                </a:lnTo>
                <a:lnTo>
                  <a:pt x="642138" y="924248"/>
                </a:lnTo>
                <a:lnTo>
                  <a:pt x="678254" y="916085"/>
                </a:lnTo>
                <a:lnTo>
                  <a:pt x="714688" y="907608"/>
                </a:lnTo>
                <a:lnTo>
                  <a:pt x="750805" y="899131"/>
                </a:lnTo>
                <a:lnTo>
                  <a:pt x="786921" y="889712"/>
                </a:lnTo>
                <a:lnTo>
                  <a:pt x="804980" y="884374"/>
                </a:lnTo>
                <a:lnTo>
                  <a:pt x="823038" y="879351"/>
                </a:lnTo>
                <a:lnTo>
                  <a:pt x="841096" y="874328"/>
                </a:lnTo>
                <a:lnTo>
                  <a:pt x="858838" y="868362"/>
                </a:lnTo>
                <a:close/>
                <a:moveTo>
                  <a:pt x="894431" y="809625"/>
                </a:moveTo>
                <a:lnTo>
                  <a:pt x="899509" y="809625"/>
                </a:lnTo>
                <a:lnTo>
                  <a:pt x="904905" y="810262"/>
                </a:lnTo>
                <a:lnTo>
                  <a:pt x="909666" y="810580"/>
                </a:lnTo>
                <a:lnTo>
                  <a:pt x="915062" y="811535"/>
                </a:lnTo>
                <a:lnTo>
                  <a:pt x="919823" y="812490"/>
                </a:lnTo>
                <a:lnTo>
                  <a:pt x="924901" y="814400"/>
                </a:lnTo>
                <a:lnTo>
                  <a:pt x="929662" y="815673"/>
                </a:lnTo>
                <a:lnTo>
                  <a:pt x="934423" y="817583"/>
                </a:lnTo>
                <a:lnTo>
                  <a:pt x="939184" y="819493"/>
                </a:lnTo>
                <a:lnTo>
                  <a:pt x="943628" y="821721"/>
                </a:lnTo>
                <a:lnTo>
                  <a:pt x="948071" y="823949"/>
                </a:lnTo>
                <a:lnTo>
                  <a:pt x="952198" y="827132"/>
                </a:lnTo>
                <a:lnTo>
                  <a:pt x="956324" y="829678"/>
                </a:lnTo>
                <a:lnTo>
                  <a:pt x="960450" y="832861"/>
                </a:lnTo>
                <a:lnTo>
                  <a:pt x="964259" y="836044"/>
                </a:lnTo>
                <a:lnTo>
                  <a:pt x="968068" y="839546"/>
                </a:lnTo>
                <a:lnTo>
                  <a:pt x="971876" y="843047"/>
                </a:lnTo>
                <a:lnTo>
                  <a:pt x="975050" y="846867"/>
                </a:lnTo>
                <a:lnTo>
                  <a:pt x="978224" y="851005"/>
                </a:lnTo>
                <a:lnTo>
                  <a:pt x="981081" y="855142"/>
                </a:lnTo>
                <a:lnTo>
                  <a:pt x="984255" y="859280"/>
                </a:lnTo>
                <a:lnTo>
                  <a:pt x="986794" y="863737"/>
                </a:lnTo>
                <a:lnTo>
                  <a:pt x="989016" y="868193"/>
                </a:lnTo>
                <a:lnTo>
                  <a:pt x="991238" y="873286"/>
                </a:lnTo>
                <a:lnTo>
                  <a:pt x="993142" y="878060"/>
                </a:lnTo>
                <a:lnTo>
                  <a:pt x="995047" y="882835"/>
                </a:lnTo>
                <a:lnTo>
                  <a:pt x="996634" y="888246"/>
                </a:lnTo>
                <a:lnTo>
                  <a:pt x="997903" y="893339"/>
                </a:lnTo>
                <a:lnTo>
                  <a:pt x="998855" y="898750"/>
                </a:lnTo>
                <a:lnTo>
                  <a:pt x="999490" y="904161"/>
                </a:lnTo>
                <a:lnTo>
                  <a:pt x="999808" y="909572"/>
                </a:lnTo>
                <a:lnTo>
                  <a:pt x="1000125" y="914665"/>
                </a:lnTo>
                <a:lnTo>
                  <a:pt x="999808" y="919758"/>
                </a:lnTo>
                <a:lnTo>
                  <a:pt x="999490" y="925169"/>
                </a:lnTo>
                <a:lnTo>
                  <a:pt x="998855" y="929944"/>
                </a:lnTo>
                <a:lnTo>
                  <a:pt x="998221" y="935355"/>
                </a:lnTo>
                <a:lnTo>
                  <a:pt x="996951" y="940129"/>
                </a:lnTo>
                <a:lnTo>
                  <a:pt x="995681" y="945222"/>
                </a:lnTo>
                <a:lnTo>
                  <a:pt x="993777" y="949997"/>
                </a:lnTo>
                <a:lnTo>
                  <a:pt x="992190" y="954771"/>
                </a:lnTo>
                <a:lnTo>
                  <a:pt x="990286" y="959546"/>
                </a:lnTo>
                <a:lnTo>
                  <a:pt x="988064" y="964002"/>
                </a:lnTo>
                <a:lnTo>
                  <a:pt x="985525" y="968458"/>
                </a:lnTo>
                <a:lnTo>
                  <a:pt x="982985" y="972596"/>
                </a:lnTo>
                <a:lnTo>
                  <a:pt x="979811" y="976734"/>
                </a:lnTo>
                <a:lnTo>
                  <a:pt x="976955" y="980872"/>
                </a:lnTo>
                <a:lnTo>
                  <a:pt x="973781" y="984692"/>
                </a:lnTo>
                <a:lnTo>
                  <a:pt x="970289" y="988511"/>
                </a:lnTo>
                <a:lnTo>
                  <a:pt x="966798" y="992331"/>
                </a:lnTo>
                <a:lnTo>
                  <a:pt x="962989" y="995514"/>
                </a:lnTo>
                <a:lnTo>
                  <a:pt x="959181" y="998697"/>
                </a:lnTo>
                <a:lnTo>
                  <a:pt x="954737" y="1001562"/>
                </a:lnTo>
                <a:lnTo>
                  <a:pt x="950611" y="1004745"/>
                </a:lnTo>
                <a:lnTo>
                  <a:pt x="945850" y="1007291"/>
                </a:lnTo>
                <a:lnTo>
                  <a:pt x="941406" y="1009519"/>
                </a:lnTo>
                <a:lnTo>
                  <a:pt x="936963" y="1011747"/>
                </a:lnTo>
                <a:lnTo>
                  <a:pt x="931884" y="1013657"/>
                </a:lnTo>
                <a:lnTo>
                  <a:pt x="927123" y="1015567"/>
                </a:lnTo>
                <a:lnTo>
                  <a:pt x="921727" y="1017158"/>
                </a:lnTo>
                <a:lnTo>
                  <a:pt x="916649" y="1018432"/>
                </a:lnTo>
                <a:lnTo>
                  <a:pt x="126960" y="1185222"/>
                </a:lnTo>
                <a:lnTo>
                  <a:pt x="121247" y="1186177"/>
                </a:lnTo>
                <a:lnTo>
                  <a:pt x="115851" y="1186814"/>
                </a:lnTo>
                <a:lnTo>
                  <a:pt x="110455" y="1187132"/>
                </a:lnTo>
                <a:lnTo>
                  <a:pt x="105059" y="1187450"/>
                </a:lnTo>
                <a:lnTo>
                  <a:pt x="100298" y="1187132"/>
                </a:lnTo>
                <a:lnTo>
                  <a:pt x="95855" y="1186814"/>
                </a:lnTo>
                <a:lnTo>
                  <a:pt x="86967" y="1185859"/>
                </a:lnTo>
                <a:lnTo>
                  <a:pt x="78398" y="1183949"/>
                </a:lnTo>
                <a:lnTo>
                  <a:pt x="70145" y="1181402"/>
                </a:lnTo>
                <a:lnTo>
                  <a:pt x="61575" y="1177901"/>
                </a:lnTo>
                <a:lnTo>
                  <a:pt x="53640" y="1174082"/>
                </a:lnTo>
                <a:lnTo>
                  <a:pt x="46340" y="1169625"/>
                </a:lnTo>
                <a:lnTo>
                  <a:pt x="39358" y="1164214"/>
                </a:lnTo>
                <a:lnTo>
                  <a:pt x="32692" y="1158485"/>
                </a:lnTo>
                <a:lnTo>
                  <a:pt x="26662" y="1152119"/>
                </a:lnTo>
                <a:lnTo>
                  <a:pt x="20948" y="1145116"/>
                </a:lnTo>
                <a:lnTo>
                  <a:pt x="15870" y="1137795"/>
                </a:lnTo>
                <a:lnTo>
                  <a:pt x="11426" y="1129837"/>
                </a:lnTo>
                <a:lnTo>
                  <a:pt x="9522" y="1125700"/>
                </a:lnTo>
                <a:lnTo>
                  <a:pt x="7935" y="1121562"/>
                </a:lnTo>
                <a:lnTo>
                  <a:pt x="6031" y="1117105"/>
                </a:lnTo>
                <a:lnTo>
                  <a:pt x="4444" y="1112967"/>
                </a:lnTo>
                <a:lnTo>
                  <a:pt x="3491" y="1108193"/>
                </a:lnTo>
                <a:lnTo>
                  <a:pt x="2222" y="1103737"/>
                </a:lnTo>
                <a:lnTo>
                  <a:pt x="1270" y="1098644"/>
                </a:lnTo>
                <a:lnTo>
                  <a:pt x="635" y="1092914"/>
                </a:lnTo>
                <a:lnTo>
                  <a:pt x="317" y="1087822"/>
                </a:lnTo>
                <a:lnTo>
                  <a:pt x="0" y="1082410"/>
                </a:lnTo>
                <a:lnTo>
                  <a:pt x="317" y="1077318"/>
                </a:lnTo>
                <a:lnTo>
                  <a:pt x="635" y="1071906"/>
                </a:lnTo>
                <a:lnTo>
                  <a:pt x="1270" y="1066814"/>
                </a:lnTo>
                <a:lnTo>
                  <a:pt x="1904" y="1062039"/>
                </a:lnTo>
                <a:lnTo>
                  <a:pt x="3174" y="1056946"/>
                </a:lnTo>
                <a:lnTo>
                  <a:pt x="4444" y="1052172"/>
                </a:lnTo>
                <a:lnTo>
                  <a:pt x="5713" y="1047079"/>
                </a:lnTo>
                <a:lnTo>
                  <a:pt x="7935" y="1042304"/>
                </a:lnTo>
                <a:lnTo>
                  <a:pt x="9839" y="1037530"/>
                </a:lnTo>
                <a:lnTo>
                  <a:pt x="12061" y="1033074"/>
                </a:lnTo>
                <a:lnTo>
                  <a:pt x="14283" y="1028936"/>
                </a:lnTo>
                <a:lnTo>
                  <a:pt x="17140" y="1024479"/>
                </a:lnTo>
                <a:lnTo>
                  <a:pt x="19996" y="1020341"/>
                </a:lnTo>
                <a:lnTo>
                  <a:pt x="23170" y="1016204"/>
                </a:lnTo>
                <a:lnTo>
                  <a:pt x="26344" y="1012384"/>
                </a:lnTo>
                <a:lnTo>
                  <a:pt x="29518" y="1008564"/>
                </a:lnTo>
                <a:lnTo>
                  <a:pt x="33327" y="1005063"/>
                </a:lnTo>
                <a:lnTo>
                  <a:pt x="37136" y="1001562"/>
                </a:lnTo>
                <a:lnTo>
                  <a:pt x="40945" y="998379"/>
                </a:lnTo>
                <a:lnTo>
                  <a:pt x="45388" y="995514"/>
                </a:lnTo>
                <a:lnTo>
                  <a:pt x="49514" y="992649"/>
                </a:lnTo>
                <a:lnTo>
                  <a:pt x="53640" y="989784"/>
                </a:lnTo>
                <a:lnTo>
                  <a:pt x="58401" y="987556"/>
                </a:lnTo>
                <a:lnTo>
                  <a:pt x="63162" y="985328"/>
                </a:lnTo>
                <a:lnTo>
                  <a:pt x="68241" y="983418"/>
                </a:lnTo>
                <a:lnTo>
                  <a:pt x="73002" y="981827"/>
                </a:lnTo>
                <a:lnTo>
                  <a:pt x="78398" y="980235"/>
                </a:lnTo>
                <a:lnTo>
                  <a:pt x="83476" y="978644"/>
                </a:lnTo>
                <a:lnTo>
                  <a:pt x="873165" y="811853"/>
                </a:lnTo>
                <a:lnTo>
                  <a:pt x="878561" y="810898"/>
                </a:lnTo>
                <a:lnTo>
                  <a:pt x="883639" y="810262"/>
                </a:lnTo>
                <a:lnTo>
                  <a:pt x="889353" y="809944"/>
                </a:lnTo>
                <a:lnTo>
                  <a:pt x="894431" y="809625"/>
                </a:lnTo>
                <a:close/>
                <a:moveTo>
                  <a:pt x="858838" y="565150"/>
                </a:moveTo>
                <a:lnTo>
                  <a:pt x="840146" y="566424"/>
                </a:lnTo>
                <a:lnTo>
                  <a:pt x="821454" y="568016"/>
                </a:lnTo>
                <a:lnTo>
                  <a:pt x="802762" y="570244"/>
                </a:lnTo>
                <a:lnTo>
                  <a:pt x="784387" y="572155"/>
                </a:lnTo>
                <a:lnTo>
                  <a:pt x="747320" y="576930"/>
                </a:lnTo>
                <a:lnTo>
                  <a:pt x="710253" y="582343"/>
                </a:lnTo>
                <a:lnTo>
                  <a:pt x="673185" y="588074"/>
                </a:lnTo>
                <a:lnTo>
                  <a:pt x="636435" y="594442"/>
                </a:lnTo>
                <a:lnTo>
                  <a:pt x="600001" y="600809"/>
                </a:lnTo>
                <a:lnTo>
                  <a:pt x="563251" y="607814"/>
                </a:lnTo>
                <a:lnTo>
                  <a:pt x="526818" y="614818"/>
                </a:lnTo>
                <a:lnTo>
                  <a:pt x="490384" y="622778"/>
                </a:lnTo>
                <a:lnTo>
                  <a:pt x="453950" y="630737"/>
                </a:lnTo>
                <a:lnTo>
                  <a:pt x="417200" y="639652"/>
                </a:lnTo>
                <a:lnTo>
                  <a:pt x="381083" y="648249"/>
                </a:lnTo>
                <a:lnTo>
                  <a:pt x="344967" y="657800"/>
                </a:lnTo>
                <a:lnTo>
                  <a:pt x="326908" y="662894"/>
                </a:lnTo>
                <a:lnTo>
                  <a:pt x="308850" y="667988"/>
                </a:lnTo>
                <a:lnTo>
                  <a:pt x="291108" y="673401"/>
                </a:lnTo>
                <a:lnTo>
                  <a:pt x="273050" y="679450"/>
                </a:lnTo>
                <a:lnTo>
                  <a:pt x="292059" y="677858"/>
                </a:lnTo>
                <a:lnTo>
                  <a:pt x="310434" y="676266"/>
                </a:lnTo>
                <a:lnTo>
                  <a:pt x="329126" y="674038"/>
                </a:lnTo>
                <a:lnTo>
                  <a:pt x="347501" y="672127"/>
                </a:lnTo>
                <a:lnTo>
                  <a:pt x="384885" y="667352"/>
                </a:lnTo>
                <a:lnTo>
                  <a:pt x="421952" y="661939"/>
                </a:lnTo>
                <a:lnTo>
                  <a:pt x="458703" y="656527"/>
                </a:lnTo>
                <a:lnTo>
                  <a:pt x="495453" y="650159"/>
                </a:lnTo>
                <a:lnTo>
                  <a:pt x="532203" y="643791"/>
                </a:lnTo>
                <a:lnTo>
                  <a:pt x="568637" y="636787"/>
                </a:lnTo>
                <a:lnTo>
                  <a:pt x="605387" y="629464"/>
                </a:lnTo>
                <a:lnTo>
                  <a:pt x="642138" y="621504"/>
                </a:lnTo>
                <a:lnTo>
                  <a:pt x="678254" y="613545"/>
                </a:lnTo>
                <a:lnTo>
                  <a:pt x="714688" y="604948"/>
                </a:lnTo>
                <a:lnTo>
                  <a:pt x="750805" y="596034"/>
                </a:lnTo>
                <a:lnTo>
                  <a:pt x="786921" y="586482"/>
                </a:lnTo>
                <a:lnTo>
                  <a:pt x="804980" y="581706"/>
                </a:lnTo>
                <a:lnTo>
                  <a:pt x="823038" y="576294"/>
                </a:lnTo>
                <a:lnTo>
                  <a:pt x="841096" y="570881"/>
                </a:lnTo>
                <a:lnTo>
                  <a:pt x="858838" y="565150"/>
                </a:lnTo>
                <a:close/>
                <a:moveTo>
                  <a:pt x="894431" y="506412"/>
                </a:moveTo>
                <a:lnTo>
                  <a:pt x="899509" y="506412"/>
                </a:lnTo>
                <a:lnTo>
                  <a:pt x="904905" y="507046"/>
                </a:lnTo>
                <a:lnTo>
                  <a:pt x="909666" y="507363"/>
                </a:lnTo>
                <a:lnTo>
                  <a:pt x="915062" y="508314"/>
                </a:lnTo>
                <a:lnTo>
                  <a:pt x="919823" y="509265"/>
                </a:lnTo>
                <a:lnTo>
                  <a:pt x="924901" y="511167"/>
                </a:lnTo>
                <a:lnTo>
                  <a:pt x="929662" y="512435"/>
                </a:lnTo>
                <a:lnTo>
                  <a:pt x="934423" y="514336"/>
                </a:lnTo>
                <a:lnTo>
                  <a:pt x="939184" y="516238"/>
                </a:lnTo>
                <a:lnTo>
                  <a:pt x="943628" y="518457"/>
                </a:lnTo>
                <a:lnTo>
                  <a:pt x="948071" y="520676"/>
                </a:lnTo>
                <a:lnTo>
                  <a:pt x="952198" y="523528"/>
                </a:lnTo>
                <a:lnTo>
                  <a:pt x="956324" y="526381"/>
                </a:lnTo>
                <a:lnTo>
                  <a:pt x="960450" y="529551"/>
                </a:lnTo>
                <a:lnTo>
                  <a:pt x="964259" y="532720"/>
                </a:lnTo>
                <a:lnTo>
                  <a:pt x="968068" y="536207"/>
                </a:lnTo>
                <a:lnTo>
                  <a:pt x="971876" y="539694"/>
                </a:lnTo>
                <a:lnTo>
                  <a:pt x="975050" y="543497"/>
                </a:lnTo>
                <a:lnTo>
                  <a:pt x="978224" y="547618"/>
                </a:lnTo>
                <a:lnTo>
                  <a:pt x="981081" y="551421"/>
                </a:lnTo>
                <a:lnTo>
                  <a:pt x="984255" y="555859"/>
                </a:lnTo>
                <a:lnTo>
                  <a:pt x="986794" y="560296"/>
                </a:lnTo>
                <a:lnTo>
                  <a:pt x="989016" y="564734"/>
                </a:lnTo>
                <a:lnTo>
                  <a:pt x="991238" y="569805"/>
                </a:lnTo>
                <a:lnTo>
                  <a:pt x="993142" y="574560"/>
                </a:lnTo>
                <a:lnTo>
                  <a:pt x="995047" y="579314"/>
                </a:lnTo>
                <a:lnTo>
                  <a:pt x="996634" y="584703"/>
                </a:lnTo>
                <a:lnTo>
                  <a:pt x="997903" y="589774"/>
                </a:lnTo>
                <a:lnTo>
                  <a:pt x="998855" y="595163"/>
                </a:lnTo>
                <a:lnTo>
                  <a:pt x="999490" y="600551"/>
                </a:lnTo>
                <a:lnTo>
                  <a:pt x="999808" y="605939"/>
                </a:lnTo>
                <a:lnTo>
                  <a:pt x="1000125" y="611011"/>
                </a:lnTo>
                <a:lnTo>
                  <a:pt x="999808" y="616399"/>
                </a:lnTo>
                <a:lnTo>
                  <a:pt x="999490" y="621471"/>
                </a:lnTo>
                <a:lnTo>
                  <a:pt x="998855" y="626225"/>
                </a:lnTo>
                <a:lnTo>
                  <a:pt x="998221" y="631614"/>
                </a:lnTo>
                <a:lnTo>
                  <a:pt x="996951" y="636368"/>
                </a:lnTo>
                <a:lnTo>
                  <a:pt x="995681" y="641440"/>
                </a:lnTo>
                <a:lnTo>
                  <a:pt x="993777" y="646194"/>
                </a:lnTo>
                <a:lnTo>
                  <a:pt x="992190" y="651265"/>
                </a:lnTo>
                <a:lnTo>
                  <a:pt x="990286" y="655703"/>
                </a:lnTo>
                <a:lnTo>
                  <a:pt x="988064" y="660140"/>
                </a:lnTo>
                <a:lnTo>
                  <a:pt x="985525" y="664578"/>
                </a:lnTo>
                <a:lnTo>
                  <a:pt x="982985" y="668699"/>
                </a:lnTo>
                <a:lnTo>
                  <a:pt x="979811" y="672819"/>
                </a:lnTo>
                <a:lnTo>
                  <a:pt x="976955" y="676940"/>
                </a:lnTo>
                <a:lnTo>
                  <a:pt x="973781" y="680743"/>
                </a:lnTo>
                <a:lnTo>
                  <a:pt x="970289" y="684547"/>
                </a:lnTo>
                <a:lnTo>
                  <a:pt x="966798" y="688350"/>
                </a:lnTo>
                <a:lnTo>
                  <a:pt x="962989" y="691520"/>
                </a:lnTo>
                <a:lnTo>
                  <a:pt x="959181" y="694690"/>
                </a:lnTo>
                <a:lnTo>
                  <a:pt x="954737" y="697859"/>
                </a:lnTo>
                <a:lnTo>
                  <a:pt x="950611" y="700712"/>
                </a:lnTo>
                <a:lnTo>
                  <a:pt x="945850" y="703248"/>
                </a:lnTo>
                <a:lnTo>
                  <a:pt x="941406" y="705467"/>
                </a:lnTo>
                <a:lnTo>
                  <a:pt x="936963" y="707685"/>
                </a:lnTo>
                <a:lnTo>
                  <a:pt x="931884" y="709904"/>
                </a:lnTo>
                <a:lnTo>
                  <a:pt x="927123" y="711489"/>
                </a:lnTo>
                <a:lnTo>
                  <a:pt x="921727" y="713074"/>
                </a:lnTo>
                <a:lnTo>
                  <a:pt x="916649" y="714342"/>
                </a:lnTo>
                <a:lnTo>
                  <a:pt x="126960" y="880431"/>
                </a:lnTo>
                <a:lnTo>
                  <a:pt x="121247" y="881382"/>
                </a:lnTo>
                <a:lnTo>
                  <a:pt x="115851" y="882016"/>
                </a:lnTo>
                <a:lnTo>
                  <a:pt x="110455" y="882333"/>
                </a:lnTo>
                <a:lnTo>
                  <a:pt x="105059" y="882650"/>
                </a:lnTo>
                <a:lnTo>
                  <a:pt x="100298" y="882333"/>
                </a:lnTo>
                <a:lnTo>
                  <a:pt x="95855" y="882016"/>
                </a:lnTo>
                <a:lnTo>
                  <a:pt x="86967" y="881065"/>
                </a:lnTo>
                <a:lnTo>
                  <a:pt x="78398" y="879164"/>
                </a:lnTo>
                <a:lnTo>
                  <a:pt x="70145" y="876628"/>
                </a:lnTo>
                <a:lnTo>
                  <a:pt x="61575" y="873458"/>
                </a:lnTo>
                <a:lnTo>
                  <a:pt x="53640" y="869338"/>
                </a:lnTo>
                <a:lnTo>
                  <a:pt x="46340" y="864900"/>
                </a:lnTo>
                <a:lnTo>
                  <a:pt x="39358" y="859512"/>
                </a:lnTo>
                <a:lnTo>
                  <a:pt x="32692" y="853806"/>
                </a:lnTo>
                <a:lnTo>
                  <a:pt x="26662" y="847150"/>
                </a:lnTo>
                <a:lnTo>
                  <a:pt x="20948" y="840494"/>
                </a:lnTo>
                <a:lnTo>
                  <a:pt x="15870" y="833204"/>
                </a:lnTo>
                <a:lnTo>
                  <a:pt x="11426" y="825279"/>
                </a:lnTo>
                <a:lnTo>
                  <a:pt x="9522" y="821159"/>
                </a:lnTo>
                <a:lnTo>
                  <a:pt x="7935" y="817038"/>
                </a:lnTo>
                <a:lnTo>
                  <a:pt x="6031" y="812601"/>
                </a:lnTo>
                <a:lnTo>
                  <a:pt x="4444" y="808480"/>
                </a:lnTo>
                <a:lnTo>
                  <a:pt x="3491" y="804043"/>
                </a:lnTo>
                <a:lnTo>
                  <a:pt x="2222" y="799288"/>
                </a:lnTo>
                <a:lnTo>
                  <a:pt x="1270" y="794217"/>
                </a:lnTo>
                <a:lnTo>
                  <a:pt x="635" y="788511"/>
                </a:lnTo>
                <a:lnTo>
                  <a:pt x="317" y="783440"/>
                </a:lnTo>
                <a:lnTo>
                  <a:pt x="0" y="778052"/>
                </a:lnTo>
                <a:lnTo>
                  <a:pt x="317" y="772980"/>
                </a:lnTo>
                <a:lnTo>
                  <a:pt x="635" y="767909"/>
                </a:lnTo>
                <a:lnTo>
                  <a:pt x="1270" y="762520"/>
                </a:lnTo>
                <a:lnTo>
                  <a:pt x="1904" y="757766"/>
                </a:lnTo>
                <a:lnTo>
                  <a:pt x="3174" y="752694"/>
                </a:lnTo>
                <a:lnTo>
                  <a:pt x="4444" y="747940"/>
                </a:lnTo>
                <a:lnTo>
                  <a:pt x="5713" y="742868"/>
                </a:lnTo>
                <a:lnTo>
                  <a:pt x="7935" y="738114"/>
                </a:lnTo>
                <a:lnTo>
                  <a:pt x="9839" y="733676"/>
                </a:lnTo>
                <a:lnTo>
                  <a:pt x="12061" y="728922"/>
                </a:lnTo>
                <a:lnTo>
                  <a:pt x="14283" y="724801"/>
                </a:lnTo>
                <a:lnTo>
                  <a:pt x="17140" y="720047"/>
                </a:lnTo>
                <a:lnTo>
                  <a:pt x="19996" y="716243"/>
                </a:lnTo>
                <a:lnTo>
                  <a:pt x="23170" y="712123"/>
                </a:lnTo>
                <a:lnTo>
                  <a:pt x="26344" y="708319"/>
                </a:lnTo>
                <a:lnTo>
                  <a:pt x="29518" y="704516"/>
                </a:lnTo>
                <a:lnTo>
                  <a:pt x="33327" y="701029"/>
                </a:lnTo>
                <a:lnTo>
                  <a:pt x="37136" y="697859"/>
                </a:lnTo>
                <a:lnTo>
                  <a:pt x="40945" y="694373"/>
                </a:lnTo>
                <a:lnTo>
                  <a:pt x="45388" y="691520"/>
                </a:lnTo>
                <a:lnTo>
                  <a:pt x="49514" y="688667"/>
                </a:lnTo>
                <a:lnTo>
                  <a:pt x="53640" y="686132"/>
                </a:lnTo>
                <a:lnTo>
                  <a:pt x="58401" y="683596"/>
                </a:lnTo>
                <a:lnTo>
                  <a:pt x="63162" y="681377"/>
                </a:lnTo>
                <a:lnTo>
                  <a:pt x="68241" y="679475"/>
                </a:lnTo>
                <a:lnTo>
                  <a:pt x="73002" y="677891"/>
                </a:lnTo>
                <a:lnTo>
                  <a:pt x="78398" y="676306"/>
                </a:lnTo>
                <a:lnTo>
                  <a:pt x="83476" y="675038"/>
                </a:lnTo>
                <a:lnTo>
                  <a:pt x="873165" y="508631"/>
                </a:lnTo>
                <a:lnTo>
                  <a:pt x="878561" y="507680"/>
                </a:lnTo>
                <a:lnTo>
                  <a:pt x="883639" y="507046"/>
                </a:lnTo>
                <a:lnTo>
                  <a:pt x="889353" y="506729"/>
                </a:lnTo>
                <a:lnTo>
                  <a:pt x="894431" y="506412"/>
                </a:lnTo>
                <a:close/>
                <a:moveTo>
                  <a:pt x="858838" y="261937"/>
                </a:moveTo>
                <a:lnTo>
                  <a:pt x="840146" y="263529"/>
                </a:lnTo>
                <a:lnTo>
                  <a:pt x="821454" y="265439"/>
                </a:lnTo>
                <a:lnTo>
                  <a:pt x="802762" y="267031"/>
                </a:lnTo>
                <a:lnTo>
                  <a:pt x="784387" y="269260"/>
                </a:lnTo>
                <a:lnTo>
                  <a:pt x="747320" y="273717"/>
                </a:lnTo>
                <a:lnTo>
                  <a:pt x="710253" y="279448"/>
                </a:lnTo>
                <a:lnTo>
                  <a:pt x="673185" y="284861"/>
                </a:lnTo>
                <a:lnTo>
                  <a:pt x="636435" y="291229"/>
                </a:lnTo>
                <a:lnTo>
                  <a:pt x="600001" y="297596"/>
                </a:lnTo>
                <a:lnTo>
                  <a:pt x="563251" y="304601"/>
                </a:lnTo>
                <a:lnTo>
                  <a:pt x="526818" y="312242"/>
                </a:lnTo>
                <a:lnTo>
                  <a:pt x="490384" y="319565"/>
                </a:lnTo>
                <a:lnTo>
                  <a:pt x="453950" y="327843"/>
                </a:lnTo>
                <a:lnTo>
                  <a:pt x="417200" y="336439"/>
                </a:lnTo>
                <a:lnTo>
                  <a:pt x="381083" y="345354"/>
                </a:lnTo>
                <a:lnTo>
                  <a:pt x="344967" y="354905"/>
                </a:lnTo>
                <a:lnTo>
                  <a:pt x="326908" y="360000"/>
                </a:lnTo>
                <a:lnTo>
                  <a:pt x="308850" y="365094"/>
                </a:lnTo>
                <a:lnTo>
                  <a:pt x="291108" y="370825"/>
                </a:lnTo>
                <a:lnTo>
                  <a:pt x="273050" y="376237"/>
                </a:lnTo>
                <a:lnTo>
                  <a:pt x="292059" y="374964"/>
                </a:lnTo>
                <a:lnTo>
                  <a:pt x="310434" y="373372"/>
                </a:lnTo>
                <a:lnTo>
                  <a:pt x="329126" y="371461"/>
                </a:lnTo>
                <a:lnTo>
                  <a:pt x="347501" y="369233"/>
                </a:lnTo>
                <a:lnTo>
                  <a:pt x="384885" y="364457"/>
                </a:lnTo>
                <a:lnTo>
                  <a:pt x="421952" y="359363"/>
                </a:lnTo>
                <a:lnTo>
                  <a:pt x="458703" y="353314"/>
                </a:lnTo>
                <a:lnTo>
                  <a:pt x="495453" y="347264"/>
                </a:lnTo>
                <a:lnTo>
                  <a:pt x="532203" y="340578"/>
                </a:lnTo>
                <a:lnTo>
                  <a:pt x="568637" y="333892"/>
                </a:lnTo>
                <a:lnTo>
                  <a:pt x="605387" y="326251"/>
                </a:lnTo>
                <a:lnTo>
                  <a:pt x="642138" y="318610"/>
                </a:lnTo>
                <a:lnTo>
                  <a:pt x="678254" y="310650"/>
                </a:lnTo>
                <a:lnTo>
                  <a:pt x="714688" y="302054"/>
                </a:lnTo>
                <a:lnTo>
                  <a:pt x="750805" y="293139"/>
                </a:lnTo>
                <a:lnTo>
                  <a:pt x="786921" y="283269"/>
                </a:lnTo>
                <a:lnTo>
                  <a:pt x="804980" y="278493"/>
                </a:lnTo>
                <a:lnTo>
                  <a:pt x="823038" y="273081"/>
                </a:lnTo>
                <a:lnTo>
                  <a:pt x="841096" y="267668"/>
                </a:lnTo>
                <a:lnTo>
                  <a:pt x="858838" y="261937"/>
                </a:lnTo>
                <a:close/>
                <a:moveTo>
                  <a:pt x="894431" y="201612"/>
                </a:moveTo>
                <a:lnTo>
                  <a:pt x="899509" y="201612"/>
                </a:lnTo>
                <a:lnTo>
                  <a:pt x="904905" y="202249"/>
                </a:lnTo>
                <a:lnTo>
                  <a:pt x="909666" y="202567"/>
                </a:lnTo>
                <a:lnTo>
                  <a:pt x="915062" y="203522"/>
                </a:lnTo>
                <a:lnTo>
                  <a:pt x="919823" y="204795"/>
                </a:lnTo>
                <a:lnTo>
                  <a:pt x="924901" y="206068"/>
                </a:lnTo>
                <a:lnTo>
                  <a:pt x="929662" y="207660"/>
                </a:lnTo>
                <a:lnTo>
                  <a:pt x="934423" y="209570"/>
                </a:lnTo>
                <a:lnTo>
                  <a:pt x="939184" y="211480"/>
                </a:lnTo>
                <a:lnTo>
                  <a:pt x="943628" y="213708"/>
                </a:lnTo>
                <a:lnTo>
                  <a:pt x="948071" y="216254"/>
                </a:lnTo>
                <a:lnTo>
                  <a:pt x="952198" y="218801"/>
                </a:lnTo>
                <a:lnTo>
                  <a:pt x="956324" y="221665"/>
                </a:lnTo>
                <a:lnTo>
                  <a:pt x="960450" y="224848"/>
                </a:lnTo>
                <a:lnTo>
                  <a:pt x="964259" y="228031"/>
                </a:lnTo>
                <a:lnTo>
                  <a:pt x="968068" y="231533"/>
                </a:lnTo>
                <a:lnTo>
                  <a:pt x="971876" y="235034"/>
                </a:lnTo>
                <a:lnTo>
                  <a:pt x="975050" y="238854"/>
                </a:lnTo>
                <a:lnTo>
                  <a:pt x="978224" y="242992"/>
                </a:lnTo>
                <a:lnTo>
                  <a:pt x="981081" y="246811"/>
                </a:lnTo>
                <a:lnTo>
                  <a:pt x="984255" y="251586"/>
                </a:lnTo>
                <a:lnTo>
                  <a:pt x="986794" y="255724"/>
                </a:lnTo>
                <a:lnTo>
                  <a:pt x="989016" y="260180"/>
                </a:lnTo>
                <a:lnTo>
                  <a:pt x="991238" y="265273"/>
                </a:lnTo>
                <a:lnTo>
                  <a:pt x="993142" y="270047"/>
                </a:lnTo>
                <a:lnTo>
                  <a:pt x="995047" y="275140"/>
                </a:lnTo>
                <a:lnTo>
                  <a:pt x="996634" y="280233"/>
                </a:lnTo>
                <a:lnTo>
                  <a:pt x="997903" y="285326"/>
                </a:lnTo>
                <a:lnTo>
                  <a:pt x="998855" y="290737"/>
                </a:lnTo>
                <a:lnTo>
                  <a:pt x="999490" y="296148"/>
                </a:lnTo>
                <a:lnTo>
                  <a:pt x="999808" y="301559"/>
                </a:lnTo>
                <a:lnTo>
                  <a:pt x="1000125" y="306652"/>
                </a:lnTo>
                <a:lnTo>
                  <a:pt x="999808" y="312063"/>
                </a:lnTo>
                <a:lnTo>
                  <a:pt x="999490" y="317156"/>
                </a:lnTo>
                <a:lnTo>
                  <a:pt x="998855" y="322249"/>
                </a:lnTo>
                <a:lnTo>
                  <a:pt x="998221" y="327342"/>
                </a:lnTo>
                <a:lnTo>
                  <a:pt x="996951" y="332116"/>
                </a:lnTo>
                <a:lnTo>
                  <a:pt x="995681" y="337209"/>
                </a:lnTo>
                <a:lnTo>
                  <a:pt x="993777" y="341984"/>
                </a:lnTo>
                <a:lnTo>
                  <a:pt x="992190" y="347076"/>
                </a:lnTo>
                <a:lnTo>
                  <a:pt x="990286" y="351533"/>
                </a:lnTo>
                <a:lnTo>
                  <a:pt x="988064" y="355989"/>
                </a:lnTo>
                <a:lnTo>
                  <a:pt x="985525" y="360445"/>
                </a:lnTo>
                <a:lnTo>
                  <a:pt x="982985" y="364583"/>
                </a:lnTo>
                <a:lnTo>
                  <a:pt x="979811" y="369039"/>
                </a:lnTo>
                <a:lnTo>
                  <a:pt x="976955" y="372859"/>
                </a:lnTo>
                <a:lnTo>
                  <a:pt x="973781" y="376679"/>
                </a:lnTo>
                <a:lnTo>
                  <a:pt x="970289" y="380817"/>
                </a:lnTo>
                <a:lnTo>
                  <a:pt x="966798" y="384318"/>
                </a:lnTo>
                <a:lnTo>
                  <a:pt x="962989" y="387501"/>
                </a:lnTo>
                <a:lnTo>
                  <a:pt x="959181" y="390684"/>
                </a:lnTo>
                <a:lnTo>
                  <a:pt x="954737" y="393867"/>
                </a:lnTo>
                <a:lnTo>
                  <a:pt x="950611" y="396732"/>
                </a:lnTo>
                <a:lnTo>
                  <a:pt x="945850" y="399278"/>
                </a:lnTo>
                <a:lnTo>
                  <a:pt x="941406" y="401506"/>
                </a:lnTo>
                <a:lnTo>
                  <a:pt x="936963" y="403734"/>
                </a:lnTo>
                <a:lnTo>
                  <a:pt x="931884" y="405962"/>
                </a:lnTo>
                <a:lnTo>
                  <a:pt x="927123" y="407554"/>
                </a:lnTo>
                <a:lnTo>
                  <a:pt x="921727" y="409145"/>
                </a:lnTo>
                <a:lnTo>
                  <a:pt x="916649" y="410419"/>
                </a:lnTo>
                <a:lnTo>
                  <a:pt x="126960" y="577209"/>
                </a:lnTo>
                <a:lnTo>
                  <a:pt x="121247" y="578164"/>
                </a:lnTo>
                <a:lnTo>
                  <a:pt x="115851" y="578801"/>
                </a:lnTo>
                <a:lnTo>
                  <a:pt x="110455" y="579119"/>
                </a:lnTo>
                <a:lnTo>
                  <a:pt x="105059" y="579437"/>
                </a:lnTo>
                <a:lnTo>
                  <a:pt x="100298" y="579119"/>
                </a:lnTo>
                <a:lnTo>
                  <a:pt x="95855" y="578801"/>
                </a:lnTo>
                <a:lnTo>
                  <a:pt x="86967" y="577846"/>
                </a:lnTo>
                <a:lnTo>
                  <a:pt x="78398" y="575936"/>
                </a:lnTo>
                <a:lnTo>
                  <a:pt x="70145" y="573389"/>
                </a:lnTo>
                <a:lnTo>
                  <a:pt x="61575" y="570206"/>
                </a:lnTo>
                <a:lnTo>
                  <a:pt x="53640" y="566069"/>
                </a:lnTo>
                <a:lnTo>
                  <a:pt x="46340" y="561612"/>
                </a:lnTo>
                <a:lnTo>
                  <a:pt x="39358" y="556201"/>
                </a:lnTo>
                <a:lnTo>
                  <a:pt x="32692" y="550472"/>
                </a:lnTo>
                <a:lnTo>
                  <a:pt x="26662" y="543787"/>
                </a:lnTo>
                <a:lnTo>
                  <a:pt x="20948" y="537103"/>
                </a:lnTo>
                <a:lnTo>
                  <a:pt x="15870" y="529782"/>
                </a:lnTo>
                <a:lnTo>
                  <a:pt x="11426" y="522143"/>
                </a:lnTo>
                <a:lnTo>
                  <a:pt x="9522" y="517687"/>
                </a:lnTo>
                <a:lnTo>
                  <a:pt x="7935" y="513549"/>
                </a:lnTo>
                <a:lnTo>
                  <a:pt x="6031" y="509092"/>
                </a:lnTo>
                <a:lnTo>
                  <a:pt x="4444" y="504954"/>
                </a:lnTo>
                <a:lnTo>
                  <a:pt x="3491" y="500498"/>
                </a:lnTo>
                <a:lnTo>
                  <a:pt x="2222" y="495724"/>
                </a:lnTo>
                <a:lnTo>
                  <a:pt x="1270" y="490631"/>
                </a:lnTo>
                <a:lnTo>
                  <a:pt x="635" y="484901"/>
                </a:lnTo>
                <a:lnTo>
                  <a:pt x="317" y="479809"/>
                </a:lnTo>
                <a:lnTo>
                  <a:pt x="0" y="474397"/>
                </a:lnTo>
                <a:lnTo>
                  <a:pt x="317" y="469305"/>
                </a:lnTo>
                <a:lnTo>
                  <a:pt x="635" y="464212"/>
                </a:lnTo>
                <a:lnTo>
                  <a:pt x="1270" y="458801"/>
                </a:lnTo>
                <a:lnTo>
                  <a:pt x="1904" y="454026"/>
                </a:lnTo>
                <a:lnTo>
                  <a:pt x="3174" y="448933"/>
                </a:lnTo>
                <a:lnTo>
                  <a:pt x="4444" y="444159"/>
                </a:lnTo>
                <a:lnTo>
                  <a:pt x="5713" y="439066"/>
                </a:lnTo>
                <a:lnTo>
                  <a:pt x="7935" y="434291"/>
                </a:lnTo>
                <a:lnTo>
                  <a:pt x="9839" y="429835"/>
                </a:lnTo>
                <a:lnTo>
                  <a:pt x="12061" y="425061"/>
                </a:lnTo>
                <a:lnTo>
                  <a:pt x="14283" y="420923"/>
                </a:lnTo>
                <a:lnTo>
                  <a:pt x="17140" y="416466"/>
                </a:lnTo>
                <a:lnTo>
                  <a:pt x="19996" y="412328"/>
                </a:lnTo>
                <a:lnTo>
                  <a:pt x="23170" y="408191"/>
                </a:lnTo>
                <a:lnTo>
                  <a:pt x="26344" y="404689"/>
                </a:lnTo>
                <a:lnTo>
                  <a:pt x="29518" y="400551"/>
                </a:lnTo>
                <a:lnTo>
                  <a:pt x="33327" y="397050"/>
                </a:lnTo>
                <a:lnTo>
                  <a:pt x="37136" y="393867"/>
                </a:lnTo>
                <a:lnTo>
                  <a:pt x="40945" y="390366"/>
                </a:lnTo>
                <a:lnTo>
                  <a:pt x="45388" y="387501"/>
                </a:lnTo>
                <a:lnTo>
                  <a:pt x="49514" y="384636"/>
                </a:lnTo>
                <a:lnTo>
                  <a:pt x="53640" y="382090"/>
                </a:lnTo>
                <a:lnTo>
                  <a:pt x="58401" y="379543"/>
                </a:lnTo>
                <a:lnTo>
                  <a:pt x="63162" y="377315"/>
                </a:lnTo>
                <a:lnTo>
                  <a:pt x="68241" y="375405"/>
                </a:lnTo>
                <a:lnTo>
                  <a:pt x="73002" y="373814"/>
                </a:lnTo>
                <a:lnTo>
                  <a:pt x="78398" y="372222"/>
                </a:lnTo>
                <a:lnTo>
                  <a:pt x="83476" y="370949"/>
                </a:lnTo>
                <a:lnTo>
                  <a:pt x="873165" y="204159"/>
                </a:lnTo>
                <a:lnTo>
                  <a:pt x="878561" y="202885"/>
                </a:lnTo>
                <a:lnTo>
                  <a:pt x="883639" y="202249"/>
                </a:lnTo>
                <a:lnTo>
                  <a:pt x="889353" y="201931"/>
                </a:lnTo>
                <a:lnTo>
                  <a:pt x="894431" y="201612"/>
                </a:lnTo>
                <a:close/>
                <a:moveTo>
                  <a:pt x="462024" y="0"/>
                </a:moveTo>
                <a:lnTo>
                  <a:pt x="467419" y="0"/>
                </a:lnTo>
                <a:lnTo>
                  <a:pt x="472496" y="0"/>
                </a:lnTo>
                <a:lnTo>
                  <a:pt x="477891" y="318"/>
                </a:lnTo>
                <a:lnTo>
                  <a:pt x="482651" y="953"/>
                </a:lnTo>
                <a:lnTo>
                  <a:pt x="487728" y="1907"/>
                </a:lnTo>
                <a:lnTo>
                  <a:pt x="492805" y="2861"/>
                </a:lnTo>
                <a:lnTo>
                  <a:pt x="497565" y="4450"/>
                </a:lnTo>
                <a:lnTo>
                  <a:pt x="502642" y="6039"/>
                </a:lnTo>
                <a:lnTo>
                  <a:pt x="507402" y="7946"/>
                </a:lnTo>
                <a:lnTo>
                  <a:pt x="511844" y="9853"/>
                </a:lnTo>
                <a:lnTo>
                  <a:pt x="516604" y="12078"/>
                </a:lnTo>
                <a:lnTo>
                  <a:pt x="520729" y="14303"/>
                </a:lnTo>
                <a:lnTo>
                  <a:pt x="525172" y="17164"/>
                </a:lnTo>
                <a:lnTo>
                  <a:pt x="529297" y="20025"/>
                </a:lnTo>
                <a:lnTo>
                  <a:pt x="533105" y="22885"/>
                </a:lnTo>
                <a:lnTo>
                  <a:pt x="537230" y="26064"/>
                </a:lnTo>
                <a:lnTo>
                  <a:pt x="541038" y="29878"/>
                </a:lnTo>
                <a:lnTo>
                  <a:pt x="544529" y="33374"/>
                </a:lnTo>
                <a:lnTo>
                  <a:pt x="548019" y="36871"/>
                </a:lnTo>
                <a:lnTo>
                  <a:pt x="551193" y="41003"/>
                </a:lnTo>
                <a:lnTo>
                  <a:pt x="554049" y="45135"/>
                </a:lnTo>
                <a:lnTo>
                  <a:pt x="556904" y="49267"/>
                </a:lnTo>
                <a:lnTo>
                  <a:pt x="559760" y="54035"/>
                </a:lnTo>
                <a:lnTo>
                  <a:pt x="561982" y="58484"/>
                </a:lnTo>
                <a:lnTo>
                  <a:pt x="564203" y="63252"/>
                </a:lnTo>
                <a:lnTo>
                  <a:pt x="566107" y="68020"/>
                </a:lnTo>
                <a:lnTo>
                  <a:pt x="567693" y="73106"/>
                </a:lnTo>
                <a:lnTo>
                  <a:pt x="569280" y="78191"/>
                </a:lnTo>
                <a:lnTo>
                  <a:pt x="570549" y="83595"/>
                </a:lnTo>
                <a:lnTo>
                  <a:pt x="571819" y="88998"/>
                </a:lnTo>
                <a:lnTo>
                  <a:pt x="572453" y="94084"/>
                </a:lnTo>
                <a:lnTo>
                  <a:pt x="572771" y="99487"/>
                </a:lnTo>
                <a:lnTo>
                  <a:pt x="573088" y="104573"/>
                </a:lnTo>
                <a:lnTo>
                  <a:pt x="572771" y="109976"/>
                </a:lnTo>
                <a:lnTo>
                  <a:pt x="572453" y="115062"/>
                </a:lnTo>
                <a:lnTo>
                  <a:pt x="571819" y="120148"/>
                </a:lnTo>
                <a:lnTo>
                  <a:pt x="570867" y="125551"/>
                </a:lnTo>
                <a:lnTo>
                  <a:pt x="569597" y="130319"/>
                </a:lnTo>
                <a:lnTo>
                  <a:pt x="568328" y="135405"/>
                </a:lnTo>
                <a:lnTo>
                  <a:pt x="566741" y="140172"/>
                </a:lnTo>
                <a:lnTo>
                  <a:pt x="565155" y="144622"/>
                </a:lnTo>
                <a:lnTo>
                  <a:pt x="563251" y="149390"/>
                </a:lnTo>
                <a:lnTo>
                  <a:pt x="561030" y="153840"/>
                </a:lnTo>
                <a:lnTo>
                  <a:pt x="558174" y="158608"/>
                </a:lnTo>
                <a:lnTo>
                  <a:pt x="555635" y="162740"/>
                </a:lnTo>
                <a:lnTo>
                  <a:pt x="552779" y="166872"/>
                </a:lnTo>
                <a:lnTo>
                  <a:pt x="549923" y="171004"/>
                </a:lnTo>
                <a:lnTo>
                  <a:pt x="546433" y="174818"/>
                </a:lnTo>
                <a:lnTo>
                  <a:pt x="543259" y="178315"/>
                </a:lnTo>
                <a:lnTo>
                  <a:pt x="539769" y="182129"/>
                </a:lnTo>
                <a:lnTo>
                  <a:pt x="535644" y="185625"/>
                </a:lnTo>
                <a:lnTo>
                  <a:pt x="531836" y="188486"/>
                </a:lnTo>
                <a:lnTo>
                  <a:pt x="527711" y="191664"/>
                </a:lnTo>
                <a:lnTo>
                  <a:pt x="523268" y="194525"/>
                </a:lnTo>
                <a:lnTo>
                  <a:pt x="518825" y="197068"/>
                </a:lnTo>
                <a:lnTo>
                  <a:pt x="514383" y="199611"/>
                </a:lnTo>
                <a:lnTo>
                  <a:pt x="509623" y="201518"/>
                </a:lnTo>
                <a:lnTo>
                  <a:pt x="504863" y="204061"/>
                </a:lnTo>
                <a:lnTo>
                  <a:pt x="499786" y="205650"/>
                </a:lnTo>
                <a:lnTo>
                  <a:pt x="494709" y="206921"/>
                </a:lnTo>
                <a:lnTo>
                  <a:pt x="489632" y="208193"/>
                </a:lnTo>
                <a:lnTo>
                  <a:pt x="126930" y="284795"/>
                </a:lnTo>
                <a:lnTo>
                  <a:pt x="121218" y="285749"/>
                </a:lnTo>
                <a:lnTo>
                  <a:pt x="115823" y="286702"/>
                </a:lnTo>
                <a:lnTo>
                  <a:pt x="110429" y="287020"/>
                </a:lnTo>
                <a:lnTo>
                  <a:pt x="105034" y="287338"/>
                </a:lnTo>
                <a:lnTo>
                  <a:pt x="100275" y="287020"/>
                </a:lnTo>
                <a:lnTo>
                  <a:pt x="95832" y="286702"/>
                </a:lnTo>
                <a:lnTo>
                  <a:pt x="86947" y="285431"/>
                </a:lnTo>
                <a:lnTo>
                  <a:pt x="78379" y="283524"/>
                </a:lnTo>
                <a:lnTo>
                  <a:pt x="70129" y="280981"/>
                </a:lnTo>
                <a:lnTo>
                  <a:pt x="61561" y="277802"/>
                </a:lnTo>
                <a:lnTo>
                  <a:pt x="53628" y="273670"/>
                </a:lnTo>
                <a:lnTo>
                  <a:pt x="46329" y="268902"/>
                </a:lnTo>
                <a:lnTo>
                  <a:pt x="39348" y="264135"/>
                </a:lnTo>
                <a:lnTo>
                  <a:pt x="32684" y="258095"/>
                </a:lnTo>
                <a:lnTo>
                  <a:pt x="26655" y="251738"/>
                </a:lnTo>
                <a:lnTo>
                  <a:pt x="20943" y="244746"/>
                </a:lnTo>
                <a:lnTo>
                  <a:pt x="15866" y="237435"/>
                </a:lnTo>
                <a:lnTo>
                  <a:pt x="11424" y="229807"/>
                </a:lnTo>
                <a:lnTo>
                  <a:pt x="9520" y="225357"/>
                </a:lnTo>
                <a:lnTo>
                  <a:pt x="7933" y="221225"/>
                </a:lnTo>
                <a:lnTo>
                  <a:pt x="6029" y="217093"/>
                </a:lnTo>
                <a:lnTo>
                  <a:pt x="4443" y="212643"/>
                </a:lnTo>
                <a:lnTo>
                  <a:pt x="3491" y="208193"/>
                </a:lnTo>
                <a:lnTo>
                  <a:pt x="2221" y="203425"/>
                </a:lnTo>
                <a:lnTo>
                  <a:pt x="1269" y="198021"/>
                </a:lnTo>
                <a:lnTo>
                  <a:pt x="635" y="192936"/>
                </a:lnTo>
                <a:lnTo>
                  <a:pt x="317" y="187532"/>
                </a:lnTo>
                <a:lnTo>
                  <a:pt x="0" y="182447"/>
                </a:lnTo>
                <a:lnTo>
                  <a:pt x="317" y="177043"/>
                </a:lnTo>
                <a:lnTo>
                  <a:pt x="635" y="171958"/>
                </a:lnTo>
                <a:lnTo>
                  <a:pt x="1269" y="166554"/>
                </a:lnTo>
                <a:lnTo>
                  <a:pt x="1904" y="161786"/>
                </a:lnTo>
                <a:lnTo>
                  <a:pt x="3173" y="157019"/>
                </a:lnTo>
                <a:lnTo>
                  <a:pt x="4443" y="151615"/>
                </a:lnTo>
                <a:lnTo>
                  <a:pt x="5712" y="147165"/>
                </a:lnTo>
                <a:lnTo>
                  <a:pt x="7933" y="142079"/>
                </a:lnTo>
                <a:lnTo>
                  <a:pt x="9837" y="137630"/>
                </a:lnTo>
                <a:lnTo>
                  <a:pt x="12058" y="132862"/>
                </a:lnTo>
                <a:lnTo>
                  <a:pt x="14280" y="128730"/>
                </a:lnTo>
                <a:lnTo>
                  <a:pt x="17136" y="124280"/>
                </a:lnTo>
                <a:lnTo>
                  <a:pt x="19991" y="120148"/>
                </a:lnTo>
                <a:lnTo>
                  <a:pt x="23165" y="116016"/>
                </a:lnTo>
                <a:lnTo>
                  <a:pt x="26338" y="112201"/>
                </a:lnTo>
                <a:lnTo>
                  <a:pt x="29511" y="108387"/>
                </a:lnTo>
                <a:lnTo>
                  <a:pt x="33319" y="104891"/>
                </a:lnTo>
                <a:lnTo>
                  <a:pt x="37127" y="101712"/>
                </a:lnTo>
                <a:lnTo>
                  <a:pt x="40935" y="98534"/>
                </a:lnTo>
                <a:lnTo>
                  <a:pt x="45377" y="95355"/>
                </a:lnTo>
                <a:lnTo>
                  <a:pt x="49503" y="92495"/>
                </a:lnTo>
                <a:lnTo>
                  <a:pt x="53628" y="89952"/>
                </a:lnTo>
                <a:lnTo>
                  <a:pt x="58388" y="87727"/>
                </a:lnTo>
                <a:lnTo>
                  <a:pt x="63148" y="85184"/>
                </a:lnTo>
                <a:lnTo>
                  <a:pt x="68225" y="83277"/>
                </a:lnTo>
                <a:lnTo>
                  <a:pt x="72985" y="81370"/>
                </a:lnTo>
                <a:lnTo>
                  <a:pt x="78379" y="80098"/>
                </a:lnTo>
                <a:lnTo>
                  <a:pt x="83456" y="78827"/>
                </a:lnTo>
                <a:lnTo>
                  <a:pt x="446158" y="2225"/>
                </a:lnTo>
                <a:lnTo>
                  <a:pt x="451235" y="1271"/>
                </a:lnTo>
                <a:lnTo>
                  <a:pt x="456630" y="636"/>
                </a:lnTo>
                <a:lnTo>
                  <a:pt x="462024"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80" name="KSO_Shape"/>
          <p:cNvSpPr>
            <a:spLocks/>
          </p:cNvSpPr>
          <p:nvPr/>
        </p:nvSpPr>
        <p:spPr bwMode="auto">
          <a:xfrm>
            <a:off x="3520468" y="1477854"/>
            <a:ext cx="422275" cy="430212"/>
          </a:xfrm>
          <a:custGeom>
            <a:avLst/>
            <a:gdLst>
              <a:gd name="T0" fmla="*/ 1978422 w 3030537"/>
              <a:gd name="T1" fmla="*/ 2389219 h 3079750"/>
              <a:gd name="T2" fmla="*/ 987425 w 3030537"/>
              <a:gd name="T3" fmla="*/ 2089236 h 3079750"/>
              <a:gd name="T4" fmla="*/ 1229122 w 3030537"/>
              <a:gd name="T5" fmla="*/ 2425328 h 3079750"/>
              <a:gd name="T6" fmla="*/ 1683147 w 3030537"/>
              <a:gd name="T7" fmla="*/ 2472151 h 3079750"/>
              <a:gd name="T8" fmla="*/ 1918097 w 3030537"/>
              <a:gd name="T9" fmla="*/ 2019002 h 3079750"/>
              <a:gd name="T10" fmla="*/ 1243410 w 3030537"/>
              <a:gd name="T11" fmla="*/ 2007891 h 3079750"/>
              <a:gd name="T12" fmla="*/ 1399381 w 3030537"/>
              <a:gd name="T13" fmla="*/ 2467390 h 3079750"/>
              <a:gd name="T14" fmla="*/ 2903140 w 3030537"/>
              <a:gd name="T15" fmla="*/ 2164036 h 3079750"/>
              <a:gd name="T16" fmla="*/ 2486421 w 3030537"/>
              <a:gd name="T17" fmla="*/ 2677439 h 3079750"/>
              <a:gd name="T18" fmla="*/ 1944687 w 3030537"/>
              <a:gd name="T19" fmla="*/ 3075783 h 3079750"/>
              <a:gd name="T20" fmla="*/ 1049337 w 3030537"/>
              <a:gd name="T21" fmla="*/ 2865899 h 3079750"/>
              <a:gd name="T22" fmla="*/ 1437084 w 3030537"/>
              <a:gd name="T23" fmla="*/ 2786547 h 3079750"/>
              <a:gd name="T24" fmla="*/ 2096293 w 3030537"/>
              <a:gd name="T25" fmla="*/ 2709180 h 3079750"/>
              <a:gd name="T26" fmla="*/ 2564209 w 3030537"/>
              <a:gd name="T27" fmla="*/ 2360034 h 3079750"/>
              <a:gd name="T28" fmla="*/ 2836862 w 3030537"/>
              <a:gd name="T29" fmla="*/ 1844251 h 3079750"/>
              <a:gd name="T30" fmla="*/ 2169319 w 3030537"/>
              <a:gd name="T31" fmla="*/ 2021383 h 3079750"/>
              <a:gd name="T32" fmla="*/ 2529682 w 3030537"/>
              <a:gd name="T33" fmla="*/ 1769412 h 3079750"/>
              <a:gd name="T34" fmla="*/ 1842691 w 3030537"/>
              <a:gd name="T35" fmla="*/ 1921388 h 3079750"/>
              <a:gd name="T36" fmla="*/ 1023541 w 3030537"/>
              <a:gd name="T37" fmla="*/ 1500380 h 3079750"/>
              <a:gd name="T38" fmla="*/ 1325960 w 3030537"/>
              <a:gd name="T39" fmla="*/ 1912262 h 3079750"/>
              <a:gd name="T40" fmla="*/ 600075 w 3030537"/>
              <a:gd name="T41" fmla="*/ 1808299 h 3079750"/>
              <a:gd name="T42" fmla="*/ 988219 w 3030537"/>
              <a:gd name="T43" fmla="*/ 2004717 h 3079750"/>
              <a:gd name="T44" fmla="*/ 1892300 w 3030537"/>
              <a:gd name="T45" fmla="*/ 990487 h 3079750"/>
              <a:gd name="T46" fmla="*/ 2041525 w 3030537"/>
              <a:gd name="T47" fmla="*/ 1062706 h 3079750"/>
              <a:gd name="T48" fmla="*/ 1462485 w 3030537"/>
              <a:gd name="T49" fmla="*/ 1026200 h 3079750"/>
              <a:gd name="T50" fmla="*/ 2084785 w 3030537"/>
              <a:gd name="T51" fmla="*/ 934141 h 3079750"/>
              <a:gd name="T52" fmla="*/ 2555875 w 3030537"/>
              <a:gd name="T53" fmla="*/ 1253568 h 3079750"/>
              <a:gd name="T54" fmla="*/ 770334 w 3030537"/>
              <a:gd name="T55" fmla="*/ 815100 h 3079750"/>
              <a:gd name="T56" fmla="*/ 556419 w 3030537"/>
              <a:gd name="T57" fmla="*/ 1274202 h 3079750"/>
              <a:gd name="T58" fmla="*/ 1009650 w 3030537"/>
              <a:gd name="T59" fmla="*/ 925809 h 3079750"/>
              <a:gd name="T60" fmla="*/ 2045494 w 3030537"/>
              <a:gd name="T61" fmla="*/ 829385 h 3079750"/>
              <a:gd name="T62" fmla="*/ 1933575 w 3030537"/>
              <a:gd name="T63" fmla="*/ 513530 h 3079750"/>
              <a:gd name="T64" fmla="*/ 846138 w 3030537"/>
              <a:gd name="T65" fmla="*/ 732962 h 3079750"/>
              <a:gd name="T66" fmla="*/ 1225947 w 3030537"/>
              <a:gd name="T67" fmla="*/ 536941 h 3079750"/>
              <a:gd name="T68" fmla="*/ 1930400 w 3030537"/>
              <a:gd name="T69" fmla="*/ 764310 h 3079750"/>
              <a:gd name="T70" fmla="*/ 1501775 w 3030537"/>
              <a:gd name="T71" fmla="*/ 443692 h 3079750"/>
              <a:gd name="T72" fmla="*/ 1142603 w 3030537"/>
              <a:gd name="T73" fmla="*/ 861923 h 3079750"/>
              <a:gd name="T74" fmla="*/ 1725613 w 3030537"/>
              <a:gd name="T75" fmla="*/ 376236 h 3079750"/>
              <a:gd name="T76" fmla="*/ 2315766 w 3030537"/>
              <a:gd name="T77" fmla="*/ 666299 h 3079750"/>
              <a:gd name="T78" fmla="*/ 2633663 w 3030537"/>
              <a:gd name="T79" fmla="*/ 1240077 h 3079750"/>
              <a:gd name="T80" fmla="*/ 2559051 w 3030537"/>
              <a:gd name="T81" fmla="*/ 1913055 h 3079750"/>
              <a:gd name="T82" fmla="*/ 2127647 w 3030537"/>
              <a:gd name="T83" fmla="*/ 2399536 h 3079750"/>
              <a:gd name="T84" fmla="*/ 1473597 w 3030537"/>
              <a:gd name="T85" fmla="*/ 2555480 h 3079750"/>
              <a:gd name="T86" fmla="*/ 859631 w 3030537"/>
              <a:gd name="T87" fmla="*/ 2307875 h 3079750"/>
              <a:gd name="T88" fmla="*/ 501650 w 3030537"/>
              <a:gd name="T89" fmla="*/ 1761476 h 3079750"/>
              <a:gd name="T90" fmla="*/ 527050 w 3030537"/>
              <a:gd name="T91" fmla="*/ 1083736 h 3079750"/>
              <a:gd name="T92" fmla="*/ 922734 w 3030537"/>
              <a:gd name="T93" fmla="*/ 565908 h 3079750"/>
              <a:gd name="T94" fmla="*/ 1558528 w 3030537"/>
              <a:gd name="T95" fmla="*/ 363538 h 3079750"/>
              <a:gd name="T96" fmla="*/ 443103 w 3030537"/>
              <a:gd name="T97" fmla="*/ 928291 h 3079750"/>
              <a:gd name="T98" fmla="*/ 234841 w 3030537"/>
              <a:gd name="T99" fmla="*/ 1502570 h 3079750"/>
              <a:gd name="T100" fmla="*/ 363765 w 3030537"/>
              <a:gd name="T101" fmla="*/ 2071688 h 3079750"/>
              <a:gd name="T102" fmla="*/ 554177 w 3030537"/>
              <a:gd name="T103" fmla="*/ 2614217 h 3079750"/>
              <a:gd name="T104" fmla="*/ 172560 w 3030537"/>
              <a:gd name="T105" fmla="*/ 2074467 h 3079750"/>
              <a:gd name="T106" fmla="*/ 60694 w 3030537"/>
              <a:gd name="T107" fmla="*/ 1422401 h 3079750"/>
              <a:gd name="T108" fmla="*/ 233254 w 3030537"/>
              <a:gd name="T109" fmla="*/ 695723 h 3079750"/>
              <a:gd name="T110" fmla="*/ 1621178 w 3030537"/>
              <a:gd name="T111" fmla="*/ 794 h 3079750"/>
              <a:gd name="T112" fmla="*/ 2259747 w 3030537"/>
              <a:gd name="T113" fmla="*/ 173923 h 3079750"/>
              <a:gd name="T114" fmla="*/ 2847089 w 3030537"/>
              <a:gd name="T115" fmla="*/ 578950 h 3079750"/>
              <a:gd name="T116" fmla="*/ 2977344 w 3030537"/>
              <a:gd name="T117" fmla="*/ 1466436 h 3079750"/>
              <a:gd name="T118" fmla="*/ 2611993 w 3030537"/>
              <a:gd name="T119" fmla="*/ 820378 h 3079750"/>
              <a:gd name="T120" fmla="*/ 2218844 w 3030537"/>
              <a:gd name="T121" fmla="*/ 352215 h 3079750"/>
              <a:gd name="T122" fmla="*/ 1660890 w 3030537"/>
              <a:gd name="T123" fmla="*/ 179483 h 3079750"/>
              <a:gd name="T124" fmla="*/ 1094994 w 3030537"/>
              <a:gd name="T125" fmla="*/ 72667 h 3079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0537" h="3079750">
                <a:moveTo>
                  <a:pt x="2058194" y="2062253"/>
                </a:moveTo>
                <a:lnTo>
                  <a:pt x="2045494" y="2092807"/>
                </a:lnTo>
                <a:lnTo>
                  <a:pt x="2033191" y="2122567"/>
                </a:lnTo>
                <a:lnTo>
                  <a:pt x="2020094" y="2151137"/>
                </a:lnTo>
                <a:lnTo>
                  <a:pt x="2006997" y="2179310"/>
                </a:lnTo>
                <a:lnTo>
                  <a:pt x="1993900" y="2206293"/>
                </a:lnTo>
                <a:lnTo>
                  <a:pt x="1980803" y="2232085"/>
                </a:lnTo>
                <a:lnTo>
                  <a:pt x="1967707" y="2257084"/>
                </a:lnTo>
                <a:lnTo>
                  <a:pt x="1954213" y="2280892"/>
                </a:lnTo>
                <a:lnTo>
                  <a:pt x="1941116" y="2303907"/>
                </a:lnTo>
                <a:lnTo>
                  <a:pt x="1928019" y="2325731"/>
                </a:lnTo>
                <a:lnTo>
                  <a:pt x="1915319" y="2346761"/>
                </a:lnTo>
                <a:lnTo>
                  <a:pt x="1903016" y="2366998"/>
                </a:lnTo>
                <a:lnTo>
                  <a:pt x="1890713" y="2385648"/>
                </a:lnTo>
                <a:lnTo>
                  <a:pt x="1878410" y="2403107"/>
                </a:lnTo>
                <a:lnTo>
                  <a:pt x="1866900" y="2420170"/>
                </a:lnTo>
                <a:lnTo>
                  <a:pt x="1855788" y="2435249"/>
                </a:lnTo>
                <a:lnTo>
                  <a:pt x="1871663" y="2430487"/>
                </a:lnTo>
                <a:lnTo>
                  <a:pt x="1887141" y="2425328"/>
                </a:lnTo>
                <a:lnTo>
                  <a:pt x="1903016" y="2420170"/>
                </a:lnTo>
                <a:lnTo>
                  <a:pt x="1918097" y="2414615"/>
                </a:lnTo>
                <a:lnTo>
                  <a:pt x="1933575" y="2408266"/>
                </a:lnTo>
                <a:lnTo>
                  <a:pt x="1948657" y="2402314"/>
                </a:lnTo>
                <a:lnTo>
                  <a:pt x="1963341" y="2395965"/>
                </a:lnTo>
                <a:lnTo>
                  <a:pt x="1978422" y="2389219"/>
                </a:lnTo>
                <a:lnTo>
                  <a:pt x="2008188" y="2375331"/>
                </a:lnTo>
                <a:lnTo>
                  <a:pt x="2036763" y="2360253"/>
                </a:lnTo>
                <a:lnTo>
                  <a:pt x="2065338" y="2344777"/>
                </a:lnTo>
                <a:lnTo>
                  <a:pt x="2092722" y="2328508"/>
                </a:lnTo>
                <a:lnTo>
                  <a:pt x="2120107" y="2311049"/>
                </a:lnTo>
                <a:lnTo>
                  <a:pt x="2146300" y="2292796"/>
                </a:lnTo>
                <a:lnTo>
                  <a:pt x="2172494" y="2273353"/>
                </a:lnTo>
                <a:lnTo>
                  <a:pt x="2197894" y="2253909"/>
                </a:lnTo>
                <a:lnTo>
                  <a:pt x="2222897" y="2232879"/>
                </a:lnTo>
                <a:lnTo>
                  <a:pt x="2246710" y="2211451"/>
                </a:lnTo>
                <a:lnTo>
                  <a:pt x="2270125" y="2189627"/>
                </a:lnTo>
                <a:lnTo>
                  <a:pt x="2292747" y="2166613"/>
                </a:lnTo>
                <a:lnTo>
                  <a:pt x="2288382" y="2164232"/>
                </a:lnTo>
                <a:lnTo>
                  <a:pt x="2255441" y="2146772"/>
                </a:lnTo>
                <a:lnTo>
                  <a:pt x="2236788" y="2137646"/>
                </a:lnTo>
                <a:lnTo>
                  <a:pt x="2216150" y="2127726"/>
                </a:lnTo>
                <a:lnTo>
                  <a:pt x="2193925" y="2117409"/>
                </a:lnTo>
                <a:lnTo>
                  <a:pt x="2170907" y="2106695"/>
                </a:lnTo>
                <a:lnTo>
                  <a:pt x="2145903" y="2096378"/>
                </a:lnTo>
                <a:lnTo>
                  <a:pt x="2119710" y="2085268"/>
                </a:lnTo>
                <a:lnTo>
                  <a:pt x="2089547" y="2073761"/>
                </a:lnTo>
                <a:lnTo>
                  <a:pt x="2058194" y="2062253"/>
                </a:lnTo>
                <a:close/>
                <a:moveTo>
                  <a:pt x="1058466" y="2062253"/>
                </a:moveTo>
                <a:lnTo>
                  <a:pt x="1021953" y="2075745"/>
                </a:lnTo>
                <a:lnTo>
                  <a:pt x="987425" y="2089236"/>
                </a:lnTo>
                <a:lnTo>
                  <a:pt x="954485" y="2103124"/>
                </a:lnTo>
                <a:lnTo>
                  <a:pt x="924322" y="2116219"/>
                </a:lnTo>
                <a:lnTo>
                  <a:pt x="896541" y="2129313"/>
                </a:lnTo>
                <a:lnTo>
                  <a:pt x="871141" y="2142011"/>
                </a:lnTo>
                <a:lnTo>
                  <a:pt x="848122" y="2153518"/>
                </a:lnTo>
                <a:lnTo>
                  <a:pt x="827881" y="2164232"/>
                </a:lnTo>
                <a:lnTo>
                  <a:pt x="823516" y="2166613"/>
                </a:lnTo>
                <a:lnTo>
                  <a:pt x="846138" y="2189627"/>
                </a:lnTo>
                <a:lnTo>
                  <a:pt x="869950" y="2211451"/>
                </a:lnTo>
                <a:lnTo>
                  <a:pt x="893763" y="2232879"/>
                </a:lnTo>
                <a:lnTo>
                  <a:pt x="918369" y="2253909"/>
                </a:lnTo>
                <a:lnTo>
                  <a:pt x="943769" y="2273353"/>
                </a:lnTo>
                <a:lnTo>
                  <a:pt x="969963" y="2292796"/>
                </a:lnTo>
                <a:lnTo>
                  <a:pt x="996553" y="2311049"/>
                </a:lnTo>
                <a:lnTo>
                  <a:pt x="1023541" y="2328508"/>
                </a:lnTo>
                <a:lnTo>
                  <a:pt x="1051322" y="2344777"/>
                </a:lnTo>
                <a:lnTo>
                  <a:pt x="1079897" y="2360253"/>
                </a:lnTo>
                <a:lnTo>
                  <a:pt x="1108472" y="2375331"/>
                </a:lnTo>
                <a:lnTo>
                  <a:pt x="1137841" y="2389219"/>
                </a:lnTo>
                <a:lnTo>
                  <a:pt x="1152922" y="2395965"/>
                </a:lnTo>
                <a:lnTo>
                  <a:pt x="1168003" y="2402314"/>
                </a:lnTo>
                <a:lnTo>
                  <a:pt x="1182688" y="2408266"/>
                </a:lnTo>
                <a:lnTo>
                  <a:pt x="1198166" y="2414615"/>
                </a:lnTo>
                <a:lnTo>
                  <a:pt x="1214041" y="2420170"/>
                </a:lnTo>
                <a:lnTo>
                  <a:pt x="1229122" y="2425328"/>
                </a:lnTo>
                <a:lnTo>
                  <a:pt x="1244997" y="2430487"/>
                </a:lnTo>
                <a:lnTo>
                  <a:pt x="1260475" y="2435249"/>
                </a:lnTo>
                <a:lnTo>
                  <a:pt x="1249760" y="2420170"/>
                </a:lnTo>
                <a:lnTo>
                  <a:pt x="1237853" y="2403107"/>
                </a:lnTo>
                <a:lnTo>
                  <a:pt x="1225947" y="2385648"/>
                </a:lnTo>
                <a:lnTo>
                  <a:pt x="1213247" y="2366998"/>
                </a:lnTo>
                <a:lnTo>
                  <a:pt x="1201341" y="2346761"/>
                </a:lnTo>
                <a:lnTo>
                  <a:pt x="1188244" y="2325731"/>
                </a:lnTo>
                <a:lnTo>
                  <a:pt x="1175147" y="2303907"/>
                </a:lnTo>
                <a:lnTo>
                  <a:pt x="1162050" y="2280892"/>
                </a:lnTo>
                <a:lnTo>
                  <a:pt x="1148953" y="2257084"/>
                </a:lnTo>
                <a:lnTo>
                  <a:pt x="1135459" y="2232085"/>
                </a:lnTo>
                <a:lnTo>
                  <a:pt x="1122363" y="2206293"/>
                </a:lnTo>
                <a:lnTo>
                  <a:pt x="1109266" y="2179310"/>
                </a:lnTo>
                <a:lnTo>
                  <a:pt x="1096169" y="2151137"/>
                </a:lnTo>
                <a:lnTo>
                  <a:pt x="1083469" y="2122567"/>
                </a:lnTo>
                <a:lnTo>
                  <a:pt x="1070769" y="2092807"/>
                </a:lnTo>
                <a:lnTo>
                  <a:pt x="1058466" y="2062253"/>
                </a:lnTo>
                <a:close/>
                <a:moveTo>
                  <a:pt x="1597819" y="1971782"/>
                </a:moveTo>
                <a:lnTo>
                  <a:pt x="1597819" y="2478897"/>
                </a:lnTo>
                <a:lnTo>
                  <a:pt x="1614488" y="2478103"/>
                </a:lnTo>
                <a:lnTo>
                  <a:pt x="1631950" y="2477310"/>
                </a:lnTo>
                <a:lnTo>
                  <a:pt x="1649016" y="2476119"/>
                </a:lnTo>
                <a:lnTo>
                  <a:pt x="1666081" y="2474135"/>
                </a:lnTo>
                <a:lnTo>
                  <a:pt x="1683147" y="2472151"/>
                </a:lnTo>
                <a:lnTo>
                  <a:pt x="1700213" y="2469770"/>
                </a:lnTo>
                <a:lnTo>
                  <a:pt x="1716881" y="2467390"/>
                </a:lnTo>
                <a:lnTo>
                  <a:pt x="1733947" y="2464612"/>
                </a:lnTo>
                <a:lnTo>
                  <a:pt x="1752203" y="2442391"/>
                </a:lnTo>
                <a:lnTo>
                  <a:pt x="1763713" y="2428106"/>
                </a:lnTo>
                <a:lnTo>
                  <a:pt x="1776810" y="2411044"/>
                </a:lnTo>
                <a:lnTo>
                  <a:pt x="1790303" y="2392791"/>
                </a:lnTo>
                <a:lnTo>
                  <a:pt x="1804988" y="2371760"/>
                </a:lnTo>
                <a:lnTo>
                  <a:pt x="1820466" y="2349142"/>
                </a:lnTo>
                <a:lnTo>
                  <a:pt x="1836738" y="2324540"/>
                </a:lnTo>
                <a:lnTo>
                  <a:pt x="1853407" y="2297955"/>
                </a:lnTo>
                <a:lnTo>
                  <a:pt x="1870472" y="2268988"/>
                </a:lnTo>
                <a:lnTo>
                  <a:pt x="1888332" y="2238434"/>
                </a:lnTo>
                <a:lnTo>
                  <a:pt x="1905794" y="2206293"/>
                </a:lnTo>
                <a:lnTo>
                  <a:pt x="1916113" y="2187643"/>
                </a:lnTo>
                <a:lnTo>
                  <a:pt x="1925638" y="2167406"/>
                </a:lnTo>
                <a:lnTo>
                  <a:pt x="1935560" y="2147169"/>
                </a:lnTo>
                <a:lnTo>
                  <a:pt x="1945085" y="2126536"/>
                </a:lnTo>
                <a:lnTo>
                  <a:pt x="1954610" y="2105108"/>
                </a:lnTo>
                <a:lnTo>
                  <a:pt x="1964532" y="2082887"/>
                </a:lnTo>
                <a:lnTo>
                  <a:pt x="1974057" y="2060666"/>
                </a:lnTo>
                <a:lnTo>
                  <a:pt x="1983185" y="2037255"/>
                </a:lnTo>
                <a:lnTo>
                  <a:pt x="1961753" y="2030906"/>
                </a:lnTo>
                <a:lnTo>
                  <a:pt x="1939925" y="2024557"/>
                </a:lnTo>
                <a:lnTo>
                  <a:pt x="1918097" y="2019002"/>
                </a:lnTo>
                <a:lnTo>
                  <a:pt x="1895475" y="2013446"/>
                </a:lnTo>
                <a:lnTo>
                  <a:pt x="1872853" y="2007891"/>
                </a:lnTo>
                <a:lnTo>
                  <a:pt x="1849041" y="2002733"/>
                </a:lnTo>
                <a:lnTo>
                  <a:pt x="1825625" y="1997971"/>
                </a:lnTo>
                <a:lnTo>
                  <a:pt x="1801416" y="1993209"/>
                </a:lnTo>
                <a:lnTo>
                  <a:pt x="1777207" y="1989241"/>
                </a:lnTo>
                <a:lnTo>
                  <a:pt x="1752203" y="1985273"/>
                </a:lnTo>
                <a:lnTo>
                  <a:pt x="1727200" y="1982099"/>
                </a:lnTo>
                <a:lnTo>
                  <a:pt x="1701403" y="1979321"/>
                </a:lnTo>
                <a:lnTo>
                  <a:pt x="1676400" y="1976544"/>
                </a:lnTo>
                <a:lnTo>
                  <a:pt x="1650207" y="1974560"/>
                </a:lnTo>
                <a:lnTo>
                  <a:pt x="1624013" y="1973369"/>
                </a:lnTo>
                <a:lnTo>
                  <a:pt x="1597819" y="1971782"/>
                </a:lnTo>
                <a:close/>
                <a:moveTo>
                  <a:pt x="1519238" y="1971385"/>
                </a:moveTo>
                <a:lnTo>
                  <a:pt x="1492250" y="1972972"/>
                </a:lnTo>
                <a:lnTo>
                  <a:pt x="1466057" y="1974163"/>
                </a:lnTo>
                <a:lnTo>
                  <a:pt x="1440657" y="1976147"/>
                </a:lnTo>
                <a:lnTo>
                  <a:pt x="1414860" y="1978925"/>
                </a:lnTo>
                <a:lnTo>
                  <a:pt x="1389460" y="1982099"/>
                </a:lnTo>
                <a:lnTo>
                  <a:pt x="1364060" y="1985273"/>
                </a:lnTo>
                <a:lnTo>
                  <a:pt x="1339453" y="1988845"/>
                </a:lnTo>
                <a:lnTo>
                  <a:pt x="1315244" y="1993209"/>
                </a:lnTo>
                <a:lnTo>
                  <a:pt x="1290638" y="1997574"/>
                </a:lnTo>
                <a:lnTo>
                  <a:pt x="1267222" y="2002336"/>
                </a:lnTo>
                <a:lnTo>
                  <a:pt x="1243410" y="2007891"/>
                </a:lnTo>
                <a:lnTo>
                  <a:pt x="1220788" y="2013446"/>
                </a:lnTo>
                <a:lnTo>
                  <a:pt x="1198166" y="2019002"/>
                </a:lnTo>
                <a:lnTo>
                  <a:pt x="1175941" y="2024557"/>
                </a:lnTo>
                <a:lnTo>
                  <a:pt x="1154510" y="2030906"/>
                </a:lnTo>
                <a:lnTo>
                  <a:pt x="1133078" y="2037255"/>
                </a:lnTo>
                <a:lnTo>
                  <a:pt x="1145778" y="2069396"/>
                </a:lnTo>
                <a:lnTo>
                  <a:pt x="1159272" y="2099950"/>
                </a:lnTo>
                <a:lnTo>
                  <a:pt x="1172369" y="2129313"/>
                </a:lnTo>
                <a:lnTo>
                  <a:pt x="1186260" y="2158280"/>
                </a:lnTo>
                <a:lnTo>
                  <a:pt x="1199753" y="2185659"/>
                </a:lnTo>
                <a:lnTo>
                  <a:pt x="1214041" y="2211848"/>
                </a:lnTo>
                <a:lnTo>
                  <a:pt x="1227535" y="2237244"/>
                </a:lnTo>
                <a:lnTo>
                  <a:pt x="1241425" y="2261449"/>
                </a:lnTo>
                <a:lnTo>
                  <a:pt x="1254919" y="2284463"/>
                </a:lnTo>
                <a:lnTo>
                  <a:pt x="1268016" y="2306287"/>
                </a:lnTo>
                <a:lnTo>
                  <a:pt x="1281113" y="2326921"/>
                </a:lnTo>
                <a:lnTo>
                  <a:pt x="1293813" y="2345968"/>
                </a:lnTo>
                <a:lnTo>
                  <a:pt x="1306116" y="2364221"/>
                </a:lnTo>
                <a:lnTo>
                  <a:pt x="1317625" y="2380886"/>
                </a:lnTo>
                <a:lnTo>
                  <a:pt x="1329135" y="2396759"/>
                </a:lnTo>
                <a:lnTo>
                  <a:pt x="1339453" y="2411044"/>
                </a:lnTo>
                <a:lnTo>
                  <a:pt x="1352550" y="2428106"/>
                </a:lnTo>
                <a:lnTo>
                  <a:pt x="1364456" y="2442391"/>
                </a:lnTo>
                <a:lnTo>
                  <a:pt x="1382316" y="2464612"/>
                </a:lnTo>
                <a:lnTo>
                  <a:pt x="1399381" y="2467390"/>
                </a:lnTo>
                <a:lnTo>
                  <a:pt x="1416050" y="2469770"/>
                </a:lnTo>
                <a:lnTo>
                  <a:pt x="1433116" y="2472151"/>
                </a:lnTo>
                <a:lnTo>
                  <a:pt x="1450181" y="2474135"/>
                </a:lnTo>
                <a:lnTo>
                  <a:pt x="1467247" y="2476119"/>
                </a:lnTo>
                <a:lnTo>
                  <a:pt x="1484710" y="2477310"/>
                </a:lnTo>
                <a:lnTo>
                  <a:pt x="1501775" y="2478103"/>
                </a:lnTo>
                <a:lnTo>
                  <a:pt x="1519238" y="2478897"/>
                </a:lnTo>
                <a:lnTo>
                  <a:pt x="1519238" y="1971385"/>
                </a:lnTo>
                <a:close/>
                <a:moveTo>
                  <a:pt x="2857896" y="1752600"/>
                </a:moveTo>
                <a:lnTo>
                  <a:pt x="3030537" y="1786324"/>
                </a:lnTo>
                <a:lnTo>
                  <a:pt x="3025377" y="1812510"/>
                </a:lnTo>
                <a:lnTo>
                  <a:pt x="3019425" y="1838299"/>
                </a:lnTo>
                <a:lnTo>
                  <a:pt x="3013471" y="1864485"/>
                </a:lnTo>
                <a:lnTo>
                  <a:pt x="3006327" y="1890275"/>
                </a:lnTo>
                <a:lnTo>
                  <a:pt x="2999581" y="1916064"/>
                </a:lnTo>
                <a:lnTo>
                  <a:pt x="2991643" y="1941059"/>
                </a:lnTo>
                <a:lnTo>
                  <a:pt x="2983706" y="1966849"/>
                </a:lnTo>
                <a:lnTo>
                  <a:pt x="2974975" y="1992241"/>
                </a:lnTo>
                <a:lnTo>
                  <a:pt x="2966243" y="2017237"/>
                </a:lnTo>
                <a:lnTo>
                  <a:pt x="2956718" y="2042232"/>
                </a:lnTo>
                <a:lnTo>
                  <a:pt x="2946796" y="2066831"/>
                </a:lnTo>
                <a:lnTo>
                  <a:pt x="2936478" y="2091430"/>
                </a:lnTo>
                <a:lnTo>
                  <a:pt x="2925762" y="2115632"/>
                </a:lnTo>
                <a:lnTo>
                  <a:pt x="2914253" y="2140231"/>
                </a:lnTo>
                <a:lnTo>
                  <a:pt x="2903140" y="2164036"/>
                </a:lnTo>
                <a:lnTo>
                  <a:pt x="2890837" y="2187842"/>
                </a:lnTo>
                <a:lnTo>
                  <a:pt x="2878534" y="2211250"/>
                </a:lnTo>
                <a:lnTo>
                  <a:pt x="2865437" y="2235056"/>
                </a:lnTo>
                <a:lnTo>
                  <a:pt x="2852340" y="2258068"/>
                </a:lnTo>
                <a:lnTo>
                  <a:pt x="2838449" y="2280683"/>
                </a:lnTo>
                <a:lnTo>
                  <a:pt x="2824559" y="2303298"/>
                </a:lnTo>
                <a:lnTo>
                  <a:pt x="2809875" y="2325516"/>
                </a:lnTo>
                <a:lnTo>
                  <a:pt x="2795190" y="2348131"/>
                </a:lnTo>
                <a:lnTo>
                  <a:pt x="2780109" y="2369953"/>
                </a:lnTo>
                <a:lnTo>
                  <a:pt x="2764234" y="2390981"/>
                </a:lnTo>
                <a:lnTo>
                  <a:pt x="2747962" y="2412406"/>
                </a:lnTo>
                <a:lnTo>
                  <a:pt x="2731293" y="2433434"/>
                </a:lnTo>
                <a:lnTo>
                  <a:pt x="2715021" y="2454462"/>
                </a:lnTo>
                <a:lnTo>
                  <a:pt x="2697956" y="2474697"/>
                </a:lnTo>
                <a:lnTo>
                  <a:pt x="2680096" y="2494535"/>
                </a:lnTo>
                <a:lnTo>
                  <a:pt x="2662237" y="2514769"/>
                </a:lnTo>
                <a:lnTo>
                  <a:pt x="2643981" y="2533813"/>
                </a:lnTo>
                <a:lnTo>
                  <a:pt x="2625328" y="2553254"/>
                </a:lnTo>
                <a:lnTo>
                  <a:pt x="2606675" y="2571902"/>
                </a:lnTo>
                <a:lnTo>
                  <a:pt x="2587228" y="2590550"/>
                </a:lnTo>
                <a:lnTo>
                  <a:pt x="2567781" y="2608404"/>
                </a:lnTo>
                <a:lnTo>
                  <a:pt x="2547937" y="2626258"/>
                </a:lnTo>
                <a:lnTo>
                  <a:pt x="2527696" y="2643715"/>
                </a:lnTo>
                <a:lnTo>
                  <a:pt x="2507059" y="2660775"/>
                </a:lnTo>
                <a:lnTo>
                  <a:pt x="2486421" y="2677439"/>
                </a:lnTo>
                <a:lnTo>
                  <a:pt x="2464990" y="2693706"/>
                </a:lnTo>
                <a:lnTo>
                  <a:pt x="2443956" y="2709576"/>
                </a:lnTo>
                <a:lnTo>
                  <a:pt x="2422525" y="2725447"/>
                </a:lnTo>
                <a:lnTo>
                  <a:pt x="2400696" y="2740127"/>
                </a:lnTo>
                <a:lnTo>
                  <a:pt x="2378075" y="2755203"/>
                </a:lnTo>
                <a:lnTo>
                  <a:pt x="2355453" y="2769487"/>
                </a:lnTo>
                <a:lnTo>
                  <a:pt x="2332831" y="2783373"/>
                </a:lnTo>
                <a:lnTo>
                  <a:pt x="2310209" y="2796863"/>
                </a:lnTo>
                <a:lnTo>
                  <a:pt x="2287190" y="2810353"/>
                </a:lnTo>
                <a:lnTo>
                  <a:pt x="2263378" y="2823049"/>
                </a:lnTo>
                <a:lnTo>
                  <a:pt x="2239962" y="2835348"/>
                </a:lnTo>
                <a:lnTo>
                  <a:pt x="2215753" y="2847251"/>
                </a:lnTo>
                <a:lnTo>
                  <a:pt x="2191940" y="2859154"/>
                </a:lnTo>
                <a:lnTo>
                  <a:pt x="2167731" y="2869866"/>
                </a:lnTo>
                <a:lnTo>
                  <a:pt x="2143521" y="2880975"/>
                </a:lnTo>
                <a:lnTo>
                  <a:pt x="2118518" y="2890894"/>
                </a:lnTo>
                <a:lnTo>
                  <a:pt x="2093515" y="2900416"/>
                </a:lnTo>
                <a:lnTo>
                  <a:pt x="2068909" y="2909938"/>
                </a:lnTo>
                <a:lnTo>
                  <a:pt x="2043509" y="2918667"/>
                </a:lnTo>
                <a:lnTo>
                  <a:pt x="2018109" y="2926999"/>
                </a:lnTo>
                <a:lnTo>
                  <a:pt x="1992709" y="2934934"/>
                </a:lnTo>
                <a:lnTo>
                  <a:pt x="1966912" y="2942869"/>
                </a:lnTo>
                <a:lnTo>
                  <a:pt x="1941115" y="2949614"/>
                </a:lnTo>
                <a:lnTo>
                  <a:pt x="1915318" y="2956359"/>
                </a:lnTo>
                <a:lnTo>
                  <a:pt x="1944687" y="3075783"/>
                </a:lnTo>
                <a:lnTo>
                  <a:pt x="1905396" y="3078163"/>
                </a:lnTo>
                <a:lnTo>
                  <a:pt x="1866503" y="3079353"/>
                </a:lnTo>
                <a:lnTo>
                  <a:pt x="1827212" y="3079750"/>
                </a:lnTo>
                <a:lnTo>
                  <a:pt x="1788715" y="3079353"/>
                </a:lnTo>
                <a:lnTo>
                  <a:pt x="1749821" y="3077766"/>
                </a:lnTo>
                <a:lnTo>
                  <a:pt x="1711721" y="3074989"/>
                </a:lnTo>
                <a:lnTo>
                  <a:pt x="1673621" y="3071815"/>
                </a:lnTo>
                <a:lnTo>
                  <a:pt x="1635521" y="3067451"/>
                </a:lnTo>
                <a:lnTo>
                  <a:pt x="1598215" y="3062293"/>
                </a:lnTo>
                <a:lnTo>
                  <a:pt x="1560909" y="3056342"/>
                </a:lnTo>
                <a:lnTo>
                  <a:pt x="1523999" y="3049200"/>
                </a:lnTo>
                <a:lnTo>
                  <a:pt x="1487090" y="3041265"/>
                </a:lnTo>
                <a:lnTo>
                  <a:pt x="1450975" y="3032536"/>
                </a:lnTo>
                <a:lnTo>
                  <a:pt x="1415256" y="3023014"/>
                </a:lnTo>
                <a:lnTo>
                  <a:pt x="1379537" y="3012698"/>
                </a:lnTo>
                <a:lnTo>
                  <a:pt x="1344612" y="3001589"/>
                </a:lnTo>
                <a:lnTo>
                  <a:pt x="1309687" y="2989290"/>
                </a:lnTo>
                <a:lnTo>
                  <a:pt x="1275159" y="2976990"/>
                </a:lnTo>
                <a:lnTo>
                  <a:pt x="1241425" y="2963104"/>
                </a:lnTo>
                <a:lnTo>
                  <a:pt x="1208087" y="2948821"/>
                </a:lnTo>
                <a:lnTo>
                  <a:pt x="1175146" y="2933744"/>
                </a:lnTo>
                <a:lnTo>
                  <a:pt x="1142603" y="2917874"/>
                </a:lnTo>
                <a:lnTo>
                  <a:pt x="1111249" y="2901210"/>
                </a:lnTo>
                <a:lnTo>
                  <a:pt x="1079896" y="2883753"/>
                </a:lnTo>
                <a:lnTo>
                  <a:pt x="1049337" y="2865899"/>
                </a:lnTo>
                <a:lnTo>
                  <a:pt x="1019175" y="2847251"/>
                </a:lnTo>
                <a:lnTo>
                  <a:pt x="989806" y="2827810"/>
                </a:lnTo>
                <a:lnTo>
                  <a:pt x="961231" y="2807972"/>
                </a:lnTo>
                <a:lnTo>
                  <a:pt x="932656" y="2787341"/>
                </a:lnTo>
                <a:lnTo>
                  <a:pt x="905271" y="2765916"/>
                </a:lnTo>
                <a:lnTo>
                  <a:pt x="878681" y="2744491"/>
                </a:lnTo>
                <a:lnTo>
                  <a:pt x="852487" y="2721876"/>
                </a:lnTo>
                <a:lnTo>
                  <a:pt x="884634" y="2732985"/>
                </a:lnTo>
                <a:lnTo>
                  <a:pt x="917575" y="2742904"/>
                </a:lnTo>
                <a:lnTo>
                  <a:pt x="950118" y="2751633"/>
                </a:lnTo>
                <a:lnTo>
                  <a:pt x="983059" y="2759965"/>
                </a:lnTo>
                <a:lnTo>
                  <a:pt x="1015603" y="2767503"/>
                </a:lnTo>
                <a:lnTo>
                  <a:pt x="1048940" y="2773851"/>
                </a:lnTo>
                <a:lnTo>
                  <a:pt x="1081484" y="2779406"/>
                </a:lnTo>
                <a:lnTo>
                  <a:pt x="1114425" y="2784167"/>
                </a:lnTo>
                <a:lnTo>
                  <a:pt x="1146968" y="2788134"/>
                </a:lnTo>
                <a:lnTo>
                  <a:pt x="1179909" y="2791308"/>
                </a:lnTo>
                <a:lnTo>
                  <a:pt x="1212453" y="2793689"/>
                </a:lnTo>
                <a:lnTo>
                  <a:pt x="1245393" y="2794879"/>
                </a:lnTo>
                <a:lnTo>
                  <a:pt x="1277540" y="2795673"/>
                </a:lnTo>
                <a:lnTo>
                  <a:pt x="1310084" y="2795276"/>
                </a:lnTo>
                <a:lnTo>
                  <a:pt x="1341834" y="2794482"/>
                </a:lnTo>
                <a:lnTo>
                  <a:pt x="1373584" y="2792499"/>
                </a:lnTo>
                <a:lnTo>
                  <a:pt x="1405731" y="2790118"/>
                </a:lnTo>
                <a:lnTo>
                  <a:pt x="1437084" y="2786547"/>
                </a:lnTo>
                <a:lnTo>
                  <a:pt x="1468437" y="2782580"/>
                </a:lnTo>
                <a:lnTo>
                  <a:pt x="1499393" y="2777819"/>
                </a:lnTo>
                <a:lnTo>
                  <a:pt x="1529953" y="2772264"/>
                </a:lnTo>
                <a:lnTo>
                  <a:pt x="1560512" y="2765916"/>
                </a:lnTo>
                <a:lnTo>
                  <a:pt x="1590675" y="2759171"/>
                </a:lnTo>
                <a:lnTo>
                  <a:pt x="1620440" y="2751236"/>
                </a:lnTo>
                <a:lnTo>
                  <a:pt x="1649412" y="2742904"/>
                </a:lnTo>
                <a:lnTo>
                  <a:pt x="1678781" y="2733779"/>
                </a:lnTo>
                <a:lnTo>
                  <a:pt x="1707753" y="2724256"/>
                </a:lnTo>
                <a:lnTo>
                  <a:pt x="1735534" y="2713544"/>
                </a:lnTo>
                <a:lnTo>
                  <a:pt x="1763712" y="2702832"/>
                </a:lnTo>
                <a:lnTo>
                  <a:pt x="1791096" y="2690929"/>
                </a:lnTo>
                <a:lnTo>
                  <a:pt x="1818084" y="2678629"/>
                </a:lnTo>
                <a:lnTo>
                  <a:pt x="1844278" y="2665537"/>
                </a:lnTo>
                <a:lnTo>
                  <a:pt x="1873646" y="2785357"/>
                </a:lnTo>
                <a:lnTo>
                  <a:pt x="1896665" y="2779406"/>
                </a:lnTo>
                <a:lnTo>
                  <a:pt x="1919287" y="2773454"/>
                </a:lnTo>
                <a:lnTo>
                  <a:pt x="1941512" y="2766709"/>
                </a:lnTo>
                <a:lnTo>
                  <a:pt x="1964531" y="2759965"/>
                </a:lnTo>
                <a:lnTo>
                  <a:pt x="1986756" y="2752426"/>
                </a:lnTo>
                <a:lnTo>
                  <a:pt x="2008981" y="2744491"/>
                </a:lnTo>
                <a:lnTo>
                  <a:pt x="2030809" y="2736556"/>
                </a:lnTo>
                <a:lnTo>
                  <a:pt x="2052637" y="2727827"/>
                </a:lnTo>
                <a:lnTo>
                  <a:pt x="2074465" y="2719099"/>
                </a:lnTo>
                <a:lnTo>
                  <a:pt x="2096293" y="2709180"/>
                </a:lnTo>
                <a:lnTo>
                  <a:pt x="2117725" y="2699658"/>
                </a:lnTo>
                <a:lnTo>
                  <a:pt x="2138759" y="2689342"/>
                </a:lnTo>
                <a:lnTo>
                  <a:pt x="2159793" y="2678629"/>
                </a:lnTo>
                <a:lnTo>
                  <a:pt x="2180431" y="2667917"/>
                </a:lnTo>
                <a:lnTo>
                  <a:pt x="2201465" y="2656411"/>
                </a:lnTo>
                <a:lnTo>
                  <a:pt x="2221706" y="2645302"/>
                </a:lnTo>
                <a:lnTo>
                  <a:pt x="2241946" y="2633003"/>
                </a:lnTo>
                <a:lnTo>
                  <a:pt x="2262187" y="2620703"/>
                </a:lnTo>
                <a:lnTo>
                  <a:pt x="2281634" y="2608007"/>
                </a:lnTo>
                <a:lnTo>
                  <a:pt x="2301478" y="2594914"/>
                </a:lnTo>
                <a:lnTo>
                  <a:pt x="2320528" y="2581424"/>
                </a:lnTo>
                <a:lnTo>
                  <a:pt x="2339975" y="2567934"/>
                </a:lnTo>
                <a:lnTo>
                  <a:pt x="2358628" y="2554048"/>
                </a:lnTo>
                <a:lnTo>
                  <a:pt x="2377281" y="2539368"/>
                </a:lnTo>
                <a:lnTo>
                  <a:pt x="2395537" y="2524688"/>
                </a:lnTo>
                <a:lnTo>
                  <a:pt x="2414190" y="2509611"/>
                </a:lnTo>
                <a:lnTo>
                  <a:pt x="2431653" y="2494138"/>
                </a:lnTo>
                <a:lnTo>
                  <a:pt x="2449512" y="2478268"/>
                </a:lnTo>
                <a:lnTo>
                  <a:pt x="2466578" y="2462397"/>
                </a:lnTo>
                <a:lnTo>
                  <a:pt x="2483643" y="2446130"/>
                </a:lnTo>
                <a:lnTo>
                  <a:pt x="2499915" y="2429466"/>
                </a:lnTo>
                <a:lnTo>
                  <a:pt x="2516584" y="2412406"/>
                </a:lnTo>
                <a:lnTo>
                  <a:pt x="2532856" y="2395345"/>
                </a:lnTo>
                <a:lnTo>
                  <a:pt x="2548731" y="2377888"/>
                </a:lnTo>
                <a:lnTo>
                  <a:pt x="2564209" y="2360034"/>
                </a:lnTo>
                <a:lnTo>
                  <a:pt x="2579290" y="2342180"/>
                </a:lnTo>
                <a:lnTo>
                  <a:pt x="2593975" y="2323929"/>
                </a:lnTo>
                <a:lnTo>
                  <a:pt x="2608659" y="2305679"/>
                </a:lnTo>
                <a:lnTo>
                  <a:pt x="2622946" y="2286237"/>
                </a:lnTo>
                <a:lnTo>
                  <a:pt x="2636837" y="2267590"/>
                </a:lnTo>
                <a:lnTo>
                  <a:pt x="2650331" y="2248546"/>
                </a:lnTo>
                <a:lnTo>
                  <a:pt x="2663428" y="2228708"/>
                </a:lnTo>
                <a:lnTo>
                  <a:pt x="2676128" y="2209267"/>
                </a:lnTo>
                <a:lnTo>
                  <a:pt x="2688828" y="2189032"/>
                </a:lnTo>
                <a:lnTo>
                  <a:pt x="2700337" y="2169194"/>
                </a:lnTo>
                <a:lnTo>
                  <a:pt x="2712243" y="2148563"/>
                </a:lnTo>
                <a:lnTo>
                  <a:pt x="2723753" y="2127932"/>
                </a:lnTo>
                <a:lnTo>
                  <a:pt x="2734468" y="2106904"/>
                </a:lnTo>
                <a:lnTo>
                  <a:pt x="2745581" y="2086272"/>
                </a:lnTo>
                <a:lnTo>
                  <a:pt x="2755503" y="2064847"/>
                </a:lnTo>
                <a:lnTo>
                  <a:pt x="2765425" y="2043422"/>
                </a:lnTo>
                <a:lnTo>
                  <a:pt x="2774949" y="2021998"/>
                </a:lnTo>
                <a:lnTo>
                  <a:pt x="2783681" y="2000176"/>
                </a:lnTo>
                <a:lnTo>
                  <a:pt x="2792412" y="1978354"/>
                </a:lnTo>
                <a:lnTo>
                  <a:pt x="2801143" y="1956533"/>
                </a:lnTo>
                <a:lnTo>
                  <a:pt x="2809081" y="1934314"/>
                </a:lnTo>
                <a:lnTo>
                  <a:pt x="2816621" y="1912096"/>
                </a:lnTo>
                <a:lnTo>
                  <a:pt x="2823765" y="1889878"/>
                </a:lnTo>
                <a:lnTo>
                  <a:pt x="2830512" y="1866866"/>
                </a:lnTo>
                <a:lnTo>
                  <a:pt x="2836862" y="1844251"/>
                </a:lnTo>
                <a:lnTo>
                  <a:pt x="2842815" y="1821636"/>
                </a:lnTo>
                <a:lnTo>
                  <a:pt x="2847975" y="1799021"/>
                </a:lnTo>
                <a:lnTo>
                  <a:pt x="2853134" y="1776009"/>
                </a:lnTo>
                <a:lnTo>
                  <a:pt x="2857896" y="1752600"/>
                </a:lnTo>
                <a:close/>
                <a:moveTo>
                  <a:pt x="2171700" y="1500380"/>
                </a:moveTo>
                <a:lnTo>
                  <a:pt x="2170510" y="1534505"/>
                </a:lnTo>
                <a:lnTo>
                  <a:pt x="2168525" y="1568233"/>
                </a:lnTo>
                <a:lnTo>
                  <a:pt x="2166144" y="1601961"/>
                </a:lnTo>
                <a:lnTo>
                  <a:pt x="2162969" y="1634499"/>
                </a:lnTo>
                <a:lnTo>
                  <a:pt x="2159000" y="1666640"/>
                </a:lnTo>
                <a:lnTo>
                  <a:pt x="2154635" y="1698781"/>
                </a:lnTo>
                <a:lnTo>
                  <a:pt x="2149872" y="1730129"/>
                </a:lnTo>
                <a:lnTo>
                  <a:pt x="2144316" y="1760683"/>
                </a:lnTo>
                <a:lnTo>
                  <a:pt x="2138760" y="1791237"/>
                </a:lnTo>
                <a:lnTo>
                  <a:pt x="2132013" y="1820997"/>
                </a:lnTo>
                <a:lnTo>
                  <a:pt x="2124869" y="1849963"/>
                </a:lnTo>
                <a:lnTo>
                  <a:pt x="2118122" y="1878930"/>
                </a:lnTo>
                <a:lnTo>
                  <a:pt x="2110185" y="1907500"/>
                </a:lnTo>
                <a:lnTo>
                  <a:pt x="2101850" y="1934879"/>
                </a:lnTo>
                <a:lnTo>
                  <a:pt x="2093516" y="1961862"/>
                </a:lnTo>
                <a:lnTo>
                  <a:pt x="2084785" y="1988448"/>
                </a:lnTo>
                <a:lnTo>
                  <a:pt x="2107010" y="1996384"/>
                </a:lnTo>
                <a:lnTo>
                  <a:pt x="2128441" y="2004717"/>
                </a:lnTo>
                <a:lnTo>
                  <a:pt x="2149079" y="2013050"/>
                </a:lnTo>
                <a:lnTo>
                  <a:pt x="2169319" y="2021383"/>
                </a:lnTo>
                <a:lnTo>
                  <a:pt x="2206625" y="2037255"/>
                </a:lnTo>
                <a:lnTo>
                  <a:pt x="2241550" y="2053127"/>
                </a:lnTo>
                <a:lnTo>
                  <a:pt x="2272507" y="2067809"/>
                </a:lnTo>
                <a:lnTo>
                  <a:pt x="2301082" y="2082490"/>
                </a:lnTo>
                <a:lnTo>
                  <a:pt x="2325291" y="2095585"/>
                </a:lnTo>
                <a:lnTo>
                  <a:pt x="2346325" y="2106695"/>
                </a:lnTo>
                <a:lnTo>
                  <a:pt x="2359025" y="2091220"/>
                </a:lnTo>
                <a:lnTo>
                  <a:pt x="2371329" y="2075348"/>
                </a:lnTo>
                <a:lnTo>
                  <a:pt x="2383235" y="2059079"/>
                </a:lnTo>
                <a:lnTo>
                  <a:pt x="2394744" y="2042810"/>
                </a:lnTo>
                <a:lnTo>
                  <a:pt x="2406254" y="2026144"/>
                </a:lnTo>
                <a:lnTo>
                  <a:pt x="2417366" y="2009082"/>
                </a:lnTo>
                <a:lnTo>
                  <a:pt x="2428082" y="1991622"/>
                </a:lnTo>
                <a:lnTo>
                  <a:pt x="2438401" y="1974560"/>
                </a:lnTo>
                <a:lnTo>
                  <a:pt x="2448719" y="1956704"/>
                </a:lnTo>
                <a:lnTo>
                  <a:pt x="2458244" y="1938847"/>
                </a:lnTo>
                <a:lnTo>
                  <a:pt x="2467769" y="1920991"/>
                </a:lnTo>
                <a:lnTo>
                  <a:pt x="2476897" y="1902341"/>
                </a:lnTo>
                <a:lnTo>
                  <a:pt x="2485232" y="1884089"/>
                </a:lnTo>
                <a:lnTo>
                  <a:pt x="2493566" y="1865439"/>
                </a:lnTo>
                <a:lnTo>
                  <a:pt x="2501901" y="1846789"/>
                </a:lnTo>
                <a:lnTo>
                  <a:pt x="2509441" y="1827346"/>
                </a:lnTo>
                <a:lnTo>
                  <a:pt x="2516585" y="1808299"/>
                </a:lnTo>
                <a:lnTo>
                  <a:pt x="2523332" y="1788856"/>
                </a:lnTo>
                <a:lnTo>
                  <a:pt x="2529682" y="1769412"/>
                </a:lnTo>
                <a:lnTo>
                  <a:pt x="2536032" y="1749175"/>
                </a:lnTo>
                <a:lnTo>
                  <a:pt x="2541588" y="1729732"/>
                </a:lnTo>
                <a:lnTo>
                  <a:pt x="2546747" y="1709495"/>
                </a:lnTo>
                <a:lnTo>
                  <a:pt x="2551510" y="1689258"/>
                </a:lnTo>
                <a:lnTo>
                  <a:pt x="2555875" y="1668624"/>
                </a:lnTo>
                <a:lnTo>
                  <a:pt x="2559844" y="1647991"/>
                </a:lnTo>
                <a:lnTo>
                  <a:pt x="2563813" y="1627357"/>
                </a:lnTo>
                <a:lnTo>
                  <a:pt x="2566988" y="1606723"/>
                </a:lnTo>
                <a:lnTo>
                  <a:pt x="2569766" y="1585692"/>
                </a:lnTo>
                <a:lnTo>
                  <a:pt x="2572147" y="1564662"/>
                </a:lnTo>
                <a:lnTo>
                  <a:pt x="2573735" y="1543234"/>
                </a:lnTo>
                <a:lnTo>
                  <a:pt x="2575719" y="1521807"/>
                </a:lnTo>
                <a:lnTo>
                  <a:pt x="2576513" y="1500380"/>
                </a:lnTo>
                <a:lnTo>
                  <a:pt x="2171700" y="1500380"/>
                </a:lnTo>
                <a:close/>
                <a:moveTo>
                  <a:pt x="1597819" y="1500380"/>
                </a:moveTo>
                <a:lnTo>
                  <a:pt x="1597819" y="1893215"/>
                </a:lnTo>
                <a:lnTo>
                  <a:pt x="1625997" y="1894802"/>
                </a:lnTo>
                <a:lnTo>
                  <a:pt x="1654572" y="1896389"/>
                </a:lnTo>
                <a:lnTo>
                  <a:pt x="1682353" y="1898770"/>
                </a:lnTo>
                <a:lnTo>
                  <a:pt x="1709738" y="1901151"/>
                </a:lnTo>
                <a:lnTo>
                  <a:pt x="1736725" y="1904326"/>
                </a:lnTo>
                <a:lnTo>
                  <a:pt x="1764110" y="1908294"/>
                </a:lnTo>
                <a:lnTo>
                  <a:pt x="1790700" y="1912262"/>
                </a:lnTo>
                <a:lnTo>
                  <a:pt x="1816894" y="1916626"/>
                </a:lnTo>
                <a:lnTo>
                  <a:pt x="1842691" y="1921388"/>
                </a:lnTo>
                <a:lnTo>
                  <a:pt x="1868091" y="1926547"/>
                </a:lnTo>
                <a:lnTo>
                  <a:pt x="1892697" y="1932102"/>
                </a:lnTo>
                <a:lnTo>
                  <a:pt x="1917303" y="1938054"/>
                </a:lnTo>
                <a:lnTo>
                  <a:pt x="1941116" y="1944006"/>
                </a:lnTo>
                <a:lnTo>
                  <a:pt x="1964929" y="1950355"/>
                </a:lnTo>
                <a:lnTo>
                  <a:pt x="1987550" y="1957100"/>
                </a:lnTo>
                <a:lnTo>
                  <a:pt x="2010172" y="1963449"/>
                </a:lnTo>
                <a:lnTo>
                  <a:pt x="2018507" y="1938451"/>
                </a:lnTo>
                <a:lnTo>
                  <a:pt x="2026841" y="1912658"/>
                </a:lnTo>
                <a:lnTo>
                  <a:pt x="2034382" y="1886469"/>
                </a:lnTo>
                <a:lnTo>
                  <a:pt x="2041525" y="1859884"/>
                </a:lnTo>
                <a:lnTo>
                  <a:pt x="2048669" y="1832107"/>
                </a:lnTo>
                <a:lnTo>
                  <a:pt x="2055019" y="1804331"/>
                </a:lnTo>
                <a:lnTo>
                  <a:pt x="2061369" y="1776555"/>
                </a:lnTo>
                <a:lnTo>
                  <a:pt x="2066529" y="1747588"/>
                </a:lnTo>
                <a:lnTo>
                  <a:pt x="2071688" y="1718225"/>
                </a:lnTo>
                <a:lnTo>
                  <a:pt x="2076450" y="1688068"/>
                </a:lnTo>
                <a:lnTo>
                  <a:pt x="2080419" y="1657911"/>
                </a:lnTo>
                <a:lnTo>
                  <a:pt x="2083991" y="1627357"/>
                </a:lnTo>
                <a:lnTo>
                  <a:pt x="2087166" y="1596406"/>
                </a:lnTo>
                <a:lnTo>
                  <a:pt x="2089547" y="1564662"/>
                </a:lnTo>
                <a:lnTo>
                  <a:pt x="2091532" y="1532918"/>
                </a:lnTo>
                <a:lnTo>
                  <a:pt x="2092722" y="1500380"/>
                </a:lnTo>
                <a:lnTo>
                  <a:pt x="1597819" y="1500380"/>
                </a:lnTo>
                <a:close/>
                <a:moveTo>
                  <a:pt x="1023541" y="1500380"/>
                </a:moveTo>
                <a:lnTo>
                  <a:pt x="1024731" y="1532918"/>
                </a:lnTo>
                <a:lnTo>
                  <a:pt x="1026716" y="1564662"/>
                </a:lnTo>
                <a:lnTo>
                  <a:pt x="1028700" y="1596406"/>
                </a:lnTo>
                <a:lnTo>
                  <a:pt x="1031875" y="1627357"/>
                </a:lnTo>
                <a:lnTo>
                  <a:pt x="1035447" y="1657911"/>
                </a:lnTo>
                <a:lnTo>
                  <a:pt x="1039813" y="1688068"/>
                </a:lnTo>
                <a:lnTo>
                  <a:pt x="1044575" y="1717828"/>
                </a:lnTo>
                <a:lnTo>
                  <a:pt x="1049338" y="1747191"/>
                </a:lnTo>
                <a:lnTo>
                  <a:pt x="1054894" y="1775761"/>
                </a:lnTo>
                <a:lnTo>
                  <a:pt x="1061244" y="1804331"/>
                </a:lnTo>
                <a:lnTo>
                  <a:pt x="1067594" y="1832107"/>
                </a:lnTo>
                <a:lnTo>
                  <a:pt x="1074738" y="1859884"/>
                </a:lnTo>
                <a:lnTo>
                  <a:pt x="1081881" y="1886469"/>
                </a:lnTo>
                <a:lnTo>
                  <a:pt x="1089819" y="1912658"/>
                </a:lnTo>
                <a:lnTo>
                  <a:pt x="1097756" y="1938451"/>
                </a:lnTo>
                <a:lnTo>
                  <a:pt x="1106091" y="1963449"/>
                </a:lnTo>
                <a:lnTo>
                  <a:pt x="1128713" y="1957100"/>
                </a:lnTo>
                <a:lnTo>
                  <a:pt x="1151731" y="1950355"/>
                </a:lnTo>
                <a:lnTo>
                  <a:pt x="1175544" y="1944006"/>
                </a:lnTo>
                <a:lnTo>
                  <a:pt x="1199356" y="1938054"/>
                </a:lnTo>
                <a:lnTo>
                  <a:pt x="1223963" y="1932102"/>
                </a:lnTo>
                <a:lnTo>
                  <a:pt x="1248966" y="1926547"/>
                </a:lnTo>
                <a:lnTo>
                  <a:pt x="1273969" y="1921388"/>
                </a:lnTo>
                <a:lnTo>
                  <a:pt x="1299766" y="1916626"/>
                </a:lnTo>
                <a:lnTo>
                  <a:pt x="1325960" y="1912262"/>
                </a:lnTo>
                <a:lnTo>
                  <a:pt x="1352550" y="1908294"/>
                </a:lnTo>
                <a:lnTo>
                  <a:pt x="1379538" y="1904326"/>
                </a:lnTo>
                <a:lnTo>
                  <a:pt x="1406922" y="1901151"/>
                </a:lnTo>
                <a:lnTo>
                  <a:pt x="1434307" y="1898770"/>
                </a:lnTo>
                <a:lnTo>
                  <a:pt x="1462485" y="1896389"/>
                </a:lnTo>
                <a:lnTo>
                  <a:pt x="1490663" y="1894802"/>
                </a:lnTo>
                <a:lnTo>
                  <a:pt x="1519238" y="1893215"/>
                </a:lnTo>
                <a:lnTo>
                  <a:pt x="1519238" y="1500380"/>
                </a:lnTo>
                <a:lnTo>
                  <a:pt x="1023541" y="1500380"/>
                </a:lnTo>
                <a:close/>
                <a:moveTo>
                  <a:pt x="539750" y="1500380"/>
                </a:moveTo>
                <a:lnTo>
                  <a:pt x="540544" y="1521807"/>
                </a:lnTo>
                <a:lnTo>
                  <a:pt x="542528" y="1543234"/>
                </a:lnTo>
                <a:lnTo>
                  <a:pt x="544116" y="1564662"/>
                </a:lnTo>
                <a:lnTo>
                  <a:pt x="546894" y="1585692"/>
                </a:lnTo>
                <a:lnTo>
                  <a:pt x="549275" y="1606723"/>
                </a:lnTo>
                <a:lnTo>
                  <a:pt x="552847" y="1627357"/>
                </a:lnTo>
                <a:lnTo>
                  <a:pt x="556419" y="1647991"/>
                </a:lnTo>
                <a:lnTo>
                  <a:pt x="560388" y="1668624"/>
                </a:lnTo>
                <a:lnTo>
                  <a:pt x="564753" y="1689258"/>
                </a:lnTo>
                <a:lnTo>
                  <a:pt x="569913" y="1709495"/>
                </a:lnTo>
                <a:lnTo>
                  <a:pt x="575072" y="1729732"/>
                </a:lnTo>
                <a:lnTo>
                  <a:pt x="580628" y="1749175"/>
                </a:lnTo>
                <a:lnTo>
                  <a:pt x="586581" y="1769412"/>
                </a:lnTo>
                <a:lnTo>
                  <a:pt x="592931" y="1788856"/>
                </a:lnTo>
                <a:lnTo>
                  <a:pt x="600075" y="1808299"/>
                </a:lnTo>
                <a:lnTo>
                  <a:pt x="606822" y="1827346"/>
                </a:lnTo>
                <a:lnTo>
                  <a:pt x="614759" y="1846789"/>
                </a:lnTo>
                <a:lnTo>
                  <a:pt x="622697" y="1865439"/>
                </a:lnTo>
                <a:lnTo>
                  <a:pt x="631031" y="1884089"/>
                </a:lnTo>
                <a:lnTo>
                  <a:pt x="639763" y="1902341"/>
                </a:lnTo>
                <a:lnTo>
                  <a:pt x="648494" y="1920991"/>
                </a:lnTo>
                <a:lnTo>
                  <a:pt x="658019" y="1938847"/>
                </a:lnTo>
                <a:lnTo>
                  <a:pt x="667544" y="1956704"/>
                </a:lnTo>
                <a:lnTo>
                  <a:pt x="677863" y="1974560"/>
                </a:lnTo>
                <a:lnTo>
                  <a:pt x="688181" y="1991622"/>
                </a:lnTo>
                <a:lnTo>
                  <a:pt x="699294" y="2009082"/>
                </a:lnTo>
                <a:lnTo>
                  <a:pt x="710009" y="2026144"/>
                </a:lnTo>
                <a:lnTo>
                  <a:pt x="721519" y="2042810"/>
                </a:lnTo>
                <a:lnTo>
                  <a:pt x="733028" y="2059079"/>
                </a:lnTo>
                <a:lnTo>
                  <a:pt x="745331" y="2075348"/>
                </a:lnTo>
                <a:lnTo>
                  <a:pt x="757634" y="2091220"/>
                </a:lnTo>
                <a:lnTo>
                  <a:pt x="770334" y="2106695"/>
                </a:lnTo>
                <a:lnTo>
                  <a:pt x="791369" y="2095585"/>
                </a:lnTo>
                <a:lnTo>
                  <a:pt x="815578" y="2082490"/>
                </a:lnTo>
                <a:lnTo>
                  <a:pt x="843756" y="2067809"/>
                </a:lnTo>
                <a:lnTo>
                  <a:pt x="875109" y="2053127"/>
                </a:lnTo>
                <a:lnTo>
                  <a:pt x="909638" y="2037255"/>
                </a:lnTo>
                <a:lnTo>
                  <a:pt x="946944" y="2020986"/>
                </a:lnTo>
                <a:lnTo>
                  <a:pt x="967185" y="2013050"/>
                </a:lnTo>
                <a:lnTo>
                  <a:pt x="988219" y="2004717"/>
                </a:lnTo>
                <a:lnTo>
                  <a:pt x="1009650" y="1996384"/>
                </a:lnTo>
                <a:lnTo>
                  <a:pt x="1031478" y="1988448"/>
                </a:lnTo>
                <a:lnTo>
                  <a:pt x="1022747" y="1961862"/>
                </a:lnTo>
                <a:lnTo>
                  <a:pt x="1014413" y="1934879"/>
                </a:lnTo>
                <a:lnTo>
                  <a:pt x="1006078" y="1906706"/>
                </a:lnTo>
                <a:lnTo>
                  <a:pt x="998538" y="1878930"/>
                </a:lnTo>
                <a:lnTo>
                  <a:pt x="991394" y="1849963"/>
                </a:lnTo>
                <a:lnTo>
                  <a:pt x="984250" y="1820997"/>
                </a:lnTo>
                <a:lnTo>
                  <a:pt x="978297" y="1791237"/>
                </a:lnTo>
                <a:lnTo>
                  <a:pt x="971947" y="1760683"/>
                </a:lnTo>
                <a:lnTo>
                  <a:pt x="966391" y="1730129"/>
                </a:lnTo>
                <a:lnTo>
                  <a:pt x="961628" y="1698781"/>
                </a:lnTo>
                <a:lnTo>
                  <a:pt x="957263" y="1666640"/>
                </a:lnTo>
                <a:lnTo>
                  <a:pt x="953691" y="1634499"/>
                </a:lnTo>
                <a:lnTo>
                  <a:pt x="950119" y="1601961"/>
                </a:lnTo>
                <a:lnTo>
                  <a:pt x="947738" y="1568233"/>
                </a:lnTo>
                <a:lnTo>
                  <a:pt x="945753" y="1534505"/>
                </a:lnTo>
                <a:lnTo>
                  <a:pt x="944563" y="1500380"/>
                </a:lnTo>
                <a:lnTo>
                  <a:pt x="539750" y="1500380"/>
                </a:lnTo>
                <a:close/>
                <a:moveTo>
                  <a:pt x="2010172" y="958346"/>
                </a:moveTo>
                <a:lnTo>
                  <a:pt x="1987550" y="965489"/>
                </a:lnTo>
                <a:lnTo>
                  <a:pt x="1964532" y="971838"/>
                </a:lnTo>
                <a:lnTo>
                  <a:pt x="1941116" y="978187"/>
                </a:lnTo>
                <a:lnTo>
                  <a:pt x="1916907" y="984139"/>
                </a:lnTo>
                <a:lnTo>
                  <a:pt x="1892300" y="990487"/>
                </a:lnTo>
                <a:lnTo>
                  <a:pt x="1867297" y="995646"/>
                </a:lnTo>
                <a:lnTo>
                  <a:pt x="1842294" y="1000804"/>
                </a:lnTo>
                <a:lnTo>
                  <a:pt x="1816497" y="1005566"/>
                </a:lnTo>
                <a:lnTo>
                  <a:pt x="1790700" y="1009931"/>
                </a:lnTo>
                <a:lnTo>
                  <a:pt x="1764110" y="1014296"/>
                </a:lnTo>
                <a:lnTo>
                  <a:pt x="1736725" y="1017867"/>
                </a:lnTo>
                <a:lnTo>
                  <a:pt x="1709738" y="1021041"/>
                </a:lnTo>
                <a:lnTo>
                  <a:pt x="1682353" y="1023819"/>
                </a:lnTo>
                <a:lnTo>
                  <a:pt x="1654572" y="1026200"/>
                </a:lnTo>
                <a:lnTo>
                  <a:pt x="1625997" y="1027390"/>
                </a:lnTo>
                <a:lnTo>
                  <a:pt x="1597819" y="1028581"/>
                </a:lnTo>
                <a:lnTo>
                  <a:pt x="1597819" y="1421813"/>
                </a:lnTo>
                <a:lnTo>
                  <a:pt x="2092722" y="1421813"/>
                </a:lnTo>
                <a:lnTo>
                  <a:pt x="2091929" y="1389672"/>
                </a:lnTo>
                <a:lnTo>
                  <a:pt x="2089944" y="1357531"/>
                </a:lnTo>
                <a:lnTo>
                  <a:pt x="2087563" y="1325786"/>
                </a:lnTo>
                <a:lnTo>
                  <a:pt x="2084388" y="1294836"/>
                </a:lnTo>
                <a:lnTo>
                  <a:pt x="2080816" y="1263885"/>
                </a:lnTo>
                <a:lnTo>
                  <a:pt x="2076450" y="1233728"/>
                </a:lnTo>
                <a:lnTo>
                  <a:pt x="2072085" y="1204364"/>
                </a:lnTo>
                <a:lnTo>
                  <a:pt x="2066925" y="1175001"/>
                </a:lnTo>
                <a:lnTo>
                  <a:pt x="2061369" y="1146034"/>
                </a:lnTo>
                <a:lnTo>
                  <a:pt x="2055019" y="1117861"/>
                </a:lnTo>
                <a:lnTo>
                  <a:pt x="2048669" y="1090085"/>
                </a:lnTo>
                <a:lnTo>
                  <a:pt x="2041525" y="1062706"/>
                </a:lnTo>
                <a:lnTo>
                  <a:pt x="2034382" y="1036120"/>
                </a:lnTo>
                <a:lnTo>
                  <a:pt x="2026841" y="1009534"/>
                </a:lnTo>
                <a:lnTo>
                  <a:pt x="2018507" y="983742"/>
                </a:lnTo>
                <a:lnTo>
                  <a:pt x="2010172" y="958346"/>
                </a:lnTo>
                <a:close/>
                <a:moveTo>
                  <a:pt x="1106091" y="958346"/>
                </a:moveTo>
                <a:lnTo>
                  <a:pt x="1097756" y="983742"/>
                </a:lnTo>
                <a:lnTo>
                  <a:pt x="1089819" y="1009534"/>
                </a:lnTo>
                <a:lnTo>
                  <a:pt x="1081881" y="1035723"/>
                </a:lnTo>
                <a:lnTo>
                  <a:pt x="1074738" y="1062706"/>
                </a:lnTo>
                <a:lnTo>
                  <a:pt x="1067991" y="1089688"/>
                </a:lnTo>
                <a:lnTo>
                  <a:pt x="1061641" y="1117861"/>
                </a:lnTo>
                <a:lnTo>
                  <a:pt x="1055291" y="1146034"/>
                </a:lnTo>
                <a:lnTo>
                  <a:pt x="1049735" y="1175001"/>
                </a:lnTo>
                <a:lnTo>
                  <a:pt x="1044575" y="1204364"/>
                </a:lnTo>
                <a:lnTo>
                  <a:pt x="1039813" y="1233728"/>
                </a:lnTo>
                <a:lnTo>
                  <a:pt x="1035844" y="1263885"/>
                </a:lnTo>
                <a:lnTo>
                  <a:pt x="1032272" y="1294836"/>
                </a:lnTo>
                <a:lnTo>
                  <a:pt x="1029097" y="1325786"/>
                </a:lnTo>
                <a:lnTo>
                  <a:pt x="1026716" y="1357531"/>
                </a:lnTo>
                <a:lnTo>
                  <a:pt x="1024731" y="1389672"/>
                </a:lnTo>
                <a:lnTo>
                  <a:pt x="1023938" y="1421813"/>
                </a:lnTo>
                <a:lnTo>
                  <a:pt x="1519238" y="1421813"/>
                </a:lnTo>
                <a:lnTo>
                  <a:pt x="1519238" y="1028581"/>
                </a:lnTo>
                <a:lnTo>
                  <a:pt x="1490663" y="1027390"/>
                </a:lnTo>
                <a:lnTo>
                  <a:pt x="1462485" y="1026200"/>
                </a:lnTo>
                <a:lnTo>
                  <a:pt x="1434307" y="1023819"/>
                </a:lnTo>
                <a:lnTo>
                  <a:pt x="1406922" y="1021041"/>
                </a:lnTo>
                <a:lnTo>
                  <a:pt x="1379538" y="1017867"/>
                </a:lnTo>
                <a:lnTo>
                  <a:pt x="1352550" y="1014296"/>
                </a:lnTo>
                <a:lnTo>
                  <a:pt x="1325960" y="1009931"/>
                </a:lnTo>
                <a:lnTo>
                  <a:pt x="1299766" y="1005566"/>
                </a:lnTo>
                <a:lnTo>
                  <a:pt x="1273969" y="1000804"/>
                </a:lnTo>
                <a:lnTo>
                  <a:pt x="1248966" y="995646"/>
                </a:lnTo>
                <a:lnTo>
                  <a:pt x="1223963" y="990487"/>
                </a:lnTo>
                <a:lnTo>
                  <a:pt x="1199356" y="984139"/>
                </a:lnTo>
                <a:lnTo>
                  <a:pt x="1175544" y="978187"/>
                </a:lnTo>
                <a:lnTo>
                  <a:pt x="1151731" y="971838"/>
                </a:lnTo>
                <a:lnTo>
                  <a:pt x="1128713" y="965489"/>
                </a:lnTo>
                <a:lnTo>
                  <a:pt x="1106091" y="958346"/>
                </a:lnTo>
                <a:close/>
                <a:moveTo>
                  <a:pt x="2346325" y="815100"/>
                </a:moveTo>
                <a:lnTo>
                  <a:pt x="2325291" y="827004"/>
                </a:lnTo>
                <a:lnTo>
                  <a:pt x="2301082" y="840099"/>
                </a:lnTo>
                <a:lnTo>
                  <a:pt x="2272903" y="853987"/>
                </a:lnTo>
                <a:lnTo>
                  <a:pt x="2241550" y="869462"/>
                </a:lnTo>
                <a:lnTo>
                  <a:pt x="2206625" y="884938"/>
                </a:lnTo>
                <a:lnTo>
                  <a:pt x="2169319" y="901207"/>
                </a:lnTo>
                <a:lnTo>
                  <a:pt x="2149079" y="909540"/>
                </a:lnTo>
                <a:lnTo>
                  <a:pt x="2128441" y="917476"/>
                </a:lnTo>
                <a:lnTo>
                  <a:pt x="2107010" y="925809"/>
                </a:lnTo>
                <a:lnTo>
                  <a:pt x="2084785" y="934141"/>
                </a:lnTo>
                <a:lnTo>
                  <a:pt x="2093516" y="960727"/>
                </a:lnTo>
                <a:lnTo>
                  <a:pt x="2101850" y="987710"/>
                </a:lnTo>
                <a:lnTo>
                  <a:pt x="2110185" y="1015089"/>
                </a:lnTo>
                <a:lnTo>
                  <a:pt x="2118122" y="1043659"/>
                </a:lnTo>
                <a:lnTo>
                  <a:pt x="2124869" y="1072229"/>
                </a:lnTo>
                <a:lnTo>
                  <a:pt x="2132013" y="1101592"/>
                </a:lnTo>
                <a:lnTo>
                  <a:pt x="2138760" y="1131353"/>
                </a:lnTo>
                <a:lnTo>
                  <a:pt x="2144316" y="1161510"/>
                </a:lnTo>
                <a:lnTo>
                  <a:pt x="2149872" y="1192460"/>
                </a:lnTo>
                <a:lnTo>
                  <a:pt x="2154635" y="1223808"/>
                </a:lnTo>
                <a:lnTo>
                  <a:pt x="2159000" y="1255552"/>
                </a:lnTo>
                <a:lnTo>
                  <a:pt x="2162969" y="1288090"/>
                </a:lnTo>
                <a:lnTo>
                  <a:pt x="2166144" y="1320628"/>
                </a:lnTo>
                <a:lnTo>
                  <a:pt x="2168525" y="1353959"/>
                </a:lnTo>
                <a:lnTo>
                  <a:pt x="2170510" y="1388084"/>
                </a:lnTo>
                <a:lnTo>
                  <a:pt x="2171700" y="1421813"/>
                </a:lnTo>
                <a:lnTo>
                  <a:pt x="2576513" y="1421813"/>
                </a:lnTo>
                <a:lnTo>
                  <a:pt x="2575719" y="1400385"/>
                </a:lnTo>
                <a:lnTo>
                  <a:pt x="2573735" y="1379355"/>
                </a:lnTo>
                <a:lnTo>
                  <a:pt x="2572147" y="1357927"/>
                </a:lnTo>
                <a:lnTo>
                  <a:pt x="2569766" y="1336897"/>
                </a:lnTo>
                <a:lnTo>
                  <a:pt x="2566988" y="1315866"/>
                </a:lnTo>
                <a:lnTo>
                  <a:pt x="2563813" y="1294836"/>
                </a:lnTo>
                <a:lnTo>
                  <a:pt x="2559844" y="1274202"/>
                </a:lnTo>
                <a:lnTo>
                  <a:pt x="2555875" y="1253568"/>
                </a:lnTo>
                <a:lnTo>
                  <a:pt x="2551510" y="1232934"/>
                </a:lnTo>
                <a:lnTo>
                  <a:pt x="2546747" y="1213094"/>
                </a:lnTo>
                <a:lnTo>
                  <a:pt x="2541588" y="1192857"/>
                </a:lnTo>
                <a:lnTo>
                  <a:pt x="2536032" y="1172620"/>
                </a:lnTo>
                <a:lnTo>
                  <a:pt x="2529682" y="1153177"/>
                </a:lnTo>
                <a:lnTo>
                  <a:pt x="2523332" y="1133337"/>
                </a:lnTo>
                <a:lnTo>
                  <a:pt x="2516585" y="1114290"/>
                </a:lnTo>
                <a:lnTo>
                  <a:pt x="2509441" y="1094450"/>
                </a:lnTo>
                <a:lnTo>
                  <a:pt x="2501901" y="1075800"/>
                </a:lnTo>
                <a:lnTo>
                  <a:pt x="2493566" y="1057150"/>
                </a:lnTo>
                <a:lnTo>
                  <a:pt x="2485232" y="1038501"/>
                </a:lnTo>
                <a:lnTo>
                  <a:pt x="2476897" y="1019851"/>
                </a:lnTo>
                <a:lnTo>
                  <a:pt x="2467769" y="1001598"/>
                </a:lnTo>
                <a:lnTo>
                  <a:pt x="2458244" y="983345"/>
                </a:lnTo>
                <a:lnTo>
                  <a:pt x="2448719" y="965886"/>
                </a:lnTo>
                <a:lnTo>
                  <a:pt x="2438401" y="948029"/>
                </a:lnTo>
                <a:lnTo>
                  <a:pt x="2428082" y="930570"/>
                </a:lnTo>
                <a:lnTo>
                  <a:pt x="2417366" y="913508"/>
                </a:lnTo>
                <a:lnTo>
                  <a:pt x="2406254" y="896445"/>
                </a:lnTo>
                <a:lnTo>
                  <a:pt x="2394744" y="879779"/>
                </a:lnTo>
                <a:lnTo>
                  <a:pt x="2383235" y="863114"/>
                </a:lnTo>
                <a:lnTo>
                  <a:pt x="2371329" y="847242"/>
                </a:lnTo>
                <a:lnTo>
                  <a:pt x="2359025" y="830973"/>
                </a:lnTo>
                <a:lnTo>
                  <a:pt x="2346325" y="815100"/>
                </a:lnTo>
                <a:close/>
                <a:moveTo>
                  <a:pt x="770334" y="815100"/>
                </a:moveTo>
                <a:lnTo>
                  <a:pt x="757634" y="830973"/>
                </a:lnTo>
                <a:lnTo>
                  <a:pt x="745331" y="847242"/>
                </a:lnTo>
                <a:lnTo>
                  <a:pt x="733028" y="863114"/>
                </a:lnTo>
                <a:lnTo>
                  <a:pt x="721519" y="879779"/>
                </a:lnTo>
                <a:lnTo>
                  <a:pt x="710009" y="896445"/>
                </a:lnTo>
                <a:lnTo>
                  <a:pt x="699294" y="913508"/>
                </a:lnTo>
                <a:lnTo>
                  <a:pt x="688181" y="930570"/>
                </a:lnTo>
                <a:lnTo>
                  <a:pt x="677863" y="948029"/>
                </a:lnTo>
                <a:lnTo>
                  <a:pt x="667544" y="965886"/>
                </a:lnTo>
                <a:lnTo>
                  <a:pt x="658019" y="983345"/>
                </a:lnTo>
                <a:lnTo>
                  <a:pt x="648494" y="1001598"/>
                </a:lnTo>
                <a:lnTo>
                  <a:pt x="639763" y="1019851"/>
                </a:lnTo>
                <a:lnTo>
                  <a:pt x="631031" y="1038501"/>
                </a:lnTo>
                <a:lnTo>
                  <a:pt x="622697" y="1057150"/>
                </a:lnTo>
                <a:lnTo>
                  <a:pt x="614759" y="1075800"/>
                </a:lnTo>
                <a:lnTo>
                  <a:pt x="606822" y="1094450"/>
                </a:lnTo>
                <a:lnTo>
                  <a:pt x="600075" y="1114290"/>
                </a:lnTo>
                <a:lnTo>
                  <a:pt x="592931" y="1133337"/>
                </a:lnTo>
                <a:lnTo>
                  <a:pt x="586581" y="1153177"/>
                </a:lnTo>
                <a:lnTo>
                  <a:pt x="580628" y="1172620"/>
                </a:lnTo>
                <a:lnTo>
                  <a:pt x="575072" y="1192857"/>
                </a:lnTo>
                <a:lnTo>
                  <a:pt x="569913" y="1213094"/>
                </a:lnTo>
                <a:lnTo>
                  <a:pt x="564753" y="1232934"/>
                </a:lnTo>
                <a:lnTo>
                  <a:pt x="560388" y="1253568"/>
                </a:lnTo>
                <a:lnTo>
                  <a:pt x="556419" y="1274202"/>
                </a:lnTo>
                <a:lnTo>
                  <a:pt x="552847" y="1294836"/>
                </a:lnTo>
                <a:lnTo>
                  <a:pt x="549275" y="1315866"/>
                </a:lnTo>
                <a:lnTo>
                  <a:pt x="546894" y="1336897"/>
                </a:lnTo>
                <a:lnTo>
                  <a:pt x="544116" y="1357927"/>
                </a:lnTo>
                <a:lnTo>
                  <a:pt x="542528" y="1379355"/>
                </a:lnTo>
                <a:lnTo>
                  <a:pt x="540544" y="1400385"/>
                </a:lnTo>
                <a:lnTo>
                  <a:pt x="539750" y="1421813"/>
                </a:lnTo>
                <a:lnTo>
                  <a:pt x="944563" y="1421813"/>
                </a:lnTo>
                <a:lnTo>
                  <a:pt x="945753" y="1388084"/>
                </a:lnTo>
                <a:lnTo>
                  <a:pt x="947738" y="1353959"/>
                </a:lnTo>
                <a:lnTo>
                  <a:pt x="950119" y="1320628"/>
                </a:lnTo>
                <a:lnTo>
                  <a:pt x="953691" y="1288090"/>
                </a:lnTo>
                <a:lnTo>
                  <a:pt x="957263" y="1255552"/>
                </a:lnTo>
                <a:lnTo>
                  <a:pt x="961628" y="1223808"/>
                </a:lnTo>
                <a:lnTo>
                  <a:pt x="966391" y="1192460"/>
                </a:lnTo>
                <a:lnTo>
                  <a:pt x="971947" y="1161510"/>
                </a:lnTo>
                <a:lnTo>
                  <a:pt x="978297" y="1131353"/>
                </a:lnTo>
                <a:lnTo>
                  <a:pt x="984250" y="1101196"/>
                </a:lnTo>
                <a:lnTo>
                  <a:pt x="991394" y="1071832"/>
                </a:lnTo>
                <a:lnTo>
                  <a:pt x="998538" y="1043262"/>
                </a:lnTo>
                <a:lnTo>
                  <a:pt x="1006078" y="1015089"/>
                </a:lnTo>
                <a:lnTo>
                  <a:pt x="1014413" y="987313"/>
                </a:lnTo>
                <a:lnTo>
                  <a:pt x="1022747" y="960330"/>
                </a:lnTo>
                <a:lnTo>
                  <a:pt x="1031478" y="933745"/>
                </a:lnTo>
                <a:lnTo>
                  <a:pt x="1009650" y="925809"/>
                </a:lnTo>
                <a:lnTo>
                  <a:pt x="988219" y="917476"/>
                </a:lnTo>
                <a:lnTo>
                  <a:pt x="967185" y="909540"/>
                </a:lnTo>
                <a:lnTo>
                  <a:pt x="946944" y="901207"/>
                </a:lnTo>
                <a:lnTo>
                  <a:pt x="909638" y="884938"/>
                </a:lnTo>
                <a:lnTo>
                  <a:pt x="875109" y="869462"/>
                </a:lnTo>
                <a:lnTo>
                  <a:pt x="843756" y="853987"/>
                </a:lnTo>
                <a:lnTo>
                  <a:pt x="815578" y="840099"/>
                </a:lnTo>
                <a:lnTo>
                  <a:pt x="791369" y="827004"/>
                </a:lnTo>
                <a:lnTo>
                  <a:pt x="770334" y="815100"/>
                </a:lnTo>
                <a:close/>
                <a:moveTo>
                  <a:pt x="1855788" y="486547"/>
                </a:moveTo>
                <a:lnTo>
                  <a:pt x="1866900" y="502419"/>
                </a:lnTo>
                <a:lnTo>
                  <a:pt x="1878410" y="519085"/>
                </a:lnTo>
                <a:lnTo>
                  <a:pt x="1890713" y="536941"/>
                </a:lnTo>
                <a:lnTo>
                  <a:pt x="1903016" y="555591"/>
                </a:lnTo>
                <a:lnTo>
                  <a:pt x="1915319" y="575431"/>
                </a:lnTo>
                <a:lnTo>
                  <a:pt x="1928019" y="596065"/>
                </a:lnTo>
                <a:lnTo>
                  <a:pt x="1941116" y="618286"/>
                </a:lnTo>
                <a:lnTo>
                  <a:pt x="1954213" y="641301"/>
                </a:lnTo>
                <a:lnTo>
                  <a:pt x="1967310" y="665109"/>
                </a:lnTo>
                <a:lnTo>
                  <a:pt x="1980803" y="690107"/>
                </a:lnTo>
                <a:lnTo>
                  <a:pt x="1993900" y="716296"/>
                </a:lnTo>
                <a:lnTo>
                  <a:pt x="2006997" y="742882"/>
                </a:lnTo>
                <a:lnTo>
                  <a:pt x="2020094" y="770658"/>
                </a:lnTo>
                <a:lnTo>
                  <a:pt x="2033191" y="799625"/>
                </a:lnTo>
                <a:lnTo>
                  <a:pt x="2045494" y="829385"/>
                </a:lnTo>
                <a:lnTo>
                  <a:pt x="2058194" y="860336"/>
                </a:lnTo>
                <a:lnTo>
                  <a:pt x="2095103" y="846845"/>
                </a:lnTo>
                <a:lnTo>
                  <a:pt x="2129235" y="832560"/>
                </a:lnTo>
                <a:lnTo>
                  <a:pt x="2161779" y="819068"/>
                </a:lnTo>
                <a:lnTo>
                  <a:pt x="2191941" y="805577"/>
                </a:lnTo>
                <a:lnTo>
                  <a:pt x="2219722" y="792483"/>
                </a:lnTo>
                <a:lnTo>
                  <a:pt x="2245519" y="780182"/>
                </a:lnTo>
                <a:lnTo>
                  <a:pt x="2268141" y="768674"/>
                </a:lnTo>
                <a:lnTo>
                  <a:pt x="2288382" y="757564"/>
                </a:lnTo>
                <a:lnTo>
                  <a:pt x="2292747" y="755580"/>
                </a:lnTo>
                <a:lnTo>
                  <a:pt x="2270125" y="732962"/>
                </a:lnTo>
                <a:lnTo>
                  <a:pt x="2246710" y="710344"/>
                </a:lnTo>
                <a:lnTo>
                  <a:pt x="2222897" y="689314"/>
                </a:lnTo>
                <a:lnTo>
                  <a:pt x="2197894" y="668680"/>
                </a:lnTo>
                <a:lnTo>
                  <a:pt x="2172494" y="648443"/>
                </a:lnTo>
                <a:lnTo>
                  <a:pt x="2146300" y="629793"/>
                </a:lnTo>
                <a:lnTo>
                  <a:pt x="2119710" y="611540"/>
                </a:lnTo>
                <a:lnTo>
                  <a:pt x="2092722" y="594081"/>
                </a:lnTo>
                <a:lnTo>
                  <a:pt x="2065338" y="577415"/>
                </a:lnTo>
                <a:lnTo>
                  <a:pt x="2036763" y="561543"/>
                </a:lnTo>
                <a:lnTo>
                  <a:pt x="2007791" y="546861"/>
                </a:lnTo>
                <a:lnTo>
                  <a:pt x="1978422" y="532973"/>
                </a:lnTo>
                <a:lnTo>
                  <a:pt x="1963341" y="526228"/>
                </a:lnTo>
                <a:lnTo>
                  <a:pt x="1948657" y="519879"/>
                </a:lnTo>
                <a:lnTo>
                  <a:pt x="1933575" y="513530"/>
                </a:lnTo>
                <a:lnTo>
                  <a:pt x="1918097" y="507975"/>
                </a:lnTo>
                <a:lnTo>
                  <a:pt x="1903016" y="502419"/>
                </a:lnTo>
                <a:lnTo>
                  <a:pt x="1887141" y="496864"/>
                </a:lnTo>
                <a:lnTo>
                  <a:pt x="1871266" y="491309"/>
                </a:lnTo>
                <a:lnTo>
                  <a:pt x="1855788" y="486547"/>
                </a:lnTo>
                <a:close/>
                <a:moveTo>
                  <a:pt x="1260475" y="486547"/>
                </a:moveTo>
                <a:lnTo>
                  <a:pt x="1244997" y="491309"/>
                </a:lnTo>
                <a:lnTo>
                  <a:pt x="1229122" y="496864"/>
                </a:lnTo>
                <a:lnTo>
                  <a:pt x="1214041" y="502419"/>
                </a:lnTo>
                <a:lnTo>
                  <a:pt x="1198563" y="507975"/>
                </a:lnTo>
                <a:lnTo>
                  <a:pt x="1183481" y="513530"/>
                </a:lnTo>
                <a:lnTo>
                  <a:pt x="1168003" y="519879"/>
                </a:lnTo>
                <a:lnTo>
                  <a:pt x="1152922" y="526228"/>
                </a:lnTo>
                <a:lnTo>
                  <a:pt x="1137841" y="532973"/>
                </a:lnTo>
                <a:lnTo>
                  <a:pt x="1108472" y="546861"/>
                </a:lnTo>
                <a:lnTo>
                  <a:pt x="1079897" y="561543"/>
                </a:lnTo>
                <a:lnTo>
                  <a:pt x="1051322" y="577415"/>
                </a:lnTo>
                <a:lnTo>
                  <a:pt x="1023541" y="594081"/>
                </a:lnTo>
                <a:lnTo>
                  <a:pt x="996553" y="611540"/>
                </a:lnTo>
                <a:lnTo>
                  <a:pt x="969963" y="629793"/>
                </a:lnTo>
                <a:lnTo>
                  <a:pt x="944166" y="648443"/>
                </a:lnTo>
                <a:lnTo>
                  <a:pt x="918766" y="668680"/>
                </a:lnTo>
                <a:lnTo>
                  <a:pt x="893763" y="689314"/>
                </a:lnTo>
                <a:lnTo>
                  <a:pt x="869950" y="710344"/>
                </a:lnTo>
                <a:lnTo>
                  <a:pt x="846138" y="732962"/>
                </a:lnTo>
                <a:lnTo>
                  <a:pt x="823913" y="755580"/>
                </a:lnTo>
                <a:lnTo>
                  <a:pt x="827881" y="757564"/>
                </a:lnTo>
                <a:lnTo>
                  <a:pt x="843756" y="765897"/>
                </a:lnTo>
                <a:lnTo>
                  <a:pt x="860822" y="775023"/>
                </a:lnTo>
                <a:lnTo>
                  <a:pt x="879872" y="784547"/>
                </a:lnTo>
                <a:lnTo>
                  <a:pt x="900509" y="794467"/>
                </a:lnTo>
                <a:lnTo>
                  <a:pt x="922338" y="804784"/>
                </a:lnTo>
                <a:lnTo>
                  <a:pt x="945356" y="815100"/>
                </a:lnTo>
                <a:lnTo>
                  <a:pt x="970359" y="825814"/>
                </a:lnTo>
                <a:lnTo>
                  <a:pt x="996553" y="836528"/>
                </a:lnTo>
                <a:lnTo>
                  <a:pt x="1026716" y="848432"/>
                </a:lnTo>
                <a:lnTo>
                  <a:pt x="1058466" y="860336"/>
                </a:lnTo>
                <a:lnTo>
                  <a:pt x="1070769" y="829385"/>
                </a:lnTo>
                <a:lnTo>
                  <a:pt x="1083469" y="799625"/>
                </a:lnTo>
                <a:lnTo>
                  <a:pt x="1096169" y="770658"/>
                </a:lnTo>
                <a:lnTo>
                  <a:pt x="1109266" y="742882"/>
                </a:lnTo>
                <a:lnTo>
                  <a:pt x="1122363" y="716296"/>
                </a:lnTo>
                <a:lnTo>
                  <a:pt x="1135459" y="690107"/>
                </a:lnTo>
                <a:lnTo>
                  <a:pt x="1148953" y="665109"/>
                </a:lnTo>
                <a:lnTo>
                  <a:pt x="1162050" y="641301"/>
                </a:lnTo>
                <a:lnTo>
                  <a:pt x="1175147" y="618286"/>
                </a:lnTo>
                <a:lnTo>
                  <a:pt x="1188244" y="596065"/>
                </a:lnTo>
                <a:lnTo>
                  <a:pt x="1201341" y="575431"/>
                </a:lnTo>
                <a:lnTo>
                  <a:pt x="1213247" y="555591"/>
                </a:lnTo>
                <a:lnTo>
                  <a:pt x="1225947" y="536941"/>
                </a:lnTo>
                <a:lnTo>
                  <a:pt x="1237853" y="519085"/>
                </a:lnTo>
                <a:lnTo>
                  <a:pt x="1249760" y="502419"/>
                </a:lnTo>
                <a:lnTo>
                  <a:pt x="1260475" y="486547"/>
                </a:lnTo>
                <a:close/>
                <a:moveTo>
                  <a:pt x="1597819" y="442899"/>
                </a:moveTo>
                <a:lnTo>
                  <a:pt x="1597819" y="950410"/>
                </a:lnTo>
                <a:lnTo>
                  <a:pt x="1624013" y="949617"/>
                </a:lnTo>
                <a:lnTo>
                  <a:pt x="1650207" y="948029"/>
                </a:lnTo>
                <a:lnTo>
                  <a:pt x="1676400" y="945649"/>
                </a:lnTo>
                <a:lnTo>
                  <a:pt x="1701800" y="943268"/>
                </a:lnTo>
                <a:lnTo>
                  <a:pt x="1727200" y="940490"/>
                </a:lnTo>
                <a:lnTo>
                  <a:pt x="1752203" y="936919"/>
                </a:lnTo>
                <a:lnTo>
                  <a:pt x="1777207" y="932951"/>
                </a:lnTo>
                <a:lnTo>
                  <a:pt x="1801416" y="929380"/>
                </a:lnTo>
                <a:lnTo>
                  <a:pt x="1825625" y="924221"/>
                </a:lnTo>
                <a:lnTo>
                  <a:pt x="1849041" y="919460"/>
                </a:lnTo>
                <a:lnTo>
                  <a:pt x="1872853" y="914301"/>
                </a:lnTo>
                <a:lnTo>
                  <a:pt x="1895475" y="909143"/>
                </a:lnTo>
                <a:lnTo>
                  <a:pt x="1918097" y="903588"/>
                </a:lnTo>
                <a:lnTo>
                  <a:pt x="1940322" y="897239"/>
                </a:lnTo>
                <a:lnTo>
                  <a:pt x="1962150" y="891287"/>
                </a:lnTo>
                <a:lnTo>
                  <a:pt x="1983185" y="884541"/>
                </a:lnTo>
                <a:lnTo>
                  <a:pt x="1970485" y="853194"/>
                </a:lnTo>
                <a:lnTo>
                  <a:pt x="1957388" y="822243"/>
                </a:lnTo>
                <a:lnTo>
                  <a:pt x="1943894" y="792483"/>
                </a:lnTo>
                <a:lnTo>
                  <a:pt x="1930400" y="764310"/>
                </a:lnTo>
                <a:lnTo>
                  <a:pt x="1916510" y="736533"/>
                </a:lnTo>
                <a:lnTo>
                  <a:pt x="1903016" y="709948"/>
                </a:lnTo>
                <a:lnTo>
                  <a:pt x="1888729" y="685346"/>
                </a:lnTo>
                <a:lnTo>
                  <a:pt x="1875235" y="660744"/>
                </a:lnTo>
                <a:lnTo>
                  <a:pt x="1861741" y="638126"/>
                </a:lnTo>
                <a:lnTo>
                  <a:pt x="1848247" y="616302"/>
                </a:lnTo>
                <a:lnTo>
                  <a:pt x="1835150" y="595668"/>
                </a:lnTo>
                <a:lnTo>
                  <a:pt x="1822450" y="576225"/>
                </a:lnTo>
                <a:lnTo>
                  <a:pt x="1810147" y="558369"/>
                </a:lnTo>
                <a:lnTo>
                  <a:pt x="1798638" y="541306"/>
                </a:lnTo>
                <a:lnTo>
                  <a:pt x="1787128" y="525434"/>
                </a:lnTo>
                <a:lnTo>
                  <a:pt x="1776810" y="511149"/>
                </a:lnTo>
                <a:lnTo>
                  <a:pt x="1763713" y="494086"/>
                </a:lnTo>
                <a:lnTo>
                  <a:pt x="1752203" y="479802"/>
                </a:lnTo>
                <a:lnTo>
                  <a:pt x="1733947" y="457581"/>
                </a:lnTo>
                <a:lnTo>
                  <a:pt x="1716881" y="454803"/>
                </a:lnTo>
                <a:lnTo>
                  <a:pt x="1700213" y="452025"/>
                </a:lnTo>
                <a:lnTo>
                  <a:pt x="1683147" y="450041"/>
                </a:lnTo>
                <a:lnTo>
                  <a:pt x="1666081" y="448057"/>
                </a:lnTo>
                <a:lnTo>
                  <a:pt x="1649016" y="446470"/>
                </a:lnTo>
                <a:lnTo>
                  <a:pt x="1631950" y="444883"/>
                </a:lnTo>
                <a:lnTo>
                  <a:pt x="1614488" y="443692"/>
                </a:lnTo>
                <a:lnTo>
                  <a:pt x="1597819" y="442899"/>
                </a:lnTo>
                <a:close/>
                <a:moveTo>
                  <a:pt x="1519238" y="442899"/>
                </a:moveTo>
                <a:lnTo>
                  <a:pt x="1501775" y="443692"/>
                </a:lnTo>
                <a:lnTo>
                  <a:pt x="1484710" y="444883"/>
                </a:lnTo>
                <a:lnTo>
                  <a:pt x="1467247" y="446470"/>
                </a:lnTo>
                <a:lnTo>
                  <a:pt x="1450181" y="448057"/>
                </a:lnTo>
                <a:lnTo>
                  <a:pt x="1433116" y="450041"/>
                </a:lnTo>
                <a:lnTo>
                  <a:pt x="1416447" y="452025"/>
                </a:lnTo>
                <a:lnTo>
                  <a:pt x="1399381" y="454803"/>
                </a:lnTo>
                <a:lnTo>
                  <a:pt x="1382713" y="457581"/>
                </a:lnTo>
                <a:lnTo>
                  <a:pt x="1364456" y="479802"/>
                </a:lnTo>
                <a:lnTo>
                  <a:pt x="1352550" y="494086"/>
                </a:lnTo>
                <a:lnTo>
                  <a:pt x="1339453" y="511149"/>
                </a:lnTo>
                <a:lnTo>
                  <a:pt x="1325960" y="529799"/>
                </a:lnTo>
                <a:lnTo>
                  <a:pt x="1311275" y="550433"/>
                </a:lnTo>
                <a:lnTo>
                  <a:pt x="1295797" y="573050"/>
                </a:lnTo>
                <a:lnTo>
                  <a:pt x="1279922" y="598049"/>
                </a:lnTo>
                <a:lnTo>
                  <a:pt x="1262856" y="624635"/>
                </a:lnTo>
                <a:lnTo>
                  <a:pt x="1245791" y="652808"/>
                </a:lnTo>
                <a:lnTo>
                  <a:pt x="1228328" y="683362"/>
                </a:lnTo>
                <a:lnTo>
                  <a:pt x="1210469" y="715900"/>
                </a:lnTo>
                <a:lnTo>
                  <a:pt x="1200944" y="734946"/>
                </a:lnTo>
                <a:lnTo>
                  <a:pt x="1190625" y="754786"/>
                </a:lnTo>
                <a:lnTo>
                  <a:pt x="1180703" y="775023"/>
                </a:lnTo>
                <a:lnTo>
                  <a:pt x="1171178" y="795657"/>
                </a:lnTo>
                <a:lnTo>
                  <a:pt x="1161653" y="817481"/>
                </a:lnTo>
                <a:lnTo>
                  <a:pt x="1151731" y="839305"/>
                </a:lnTo>
                <a:lnTo>
                  <a:pt x="1142603" y="861923"/>
                </a:lnTo>
                <a:lnTo>
                  <a:pt x="1133078" y="884541"/>
                </a:lnTo>
                <a:lnTo>
                  <a:pt x="1154510" y="891287"/>
                </a:lnTo>
                <a:lnTo>
                  <a:pt x="1176338" y="897239"/>
                </a:lnTo>
                <a:lnTo>
                  <a:pt x="1198563" y="903588"/>
                </a:lnTo>
                <a:lnTo>
                  <a:pt x="1220788" y="909143"/>
                </a:lnTo>
                <a:lnTo>
                  <a:pt x="1244203" y="914301"/>
                </a:lnTo>
                <a:lnTo>
                  <a:pt x="1267222" y="919460"/>
                </a:lnTo>
                <a:lnTo>
                  <a:pt x="1291035" y="924221"/>
                </a:lnTo>
                <a:lnTo>
                  <a:pt x="1315244" y="928586"/>
                </a:lnTo>
                <a:lnTo>
                  <a:pt x="1339453" y="932951"/>
                </a:lnTo>
                <a:lnTo>
                  <a:pt x="1364060" y="936522"/>
                </a:lnTo>
                <a:lnTo>
                  <a:pt x="1389460" y="940094"/>
                </a:lnTo>
                <a:lnTo>
                  <a:pt x="1414860" y="943268"/>
                </a:lnTo>
                <a:lnTo>
                  <a:pt x="1440657" y="945649"/>
                </a:lnTo>
                <a:lnTo>
                  <a:pt x="1466057" y="947633"/>
                </a:lnTo>
                <a:lnTo>
                  <a:pt x="1492250" y="949220"/>
                </a:lnTo>
                <a:lnTo>
                  <a:pt x="1519238" y="950014"/>
                </a:lnTo>
                <a:lnTo>
                  <a:pt x="1519238" y="442899"/>
                </a:lnTo>
                <a:close/>
                <a:moveTo>
                  <a:pt x="1558528" y="363538"/>
                </a:moveTo>
                <a:lnTo>
                  <a:pt x="1586707" y="363935"/>
                </a:lnTo>
                <a:lnTo>
                  <a:pt x="1614488" y="364729"/>
                </a:lnTo>
                <a:lnTo>
                  <a:pt x="1642666" y="366713"/>
                </a:lnTo>
                <a:lnTo>
                  <a:pt x="1670447" y="369093"/>
                </a:lnTo>
                <a:lnTo>
                  <a:pt x="1698228" y="372268"/>
                </a:lnTo>
                <a:lnTo>
                  <a:pt x="1725613" y="376236"/>
                </a:lnTo>
                <a:lnTo>
                  <a:pt x="1752600" y="380601"/>
                </a:lnTo>
                <a:lnTo>
                  <a:pt x="1779191" y="385759"/>
                </a:lnTo>
                <a:lnTo>
                  <a:pt x="1806178" y="391314"/>
                </a:lnTo>
                <a:lnTo>
                  <a:pt x="1832372" y="398060"/>
                </a:lnTo>
                <a:lnTo>
                  <a:pt x="1858566" y="405202"/>
                </a:lnTo>
                <a:lnTo>
                  <a:pt x="1884363" y="412742"/>
                </a:lnTo>
                <a:lnTo>
                  <a:pt x="1910160" y="421075"/>
                </a:lnTo>
                <a:lnTo>
                  <a:pt x="1935560" y="430201"/>
                </a:lnTo>
                <a:lnTo>
                  <a:pt x="1960960" y="439328"/>
                </a:lnTo>
                <a:lnTo>
                  <a:pt x="1985963" y="450041"/>
                </a:lnTo>
                <a:lnTo>
                  <a:pt x="2010172" y="460358"/>
                </a:lnTo>
                <a:lnTo>
                  <a:pt x="2034382" y="471865"/>
                </a:lnTo>
                <a:lnTo>
                  <a:pt x="2057797" y="483770"/>
                </a:lnTo>
                <a:lnTo>
                  <a:pt x="2081213" y="496070"/>
                </a:lnTo>
                <a:lnTo>
                  <a:pt x="2104629" y="508768"/>
                </a:lnTo>
                <a:lnTo>
                  <a:pt x="2127647" y="522259"/>
                </a:lnTo>
                <a:lnTo>
                  <a:pt x="2149872" y="536544"/>
                </a:lnTo>
                <a:lnTo>
                  <a:pt x="2172097" y="550829"/>
                </a:lnTo>
                <a:lnTo>
                  <a:pt x="2193529" y="565908"/>
                </a:lnTo>
                <a:lnTo>
                  <a:pt x="2214960" y="581780"/>
                </a:lnTo>
                <a:lnTo>
                  <a:pt x="2235994" y="597652"/>
                </a:lnTo>
                <a:lnTo>
                  <a:pt x="2256632" y="613921"/>
                </a:lnTo>
                <a:lnTo>
                  <a:pt x="2276475" y="630984"/>
                </a:lnTo>
                <a:lnTo>
                  <a:pt x="2296716" y="648443"/>
                </a:lnTo>
                <a:lnTo>
                  <a:pt x="2315766" y="666299"/>
                </a:lnTo>
                <a:lnTo>
                  <a:pt x="2334419" y="685346"/>
                </a:lnTo>
                <a:lnTo>
                  <a:pt x="2353072" y="703995"/>
                </a:lnTo>
                <a:lnTo>
                  <a:pt x="2370932" y="723042"/>
                </a:lnTo>
                <a:lnTo>
                  <a:pt x="2388394" y="742882"/>
                </a:lnTo>
                <a:lnTo>
                  <a:pt x="2405460" y="762722"/>
                </a:lnTo>
                <a:lnTo>
                  <a:pt x="2421732" y="783356"/>
                </a:lnTo>
                <a:lnTo>
                  <a:pt x="2438004" y="804387"/>
                </a:lnTo>
                <a:lnTo>
                  <a:pt x="2453482" y="825814"/>
                </a:lnTo>
                <a:lnTo>
                  <a:pt x="2468563" y="847638"/>
                </a:lnTo>
                <a:lnTo>
                  <a:pt x="2483247" y="869462"/>
                </a:lnTo>
                <a:lnTo>
                  <a:pt x="2497138" y="892080"/>
                </a:lnTo>
                <a:lnTo>
                  <a:pt x="2510632" y="914698"/>
                </a:lnTo>
                <a:lnTo>
                  <a:pt x="2523729" y="938109"/>
                </a:lnTo>
                <a:lnTo>
                  <a:pt x="2536032" y="961521"/>
                </a:lnTo>
                <a:lnTo>
                  <a:pt x="2547541" y="985329"/>
                </a:lnTo>
                <a:lnTo>
                  <a:pt x="2559051" y="1009534"/>
                </a:lnTo>
                <a:lnTo>
                  <a:pt x="2569766" y="1034136"/>
                </a:lnTo>
                <a:lnTo>
                  <a:pt x="2580085" y="1058738"/>
                </a:lnTo>
                <a:lnTo>
                  <a:pt x="2589610" y="1083736"/>
                </a:lnTo>
                <a:lnTo>
                  <a:pt x="2598341" y="1109132"/>
                </a:lnTo>
                <a:lnTo>
                  <a:pt x="2606675" y="1134924"/>
                </a:lnTo>
                <a:lnTo>
                  <a:pt x="2614613" y="1160716"/>
                </a:lnTo>
                <a:lnTo>
                  <a:pt x="2621360" y="1186905"/>
                </a:lnTo>
                <a:lnTo>
                  <a:pt x="2628107" y="1213491"/>
                </a:lnTo>
                <a:lnTo>
                  <a:pt x="2633663" y="1240077"/>
                </a:lnTo>
                <a:lnTo>
                  <a:pt x="2638822" y="1267059"/>
                </a:lnTo>
                <a:lnTo>
                  <a:pt x="2643188" y="1294042"/>
                </a:lnTo>
                <a:lnTo>
                  <a:pt x="2647157" y="1321025"/>
                </a:lnTo>
                <a:lnTo>
                  <a:pt x="2650332" y="1349198"/>
                </a:lnTo>
                <a:lnTo>
                  <a:pt x="2652713" y="1376577"/>
                </a:lnTo>
                <a:lnTo>
                  <a:pt x="2654697" y="1404353"/>
                </a:lnTo>
                <a:lnTo>
                  <a:pt x="2655888" y="1432923"/>
                </a:lnTo>
                <a:lnTo>
                  <a:pt x="2655888" y="1461096"/>
                </a:lnTo>
                <a:lnTo>
                  <a:pt x="2655888" y="1489666"/>
                </a:lnTo>
                <a:lnTo>
                  <a:pt x="2654697" y="1517442"/>
                </a:lnTo>
                <a:lnTo>
                  <a:pt x="2652713" y="1545615"/>
                </a:lnTo>
                <a:lnTo>
                  <a:pt x="2650332" y="1573392"/>
                </a:lnTo>
                <a:lnTo>
                  <a:pt x="2647157" y="1600771"/>
                </a:lnTo>
                <a:lnTo>
                  <a:pt x="2643188" y="1628547"/>
                </a:lnTo>
                <a:lnTo>
                  <a:pt x="2638822" y="1655530"/>
                </a:lnTo>
                <a:lnTo>
                  <a:pt x="2633663" y="1682512"/>
                </a:lnTo>
                <a:lnTo>
                  <a:pt x="2628107" y="1709098"/>
                </a:lnTo>
                <a:lnTo>
                  <a:pt x="2621360" y="1735287"/>
                </a:lnTo>
                <a:lnTo>
                  <a:pt x="2614613" y="1761476"/>
                </a:lnTo>
                <a:lnTo>
                  <a:pt x="2606675" y="1787665"/>
                </a:lnTo>
                <a:lnTo>
                  <a:pt x="2598341" y="1813061"/>
                </a:lnTo>
                <a:lnTo>
                  <a:pt x="2589610" y="1838456"/>
                </a:lnTo>
                <a:lnTo>
                  <a:pt x="2580085" y="1863852"/>
                </a:lnTo>
                <a:lnTo>
                  <a:pt x="2569766" y="1888453"/>
                </a:lnTo>
                <a:lnTo>
                  <a:pt x="2559051" y="1913055"/>
                </a:lnTo>
                <a:lnTo>
                  <a:pt x="2547541" y="1936863"/>
                </a:lnTo>
                <a:lnTo>
                  <a:pt x="2536032" y="1961068"/>
                </a:lnTo>
                <a:lnTo>
                  <a:pt x="2523729" y="1984083"/>
                </a:lnTo>
                <a:lnTo>
                  <a:pt x="2510632" y="2007098"/>
                </a:lnTo>
                <a:lnTo>
                  <a:pt x="2497138" y="2030509"/>
                </a:lnTo>
                <a:lnTo>
                  <a:pt x="2483247" y="2052730"/>
                </a:lnTo>
                <a:lnTo>
                  <a:pt x="2468563" y="2074951"/>
                </a:lnTo>
                <a:lnTo>
                  <a:pt x="2453482" y="2096775"/>
                </a:lnTo>
                <a:lnTo>
                  <a:pt x="2438004" y="2117806"/>
                </a:lnTo>
                <a:lnTo>
                  <a:pt x="2421732" y="2138440"/>
                </a:lnTo>
                <a:lnTo>
                  <a:pt x="2405460" y="2159073"/>
                </a:lnTo>
                <a:lnTo>
                  <a:pt x="2388394" y="2179310"/>
                </a:lnTo>
                <a:lnTo>
                  <a:pt x="2370932" y="2199151"/>
                </a:lnTo>
                <a:lnTo>
                  <a:pt x="2353072" y="2218594"/>
                </a:lnTo>
                <a:lnTo>
                  <a:pt x="2334419" y="2237244"/>
                </a:lnTo>
                <a:lnTo>
                  <a:pt x="2315766" y="2255497"/>
                </a:lnTo>
                <a:lnTo>
                  <a:pt x="2296716" y="2273353"/>
                </a:lnTo>
                <a:lnTo>
                  <a:pt x="2276475" y="2290812"/>
                </a:lnTo>
                <a:lnTo>
                  <a:pt x="2256632" y="2307875"/>
                </a:lnTo>
                <a:lnTo>
                  <a:pt x="2235994" y="2324540"/>
                </a:lnTo>
                <a:lnTo>
                  <a:pt x="2214960" y="2340809"/>
                </a:lnTo>
                <a:lnTo>
                  <a:pt x="2193529" y="2356285"/>
                </a:lnTo>
                <a:lnTo>
                  <a:pt x="2172097" y="2371363"/>
                </a:lnTo>
                <a:lnTo>
                  <a:pt x="2149872" y="2385648"/>
                </a:lnTo>
                <a:lnTo>
                  <a:pt x="2127647" y="2399536"/>
                </a:lnTo>
                <a:lnTo>
                  <a:pt x="2104629" y="2413028"/>
                </a:lnTo>
                <a:lnTo>
                  <a:pt x="2081213" y="2426122"/>
                </a:lnTo>
                <a:lnTo>
                  <a:pt x="2057797" y="2438423"/>
                </a:lnTo>
                <a:lnTo>
                  <a:pt x="2034382" y="2450724"/>
                </a:lnTo>
                <a:lnTo>
                  <a:pt x="2010172" y="2461437"/>
                </a:lnTo>
                <a:lnTo>
                  <a:pt x="1985963" y="2472548"/>
                </a:lnTo>
                <a:lnTo>
                  <a:pt x="1960960" y="2482468"/>
                </a:lnTo>
                <a:lnTo>
                  <a:pt x="1935560" y="2491991"/>
                </a:lnTo>
                <a:lnTo>
                  <a:pt x="1910160" y="2500721"/>
                </a:lnTo>
                <a:lnTo>
                  <a:pt x="1884363" y="2509054"/>
                </a:lnTo>
                <a:lnTo>
                  <a:pt x="1858566" y="2516990"/>
                </a:lnTo>
                <a:lnTo>
                  <a:pt x="1832372" y="2524132"/>
                </a:lnTo>
                <a:lnTo>
                  <a:pt x="1806178" y="2530481"/>
                </a:lnTo>
                <a:lnTo>
                  <a:pt x="1779191" y="2536433"/>
                </a:lnTo>
                <a:lnTo>
                  <a:pt x="1752600" y="2541592"/>
                </a:lnTo>
                <a:lnTo>
                  <a:pt x="1725613" y="2546353"/>
                </a:lnTo>
                <a:lnTo>
                  <a:pt x="1698228" y="2549925"/>
                </a:lnTo>
                <a:lnTo>
                  <a:pt x="1670447" y="2553099"/>
                </a:lnTo>
                <a:lnTo>
                  <a:pt x="1642666" y="2555480"/>
                </a:lnTo>
                <a:lnTo>
                  <a:pt x="1614488" y="2557067"/>
                </a:lnTo>
                <a:lnTo>
                  <a:pt x="1586707" y="2558654"/>
                </a:lnTo>
                <a:lnTo>
                  <a:pt x="1558528" y="2559051"/>
                </a:lnTo>
                <a:lnTo>
                  <a:pt x="1529953" y="2558654"/>
                </a:lnTo>
                <a:lnTo>
                  <a:pt x="1501775" y="2557067"/>
                </a:lnTo>
                <a:lnTo>
                  <a:pt x="1473597" y="2555480"/>
                </a:lnTo>
                <a:lnTo>
                  <a:pt x="1446213" y="2553099"/>
                </a:lnTo>
                <a:lnTo>
                  <a:pt x="1418035" y="2549925"/>
                </a:lnTo>
                <a:lnTo>
                  <a:pt x="1391047" y="2546353"/>
                </a:lnTo>
                <a:lnTo>
                  <a:pt x="1364060" y="2541592"/>
                </a:lnTo>
                <a:lnTo>
                  <a:pt x="1337072" y="2536433"/>
                </a:lnTo>
                <a:lnTo>
                  <a:pt x="1310481" y="2530481"/>
                </a:lnTo>
                <a:lnTo>
                  <a:pt x="1283891" y="2524132"/>
                </a:lnTo>
                <a:lnTo>
                  <a:pt x="1257697" y="2516990"/>
                </a:lnTo>
                <a:lnTo>
                  <a:pt x="1231900" y="2509054"/>
                </a:lnTo>
                <a:lnTo>
                  <a:pt x="1206103" y="2500721"/>
                </a:lnTo>
                <a:lnTo>
                  <a:pt x="1180703" y="2491991"/>
                </a:lnTo>
                <a:lnTo>
                  <a:pt x="1155700" y="2482468"/>
                </a:lnTo>
                <a:lnTo>
                  <a:pt x="1131094" y="2472548"/>
                </a:lnTo>
                <a:lnTo>
                  <a:pt x="1106488" y="2461437"/>
                </a:lnTo>
                <a:lnTo>
                  <a:pt x="1081881" y="2450724"/>
                </a:lnTo>
                <a:lnTo>
                  <a:pt x="1058466" y="2438423"/>
                </a:lnTo>
                <a:lnTo>
                  <a:pt x="1035050" y="2426122"/>
                </a:lnTo>
                <a:lnTo>
                  <a:pt x="1011635" y="2413028"/>
                </a:lnTo>
                <a:lnTo>
                  <a:pt x="989013" y="2399536"/>
                </a:lnTo>
                <a:lnTo>
                  <a:pt x="966391" y="2385648"/>
                </a:lnTo>
                <a:lnTo>
                  <a:pt x="944563" y="2371363"/>
                </a:lnTo>
                <a:lnTo>
                  <a:pt x="922734" y="2356285"/>
                </a:lnTo>
                <a:lnTo>
                  <a:pt x="901303" y="2340809"/>
                </a:lnTo>
                <a:lnTo>
                  <a:pt x="880269" y="2324540"/>
                </a:lnTo>
                <a:lnTo>
                  <a:pt x="859631" y="2307875"/>
                </a:lnTo>
                <a:lnTo>
                  <a:pt x="839788" y="2290812"/>
                </a:lnTo>
                <a:lnTo>
                  <a:pt x="819944" y="2273353"/>
                </a:lnTo>
                <a:lnTo>
                  <a:pt x="800894" y="2255497"/>
                </a:lnTo>
                <a:lnTo>
                  <a:pt x="781844" y="2237244"/>
                </a:lnTo>
                <a:lnTo>
                  <a:pt x="763191" y="2218594"/>
                </a:lnTo>
                <a:lnTo>
                  <a:pt x="745331" y="2199151"/>
                </a:lnTo>
                <a:lnTo>
                  <a:pt x="727869" y="2179310"/>
                </a:lnTo>
                <a:lnTo>
                  <a:pt x="710803" y="2159073"/>
                </a:lnTo>
                <a:lnTo>
                  <a:pt x="694531" y="2138440"/>
                </a:lnTo>
                <a:lnTo>
                  <a:pt x="678656" y="2117806"/>
                </a:lnTo>
                <a:lnTo>
                  <a:pt x="662781" y="2096775"/>
                </a:lnTo>
                <a:lnTo>
                  <a:pt x="647700" y="2074951"/>
                </a:lnTo>
                <a:lnTo>
                  <a:pt x="633413" y="2052730"/>
                </a:lnTo>
                <a:lnTo>
                  <a:pt x="619125" y="2030509"/>
                </a:lnTo>
                <a:lnTo>
                  <a:pt x="605631" y="2007098"/>
                </a:lnTo>
                <a:lnTo>
                  <a:pt x="592534" y="1984083"/>
                </a:lnTo>
                <a:lnTo>
                  <a:pt x="580231" y="1961068"/>
                </a:lnTo>
                <a:lnTo>
                  <a:pt x="568722" y="1936863"/>
                </a:lnTo>
                <a:lnTo>
                  <a:pt x="557213" y="1913055"/>
                </a:lnTo>
                <a:lnTo>
                  <a:pt x="546894" y="1888453"/>
                </a:lnTo>
                <a:lnTo>
                  <a:pt x="536178" y="1863852"/>
                </a:lnTo>
                <a:lnTo>
                  <a:pt x="527050" y="1838456"/>
                </a:lnTo>
                <a:lnTo>
                  <a:pt x="517922" y="1813061"/>
                </a:lnTo>
                <a:lnTo>
                  <a:pt x="509588" y="1787665"/>
                </a:lnTo>
                <a:lnTo>
                  <a:pt x="501650" y="1761476"/>
                </a:lnTo>
                <a:lnTo>
                  <a:pt x="494903" y="1735287"/>
                </a:lnTo>
                <a:lnTo>
                  <a:pt x="488156" y="1709098"/>
                </a:lnTo>
                <a:lnTo>
                  <a:pt x="482600" y="1682512"/>
                </a:lnTo>
                <a:lnTo>
                  <a:pt x="477441" y="1655530"/>
                </a:lnTo>
                <a:lnTo>
                  <a:pt x="473075" y="1628547"/>
                </a:lnTo>
                <a:lnTo>
                  <a:pt x="469106" y="1600771"/>
                </a:lnTo>
                <a:lnTo>
                  <a:pt x="465931" y="1573392"/>
                </a:lnTo>
                <a:lnTo>
                  <a:pt x="463550" y="1545615"/>
                </a:lnTo>
                <a:lnTo>
                  <a:pt x="461566" y="1517442"/>
                </a:lnTo>
                <a:lnTo>
                  <a:pt x="460772" y="1489666"/>
                </a:lnTo>
                <a:lnTo>
                  <a:pt x="460375" y="1461096"/>
                </a:lnTo>
                <a:lnTo>
                  <a:pt x="460772" y="1432923"/>
                </a:lnTo>
                <a:lnTo>
                  <a:pt x="461566" y="1404353"/>
                </a:lnTo>
                <a:lnTo>
                  <a:pt x="463550" y="1376577"/>
                </a:lnTo>
                <a:lnTo>
                  <a:pt x="465931" y="1349198"/>
                </a:lnTo>
                <a:lnTo>
                  <a:pt x="469106" y="1321025"/>
                </a:lnTo>
                <a:lnTo>
                  <a:pt x="473075" y="1294042"/>
                </a:lnTo>
                <a:lnTo>
                  <a:pt x="477441" y="1267059"/>
                </a:lnTo>
                <a:lnTo>
                  <a:pt x="482600" y="1240077"/>
                </a:lnTo>
                <a:lnTo>
                  <a:pt x="488156" y="1213491"/>
                </a:lnTo>
                <a:lnTo>
                  <a:pt x="494903" y="1186905"/>
                </a:lnTo>
                <a:lnTo>
                  <a:pt x="501650" y="1160716"/>
                </a:lnTo>
                <a:lnTo>
                  <a:pt x="509588" y="1134924"/>
                </a:lnTo>
                <a:lnTo>
                  <a:pt x="517922" y="1109132"/>
                </a:lnTo>
                <a:lnTo>
                  <a:pt x="527050" y="1083736"/>
                </a:lnTo>
                <a:lnTo>
                  <a:pt x="536178" y="1058738"/>
                </a:lnTo>
                <a:lnTo>
                  <a:pt x="546894" y="1034136"/>
                </a:lnTo>
                <a:lnTo>
                  <a:pt x="557213" y="1009534"/>
                </a:lnTo>
                <a:lnTo>
                  <a:pt x="568722" y="985329"/>
                </a:lnTo>
                <a:lnTo>
                  <a:pt x="580231" y="961521"/>
                </a:lnTo>
                <a:lnTo>
                  <a:pt x="592534" y="938109"/>
                </a:lnTo>
                <a:lnTo>
                  <a:pt x="605631" y="914698"/>
                </a:lnTo>
                <a:lnTo>
                  <a:pt x="619125" y="892080"/>
                </a:lnTo>
                <a:lnTo>
                  <a:pt x="633413" y="869462"/>
                </a:lnTo>
                <a:lnTo>
                  <a:pt x="647700" y="847638"/>
                </a:lnTo>
                <a:lnTo>
                  <a:pt x="662781" y="825814"/>
                </a:lnTo>
                <a:lnTo>
                  <a:pt x="678656" y="804387"/>
                </a:lnTo>
                <a:lnTo>
                  <a:pt x="694531" y="783356"/>
                </a:lnTo>
                <a:lnTo>
                  <a:pt x="710803" y="762722"/>
                </a:lnTo>
                <a:lnTo>
                  <a:pt x="727869" y="742882"/>
                </a:lnTo>
                <a:lnTo>
                  <a:pt x="745331" y="723042"/>
                </a:lnTo>
                <a:lnTo>
                  <a:pt x="763191" y="703995"/>
                </a:lnTo>
                <a:lnTo>
                  <a:pt x="781844" y="685346"/>
                </a:lnTo>
                <a:lnTo>
                  <a:pt x="800894" y="666299"/>
                </a:lnTo>
                <a:lnTo>
                  <a:pt x="819944" y="648443"/>
                </a:lnTo>
                <a:lnTo>
                  <a:pt x="839788" y="630984"/>
                </a:lnTo>
                <a:lnTo>
                  <a:pt x="859631" y="613921"/>
                </a:lnTo>
                <a:lnTo>
                  <a:pt x="880269" y="597652"/>
                </a:lnTo>
                <a:lnTo>
                  <a:pt x="901303" y="581780"/>
                </a:lnTo>
                <a:lnTo>
                  <a:pt x="922734" y="565908"/>
                </a:lnTo>
                <a:lnTo>
                  <a:pt x="944563" y="550829"/>
                </a:lnTo>
                <a:lnTo>
                  <a:pt x="966391" y="536544"/>
                </a:lnTo>
                <a:lnTo>
                  <a:pt x="989013" y="522259"/>
                </a:lnTo>
                <a:lnTo>
                  <a:pt x="1011635" y="508768"/>
                </a:lnTo>
                <a:lnTo>
                  <a:pt x="1035050" y="496070"/>
                </a:lnTo>
                <a:lnTo>
                  <a:pt x="1058466" y="483770"/>
                </a:lnTo>
                <a:lnTo>
                  <a:pt x="1081881" y="471865"/>
                </a:lnTo>
                <a:lnTo>
                  <a:pt x="1106488" y="460358"/>
                </a:lnTo>
                <a:lnTo>
                  <a:pt x="1131094" y="450041"/>
                </a:lnTo>
                <a:lnTo>
                  <a:pt x="1155700" y="439328"/>
                </a:lnTo>
                <a:lnTo>
                  <a:pt x="1180703" y="430201"/>
                </a:lnTo>
                <a:lnTo>
                  <a:pt x="1206103" y="421075"/>
                </a:lnTo>
                <a:lnTo>
                  <a:pt x="1231900" y="412742"/>
                </a:lnTo>
                <a:lnTo>
                  <a:pt x="1257697" y="405202"/>
                </a:lnTo>
                <a:lnTo>
                  <a:pt x="1283891" y="398060"/>
                </a:lnTo>
                <a:lnTo>
                  <a:pt x="1310481" y="391314"/>
                </a:lnTo>
                <a:lnTo>
                  <a:pt x="1337072" y="385759"/>
                </a:lnTo>
                <a:lnTo>
                  <a:pt x="1364060" y="380601"/>
                </a:lnTo>
                <a:lnTo>
                  <a:pt x="1391047" y="376236"/>
                </a:lnTo>
                <a:lnTo>
                  <a:pt x="1418035" y="372268"/>
                </a:lnTo>
                <a:lnTo>
                  <a:pt x="1446213" y="369093"/>
                </a:lnTo>
                <a:lnTo>
                  <a:pt x="1473597" y="366713"/>
                </a:lnTo>
                <a:lnTo>
                  <a:pt x="1501775" y="364729"/>
                </a:lnTo>
                <a:lnTo>
                  <a:pt x="1529953" y="363935"/>
                </a:lnTo>
                <a:lnTo>
                  <a:pt x="1558528" y="363538"/>
                </a:lnTo>
                <a:close/>
                <a:moveTo>
                  <a:pt x="852488" y="277813"/>
                </a:moveTo>
                <a:lnTo>
                  <a:pt x="826703" y="300832"/>
                </a:lnTo>
                <a:lnTo>
                  <a:pt x="801712" y="324247"/>
                </a:lnTo>
                <a:lnTo>
                  <a:pt x="777910" y="347663"/>
                </a:lnTo>
                <a:lnTo>
                  <a:pt x="754109" y="372269"/>
                </a:lnTo>
                <a:lnTo>
                  <a:pt x="731497" y="397272"/>
                </a:lnTo>
                <a:lnTo>
                  <a:pt x="709679" y="422672"/>
                </a:lnTo>
                <a:lnTo>
                  <a:pt x="688258" y="448072"/>
                </a:lnTo>
                <a:lnTo>
                  <a:pt x="667630" y="473869"/>
                </a:lnTo>
                <a:lnTo>
                  <a:pt x="647796" y="500460"/>
                </a:lnTo>
                <a:lnTo>
                  <a:pt x="628755" y="527447"/>
                </a:lnTo>
                <a:lnTo>
                  <a:pt x="610507" y="554435"/>
                </a:lnTo>
                <a:lnTo>
                  <a:pt x="593052" y="581819"/>
                </a:lnTo>
                <a:lnTo>
                  <a:pt x="575995" y="609601"/>
                </a:lnTo>
                <a:lnTo>
                  <a:pt x="560127" y="637779"/>
                </a:lnTo>
                <a:lnTo>
                  <a:pt x="544656" y="665957"/>
                </a:lnTo>
                <a:lnTo>
                  <a:pt x="530375" y="694532"/>
                </a:lnTo>
                <a:lnTo>
                  <a:pt x="516888" y="723107"/>
                </a:lnTo>
                <a:lnTo>
                  <a:pt x="503797" y="752079"/>
                </a:lnTo>
                <a:lnTo>
                  <a:pt x="491896" y="781448"/>
                </a:lnTo>
                <a:lnTo>
                  <a:pt x="480392" y="810419"/>
                </a:lnTo>
                <a:lnTo>
                  <a:pt x="469682" y="839788"/>
                </a:lnTo>
                <a:lnTo>
                  <a:pt x="460161" y="869157"/>
                </a:lnTo>
                <a:lnTo>
                  <a:pt x="451037" y="898923"/>
                </a:lnTo>
                <a:lnTo>
                  <a:pt x="443103" y="928291"/>
                </a:lnTo>
                <a:lnTo>
                  <a:pt x="435566" y="958057"/>
                </a:lnTo>
                <a:lnTo>
                  <a:pt x="428823" y="987823"/>
                </a:lnTo>
                <a:lnTo>
                  <a:pt x="422872" y="1017588"/>
                </a:lnTo>
                <a:lnTo>
                  <a:pt x="417715" y="1047354"/>
                </a:lnTo>
                <a:lnTo>
                  <a:pt x="413352" y="1076326"/>
                </a:lnTo>
                <a:lnTo>
                  <a:pt x="409781" y="1106091"/>
                </a:lnTo>
                <a:lnTo>
                  <a:pt x="407401" y="1135857"/>
                </a:lnTo>
                <a:lnTo>
                  <a:pt x="405021" y="1165226"/>
                </a:lnTo>
                <a:lnTo>
                  <a:pt x="287204" y="1130698"/>
                </a:lnTo>
                <a:lnTo>
                  <a:pt x="280857" y="1153320"/>
                </a:lnTo>
                <a:lnTo>
                  <a:pt x="274510" y="1175941"/>
                </a:lnTo>
                <a:lnTo>
                  <a:pt x="269353" y="1198960"/>
                </a:lnTo>
                <a:lnTo>
                  <a:pt x="264196" y="1221979"/>
                </a:lnTo>
                <a:lnTo>
                  <a:pt x="259436" y="1244998"/>
                </a:lnTo>
                <a:lnTo>
                  <a:pt x="255072" y="1268016"/>
                </a:lnTo>
                <a:lnTo>
                  <a:pt x="251105" y="1291035"/>
                </a:lnTo>
                <a:lnTo>
                  <a:pt x="247535" y="1314848"/>
                </a:lnTo>
                <a:lnTo>
                  <a:pt x="244361" y="1337866"/>
                </a:lnTo>
                <a:lnTo>
                  <a:pt x="241981" y="1361679"/>
                </a:lnTo>
                <a:lnTo>
                  <a:pt x="239601" y="1384698"/>
                </a:lnTo>
                <a:lnTo>
                  <a:pt x="238014" y="1408113"/>
                </a:lnTo>
                <a:lnTo>
                  <a:pt x="236824" y="1431926"/>
                </a:lnTo>
                <a:lnTo>
                  <a:pt x="235237" y="1455341"/>
                </a:lnTo>
                <a:lnTo>
                  <a:pt x="234841" y="1478757"/>
                </a:lnTo>
                <a:lnTo>
                  <a:pt x="234841" y="1502570"/>
                </a:lnTo>
                <a:lnTo>
                  <a:pt x="234841" y="1525985"/>
                </a:lnTo>
                <a:lnTo>
                  <a:pt x="235634" y="1549798"/>
                </a:lnTo>
                <a:lnTo>
                  <a:pt x="236824" y="1573213"/>
                </a:lnTo>
                <a:lnTo>
                  <a:pt x="238014" y="1596629"/>
                </a:lnTo>
                <a:lnTo>
                  <a:pt x="239998" y="1620045"/>
                </a:lnTo>
                <a:lnTo>
                  <a:pt x="242378" y="1643460"/>
                </a:lnTo>
                <a:lnTo>
                  <a:pt x="244758" y="1666876"/>
                </a:lnTo>
                <a:lnTo>
                  <a:pt x="247932" y="1690291"/>
                </a:lnTo>
                <a:lnTo>
                  <a:pt x="251899" y="1713310"/>
                </a:lnTo>
                <a:lnTo>
                  <a:pt x="255865" y="1736726"/>
                </a:lnTo>
                <a:lnTo>
                  <a:pt x="260229" y="1760142"/>
                </a:lnTo>
                <a:lnTo>
                  <a:pt x="264989" y="1782763"/>
                </a:lnTo>
                <a:lnTo>
                  <a:pt x="270146" y="1805782"/>
                </a:lnTo>
                <a:lnTo>
                  <a:pt x="275303" y="1828404"/>
                </a:lnTo>
                <a:lnTo>
                  <a:pt x="281650" y="1851423"/>
                </a:lnTo>
                <a:lnTo>
                  <a:pt x="287997" y="1874045"/>
                </a:lnTo>
                <a:lnTo>
                  <a:pt x="295138" y="1896667"/>
                </a:lnTo>
                <a:lnTo>
                  <a:pt x="302278" y="1918892"/>
                </a:lnTo>
                <a:lnTo>
                  <a:pt x="309419" y="1941117"/>
                </a:lnTo>
                <a:lnTo>
                  <a:pt x="317749" y="1963342"/>
                </a:lnTo>
                <a:lnTo>
                  <a:pt x="326080" y="1985170"/>
                </a:lnTo>
                <a:lnTo>
                  <a:pt x="334807" y="2006998"/>
                </a:lnTo>
                <a:lnTo>
                  <a:pt x="343931" y="2028826"/>
                </a:lnTo>
                <a:lnTo>
                  <a:pt x="353451" y="2050257"/>
                </a:lnTo>
                <a:lnTo>
                  <a:pt x="363765" y="2071688"/>
                </a:lnTo>
                <a:lnTo>
                  <a:pt x="374079" y="2092723"/>
                </a:lnTo>
                <a:lnTo>
                  <a:pt x="385187" y="2113757"/>
                </a:lnTo>
                <a:lnTo>
                  <a:pt x="395897" y="2134395"/>
                </a:lnTo>
                <a:lnTo>
                  <a:pt x="407401" y="2155032"/>
                </a:lnTo>
                <a:lnTo>
                  <a:pt x="419302" y="2175273"/>
                </a:lnTo>
                <a:lnTo>
                  <a:pt x="431599" y="2195117"/>
                </a:lnTo>
                <a:lnTo>
                  <a:pt x="443897" y="2215357"/>
                </a:lnTo>
                <a:lnTo>
                  <a:pt x="456988" y="2234804"/>
                </a:lnTo>
                <a:lnTo>
                  <a:pt x="470078" y="2254648"/>
                </a:lnTo>
                <a:lnTo>
                  <a:pt x="483566" y="2273698"/>
                </a:lnTo>
                <a:lnTo>
                  <a:pt x="497450" y="2292748"/>
                </a:lnTo>
                <a:lnTo>
                  <a:pt x="512127" y="2311401"/>
                </a:lnTo>
                <a:lnTo>
                  <a:pt x="526408" y="2329657"/>
                </a:lnTo>
                <a:lnTo>
                  <a:pt x="541483" y="2347914"/>
                </a:lnTo>
                <a:lnTo>
                  <a:pt x="556557" y="2365773"/>
                </a:lnTo>
                <a:lnTo>
                  <a:pt x="572028" y="2384029"/>
                </a:lnTo>
                <a:lnTo>
                  <a:pt x="587895" y="2401492"/>
                </a:lnTo>
                <a:lnTo>
                  <a:pt x="604160" y="2418160"/>
                </a:lnTo>
                <a:lnTo>
                  <a:pt x="620821" y="2434829"/>
                </a:lnTo>
                <a:lnTo>
                  <a:pt x="637878" y="2451498"/>
                </a:lnTo>
                <a:lnTo>
                  <a:pt x="654539" y="2467770"/>
                </a:lnTo>
                <a:lnTo>
                  <a:pt x="671994" y="2483645"/>
                </a:lnTo>
                <a:lnTo>
                  <a:pt x="689448" y="2499520"/>
                </a:lnTo>
                <a:lnTo>
                  <a:pt x="574011" y="2632076"/>
                </a:lnTo>
                <a:lnTo>
                  <a:pt x="554177" y="2614217"/>
                </a:lnTo>
                <a:lnTo>
                  <a:pt x="534739" y="2596357"/>
                </a:lnTo>
                <a:lnTo>
                  <a:pt x="514904" y="2578101"/>
                </a:lnTo>
                <a:lnTo>
                  <a:pt x="496260" y="2559448"/>
                </a:lnTo>
                <a:lnTo>
                  <a:pt x="477615" y="2540001"/>
                </a:lnTo>
                <a:lnTo>
                  <a:pt x="459368" y="2520951"/>
                </a:lnTo>
                <a:lnTo>
                  <a:pt x="441120" y="2501107"/>
                </a:lnTo>
                <a:lnTo>
                  <a:pt x="423665" y="2481264"/>
                </a:lnTo>
                <a:lnTo>
                  <a:pt x="406211" y="2460626"/>
                </a:lnTo>
                <a:lnTo>
                  <a:pt x="389550" y="2439989"/>
                </a:lnTo>
                <a:lnTo>
                  <a:pt x="373286" y="2419351"/>
                </a:lnTo>
                <a:lnTo>
                  <a:pt x="357021" y="2398317"/>
                </a:lnTo>
                <a:lnTo>
                  <a:pt x="340757" y="2376489"/>
                </a:lnTo>
                <a:lnTo>
                  <a:pt x="325683" y="2355057"/>
                </a:lnTo>
                <a:lnTo>
                  <a:pt x="311005" y="2332832"/>
                </a:lnTo>
                <a:lnTo>
                  <a:pt x="295931" y="2310607"/>
                </a:lnTo>
                <a:lnTo>
                  <a:pt x="282047" y="2287985"/>
                </a:lnTo>
                <a:lnTo>
                  <a:pt x="268163" y="2264967"/>
                </a:lnTo>
                <a:lnTo>
                  <a:pt x="254675" y="2241948"/>
                </a:lnTo>
                <a:lnTo>
                  <a:pt x="241981" y="2218929"/>
                </a:lnTo>
                <a:lnTo>
                  <a:pt x="229287" y="2195117"/>
                </a:lnTo>
                <a:lnTo>
                  <a:pt x="216990" y="2171701"/>
                </a:lnTo>
                <a:lnTo>
                  <a:pt x="205089" y="2147492"/>
                </a:lnTo>
                <a:lnTo>
                  <a:pt x="193982" y="2123282"/>
                </a:lnTo>
                <a:lnTo>
                  <a:pt x="182874" y="2099073"/>
                </a:lnTo>
                <a:lnTo>
                  <a:pt x="172560" y="2074467"/>
                </a:lnTo>
                <a:lnTo>
                  <a:pt x="162643" y="2049860"/>
                </a:lnTo>
                <a:lnTo>
                  <a:pt x="152726" y="2024857"/>
                </a:lnTo>
                <a:lnTo>
                  <a:pt x="143602" y="1999854"/>
                </a:lnTo>
                <a:lnTo>
                  <a:pt x="135271" y="1974454"/>
                </a:lnTo>
                <a:lnTo>
                  <a:pt x="126941" y="1949054"/>
                </a:lnTo>
                <a:lnTo>
                  <a:pt x="119404" y="1923654"/>
                </a:lnTo>
                <a:lnTo>
                  <a:pt x="111867" y="1897857"/>
                </a:lnTo>
                <a:lnTo>
                  <a:pt x="105123" y="1872060"/>
                </a:lnTo>
                <a:lnTo>
                  <a:pt x="98776" y="1845867"/>
                </a:lnTo>
                <a:lnTo>
                  <a:pt x="93222" y="1820467"/>
                </a:lnTo>
                <a:lnTo>
                  <a:pt x="87272" y="1794273"/>
                </a:lnTo>
                <a:lnTo>
                  <a:pt x="82512" y="1768079"/>
                </a:lnTo>
                <a:lnTo>
                  <a:pt x="78148" y="1741885"/>
                </a:lnTo>
                <a:lnTo>
                  <a:pt x="74181" y="1714898"/>
                </a:lnTo>
                <a:lnTo>
                  <a:pt x="70214" y="1688704"/>
                </a:lnTo>
                <a:lnTo>
                  <a:pt x="67437" y="1662113"/>
                </a:lnTo>
                <a:lnTo>
                  <a:pt x="64661" y="1635523"/>
                </a:lnTo>
                <a:lnTo>
                  <a:pt x="62677" y="1609329"/>
                </a:lnTo>
                <a:lnTo>
                  <a:pt x="61090" y="1582738"/>
                </a:lnTo>
                <a:lnTo>
                  <a:pt x="59900" y="1556148"/>
                </a:lnTo>
                <a:lnTo>
                  <a:pt x="59107" y="1529557"/>
                </a:lnTo>
                <a:lnTo>
                  <a:pt x="58710" y="1502570"/>
                </a:lnTo>
                <a:lnTo>
                  <a:pt x="59107" y="1475979"/>
                </a:lnTo>
                <a:lnTo>
                  <a:pt x="59504" y="1449388"/>
                </a:lnTo>
                <a:lnTo>
                  <a:pt x="60694" y="1422401"/>
                </a:lnTo>
                <a:lnTo>
                  <a:pt x="62677" y="1395810"/>
                </a:lnTo>
                <a:lnTo>
                  <a:pt x="64264" y="1369616"/>
                </a:lnTo>
                <a:lnTo>
                  <a:pt x="67041" y="1343026"/>
                </a:lnTo>
                <a:lnTo>
                  <a:pt x="69818" y="1316435"/>
                </a:lnTo>
                <a:lnTo>
                  <a:pt x="73388" y="1290241"/>
                </a:lnTo>
                <a:lnTo>
                  <a:pt x="77355" y="1263651"/>
                </a:lnTo>
                <a:lnTo>
                  <a:pt x="81718" y="1237457"/>
                </a:lnTo>
                <a:lnTo>
                  <a:pt x="86479" y="1211263"/>
                </a:lnTo>
                <a:lnTo>
                  <a:pt x="92032" y="1185070"/>
                </a:lnTo>
                <a:lnTo>
                  <a:pt x="97983" y="1158876"/>
                </a:lnTo>
                <a:lnTo>
                  <a:pt x="103933" y="1133079"/>
                </a:lnTo>
                <a:lnTo>
                  <a:pt x="111073" y="1107282"/>
                </a:lnTo>
                <a:lnTo>
                  <a:pt x="117817" y="1081485"/>
                </a:lnTo>
                <a:lnTo>
                  <a:pt x="0" y="1047354"/>
                </a:lnTo>
                <a:lnTo>
                  <a:pt x="17454" y="1012429"/>
                </a:lnTo>
                <a:lnTo>
                  <a:pt x="36099" y="977901"/>
                </a:lnTo>
                <a:lnTo>
                  <a:pt x="55140" y="943769"/>
                </a:lnTo>
                <a:lnTo>
                  <a:pt x="74578" y="910035"/>
                </a:lnTo>
                <a:lnTo>
                  <a:pt x="95206" y="877888"/>
                </a:lnTo>
                <a:lnTo>
                  <a:pt x="116627" y="845344"/>
                </a:lnTo>
                <a:lnTo>
                  <a:pt x="138842" y="813991"/>
                </a:lnTo>
                <a:lnTo>
                  <a:pt x="161453" y="783432"/>
                </a:lnTo>
                <a:lnTo>
                  <a:pt x="184858" y="753269"/>
                </a:lnTo>
                <a:lnTo>
                  <a:pt x="208659" y="724298"/>
                </a:lnTo>
                <a:lnTo>
                  <a:pt x="233254" y="695723"/>
                </a:lnTo>
                <a:lnTo>
                  <a:pt x="258642" y="667941"/>
                </a:lnTo>
                <a:lnTo>
                  <a:pt x="284030" y="640954"/>
                </a:lnTo>
                <a:lnTo>
                  <a:pt x="310212" y="614760"/>
                </a:lnTo>
                <a:lnTo>
                  <a:pt x="337584" y="588963"/>
                </a:lnTo>
                <a:lnTo>
                  <a:pt x="364559" y="563960"/>
                </a:lnTo>
                <a:lnTo>
                  <a:pt x="392327" y="539751"/>
                </a:lnTo>
                <a:lnTo>
                  <a:pt x="420889" y="516732"/>
                </a:lnTo>
                <a:lnTo>
                  <a:pt x="449054" y="494507"/>
                </a:lnTo>
                <a:lnTo>
                  <a:pt x="478409" y="472679"/>
                </a:lnTo>
                <a:lnTo>
                  <a:pt x="508161" y="452041"/>
                </a:lnTo>
                <a:lnTo>
                  <a:pt x="537912" y="432197"/>
                </a:lnTo>
                <a:lnTo>
                  <a:pt x="567664" y="412751"/>
                </a:lnTo>
                <a:lnTo>
                  <a:pt x="598209" y="394494"/>
                </a:lnTo>
                <a:lnTo>
                  <a:pt x="629548" y="377032"/>
                </a:lnTo>
                <a:lnTo>
                  <a:pt x="660490" y="359966"/>
                </a:lnTo>
                <a:lnTo>
                  <a:pt x="691828" y="344488"/>
                </a:lnTo>
                <a:lnTo>
                  <a:pt x="723564" y="329407"/>
                </a:lnTo>
                <a:lnTo>
                  <a:pt x="755695" y="315119"/>
                </a:lnTo>
                <a:lnTo>
                  <a:pt x="787827" y="302022"/>
                </a:lnTo>
                <a:lnTo>
                  <a:pt x="819563" y="289322"/>
                </a:lnTo>
                <a:lnTo>
                  <a:pt x="852488" y="277813"/>
                </a:lnTo>
                <a:close/>
                <a:moveTo>
                  <a:pt x="1541357" y="0"/>
                </a:moveTo>
                <a:lnTo>
                  <a:pt x="1567964" y="0"/>
                </a:lnTo>
                <a:lnTo>
                  <a:pt x="1594571" y="0"/>
                </a:lnTo>
                <a:lnTo>
                  <a:pt x="1621178" y="794"/>
                </a:lnTo>
                <a:lnTo>
                  <a:pt x="1647785" y="2780"/>
                </a:lnTo>
                <a:lnTo>
                  <a:pt x="1674392" y="4368"/>
                </a:lnTo>
                <a:lnTo>
                  <a:pt x="1700999" y="6751"/>
                </a:lnTo>
                <a:lnTo>
                  <a:pt x="1727209" y="9133"/>
                </a:lnTo>
                <a:lnTo>
                  <a:pt x="1753816" y="12707"/>
                </a:lnTo>
                <a:lnTo>
                  <a:pt x="1780423" y="16281"/>
                </a:lnTo>
                <a:lnTo>
                  <a:pt x="1806633" y="20251"/>
                </a:lnTo>
                <a:lnTo>
                  <a:pt x="1833240" y="25016"/>
                </a:lnTo>
                <a:lnTo>
                  <a:pt x="1859450" y="30179"/>
                </a:lnTo>
                <a:lnTo>
                  <a:pt x="1885660" y="35341"/>
                </a:lnTo>
                <a:lnTo>
                  <a:pt x="1911076" y="41694"/>
                </a:lnTo>
                <a:lnTo>
                  <a:pt x="1937286" y="48047"/>
                </a:lnTo>
                <a:lnTo>
                  <a:pt x="1963099" y="55195"/>
                </a:lnTo>
                <a:lnTo>
                  <a:pt x="1988911" y="62343"/>
                </a:lnTo>
                <a:lnTo>
                  <a:pt x="2014327" y="70284"/>
                </a:lnTo>
                <a:lnTo>
                  <a:pt x="2039743" y="78623"/>
                </a:lnTo>
                <a:lnTo>
                  <a:pt x="2065159" y="87359"/>
                </a:lnTo>
                <a:lnTo>
                  <a:pt x="2089780" y="96492"/>
                </a:lnTo>
                <a:lnTo>
                  <a:pt x="2114799" y="106419"/>
                </a:lnTo>
                <a:lnTo>
                  <a:pt x="2139420" y="116743"/>
                </a:lnTo>
                <a:lnTo>
                  <a:pt x="2164041" y="127067"/>
                </a:lnTo>
                <a:lnTo>
                  <a:pt x="2188266" y="138186"/>
                </a:lnTo>
                <a:lnTo>
                  <a:pt x="2212093" y="149304"/>
                </a:lnTo>
                <a:lnTo>
                  <a:pt x="2236317" y="161614"/>
                </a:lnTo>
                <a:lnTo>
                  <a:pt x="2259747" y="173923"/>
                </a:lnTo>
                <a:lnTo>
                  <a:pt x="2283575" y="186630"/>
                </a:lnTo>
                <a:lnTo>
                  <a:pt x="2306608" y="199734"/>
                </a:lnTo>
                <a:lnTo>
                  <a:pt x="2329641" y="213235"/>
                </a:lnTo>
                <a:lnTo>
                  <a:pt x="2352277" y="227133"/>
                </a:lnTo>
                <a:lnTo>
                  <a:pt x="2375309" y="241428"/>
                </a:lnTo>
                <a:lnTo>
                  <a:pt x="2397548" y="256120"/>
                </a:lnTo>
                <a:lnTo>
                  <a:pt x="2419390" y="271209"/>
                </a:lnTo>
                <a:lnTo>
                  <a:pt x="2441231" y="286696"/>
                </a:lnTo>
                <a:lnTo>
                  <a:pt x="2462676" y="302579"/>
                </a:lnTo>
                <a:lnTo>
                  <a:pt x="2483723" y="318860"/>
                </a:lnTo>
                <a:lnTo>
                  <a:pt x="2504374" y="335537"/>
                </a:lnTo>
                <a:lnTo>
                  <a:pt x="2525024" y="352612"/>
                </a:lnTo>
                <a:lnTo>
                  <a:pt x="2545277" y="370084"/>
                </a:lnTo>
                <a:lnTo>
                  <a:pt x="2565133" y="387555"/>
                </a:lnTo>
                <a:lnTo>
                  <a:pt x="2584989" y="405821"/>
                </a:lnTo>
                <a:lnTo>
                  <a:pt x="2604051" y="424087"/>
                </a:lnTo>
                <a:lnTo>
                  <a:pt x="2622715" y="442750"/>
                </a:lnTo>
                <a:lnTo>
                  <a:pt x="2641777" y="462207"/>
                </a:lnTo>
                <a:lnTo>
                  <a:pt x="2730335" y="376834"/>
                </a:lnTo>
                <a:lnTo>
                  <a:pt x="2752177" y="409792"/>
                </a:lnTo>
                <a:lnTo>
                  <a:pt x="2772827" y="442353"/>
                </a:lnTo>
                <a:lnTo>
                  <a:pt x="2792683" y="476105"/>
                </a:lnTo>
                <a:lnTo>
                  <a:pt x="2811745" y="510255"/>
                </a:lnTo>
                <a:lnTo>
                  <a:pt x="2829615" y="544404"/>
                </a:lnTo>
                <a:lnTo>
                  <a:pt x="2847089" y="578950"/>
                </a:lnTo>
                <a:lnTo>
                  <a:pt x="2862973" y="613100"/>
                </a:lnTo>
                <a:lnTo>
                  <a:pt x="2878461" y="648043"/>
                </a:lnTo>
                <a:lnTo>
                  <a:pt x="2892360" y="683781"/>
                </a:lnTo>
                <a:lnTo>
                  <a:pt x="2905862" y="719121"/>
                </a:lnTo>
                <a:lnTo>
                  <a:pt x="2918570" y="754462"/>
                </a:lnTo>
                <a:lnTo>
                  <a:pt x="2930087" y="790200"/>
                </a:lnTo>
                <a:lnTo>
                  <a:pt x="2940809" y="825937"/>
                </a:lnTo>
                <a:lnTo>
                  <a:pt x="2950340" y="861675"/>
                </a:lnTo>
                <a:lnTo>
                  <a:pt x="2959077" y="898207"/>
                </a:lnTo>
                <a:lnTo>
                  <a:pt x="2967019" y="934342"/>
                </a:lnTo>
                <a:lnTo>
                  <a:pt x="2974167" y="970079"/>
                </a:lnTo>
                <a:lnTo>
                  <a:pt x="2980124" y="1006214"/>
                </a:lnTo>
                <a:lnTo>
                  <a:pt x="2985286" y="1042746"/>
                </a:lnTo>
                <a:lnTo>
                  <a:pt x="2989258" y="1078484"/>
                </a:lnTo>
                <a:lnTo>
                  <a:pt x="2992832" y="1114618"/>
                </a:lnTo>
                <a:lnTo>
                  <a:pt x="2995214" y="1150356"/>
                </a:lnTo>
                <a:lnTo>
                  <a:pt x="2996406" y="1186491"/>
                </a:lnTo>
                <a:lnTo>
                  <a:pt x="2997200" y="1222228"/>
                </a:lnTo>
                <a:lnTo>
                  <a:pt x="2996803" y="1257569"/>
                </a:lnTo>
                <a:lnTo>
                  <a:pt x="2995611" y="1292910"/>
                </a:lnTo>
                <a:lnTo>
                  <a:pt x="2993626" y="1327853"/>
                </a:lnTo>
                <a:lnTo>
                  <a:pt x="2990846" y="1362797"/>
                </a:lnTo>
                <a:lnTo>
                  <a:pt x="2986875" y="1397740"/>
                </a:lnTo>
                <a:lnTo>
                  <a:pt x="2982507" y="1432286"/>
                </a:lnTo>
                <a:lnTo>
                  <a:pt x="2977344" y="1466436"/>
                </a:lnTo>
                <a:lnTo>
                  <a:pt x="2970593" y="1500188"/>
                </a:lnTo>
                <a:lnTo>
                  <a:pt x="2963445" y="1466833"/>
                </a:lnTo>
                <a:lnTo>
                  <a:pt x="2956297" y="1433478"/>
                </a:lnTo>
                <a:lnTo>
                  <a:pt x="2947560" y="1400123"/>
                </a:lnTo>
                <a:lnTo>
                  <a:pt x="2938426" y="1367959"/>
                </a:lnTo>
                <a:lnTo>
                  <a:pt x="2928101" y="1335795"/>
                </a:lnTo>
                <a:lnTo>
                  <a:pt x="2917379" y="1304425"/>
                </a:lnTo>
                <a:lnTo>
                  <a:pt x="2905465" y="1272658"/>
                </a:lnTo>
                <a:lnTo>
                  <a:pt x="2893155" y="1241686"/>
                </a:lnTo>
                <a:lnTo>
                  <a:pt x="2880447" y="1211507"/>
                </a:lnTo>
                <a:lnTo>
                  <a:pt x="2866547" y="1181329"/>
                </a:lnTo>
                <a:lnTo>
                  <a:pt x="2852648" y="1152341"/>
                </a:lnTo>
                <a:lnTo>
                  <a:pt x="2837558" y="1123354"/>
                </a:lnTo>
                <a:lnTo>
                  <a:pt x="2822070" y="1095161"/>
                </a:lnTo>
                <a:lnTo>
                  <a:pt x="2805391" y="1066968"/>
                </a:lnTo>
                <a:lnTo>
                  <a:pt x="2788712" y="1039569"/>
                </a:lnTo>
                <a:lnTo>
                  <a:pt x="2771239" y="1012965"/>
                </a:lnTo>
                <a:lnTo>
                  <a:pt x="2752971" y="986757"/>
                </a:lnTo>
                <a:lnTo>
                  <a:pt x="2734703" y="960946"/>
                </a:lnTo>
                <a:lnTo>
                  <a:pt x="2715642" y="935930"/>
                </a:lnTo>
                <a:lnTo>
                  <a:pt x="2695786" y="911708"/>
                </a:lnTo>
                <a:lnTo>
                  <a:pt x="2675930" y="887883"/>
                </a:lnTo>
                <a:lnTo>
                  <a:pt x="2654882" y="864852"/>
                </a:lnTo>
                <a:lnTo>
                  <a:pt x="2633835" y="842218"/>
                </a:lnTo>
                <a:lnTo>
                  <a:pt x="2611993" y="820378"/>
                </a:lnTo>
                <a:lnTo>
                  <a:pt x="2590152" y="798936"/>
                </a:lnTo>
                <a:lnTo>
                  <a:pt x="2567913" y="778287"/>
                </a:lnTo>
                <a:lnTo>
                  <a:pt x="2544880" y="758830"/>
                </a:lnTo>
                <a:lnTo>
                  <a:pt x="2521450" y="739373"/>
                </a:lnTo>
                <a:lnTo>
                  <a:pt x="2498020" y="720710"/>
                </a:lnTo>
                <a:lnTo>
                  <a:pt x="2474193" y="702841"/>
                </a:lnTo>
                <a:lnTo>
                  <a:pt x="2449968" y="685766"/>
                </a:lnTo>
                <a:lnTo>
                  <a:pt x="2425347" y="669089"/>
                </a:lnTo>
                <a:lnTo>
                  <a:pt x="2514699" y="584113"/>
                </a:lnTo>
                <a:lnTo>
                  <a:pt x="2498020" y="567038"/>
                </a:lnTo>
                <a:lnTo>
                  <a:pt x="2481341" y="550360"/>
                </a:lnTo>
                <a:lnTo>
                  <a:pt x="2464265" y="534080"/>
                </a:lnTo>
                <a:lnTo>
                  <a:pt x="2446791" y="518196"/>
                </a:lnTo>
                <a:lnTo>
                  <a:pt x="2429318" y="502313"/>
                </a:lnTo>
                <a:lnTo>
                  <a:pt x="2411447" y="487224"/>
                </a:lnTo>
                <a:lnTo>
                  <a:pt x="2393180" y="472134"/>
                </a:lnTo>
                <a:lnTo>
                  <a:pt x="2374912" y="457442"/>
                </a:lnTo>
                <a:lnTo>
                  <a:pt x="2356248" y="442750"/>
                </a:lnTo>
                <a:lnTo>
                  <a:pt x="2337186" y="428852"/>
                </a:lnTo>
                <a:lnTo>
                  <a:pt x="2318124" y="415351"/>
                </a:lnTo>
                <a:lnTo>
                  <a:pt x="2298665" y="401850"/>
                </a:lnTo>
                <a:lnTo>
                  <a:pt x="2279206" y="389144"/>
                </a:lnTo>
                <a:lnTo>
                  <a:pt x="2258953" y="376437"/>
                </a:lnTo>
                <a:lnTo>
                  <a:pt x="2238700" y="363730"/>
                </a:lnTo>
                <a:lnTo>
                  <a:pt x="2218844" y="352215"/>
                </a:lnTo>
                <a:lnTo>
                  <a:pt x="2198194" y="340699"/>
                </a:lnTo>
                <a:lnTo>
                  <a:pt x="2177544" y="329184"/>
                </a:lnTo>
                <a:lnTo>
                  <a:pt x="2156893" y="318462"/>
                </a:lnTo>
                <a:lnTo>
                  <a:pt x="2135449" y="308138"/>
                </a:lnTo>
                <a:lnTo>
                  <a:pt x="2114401" y="297814"/>
                </a:lnTo>
                <a:lnTo>
                  <a:pt x="2092957" y="288284"/>
                </a:lnTo>
                <a:lnTo>
                  <a:pt x="2071115" y="278754"/>
                </a:lnTo>
                <a:lnTo>
                  <a:pt x="2049274" y="270018"/>
                </a:lnTo>
                <a:lnTo>
                  <a:pt x="2027432" y="261282"/>
                </a:lnTo>
                <a:lnTo>
                  <a:pt x="2005591" y="253341"/>
                </a:lnTo>
                <a:lnTo>
                  <a:pt x="1983352" y="245399"/>
                </a:lnTo>
                <a:lnTo>
                  <a:pt x="1961113" y="238251"/>
                </a:lnTo>
                <a:lnTo>
                  <a:pt x="1938477" y="231104"/>
                </a:lnTo>
                <a:lnTo>
                  <a:pt x="1915444" y="224353"/>
                </a:lnTo>
                <a:lnTo>
                  <a:pt x="1892808" y="218397"/>
                </a:lnTo>
                <a:lnTo>
                  <a:pt x="1870173" y="212838"/>
                </a:lnTo>
                <a:lnTo>
                  <a:pt x="1847139" y="207676"/>
                </a:lnTo>
                <a:lnTo>
                  <a:pt x="1824107" y="202514"/>
                </a:lnTo>
                <a:lnTo>
                  <a:pt x="1801074" y="197749"/>
                </a:lnTo>
                <a:lnTo>
                  <a:pt x="1778041" y="193778"/>
                </a:lnTo>
                <a:lnTo>
                  <a:pt x="1754213" y="190601"/>
                </a:lnTo>
                <a:lnTo>
                  <a:pt x="1731180" y="187027"/>
                </a:lnTo>
                <a:lnTo>
                  <a:pt x="1707750" y="184248"/>
                </a:lnTo>
                <a:lnTo>
                  <a:pt x="1684320" y="181865"/>
                </a:lnTo>
                <a:lnTo>
                  <a:pt x="1660890" y="179483"/>
                </a:lnTo>
                <a:lnTo>
                  <a:pt x="1637460" y="178291"/>
                </a:lnTo>
                <a:lnTo>
                  <a:pt x="1613633" y="177100"/>
                </a:lnTo>
                <a:lnTo>
                  <a:pt x="1590203" y="175909"/>
                </a:lnTo>
                <a:lnTo>
                  <a:pt x="1566375" y="175909"/>
                </a:lnTo>
                <a:lnTo>
                  <a:pt x="1542945" y="175909"/>
                </a:lnTo>
                <a:lnTo>
                  <a:pt x="1519515" y="176306"/>
                </a:lnTo>
                <a:lnTo>
                  <a:pt x="1495688" y="177497"/>
                </a:lnTo>
                <a:lnTo>
                  <a:pt x="1472655" y="178689"/>
                </a:lnTo>
                <a:lnTo>
                  <a:pt x="1449225" y="180277"/>
                </a:lnTo>
                <a:lnTo>
                  <a:pt x="1425398" y="182659"/>
                </a:lnTo>
                <a:lnTo>
                  <a:pt x="1401968" y="184645"/>
                </a:lnTo>
                <a:lnTo>
                  <a:pt x="1378537" y="187821"/>
                </a:lnTo>
                <a:lnTo>
                  <a:pt x="1355107" y="191395"/>
                </a:lnTo>
                <a:lnTo>
                  <a:pt x="1332074" y="194969"/>
                </a:lnTo>
                <a:lnTo>
                  <a:pt x="1308644" y="199337"/>
                </a:lnTo>
                <a:lnTo>
                  <a:pt x="1285611" y="204102"/>
                </a:lnTo>
                <a:lnTo>
                  <a:pt x="1262975" y="208867"/>
                </a:lnTo>
                <a:lnTo>
                  <a:pt x="1239943" y="214029"/>
                </a:lnTo>
                <a:lnTo>
                  <a:pt x="1216910" y="219985"/>
                </a:lnTo>
                <a:lnTo>
                  <a:pt x="1194274" y="226339"/>
                </a:lnTo>
                <a:lnTo>
                  <a:pt x="1171638" y="232692"/>
                </a:lnTo>
                <a:lnTo>
                  <a:pt x="1149399" y="240237"/>
                </a:lnTo>
                <a:lnTo>
                  <a:pt x="1127160" y="247781"/>
                </a:lnTo>
                <a:lnTo>
                  <a:pt x="1069975" y="81403"/>
                </a:lnTo>
                <a:lnTo>
                  <a:pt x="1094994" y="72667"/>
                </a:lnTo>
                <a:lnTo>
                  <a:pt x="1120409" y="64725"/>
                </a:lnTo>
                <a:lnTo>
                  <a:pt x="1146222" y="56783"/>
                </a:lnTo>
                <a:lnTo>
                  <a:pt x="1172035" y="49636"/>
                </a:lnTo>
                <a:lnTo>
                  <a:pt x="1197848" y="43282"/>
                </a:lnTo>
                <a:lnTo>
                  <a:pt x="1223661" y="37326"/>
                </a:lnTo>
                <a:lnTo>
                  <a:pt x="1249871" y="31370"/>
                </a:lnTo>
                <a:lnTo>
                  <a:pt x="1276080" y="26208"/>
                </a:lnTo>
                <a:lnTo>
                  <a:pt x="1302290" y="21443"/>
                </a:lnTo>
                <a:lnTo>
                  <a:pt x="1328500" y="17075"/>
                </a:lnTo>
                <a:lnTo>
                  <a:pt x="1355107" y="13501"/>
                </a:lnTo>
                <a:lnTo>
                  <a:pt x="1381317" y="9927"/>
                </a:lnTo>
                <a:lnTo>
                  <a:pt x="1407924" y="7545"/>
                </a:lnTo>
                <a:lnTo>
                  <a:pt x="1434531" y="4765"/>
                </a:lnTo>
                <a:lnTo>
                  <a:pt x="1461139" y="3177"/>
                </a:lnTo>
                <a:lnTo>
                  <a:pt x="1487746" y="1191"/>
                </a:lnTo>
                <a:lnTo>
                  <a:pt x="1514750" y="397"/>
                </a:lnTo>
                <a:lnTo>
                  <a:pt x="1541357"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81" name="KSO_Shape"/>
          <p:cNvSpPr>
            <a:spLocks noChangeAspect="1"/>
          </p:cNvSpPr>
          <p:nvPr/>
        </p:nvSpPr>
        <p:spPr bwMode="auto">
          <a:xfrm>
            <a:off x="3560155" y="3692417"/>
            <a:ext cx="447675" cy="404813"/>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a:extLst/>
        </p:spPr>
        <p:txBody>
          <a:bodyPr lIns="68571" tIns="34286" rIns="68571" bIns="34286"/>
          <a:lstStyle/>
          <a:p>
            <a:pPr>
              <a:defRPr/>
            </a:pPr>
            <a:endParaRPr lang="zh-CN" altLang="en-US" kern="0">
              <a:solidFill>
                <a:srgbClr val="FFFFFF"/>
              </a:solidFill>
            </a:endParaRPr>
          </a:p>
        </p:txBody>
      </p:sp>
      <p:sp>
        <p:nvSpPr>
          <p:cNvPr id="24" name="文本框 23"/>
          <p:cNvSpPr txBox="1"/>
          <p:nvPr/>
        </p:nvSpPr>
        <p:spPr>
          <a:xfrm>
            <a:off x="4530117" y="23239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5" name="文本框 24"/>
          <p:cNvSpPr txBox="1"/>
          <p:nvPr/>
        </p:nvSpPr>
        <p:spPr>
          <a:xfrm>
            <a:off x="4530117" y="34288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6" name="文本框 25"/>
          <p:cNvSpPr txBox="1"/>
          <p:nvPr/>
        </p:nvSpPr>
        <p:spPr>
          <a:xfrm>
            <a:off x="4582504" y="4559191"/>
            <a:ext cx="2025649" cy="446088"/>
          </a:xfrm>
          <a:prstGeom prst="rect">
            <a:avLst/>
          </a:prstGeom>
          <a:solidFill>
            <a:srgbClr val="E5B704"/>
          </a:solidFill>
        </p:spPr>
        <p:txBody>
          <a:bodyPr anchor="ctr"/>
          <a:lstStyle/>
          <a:p>
            <a:pPr>
              <a:lnSpc>
                <a:spcPct val="140000"/>
              </a:lnSpc>
              <a:defRPr/>
            </a:pPr>
            <a:r>
              <a:rPr lang="zh-CN" altLang="en-US" b="1" dirty="0" smtClean="0">
                <a:solidFill>
                  <a:srgbClr val="282728"/>
                </a:solidFill>
                <a:latin typeface="微软雅黑" panose="020B0503020204020204" pitchFamily="34" charset="-122"/>
                <a:ea typeface="微软雅黑" panose="020B0503020204020204" pitchFamily="34" charset="-122"/>
              </a:rPr>
              <a:t>点击此处添加</a:t>
            </a:r>
            <a:r>
              <a:rPr lang="zh-CN" altLang="en-US" b="1" dirty="0">
                <a:solidFill>
                  <a:srgbClr val="282728"/>
                </a:solidFill>
                <a:latin typeface="微软雅黑" panose="020B0503020204020204" pitchFamily="34" charset="-122"/>
                <a:ea typeface="微软雅黑" panose="020B0503020204020204" pitchFamily="34" charset="-122"/>
              </a:rPr>
              <a:t>标题</a:t>
            </a:r>
          </a:p>
        </p:txBody>
      </p:sp>
      <p:sp>
        <p:nvSpPr>
          <p:cNvPr id="27" name="TextBox 15"/>
          <p:cNvSpPr txBox="1"/>
          <p:nvPr/>
        </p:nvSpPr>
        <p:spPr>
          <a:xfrm>
            <a:off x="4451905" y="1639779"/>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4451905" y="2761612"/>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4451905" y="3883445"/>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TextBox 15"/>
          <p:cNvSpPr txBox="1"/>
          <p:nvPr/>
        </p:nvSpPr>
        <p:spPr>
          <a:xfrm>
            <a:off x="4517591" y="5005279"/>
            <a:ext cx="4307930" cy="646331"/>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073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1" name="文本框 40"/>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三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315599" y="1137013"/>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 Part    three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192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矩形 1130"/>
          <p:cNvSpPr/>
          <p:nvPr/>
        </p:nvSpPr>
        <p:spPr>
          <a:xfrm>
            <a:off x="5683293" y="1325291"/>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40" name="椭圆 39"/>
          <p:cNvSpPr/>
          <p:nvPr/>
        </p:nvSpPr>
        <p:spPr>
          <a:xfrm>
            <a:off x="4872526" y="1388491"/>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41" name="椭圆 40"/>
          <p:cNvSpPr/>
          <p:nvPr/>
        </p:nvSpPr>
        <p:spPr>
          <a:xfrm>
            <a:off x="5510256" y="2561877"/>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2" name="椭圆 41"/>
          <p:cNvSpPr/>
          <p:nvPr/>
        </p:nvSpPr>
        <p:spPr>
          <a:xfrm>
            <a:off x="5515405" y="3709640"/>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4" name="椭圆 43"/>
          <p:cNvSpPr/>
          <p:nvPr/>
        </p:nvSpPr>
        <p:spPr>
          <a:xfrm>
            <a:off x="4872526" y="4857402"/>
            <a:ext cx="637730" cy="637729"/>
          </a:xfrm>
          <a:prstGeom prst="ellipse">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 name="同心圆 1"/>
          <p:cNvSpPr/>
          <p:nvPr/>
        </p:nvSpPr>
        <p:spPr>
          <a:xfrm>
            <a:off x="2068470" y="2208336"/>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p:cNvSpPr/>
          <p:nvPr/>
        </p:nvSpPr>
        <p:spPr>
          <a:xfrm>
            <a:off x="4910705" y="1414968"/>
            <a:ext cx="56137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01</a:t>
            </a:r>
            <a:endParaRPr lang="zh-CN" altLang="en-US" sz="3200" dirty="0">
              <a:solidFill>
                <a:srgbClr val="E5B704"/>
              </a:solidFill>
            </a:endParaRPr>
          </a:p>
        </p:txBody>
      </p:sp>
      <p:sp>
        <p:nvSpPr>
          <p:cNvPr id="49" name="矩形 48"/>
          <p:cNvSpPr/>
          <p:nvPr/>
        </p:nvSpPr>
        <p:spPr>
          <a:xfrm>
            <a:off x="5548435" y="2582266"/>
            <a:ext cx="611065"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02</a:t>
            </a:r>
            <a:endParaRPr lang="zh-CN" altLang="en-US" sz="3200" dirty="0">
              <a:solidFill>
                <a:srgbClr val="E5B704"/>
              </a:solidFill>
            </a:endParaRPr>
          </a:p>
        </p:txBody>
      </p:sp>
      <p:sp>
        <p:nvSpPr>
          <p:cNvPr id="50" name="矩形 49"/>
          <p:cNvSpPr/>
          <p:nvPr/>
        </p:nvSpPr>
        <p:spPr>
          <a:xfrm>
            <a:off x="5548435" y="3744679"/>
            <a:ext cx="622286"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03</a:t>
            </a:r>
            <a:endParaRPr lang="zh-CN" altLang="en-US" sz="3200" dirty="0">
              <a:solidFill>
                <a:srgbClr val="E5B704"/>
              </a:solidFill>
            </a:endParaRPr>
          </a:p>
        </p:txBody>
      </p:sp>
      <p:sp>
        <p:nvSpPr>
          <p:cNvPr id="52" name="矩形 51"/>
          <p:cNvSpPr/>
          <p:nvPr/>
        </p:nvSpPr>
        <p:spPr>
          <a:xfrm>
            <a:off x="4910705" y="4883879"/>
            <a:ext cx="60946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04</a:t>
            </a:r>
            <a:endParaRPr lang="zh-CN" altLang="en-US" sz="3200" dirty="0">
              <a:solidFill>
                <a:srgbClr val="E5B704"/>
              </a:solidFill>
            </a:endParaRPr>
          </a:p>
        </p:txBody>
      </p:sp>
      <p:sp>
        <p:nvSpPr>
          <p:cNvPr id="55" name="TextBox 4"/>
          <p:cNvSpPr txBox="1">
            <a:spLocks noChangeArrowheads="1"/>
          </p:cNvSpPr>
          <p:nvPr/>
        </p:nvSpPr>
        <p:spPr bwMode="auto">
          <a:xfrm>
            <a:off x="2590048" y="3045581"/>
            <a:ext cx="1554664" cy="923330"/>
          </a:xfrm>
          <a:prstGeom prst="rect">
            <a:avLst/>
          </a:prstGeom>
          <a:noFill/>
          <a:ln>
            <a:noFill/>
          </a:ln>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b="1" dirty="0" smtClean="0">
                <a:solidFill>
                  <a:srgbClr val="E5B704"/>
                </a:solidFill>
                <a:latin typeface="微软雅黑" panose="020B0503020204020204" pitchFamily="34" charset="-122"/>
                <a:ea typeface="微软雅黑" panose="020B0503020204020204" pitchFamily="34" charset="-122"/>
              </a:rPr>
              <a:t>请点击此处</a:t>
            </a:r>
            <a:endParaRPr lang="en-US" altLang="zh-CN" sz="1800" b="1" dirty="0" smtClean="0">
              <a:solidFill>
                <a:srgbClr val="E5B704"/>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1800" b="1" dirty="0" smtClean="0">
                <a:solidFill>
                  <a:srgbClr val="E5B704"/>
                </a:solidFill>
                <a:latin typeface="微软雅黑" panose="020B0503020204020204" pitchFamily="34" charset="-122"/>
                <a:ea typeface="微软雅黑" panose="020B0503020204020204" pitchFamily="34" charset="-122"/>
              </a:rPr>
              <a:t>点击添加标题</a:t>
            </a:r>
            <a:endParaRPr lang="en-US" altLang="zh-CN" sz="1800" b="1" dirty="0" smtClean="0">
              <a:solidFill>
                <a:srgbClr val="E5B704"/>
              </a:solidFill>
              <a:latin typeface="微软雅黑" panose="020B0503020204020204" pitchFamily="34" charset="-122"/>
              <a:ea typeface="微软雅黑" panose="020B0503020204020204" pitchFamily="34" charset="-122"/>
            </a:endParaRPr>
          </a:p>
        </p:txBody>
      </p:sp>
      <p:sp>
        <p:nvSpPr>
          <p:cNvPr id="57" name="矩形 56"/>
          <p:cNvSpPr/>
          <p:nvPr/>
        </p:nvSpPr>
        <p:spPr>
          <a:xfrm>
            <a:off x="6235257" y="2507425"/>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58" name="矩形 57"/>
          <p:cNvSpPr/>
          <p:nvPr/>
        </p:nvSpPr>
        <p:spPr>
          <a:xfrm>
            <a:off x="6235257" y="3648050"/>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59" name="矩形 58"/>
          <p:cNvSpPr/>
          <p:nvPr/>
        </p:nvSpPr>
        <p:spPr>
          <a:xfrm>
            <a:off x="5683293" y="4827445"/>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输入简单</a:t>
            </a:r>
            <a:r>
              <a:rPr lang="zh-CN" altLang="en-US" sz="1400" dirty="0">
                <a:solidFill>
                  <a:srgbClr val="E5B704"/>
                </a:solidFill>
                <a:latin typeface="微软雅黑" panose="020B0503020204020204" pitchFamily="34" charset="-122"/>
                <a:ea typeface="微软雅黑" panose="020B0503020204020204" pitchFamily="34" charset="-122"/>
              </a:rPr>
              <a:t>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1824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2647335" y="831655"/>
            <a:ext cx="2660650" cy="641350"/>
          </a:xfrm>
          <a:prstGeom prst="rect">
            <a:avLst/>
          </a:prstGeom>
          <a:solidFill>
            <a:srgbClr val="E5B704"/>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40000"/>
              </a:lnSpc>
              <a:defRPr/>
            </a:pPr>
            <a:r>
              <a:rPr lang="zh-CN" altLang="en-US" sz="2400" b="1" dirty="0">
                <a:solidFill>
                  <a:srgbClr val="282728"/>
                </a:solidFill>
                <a:latin typeface="微软雅黑" panose="020B0503020204020204" pitchFamily="34" charset="-122"/>
                <a:ea typeface="微软雅黑" panose="020B0503020204020204" pitchFamily="34" charset="-122"/>
              </a:rPr>
              <a:t>点击此处添加标题</a:t>
            </a:r>
          </a:p>
        </p:txBody>
      </p:sp>
      <p:sp>
        <p:nvSpPr>
          <p:cNvPr id="1319" name="矩形 7"/>
          <p:cNvSpPr/>
          <p:nvPr/>
        </p:nvSpPr>
        <p:spPr>
          <a:xfrm>
            <a:off x="2666386" y="2007994"/>
            <a:ext cx="6988175" cy="20713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rgbClr val="E5B704"/>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E5B704"/>
                </a:solidFill>
                <a:latin typeface="微软雅黑" panose="020B0503020204020204" pitchFamily="34" charset="-122"/>
                <a:ea typeface="微软雅黑" panose="020B0503020204020204" pitchFamily="34" charset="-122"/>
              </a:rPr>
              <a:t>字</a:t>
            </a:r>
            <a:r>
              <a:rPr lang="zh-CN" altLang="en-US" sz="16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a:t>
            </a:r>
            <a:r>
              <a:rPr lang="zh-CN" altLang="en-US" sz="1600" dirty="0" smtClean="0">
                <a:solidFill>
                  <a:srgbClr val="E5B704"/>
                </a:solidFill>
                <a:latin typeface="微软雅黑" panose="020B0503020204020204" pitchFamily="34" charset="-122"/>
                <a:ea typeface="微软雅黑" panose="020B0503020204020204" pitchFamily="34" charset="-122"/>
              </a:rPr>
              <a:t>输入</a:t>
            </a: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1600" spc="300" dirty="0" smtClean="0">
                <a:solidFill>
                  <a:srgbClr val="E5B704"/>
                </a:solidFill>
                <a:latin typeface="微软雅黑" panose="020B0503020204020204" pitchFamily="34" charset="-122"/>
                <a:ea typeface="微软雅黑" panose="020B0503020204020204" pitchFamily="34" charset="-122"/>
              </a:rPr>
              <a:t>。</a:t>
            </a:r>
            <a:endParaRPr lang="zh-CN" altLang="en-US" sz="1600" spc="300" dirty="0">
              <a:solidFill>
                <a:srgbClr val="E5B704"/>
              </a:solidFill>
              <a:latin typeface="微软雅黑" panose="020B0503020204020204" pitchFamily="34" charset="-122"/>
              <a:ea typeface="微软雅黑" panose="020B0503020204020204" pitchFamily="34" charset="-122"/>
            </a:endParaRPr>
          </a:p>
        </p:txBody>
      </p:sp>
      <p:sp>
        <p:nvSpPr>
          <p:cNvPr id="65" name="TextBox 15"/>
          <p:cNvSpPr txBox="1"/>
          <p:nvPr/>
        </p:nvSpPr>
        <p:spPr>
          <a:xfrm>
            <a:off x="2537439" y="1572151"/>
            <a:ext cx="3552226" cy="369332"/>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p:txBody>
      </p:sp>
      <p:pic>
        <p:nvPicPr>
          <p:cNvPr id="67" name="图片 66"/>
          <p:cNvPicPr>
            <a:picLocks noChangeAspect="1"/>
          </p:cNvPicPr>
          <p:nvPr/>
        </p:nvPicPr>
        <p:blipFill rotWithShape="1">
          <a:blip r:embed="rId2" cstate="print">
            <a:extLst>
              <a:ext uri="{28A0092B-C50C-407E-A947-70E740481C1C}">
                <a14:useLocalDpi xmlns:a14="http://schemas.microsoft.com/office/drawing/2010/main" val="0"/>
              </a:ext>
            </a:extLst>
          </a:blip>
          <a:srcRect r="796" b="4871"/>
          <a:stretch/>
        </p:blipFill>
        <p:spPr>
          <a:xfrm>
            <a:off x="2448476" y="4547777"/>
            <a:ext cx="2176405" cy="1371700"/>
          </a:xfrm>
          <a:prstGeom prst="rect">
            <a:avLst/>
          </a:prstGeom>
          <a:ln>
            <a:solidFill>
              <a:srgbClr val="E5B704"/>
            </a:solidFill>
          </a:ln>
        </p:spPr>
      </p:pic>
      <p:pic>
        <p:nvPicPr>
          <p:cNvPr id="68" name="图片 67"/>
          <p:cNvPicPr>
            <a:picLocks noChangeAspect="1"/>
          </p:cNvPicPr>
          <p:nvPr/>
        </p:nvPicPr>
        <p:blipFill rotWithShape="1">
          <a:blip r:embed="rId3" cstate="print">
            <a:extLst>
              <a:ext uri="{28A0092B-C50C-407E-A947-70E740481C1C}">
                <a14:useLocalDpi xmlns:a14="http://schemas.microsoft.com/office/drawing/2010/main" val="0"/>
              </a:ext>
            </a:extLst>
          </a:blip>
          <a:srcRect l="-1" r="728" b="4533"/>
          <a:stretch/>
        </p:blipFill>
        <p:spPr>
          <a:xfrm>
            <a:off x="7766255" y="4547779"/>
            <a:ext cx="2176405" cy="1371698"/>
          </a:xfrm>
          <a:prstGeom prst="rect">
            <a:avLst/>
          </a:prstGeom>
          <a:ln>
            <a:solidFill>
              <a:srgbClr val="E5B704"/>
            </a:solidFill>
          </a:ln>
        </p:spPr>
      </p:pic>
      <p:pic>
        <p:nvPicPr>
          <p:cNvPr id="69" name="图片 68"/>
          <p:cNvPicPr>
            <a:picLocks noChangeAspect="1"/>
          </p:cNvPicPr>
          <p:nvPr/>
        </p:nvPicPr>
        <p:blipFill rotWithShape="1">
          <a:blip r:embed="rId4" cstate="print">
            <a:extLst>
              <a:ext uri="{28A0092B-C50C-407E-A947-70E740481C1C}">
                <a14:useLocalDpi xmlns:a14="http://schemas.microsoft.com/office/drawing/2010/main" val="0"/>
              </a:ext>
            </a:extLst>
          </a:blip>
          <a:srcRect r="646" b="5500"/>
          <a:stretch/>
        </p:blipFill>
        <p:spPr>
          <a:xfrm>
            <a:off x="5115705" y="4547779"/>
            <a:ext cx="2162189" cy="1371698"/>
          </a:xfrm>
          <a:prstGeom prst="rect">
            <a:avLst/>
          </a:prstGeom>
          <a:ln>
            <a:solidFill>
              <a:srgbClr val="E5B704"/>
            </a:solidFill>
          </a:ln>
        </p:spPr>
      </p:pic>
    </p:spTree>
    <p:extLst>
      <p:ext uri="{BB962C8B-B14F-4D97-AF65-F5344CB8AC3E}">
        <p14:creationId xmlns:p14="http://schemas.microsoft.com/office/powerpoint/2010/main" val="213537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组合 9"/>
          <p:cNvGrpSpPr>
            <a:grpSpLocks/>
          </p:cNvGrpSpPr>
          <p:nvPr/>
        </p:nvGrpSpPr>
        <p:grpSpPr bwMode="auto">
          <a:xfrm flipH="1">
            <a:off x="8629225" y="1472406"/>
            <a:ext cx="1146175" cy="3913188"/>
            <a:chOff x="7297450" y="1148860"/>
            <a:chExt cx="1146235" cy="3912090"/>
          </a:xfrm>
        </p:grpSpPr>
        <p:sp>
          <p:nvSpPr>
            <p:cNvPr id="11" name="矩形 10"/>
            <p:cNvSpPr/>
            <p:nvPr/>
          </p:nvSpPr>
          <p:spPr>
            <a:xfrm flipH="1">
              <a:off x="7297450" y="1148860"/>
              <a:ext cx="149233" cy="2766237"/>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anchor="ctr">
              <a:normAutofit lnSpcReduction="10000"/>
            </a:bodyPr>
            <a:lstStyle/>
            <a:p>
              <a:pPr algn="ctr">
                <a:defRPr/>
              </a:pPr>
              <a:endParaRPr lang="zh-CN" altLang="en-US" sz="1000" spc="200">
                <a:solidFill>
                  <a:srgbClr val="008C33"/>
                </a:solidFill>
              </a:endParaRPr>
            </a:p>
          </p:txBody>
        </p:sp>
        <p:sp>
          <p:nvSpPr>
            <p:cNvPr id="12" name="矩形 11"/>
            <p:cNvSpPr/>
            <p:nvPr/>
          </p:nvSpPr>
          <p:spPr>
            <a:xfrm flipH="1">
              <a:off x="8294452" y="2294713"/>
              <a:ext cx="149233" cy="2766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anchor="ctr"/>
            <a:lstStyle/>
            <a:p>
              <a:pPr algn="ctr">
                <a:defRPr/>
              </a:pPr>
              <a:r>
                <a:rPr lang="en-US" altLang="zh-CN" sz="1100" spc="200" dirty="0" smtClean="0">
                  <a:solidFill>
                    <a:schemeClr val="bg1"/>
                  </a:solidFill>
                  <a:latin typeface="微软雅黑" panose="020B0503020204020204" pitchFamily="34" charset="-122"/>
                  <a:ea typeface="微软雅黑" panose="020B0503020204020204" pitchFamily="34" charset="-122"/>
                </a:rPr>
                <a:t>add your title here please</a:t>
              </a:r>
              <a:endParaRPr lang="zh-CN" altLang="en-US" sz="1100" spc="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324439" y="1309153"/>
              <a:ext cx="1079557" cy="3739101"/>
            </a:xfrm>
            <a:custGeom>
              <a:avLst/>
              <a:gdLst>
                <a:gd name="connsiteX0" fmla="*/ 0 w 1079880"/>
                <a:gd name="connsiteY0" fmla="*/ 2762546 h 3739786"/>
                <a:gd name="connsiteX1" fmla="*/ 44068 w 1079880"/>
                <a:gd name="connsiteY1" fmla="*/ 2762546 h 3739786"/>
                <a:gd name="connsiteX2" fmla="*/ 44068 w 1079880"/>
                <a:gd name="connsiteY2" fmla="*/ 3688106 h 3739786"/>
                <a:gd name="connsiteX3" fmla="*/ 771229 w 1079880"/>
                <a:gd name="connsiteY3" fmla="*/ 3688106 h 3739786"/>
                <a:gd name="connsiteX4" fmla="*/ 771229 w 1079880"/>
                <a:gd name="connsiteY4" fmla="*/ 3739786 h 3739786"/>
                <a:gd name="connsiteX5" fmla="*/ 0 w 1079880"/>
                <a:gd name="connsiteY5" fmla="*/ 3739786 h 3739786"/>
                <a:gd name="connsiteX6" fmla="*/ 308650 w 1079880"/>
                <a:gd name="connsiteY6" fmla="*/ 0 h 3739786"/>
                <a:gd name="connsiteX7" fmla="*/ 1079880 w 1079880"/>
                <a:gd name="connsiteY7" fmla="*/ 0 h 3739786"/>
                <a:gd name="connsiteX8" fmla="*/ 1079880 w 1079880"/>
                <a:gd name="connsiteY8" fmla="*/ 977241 h 3739786"/>
                <a:gd name="connsiteX9" fmla="*/ 1035812 w 1079880"/>
                <a:gd name="connsiteY9" fmla="*/ 977241 h 3739786"/>
                <a:gd name="connsiteX10" fmla="*/ 1035812 w 1079880"/>
                <a:gd name="connsiteY10" fmla="*/ 51681 h 3739786"/>
                <a:gd name="connsiteX11" fmla="*/ 308650 w 1079880"/>
                <a:gd name="connsiteY11" fmla="*/ 51681 h 373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9880" h="3739786">
                  <a:moveTo>
                    <a:pt x="0" y="2762546"/>
                  </a:moveTo>
                  <a:lnTo>
                    <a:pt x="44068" y="2762546"/>
                  </a:lnTo>
                  <a:lnTo>
                    <a:pt x="44068" y="3688106"/>
                  </a:lnTo>
                  <a:lnTo>
                    <a:pt x="771229" y="3688106"/>
                  </a:lnTo>
                  <a:lnTo>
                    <a:pt x="771229" y="3739786"/>
                  </a:lnTo>
                  <a:lnTo>
                    <a:pt x="0" y="3739786"/>
                  </a:lnTo>
                  <a:close/>
                  <a:moveTo>
                    <a:pt x="308650" y="0"/>
                  </a:moveTo>
                  <a:lnTo>
                    <a:pt x="1079880" y="0"/>
                  </a:lnTo>
                  <a:lnTo>
                    <a:pt x="1079880" y="977241"/>
                  </a:lnTo>
                  <a:lnTo>
                    <a:pt x="1035812" y="977241"/>
                  </a:lnTo>
                  <a:lnTo>
                    <a:pt x="1035812" y="51681"/>
                  </a:lnTo>
                  <a:lnTo>
                    <a:pt x="308650" y="51681"/>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normAutofit/>
            </a:bodyPr>
            <a:lstStyle/>
            <a:p>
              <a:pPr>
                <a:lnSpc>
                  <a:spcPct val="140000"/>
                </a:lnSpc>
                <a:defRPr/>
              </a:pPr>
              <a:r>
                <a:rPr lang="zh-CN" altLang="en-US" sz="3200" b="1" dirty="0" smtClean="0">
                  <a:solidFill>
                    <a:srgbClr val="E5B704"/>
                  </a:solidFill>
                  <a:latin typeface="微软雅黑" panose="020B0503020204020204" pitchFamily="34" charset="-122"/>
                  <a:ea typeface="微软雅黑" panose="020B0503020204020204" pitchFamily="34" charset="-122"/>
                </a:rPr>
                <a:t> 点击</a:t>
              </a:r>
              <a:r>
                <a:rPr lang="zh-CN" altLang="en-US" sz="3200" b="1" dirty="0">
                  <a:solidFill>
                    <a:srgbClr val="E5B704"/>
                  </a:solidFill>
                  <a:latin typeface="微软雅黑" panose="020B0503020204020204" pitchFamily="34" charset="-122"/>
                  <a:ea typeface="微软雅黑" panose="020B0503020204020204" pitchFamily="34" charset="-122"/>
                </a:rPr>
                <a:t>此处添加标题</a:t>
              </a:r>
              <a:endParaRPr lang="zh-CN" altLang="en-US" sz="3200" b="1" dirty="0">
                <a:solidFill>
                  <a:srgbClr val="E5B704"/>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r="796" b="4871"/>
          <a:stretch/>
        </p:blipFill>
        <p:spPr>
          <a:xfrm>
            <a:off x="2669013" y="1878757"/>
            <a:ext cx="2176405" cy="1371700"/>
          </a:xfrm>
          <a:prstGeom prst="rect">
            <a:avLst/>
          </a:prstGeom>
          <a:ln>
            <a:solidFill>
              <a:srgbClr val="E5B704"/>
            </a:solidFill>
          </a:ln>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1" r="728" b="4533"/>
          <a:stretch/>
        </p:blipFill>
        <p:spPr>
          <a:xfrm>
            <a:off x="5605095" y="3712762"/>
            <a:ext cx="2176405" cy="1371698"/>
          </a:xfrm>
          <a:prstGeom prst="rect">
            <a:avLst/>
          </a:prstGeom>
          <a:ln>
            <a:solidFill>
              <a:srgbClr val="E5B704"/>
            </a:solidFill>
          </a:ln>
        </p:spPr>
      </p:pic>
      <p:sp>
        <p:nvSpPr>
          <p:cNvPr id="2" name="矩形 1"/>
          <p:cNvSpPr/>
          <p:nvPr/>
        </p:nvSpPr>
        <p:spPr>
          <a:xfrm>
            <a:off x="5374849" y="1673679"/>
            <a:ext cx="2764632" cy="1708160"/>
          </a:xfrm>
          <a:prstGeom prst="rect">
            <a:avLst/>
          </a:prstGeom>
        </p:spPr>
        <p:txBody>
          <a:bodyPr wrap="square">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17" name="矩形 16"/>
          <p:cNvSpPr/>
          <p:nvPr/>
        </p:nvSpPr>
        <p:spPr>
          <a:xfrm>
            <a:off x="2416601" y="3544531"/>
            <a:ext cx="2764632" cy="1708160"/>
          </a:xfrm>
          <a:prstGeom prst="rect">
            <a:avLst/>
          </a:prstGeom>
        </p:spPr>
        <p:txBody>
          <a:bodyPr wrap="square">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400" dirty="0" smtClean="0">
                <a:solidFill>
                  <a:srgbClr val="E5B704"/>
                </a:solidFill>
                <a:latin typeface="微软雅黑" panose="020B0503020204020204" pitchFamily="34" charset="-122"/>
                <a:ea typeface="微软雅黑" panose="020B0503020204020204" pitchFamily="34" charset="-122"/>
              </a:rPr>
              <a:t>字</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这里输入简单的文字概述这里输入简单的文字概述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797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flipH="1">
            <a:off x="850010" y="2421809"/>
            <a:ext cx="10358120"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8" name="Straight Connector 32"/>
          <p:cNvCxnSpPr/>
          <p:nvPr/>
        </p:nvCxnSpPr>
        <p:spPr>
          <a:xfrm flipV="1">
            <a:off x="264858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32"/>
          <p:cNvCxnSpPr/>
          <p:nvPr/>
        </p:nvCxnSpPr>
        <p:spPr>
          <a:xfrm flipV="1">
            <a:off x="4937760"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flipV="1">
            <a:off x="7257098"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837374" y="3145113"/>
            <a:ext cx="1614487"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12" name="圆角矩形 11"/>
          <p:cNvSpPr/>
          <p:nvPr/>
        </p:nvSpPr>
        <p:spPr>
          <a:xfrm>
            <a:off x="4131310"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13" name="圆角矩形 12"/>
          <p:cNvSpPr/>
          <p:nvPr/>
        </p:nvSpPr>
        <p:spPr>
          <a:xfrm>
            <a:off x="6425248"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21" name="Sev01"/>
          <p:cNvSpPr>
            <a:spLocks noChangeAspect="1"/>
          </p:cNvSpPr>
          <p:nvPr/>
        </p:nvSpPr>
        <p:spPr>
          <a:xfrm>
            <a:off x="697134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2" name="Freeform 105"/>
          <p:cNvSpPr>
            <a:spLocks noEditPoints="1"/>
          </p:cNvSpPr>
          <p:nvPr/>
        </p:nvSpPr>
        <p:spPr bwMode="auto">
          <a:xfrm>
            <a:off x="7087236" y="1819551"/>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82728"/>
          </a:solidFill>
          <a:ln w="9525">
            <a:noFill/>
            <a:round/>
            <a:headEnd/>
            <a:tailEnd/>
          </a:ln>
        </p:spPr>
        <p:txBody>
          <a:bodyPr/>
          <a:lstStyle/>
          <a:p>
            <a:pPr>
              <a:defRPr/>
            </a:pPr>
            <a:endParaRPr lang="en-US" dirty="0">
              <a:solidFill>
                <a:schemeClr val="accent3">
                  <a:lumMod val="50000"/>
                </a:schemeClr>
              </a:solidFill>
            </a:endParaRPr>
          </a:p>
        </p:txBody>
      </p:sp>
      <p:sp>
        <p:nvSpPr>
          <p:cNvPr id="24" name="Sev01"/>
          <p:cNvSpPr>
            <a:spLocks noChangeAspect="1"/>
          </p:cNvSpPr>
          <p:nvPr/>
        </p:nvSpPr>
        <p:spPr>
          <a:xfrm>
            <a:off x="2388236" y="1702076"/>
            <a:ext cx="519113"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067" name="Freeform 62"/>
          <p:cNvSpPr>
            <a:spLocks noEditPoints="1"/>
          </p:cNvSpPr>
          <p:nvPr/>
        </p:nvSpPr>
        <p:spPr bwMode="auto">
          <a:xfrm>
            <a:off x="2500949" y="1814789"/>
            <a:ext cx="293687" cy="2952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82728"/>
          </a:solidFill>
          <a:ln>
            <a:noFill/>
          </a:ln>
        </p:spPr>
        <p:txBody>
          <a:bodyPr/>
          <a:lstStyle/>
          <a:p>
            <a:endParaRPr lang="zh-CN" altLang="en-US"/>
          </a:p>
        </p:txBody>
      </p:sp>
      <p:sp>
        <p:nvSpPr>
          <p:cNvPr id="27" name="Sev01"/>
          <p:cNvSpPr>
            <a:spLocks noChangeAspect="1"/>
          </p:cNvSpPr>
          <p:nvPr/>
        </p:nvSpPr>
        <p:spPr>
          <a:xfrm>
            <a:off x="467899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2069" name="Freeform 135"/>
          <p:cNvSpPr>
            <a:spLocks noEditPoints="1"/>
          </p:cNvSpPr>
          <p:nvPr/>
        </p:nvSpPr>
        <p:spPr bwMode="auto">
          <a:xfrm>
            <a:off x="4783773" y="1816376"/>
            <a:ext cx="311150" cy="292100"/>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82728"/>
          </a:solidFill>
          <a:ln>
            <a:noFill/>
          </a:ln>
        </p:spPr>
        <p:txBody>
          <a:bodyPr/>
          <a:lstStyle/>
          <a:p>
            <a:endParaRPr lang="zh-CN" altLang="en-US"/>
          </a:p>
        </p:txBody>
      </p:sp>
      <p:cxnSp>
        <p:nvCxnSpPr>
          <p:cNvPr id="25" name="Straight Connector 32"/>
          <p:cNvCxnSpPr/>
          <p:nvPr/>
        </p:nvCxnSpPr>
        <p:spPr>
          <a:xfrm flipV="1">
            <a:off x="960183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8769985" y="3145113"/>
            <a:ext cx="1612900" cy="344488"/>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282728"/>
                </a:solidFill>
                <a:latin typeface="微软雅黑" panose="020B0503020204020204" pitchFamily="34" charset="-122"/>
                <a:ea typeface="微软雅黑" panose="020B0503020204020204" pitchFamily="34" charset="-122"/>
              </a:rPr>
              <a:t>标题</a:t>
            </a:r>
          </a:p>
        </p:txBody>
      </p:sp>
      <p:sp>
        <p:nvSpPr>
          <p:cNvPr id="29" name="Sev01"/>
          <p:cNvSpPr>
            <a:spLocks noChangeAspect="1"/>
          </p:cNvSpPr>
          <p:nvPr/>
        </p:nvSpPr>
        <p:spPr>
          <a:xfrm>
            <a:off x="9316085"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000" dirty="0">
              <a:solidFill>
                <a:schemeClr val="bg1"/>
              </a:solidFill>
              <a:latin typeface="FontAwesome" pitchFamily="2" charset="0"/>
            </a:endParaRPr>
          </a:p>
        </p:txBody>
      </p:sp>
      <p:sp>
        <p:nvSpPr>
          <p:cNvPr id="31" name="TextBox 15"/>
          <p:cNvSpPr txBox="1"/>
          <p:nvPr/>
        </p:nvSpPr>
        <p:spPr>
          <a:xfrm>
            <a:off x="1481452"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6029070"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4" name="TextBox 15"/>
          <p:cNvSpPr txBox="1"/>
          <p:nvPr/>
        </p:nvSpPr>
        <p:spPr>
          <a:xfrm>
            <a:off x="3755261"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35" name="TextBox 15"/>
          <p:cNvSpPr txBox="1"/>
          <p:nvPr/>
        </p:nvSpPr>
        <p:spPr>
          <a:xfrm>
            <a:off x="8373807" y="3715027"/>
            <a:ext cx="2243329" cy="1384995"/>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这里输入</a:t>
            </a:r>
            <a:r>
              <a:rPr lang="zh-CN" altLang="en-US" sz="1400" dirty="0">
                <a:solidFill>
                  <a:schemeClr val="bg1"/>
                </a:solidFill>
                <a:latin typeface="微软雅黑" panose="020B0503020204020204" pitchFamily="34" charset="-122"/>
                <a:ea typeface="微软雅黑" panose="020B0503020204020204" pitchFamily="34" charset="-122"/>
              </a:rPr>
              <a:t>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a:t>
            </a:r>
            <a:r>
              <a:rPr lang="zh-CN" altLang="en-US" sz="1400" dirty="0" smtClean="0">
                <a:solidFill>
                  <a:schemeClr val="bg1"/>
                </a:solidFill>
                <a:latin typeface="微软雅黑" panose="020B0503020204020204" pitchFamily="34" charset="-122"/>
                <a:ea typeface="微软雅黑" panose="020B0503020204020204" pitchFamily="34" charset="-122"/>
              </a:rPr>
              <a:t>简单</a:t>
            </a:r>
            <a:r>
              <a:rPr lang="zh-CN" altLang="en-US" sz="1400" dirty="0">
                <a:solidFill>
                  <a:schemeClr val="bg1"/>
                </a:solidFill>
                <a:latin typeface="微软雅黑" panose="020B0503020204020204" pitchFamily="34" charset="-122"/>
                <a:ea typeface="微软雅黑" panose="020B0503020204020204" pitchFamily="34" charset="-122"/>
              </a:rPr>
              <a:t>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14" name="流程图: 联系 13"/>
          <p:cNvSpPr/>
          <p:nvPr/>
        </p:nvSpPr>
        <p:spPr>
          <a:xfrm>
            <a:off x="9495471"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7136606" y="2320884"/>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36"/>
          <p:cNvSpPr/>
          <p:nvPr/>
        </p:nvSpPr>
        <p:spPr>
          <a:xfrm>
            <a:off x="4831872"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联系 37"/>
          <p:cNvSpPr/>
          <p:nvPr/>
        </p:nvSpPr>
        <p:spPr>
          <a:xfrm>
            <a:off x="2548096" y="2336556"/>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KSO_Shape"/>
          <p:cNvSpPr>
            <a:spLocks/>
          </p:cNvSpPr>
          <p:nvPr/>
        </p:nvSpPr>
        <p:spPr bwMode="auto">
          <a:xfrm>
            <a:off x="9446736" y="1790350"/>
            <a:ext cx="259397" cy="352921"/>
          </a:xfrm>
          <a:custGeom>
            <a:avLst/>
            <a:gdLst>
              <a:gd name="T0" fmla="*/ 924118 w 4423"/>
              <a:gd name="T1" fmla="*/ 36732 h 6016"/>
              <a:gd name="T2" fmla="*/ 1145021 w 4423"/>
              <a:gd name="T3" fmla="*/ 159911 h 6016"/>
              <a:gd name="T4" fmla="*/ 1298196 w 4423"/>
              <a:gd name="T5" fmla="*/ 337238 h 6016"/>
              <a:gd name="T6" fmla="*/ 1388709 w 4423"/>
              <a:gd name="T7" fmla="*/ 576313 h 6016"/>
              <a:gd name="T8" fmla="*/ 1388709 w 4423"/>
              <a:gd name="T9" fmla="*/ 824571 h 6016"/>
              <a:gd name="T10" fmla="*/ 1298196 w 4423"/>
              <a:gd name="T11" fmla="*/ 1063646 h 6016"/>
              <a:gd name="T12" fmla="*/ 1145021 w 4423"/>
              <a:gd name="T13" fmla="*/ 1240973 h 6016"/>
              <a:gd name="T14" fmla="*/ 924118 w 4423"/>
              <a:gd name="T15" fmla="*/ 1364152 h 6016"/>
              <a:gd name="T16" fmla="*/ 681695 w 4423"/>
              <a:gd name="T17" fmla="*/ 1400568 h 6016"/>
              <a:gd name="T18" fmla="*/ 427246 w 4423"/>
              <a:gd name="T19" fmla="*/ 1345786 h 6016"/>
              <a:gd name="T20" fmla="*/ 216788 w 4423"/>
              <a:gd name="T21" fmla="*/ 1207408 h 6016"/>
              <a:gd name="T22" fmla="*/ 76271 w 4423"/>
              <a:gd name="T23" fmla="*/ 1019314 h 6016"/>
              <a:gd name="T24" fmla="*/ 3165 w 4423"/>
              <a:gd name="T25" fmla="*/ 772006 h 6016"/>
              <a:gd name="T26" fmla="*/ 21837 w 4423"/>
              <a:gd name="T27" fmla="*/ 525648 h 6016"/>
              <a:gd name="T28" fmla="*/ 128807 w 4423"/>
              <a:gd name="T29" fmla="*/ 295123 h 6016"/>
              <a:gd name="T30" fmla="*/ 294642 w 4423"/>
              <a:gd name="T31" fmla="*/ 129195 h 6016"/>
              <a:gd name="T32" fmla="*/ 524722 w 4423"/>
              <a:gd name="T33" fmla="*/ 22166 h 6016"/>
              <a:gd name="T34" fmla="*/ 562066 w 4423"/>
              <a:gd name="T35" fmla="*/ 756490 h 6016"/>
              <a:gd name="T36" fmla="*/ 647199 w 4423"/>
              <a:gd name="T37" fmla="*/ 616528 h 6016"/>
              <a:gd name="T38" fmla="*/ 744675 w 4423"/>
              <a:gd name="T39" fmla="*/ 527232 h 6016"/>
              <a:gd name="T40" fmla="*/ 654795 w 4423"/>
              <a:gd name="T41" fmla="*/ 535781 h 6016"/>
              <a:gd name="T42" fmla="*/ 563016 w 4423"/>
              <a:gd name="T43" fmla="*/ 609245 h 6016"/>
              <a:gd name="T44" fmla="*/ 531052 w 4423"/>
              <a:gd name="T45" fmla="*/ 702025 h 6016"/>
              <a:gd name="T46" fmla="*/ 825693 w 4423"/>
              <a:gd name="T47" fmla="*/ 1480682 h 6016"/>
              <a:gd name="T48" fmla="*/ 683594 w 4423"/>
              <a:gd name="T49" fmla="*/ 1494614 h 6016"/>
              <a:gd name="T50" fmla="*/ 683278 w 4423"/>
              <a:gd name="T51" fmla="*/ 380620 h 6016"/>
              <a:gd name="T52" fmla="*/ 495922 w 4423"/>
              <a:gd name="T53" fmla="*/ 453451 h 6016"/>
              <a:gd name="T54" fmla="*/ 386104 w 4423"/>
              <a:gd name="T55" fmla="*/ 636161 h 6016"/>
              <a:gd name="T56" fmla="*/ 386104 w 4423"/>
              <a:gd name="T57" fmla="*/ 764723 h 6016"/>
              <a:gd name="T58" fmla="*/ 495922 w 4423"/>
              <a:gd name="T59" fmla="*/ 947434 h 6016"/>
              <a:gd name="T60" fmla="*/ 683278 w 4423"/>
              <a:gd name="T61" fmla="*/ 1020264 h 6016"/>
              <a:gd name="T62" fmla="*/ 838669 w 4423"/>
              <a:gd name="T63" fmla="*/ 988915 h 6016"/>
              <a:gd name="T64" fmla="*/ 988047 w 4423"/>
              <a:gd name="T65" fmla="*/ 839454 h 6016"/>
              <a:gd name="T66" fmla="*/ 1019378 w 4423"/>
              <a:gd name="T67" fmla="*/ 683976 h 6016"/>
              <a:gd name="T68" fmla="*/ 946588 w 4423"/>
              <a:gd name="T69" fmla="*/ 496833 h 6016"/>
              <a:gd name="T70" fmla="*/ 764296 w 4423"/>
              <a:gd name="T71" fmla="*/ 386636 h 6016"/>
              <a:gd name="T72" fmla="*/ 814617 w 4423"/>
              <a:gd name="T73" fmla="*/ 511082 h 6016"/>
              <a:gd name="T74" fmla="*/ 666188 w 4423"/>
              <a:gd name="T75" fmla="*/ 481316 h 6016"/>
              <a:gd name="T76" fmla="*/ 535799 w 4423"/>
              <a:gd name="T77" fmla="*/ 551614 h 6016"/>
              <a:gd name="T78" fmla="*/ 478200 w 4423"/>
              <a:gd name="T79" fmla="*/ 700442 h 6016"/>
              <a:gd name="T80" fmla="*/ 528836 w 4423"/>
              <a:gd name="T81" fmla="*/ 841354 h 6016"/>
              <a:gd name="T82" fmla="*/ 655111 w 4423"/>
              <a:gd name="T83" fmla="*/ 917351 h 6016"/>
              <a:gd name="T84" fmla="*/ 805122 w 4423"/>
              <a:gd name="T85" fmla="*/ 895185 h 6016"/>
              <a:gd name="T86" fmla="*/ 903864 w 4423"/>
              <a:gd name="T87" fmla="*/ 786889 h 6016"/>
              <a:gd name="T88" fmla="*/ 911459 w 4423"/>
              <a:gd name="T89" fmla="*/ 634261 h 6016"/>
              <a:gd name="T90" fmla="*/ 993427 w 4423"/>
              <a:gd name="T91" fmla="*/ 376503 h 6016"/>
              <a:gd name="T92" fmla="*/ 860190 w 4423"/>
              <a:gd name="T93" fmla="*/ 293223 h 6016"/>
              <a:gd name="T94" fmla="*/ 699735 w 4423"/>
              <a:gd name="T95" fmla="*/ 263141 h 6016"/>
              <a:gd name="T96" fmla="*/ 549724 w 4423"/>
              <a:gd name="T97" fmla="*/ 289740 h 6016"/>
              <a:gd name="T98" fmla="*/ 413638 w 4423"/>
              <a:gd name="T99" fmla="*/ 369854 h 6016"/>
              <a:gd name="T100" fmla="*/ 320593 w 4423"/>
              <a:gd name="T101" fmla="*/ 482583 h 6016"/>
              <a:gd name="T102" fmla="*/ 267741 w 4423"/>
              <a:gd name="T103" fmla="*/ 633628 h 6016"/>
              <a:gd name="T104" fmla="*/ 271855 w 4423"/>
              <a:gd name="T105" fmla="*/ 788789 h 6016"/>
              <a:gd name="T106" fmla="*/ 331670 w 4423"/>
              <a:gd name="T107" fmla="*/ 936034 h 6016"/>
              <a:gd name="T108" fmla="*/ 430095 w 4423"/>
              <a:gd name="T109" fmla="*/ 1044647 h 6016"/>
              <a:gd name="T110" fmla="*/ 569662 w 4423"/>
              <a:gd name="T111" fmla="*/ 1118111 h 6016"/>
              <a:gd name="T112" fmla="*/ 722521 w 4423"/>
              <a:gd name="T113" fmla="*/ 1137110 h 6016"/>
              <a:gd name="T114" fmla="*/ 879811 w 4423"/>
              <a:gd name="T115" fmla="*/ 1099112 h 6016"/>
              <a:gd name="T116" fmla="*/ 1008618 w 4423"/>
              <a:gd name="T117" fmla="*/ 1009815 h 6016"/>
              <a:gd name="T118" fmla="*/ 1093434 w 4423"/>
              <a:gd name="T119" fmla="*/ 890119 h 6016"/>
              <a:gd name="T120" fmla="*/ 1135526 w 4423"/>
              <a:gd name="T121" fmla="*/ 734008 h 6016"/>
              <a:gd name="T122" fmla="*/ 1120019 w 4423"/>
              <a:gd name="T123" fmla="*/ 580746 h 6016"/>
              <a:gd name="T124" fmla="*/ 1050077 w 4423"/>
              <a:gd name="T125" fmla="*/ 438885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294249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9" name="MH_Others_11"/>
            <p:cNvSpPr txBox="1">
              <a:spLocks noChangeArrowheads="1"/>
            </p:cNvSpPr>
            <p:nvPr/>
          </p:nvSpPr>
          <p:spPr bwMode="auto">
            <a:xfrm>
              <a:off x="1324179" y="666184"/>
              <a:ext cx="673131" cy="122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目</a:t>
              </a:r>
              <a:endParaRPr lang="en-US" altLang="zh-CN" sz="2800" b="1" spc="-300" dirty="0">
                <a:solidFill>
                  <a:schemeClr val="bg1"/>
                </a:solidFill>
                <a:latin typeface="华文细黑" panose="02010600040101010101" pitchFamily="2" charset="-122"/>
                <a:ea typeface="华文细黑" panose="02010600040101010101" pitchFamily="2" charset="-122"/>
              </a:endParaRPr>
            </a:p>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录</a:t>
              </a: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5"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5"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a:solidFill>
                  <a:schemeClr val="bg1"/>
                </a:solidFill>
                <a:latin typeface="微软雅黑" panose="020B0503020204020204" pitchFamily="34" charset="-122"/>
              </a:rPr>
              <a:t>请在此处输入您的标题</a:t>
            </a: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6"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6"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a:solidFill>
                  <a:schemeClr val="bg1"/>
                </a:solidFill>
                <a:latin typeface="微软雅黑" panose="020B0503020204020204" pitchFamily="34" charset="-122"/>
              </a:rPr>
              <a:t>请在此处输入您的标题</a:t>
            </a: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5"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5"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a:solidFill>
                  <a:schemeClr val="bg1"/>
                </a:solidFill>
                <a:latin typeface="微软雅黑" panose="020B0503020204020204" pitchFamily="34" charset="-122"/>
              </a:rPr>
              <a:t>请在此处输入您的标题</a:t>
            </a: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6"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6"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a:solidFill>
                  <a:schemeClr val="bg1"/>
                </a:solidFill>
                <a:latin typeface="微软雅黑" panose="020B0503020204020204" pitchFamily="34" charset="-122"/>
              </a:rPr>
              <a:t>请在此处输入您的标题</a:t>
            </a:r>
          </a:p>
        </p:txBody>
      </p:sp>
    </p:spTree>
    <p:extLst>
      <p:ext uri="{BB962C8B-B14F-4D97-AF65-F5344CB8AC3E}">
        <p14:creationId xmlns:p14="http://schemas.microsoft.com/office/powerpoint/2010/main" val="205158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extLst>
              <p:ext uri="{D42A27DB-BD31-4B8C-83A1-F6EECF244321}">
                <p14:modId xmlns:p14="http://schemas.microsoft.com/office/powerpoint/2010/main" val="3192725181"/>
              </p:ext>
            </p:extLst>
          </p:nvPr>
        </p:nvGraphicFramePr>
        <p:xfrm>
          <a:off x="1071106" y="980622"/>
          <a:ext cx="2880963" cy="30305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p:cNvGraphicFramePr/>
          <p:nvPr>
            <p:extLst>
              <p:ext uri="{D42A27DB-BD31-4B8C-83A1-F6EECF244321}">
                <p14:modId xmlns:p14="http://schemas.microsoft.com/office/powerpoint/2010/main" val="3605641320"/>
              </p:ext>
            </p:extLst>
          </p:nvPr>
        </p:nvGraphicFramePr>
        <p:xfrm>
          <a:off x="4750662" y="925086"/>
          <a:ext cx="2880963" cy="3030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p:cNvGraphicFramePr/>
          <p:nvPr>
            <p:extLst>
              <p:ext uri="{D42A27DB-BD31-4B8C-83A1-F6EECF244321}">
                <p14:modId xmlns:p14="http://schemas.microsoft.com/office/powerpoint/2010/main" val="2752460179"/>
              </p:ext>
            </p:extLst>
          </p:nvPr>
        </p:nvGraphicFramePr>
        <p:xfrm>
          <a:off x="8430218" y="869551"/>
          <a:ext cx="2880963" cy="3030539"/>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5"/>
          <p:cNvSpPr txBox="1"/>
          <p:nvPr/>
        </p:nvSpPr>
        <p:spPr>
          <a:xfrm>
            <a:off x="2117084" y="4946304"/>
            <a:ext cx="8043578" cy="1061829"/>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21" name="矩形 20"/>
          <p:cNvSpPr/>
          <p:nvPr/>
        </p:nvSpPr>
        <p:spPr>
          <a:xfrm>
            <a:off x="3755030" y="4283737"/>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Tree>
    <p:extLst>
      <p:ext uri="{BB962C8B-B14F-4D97-AF65-F5344CB8AC3E}">
        <p14:creationId xmlns:p14="http://schemas.microsoft.com/office/powerpoint/2010/main" val="1087601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1" name="文本框 40"/>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四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028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1574104" y="3485325"/>
            <a:ext cx="9151938" cy="24669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defRPr/>
            </a:pPr>
            <a:endParaRPr lang="zh-CN" altLang="en-US" sz="1400" dirty="0">
              <a:solidFill>
                <a:schemeClr val="accent1">
                  <a:lumMod val="75000"/>
                </a:schemeClr>
              </a:solidFill>
            </a:endParaRPr>
          </a:p>
        </p:txBody>
      </p:sp>
      <p:sp>
        <p:nvSpPr>
          <p:cNvPr id="50" name="任意多边形 49"/>
          <p:cNvSpPr/>
          <p:nvPr/>
        </p:nvSpPr>
        <p:spPr>
          <a:xfrm>
            <a:off x="3083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51" name="任意多边形 50"/>
          <p:cNvSpPr/>
          <p:nvPr/>
        </p:nvSpPr>
        <p:spPr>
          <a:xfrm>
            <a:off x="4861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52" name="任意多边形 51"/>
          <p:cNvSpPr/>
          <p:nvPr/>
        </p:nvSpPr>
        <p:spPr>
          <a:xfrm>
            <a:off x="6639818" y="2480438"/>
            <a:ext cx="841375" cy="1317625"/>
          </a:xfrm>
          <a:custGeom>
            <a:avLst/>
            <a:gdLst>
              <a:gd name="connsiteX0" fmla="*/ 0 w 841830"/>
              <a:gd name="connsiteY0" fmla="*/ 0 h 1318549"/>
              <a:gd name="connsiteX1" fmla="*/ 841830 w 841830"/>
              <a:gd name="connsiteY1" fmla="*/ 0 h 1318549"/>
              <a:gd name="connsiteX2" fmla="*/ 841830 w 841830"/>
              <a:gd name="connsiteY2" fmla="*/ 897634 h 1318549"/>
              <a:gd name="connsiteX3" fmla="*/ 420915 w 841830"/>
              <a:gd name="connsiteY3" fmla="*/ 1318549 h 1318549"/>
              <a:gd name="connsiteX4" fmla="*/ 0 w 841830"/>
              <a:gd name="connsiteY4" fmla="*/ 897634 h 131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9">
                <a:moveTo>
                  <a:pt x="0" y="0"/>
                </a:moveTo>
                <a:lnTo>
                  <a:pt x="841830" y="0"/>
                </a:lnTo>
                <a:lnTo>
                  <a:pt x="841830" y="897634"/>
                </a:lnTo>
                <a:lnTo>
                  <a:pt x="420915" y="1318549"/>
                </a:lnTo>
                <a:lnTo>
                  <a:pt x="0" y="897634"/>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53" name="任意多边形 52"/>
          <p:cNvSpPr/>
          <p:nvPr/>
        </p:nvSpPr>
        <p:spPr>
          <a:xfrm>
            <a:off x="8417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defRPr/>
            </a:pPr>
            <a:r>
              <a:rPr lang="zh-CN" altLang="en-US" b="1" dirty="0">
                <a:solidFill>
                  <a:srgbClr val="282728"/>
                </a:solidFill>
                <a:latin typeface="微软雅黑" panose="020B0503020204020204" pitchFamily="34" charset="-122"/>
                <a:ea typeface="微软雅黑" panose="020B0503020204020204" pitchFamily="34" charset="-122"/>
              </a:rPr>
              <a:t>标题</a:t>
            </a: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8" name="矩形 7"/>
          <p:cNvSpPr/>
          <p:nvPr/>
        </p:nvSpPr>
        <p:spPr>
          <a:xfrm>
            <a:off x="3800711" y="1213566"/>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9" name="矩形 7"/>
          <p:cNvSpPr/>
          <p:nvPr/>
        </p:nvSpPr>
        <p:spPr>
          <a:xfrm>
            <a:off x="2252727" y="3839528"/>
            <a:ext cx="7794691" cy="20713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这里输入简单的文字概述这里输入简单的文字概述这里输入简单的文字概述这里输入简单</a:t>
            </a:r>
            <a:r>
              <a:rPr lang="zh-CN" altLang="en-US" sz="1600" dirty="0" smtClean="0">
                <a:solidFill>
                  <a:srgbClr val="282728"/>
                </a:solidFill>
                <a:latin typeface="微软雅黑" panose="020B0503020204020204" pitchFamily="34" charset="-122"/>
                <a:ea typeface="微软雅黑" panose="020B0503020204020204" pitchFamily="34" charset="-122"/>
              </a:rPr>
              <a:t>字</a:t>
            </a:r>
            <a:r>
              <a:rPr lang="zh-CN" altLang="en-US" sz="1600" dirty="0">
                <a:solidFill>
                  <a:srgbClr val="282728"/>
                </a:solidFill>
                <a:latin typeface="微软雅黑" panose="020B0503020204020204" pitchFamily="34" charset="-122"/>
                <a:ea typeface="微软雅黑" panose="020B0503020204020204" pitchFamily="34" charset="-122"/>
              </a:rPr>
              <a:t>这里输入简单的文字概述这里输入简单的文字概述这里输入简单的文字概述这里</a:t>
            </a:r>
            <a:r>
              <a:rPr lang="zh-CN" altLang="en-US" sz="1600" dirty="0" smtClean="0">
                <a:solidFill>
                  <a:srgbClr val="282728"/>
                </a:solidFill>
                <a:latin typeface="微软雅黑" panose="020B0503020204020204" pitchFamily="34" charset="-122"/>
                <a:ea typeface="微软雅黑" panose="020B0503020204020204" pitchFamily="34" charset="-122"/>
              </a:rPr>
              <a:t>输入</a:t>
            </a: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1600" spc="300" dirty="0" smtClean="0">
                <a:solidFill>
                  <a:srgbClr val="282728"/>
                </a:solidFill>
                <a:latin typeface="微软雅黑" panose="020B0503020204020204" pitchFamily="34" charset="-122"/>
                <a:ea typeface="微软雅黑" panose="020B0503020204020204" pitchFamily="34" charset="-122"/>
              </a:rPr>
              <a:t>。</a:t>
            </a:r>
            <a:endParaRPr lang="zh-CN" altLang="en-US" sz="1600" spc="300" dirty="0">
              <a:solidFill>
                <a:srgbClr val="28272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184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KSO_Shape"/>
          <p:cNvSpPr/>
          <p:nvPr/>
        </p:nvSpPr>
        <p:spPr>
          <a:xfrm>
            <a:off x="4910326" y="1286216"/>
            <a:ext cx="2371348" cy="4285569"/>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dirty="0">
              <a:solidFill>
                <a:schemeClr val="tx1"/>
              </a:solidFill>
            </a:endParaRPr>
          </a:p>
        </p:txBody>
      </p:sp>
      <p:sp>
        <p:nvSpPr>
          <p:cNvPr id="50" name="TextBox 15"/>
          <p:cNvSpPr txBox="1"/>
          <p:nvPr/>
        </p:nvSpPr>
        <p:spPr>
          <a:xfrm>
            <a:off x="5153917" y="1859339"/>
            <a:ext cx="1884165" cy="3139321"/>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 name="燕尾形 1"/>
          <p:cNvSpPr/>
          <p:nvPr/>
        </p:nvSpPr>
        <p:spPr>
          <a:xfrm>
            <a:off x="7815072" y="1617023"/>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51" name="燕尾形 50"/>
          <p:cNvSpPr/>
          <p:nvPr/>
        </p:nvSpPr>
        <p:spPr>
          <a:xfrm flipH="1">
            <a:off x="1426464" y="1617023"/>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52" name="矩形 51"/>
          <p:cNvSpPr/>
          <p:nvPr/>
        </p:nvSpPr>
        <p:spPr>
          <a:xfrm>
            <a:off x="1886033" y="1690062"/>
            <a:ext cx="2031325" cy="338554"/>
          </a:xfrm>
          <a:prstGeom prst="rect">
            <a:avLst/>
          </a:prstGeom>
        </p:spPr>
        <p:txBody>
          <a:bodyPr wrap="non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输入</a:t>
            </a:r>
            <a:r>
              <a:rPr lang="zh-CN" altLang="en-US" sz="1600" b="1" dirty="0">
                <a:solidFill>
                  <a:schemeClr val="bg1"/>
                </a:solidFill>
                <a:latin typeface="微软雅黑" panose="020B0503020204020204" pitchFamily="34" charset="-122"/>
                <a:ea typeface="微软雅黑" panose="020B0503020204020204" pitchFamily="34" charset="-122"/>
              </a:rPr>
              <a:t>简单的</a:t>
            </a:r>
            <a:r>
              <a:rPr lang="zh-CN" altLang="en-US" sz="1600" b="1" dirty="0" smtClean="0">
                <a:solidFill>
                  <a:schemeClr val="bg1"/>
                </a:solidFill>
                <a:latin typeface="微软雅黑" panose="020B0503020204020204" pitchFamily="34" charset="-122"/>
                <a:ea typeface="微软雅黑" panose="020B0503020204020204" pitchFamily="34" charset="-122"/>
              </a:rPr>
              <a:t>文字概述</a:t>
            </a:r>
            <a:endParaRPr lang="zh-CN" altLang="en-US" sz="1600" b="1" dirty="0">
              <a:solidFill>
                <a:schemeClr val="bg1"/>
              </a:solidFill>
            </a:endParaRPr>
          </a:p>
        </p:txBody>
      </p:sp>
      <p:sp>
        <p:nvSpPr>
          <p:cNvPr id="53" name="矩形 52"/>
          <p:cNvSpPr/>
          <p:nvPr/>
        </p:nvSpPr>
        <p:spPr>
          <a:xfrm>
            <a:off x="8274641" y="1690062"/>
            <a:ext cx="2031325" cy="338554"/>
          </a:xfrm>
          <a:prstGeom prst="rect">
            <a:avLst/>
          </a:prstGeom>
        </p:spPr>
        <p:txBody>
          <a:bodyPr wrap="none">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输入</a:t>
            </a:r>
            <a:r>
              <a:rPr lang="zh-CN" altLang="en-US" sz="1600" b="1" dirty="0">
                <a:solidFill>
                  <a:schemeClr val="bg1"/>
                </a:solidFill>
                <a:latin typeface="微软雅黑" panose="020B0503020204020204" pitchFamily="34" charset="-122"/>
                <a:ea typeface="微软雅黑" panose="020B0503020204020204" pitchFamily="34" charset="-122"/>
              </a:rPr>
              <a:t>简单的</a:t>
            </a:r>
            <a:r>
              <a:rPr lang="zh-CN" altLang="en-US" sz="1600" b="1" dirty="0" smtClean="0">
                <a:solidFill>
                  <a:schemeClr val="bg1"/>
                </a:solidFill>
                <a:latin typeface="微软雅黑" panose="020B0503020204020204" pitchFamily="34" charset="-122"/>
                <a:ea typeface="微软雅黑" panose="020B0503020204020204" pitchFamily="34" charset="-122"/>
              </a:rPr>
              <a:t>文字概述</a:t>
            </a:r>
            <a:endParaRPr lang="zh-CN" altLang="en-US" sz="1600" b="1" dirty="0">
              <a:solidFill>
                <a:schemeClr val="bg1"/>
              </a:solidFill>
            </a:endParaRPr>
          </a:p>
        </p:txBody>
      </p:sp>
      <p:sp>
        <p:nvSpPr>
          <p:cNvPr id="54" name="TextBox 15"/>
          <p:cNvSpPr txBox="1"/>
          <p:nvPr/>
        </p:nvSpPr>
        <p:spPr>
          <a:xfrm>
            <a:off x="1849456" y="3176085"/>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5" name="TextBox 15"/>
          <p:cNvSpPr txBox="1"/>
          <p:nvPr/>
        </p:nvSpPr>
        <p:spPr>
          <a:xfrm>
            <a:off x="8238064" y="3176085"/>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6" name="TextBox 4"/>
          <p:cNvSpPr txBox="1">
            <a:spLocks noChangeArrowheads="1"/>
          </p:cNvSpPr>
          <p:nvPr/>
        </p:nvSpPr>
        <p:spPr bwMode="auto">
          <a:xfrm>
            <a:off x="1937484" y="2383169"/>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
        <p:nvSpPr>
          <p:cNvPr id="57" name="TextBox 4"/>
          <p:cNvSpPr txBox="1">
            <a:spLocks noChangeArrowheads="1"/>
          </p:cNvSpPr>
          <p:nvPr/>
        </p:nvSpPr>
        <p:spPr bwMode="auto">
          <a:xfrm>
            <a:off x="8326092" y="2383168"/>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3280799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p:cNvSpPr>
            <a:spLocks/>
          </p:cNvSpPr>
          <p:nvPr/>
        </p:nvSpPr>
        <p:spPr bwMode="auto">
          <a:xfrm>
            <a:off x="2030414" y="3250340"/>
            <a:ext cx="8131175" cy="987425"/>
          </a:xfrm>
          <a:custGeom>
            <a:avLst/>
            <a:gdLst>
              <a:gd name="T0" fmla="*/ 0 w 5760"/>
              <a:gd name="T1" fmla="*/ 0 h 700"/>
              <a:gd name="T2" fmla="*/ 72 w 5760"/>
              <a:gd name="T3" fmla="*/ 38 h 700"/>
              <a:gd name="T4" fmla="*/ 197 w 5760"/>
              <a:gd name="T5" fmla="*/ 96 h 700"/>
              <a:gd name="T6" fmla="*/ 378 w 5760"/>
              <a:gd name="T7" fmla="*/ 175 h 700"/>
              <a:gd name="T8" fmla="*/ 613 w 5760"/>
              <a:gd name="T9" fmla="*/ 266 h 700"/>
              <a:gd name="T10" fmla="*/ 748 w 5760"/>
              <a:gd name="T11" fmla="*/ 314 h 700"/>
              <a:gd name="T12" fmla="*/ 895 w 5760"/>
              <a:gd name="T13" fmla="*/ 363 h 700"/>
              <a:gd name="T14" fmla="*/ 1053 w 5760"/>
              <a:gd name="T15" fmla="*/ 412 h 700"/>
              <a:gd name="T16" fmla="*/ 1221 w 5760"/>
              <a:gd name="T17" fmla="*/ 458 h 700"/>
              <a:gd name="T18" fmla="*/ 1400 w 5760"/>
              <a:gd name="T19" fmla="*/ 504 h 700"/>
              <a:gd name="T20" fmla="*/ 1588 w 5760"/>
              <a:gd name="T21" fmla="*/ 547 h 700"/>
              <a:gd name="T22" fmla="*/ 1786 w 5760"/>
              <a:gd name="T23" fmla="*/ 586 h 700"/>
              <a:gd name="T24" fmla="*/ 1991 w 5760"/>
              <a:gd name="T25" fmla="*/ 621 h 700"/>
              <a:gd name="T26" fmla="*/ 2206 w 5760"/>
              <a:gd name="T27" fmla="*/ 651 h 700"/>
              <a:gd name="T28" fmla="*/ 2427 w 5760"/>
              <a:gd name="T29" fmla="*/ 674 h 700"/>
              <a:gd name="T30" fmla="*/ 2656 w 5760"/>
              <a:gd name="T31" fmla="*/ 691 h 700"/>
              <a:gd name="T32" fmla="*/ 2890 w 5760"/>
              <a:gd name="T33" fmla="*/ 699 h 700"/>
              <a:gd name="T34" fmla="*/ 3132 w 5760"/>
              <a:gd name="T35" fmla="*/ 699 h 700"/>
              <a:gd name="T36" fmla="*/ 3378 w 5760"/>
              <a:gd name="T37" fmla="*/ 690 h 700"/>
              <a:gd name="T38" fmla="*/ 3630 w 5760"/>
              <a:gd name="T39" fmla="*/ 670 h 700"/>
              <a:gd name="T40" fmla="*/ 3821 w 5760"/>
              <a:gd name="T41" fmla="*/ 648 h 700"/>
              <a:gd name="T42" fmla="*/ 3950 w 5760"/>
              <a:gd name="T43" fmla="*/ 629 h 700"/>
              <a:gd name="T44" fmla="*/ 4080 w 5760"/>
              <a:gd name="T45" fmla="*/ 608 h 700"/>
              <a:gd name="T46" fmla="*/ 4211 w 5760"/>
              <a:gd name="T47" fmla="*/ 583 h 700"/>
              <a:gd name="T48" fmla="*/ 4343 w 5760"/>
              <a:gd name="T49" fmla="*/ 555 h 700"/>
              <a:gd name="T50" fmla="*/ 4475 w 5760"/>
              <a:gd name="T51" fmla="*/ 523 h 700"/>
              <a:gd name="T52" fmla="*/ 4608 w 5760"/>
              <a:gd name="T53" fmla="*/ 489 h 700"/>
              <a:gd name="T54" fmla="*/ 4742 w 5760"/>
              <a:gd name="T55" fmla="*/ 450 h 700"/>
              <a:gd name="T56" fmla="*/ 4876 w 5760"/>
              <a:gd name="T57" fmla="*/ 408 h 700"/>
              <a:gd name="T58" fmla="*/ 5012 w 5760"/>
              <a:gd name="T59" fmla="*/ 363 h 700"/>
              <a:gd name="T60" fmla="*/ 5146 w 5760"/>
              <a:gd name="T61" fmla="*/ 313 h 700"/>
              <a:gd name="T62" fmla="*/ 5283 w 5760"/>
              <a:gd name="T63" fmla="*/ 259 h 700"/>
              <a:gd name="T64" fmla="*/ 5418 w 5760"/>
              <a:gd name="T65" fmla="*/ 201 h 700"/>
              <a:gd name="T66" fmla="*/ 5555 w 5760"/>
              <a:gd name="T67" fmla="*/ 138 h 700"/>
              <a:gd name="T68" fmla="*/ 5692 w 5760"/>
              <a:gd name="T69" fmla="*/ 72 h 700"/>
              <a:gd name="T70" fmla="*/ 5760 w 5760"/>
              <a:gd name="T71" fmla="*/ 37 h 700"/>
              <a:gd name="T72" fmla="*/ 5623 w 5760"/>
              <a:gd name="T73" fmla="*/ 63 h 700"/>
              <a:gd name="T74" fmla="*/ 5460 w 5760"/>
              <a:gd name="T75" fmla="*/ 92 h 700"/>
              <a:gd name="T76" fmla="*/ 5242 w 5760"/>
              <a:gd name="T77" fmla="*/ 127 h 700"/>
              <a:gd name="T78" fmla="*/ 4971 w 5760"/>
              <a:gd name="T79" fmla="*/ 164 h 700"/>
              <a:gd name="T80" fmla="*/ 4653 w 5760"/>
              <a:gd name="T81" fmla="*/ 203 h 700"/>
              <a:gd name="T82" fmla="*/ 4294 w 5760"/>
              <a:gd name="T83" fmla="*/ 241 h 700"/>
              <a:gd name="T84" fmla="*/ 3898 w 5760"/>
              <a:gd name="T85" fmla="*/ 272 h 700"/>
              <a:gd name="T86" fmla="*/ 3579 w 5760"/>
              <a:gd name="T87" fmla="*/ 291 h 700"/>
              <a:gd name="T88" fmla="*/ 3358 w 5760"/>
              <a:gd name="T89" fmla="*/ 300 h 700"/>
              <a:gd name="T90" fmla="*/ 3132 w 5760"/>
              <a:gd name="T91" fmla="*/ 307 h 700"/>
              <a:gd name="T92" fmla="*/ 2898 w 5760"/>
              <a:gd name="T93" fmla="*/ 310 h 700"/>
              <a:gd name="T94" fmla="*/ 2660 w 5760"/>
              <a:gd name="T95" fmla="*/ 309 h 700"/>
              <a:gd name="T96" fmla="*/ 2417 w 5760"/>
              <a:gd name="T97" fmla="*/ 306 h 700"/>
              <a:gd name="T98" fmla="*/ 2170 w 5760"/>
              <a:gd name="T99" fmla="*/ 297 h 700"/>
              <a:gd name="T100" fmla="*/ 1920 w 5760"/>
              <a:gd name="T101" fmla="*/ 284 h 700"/>
              <a:gd name="T102" fmla="*/ 1667 w 5760"/>
              <a:gd name="T103" fmla="*/ 266 h 700"/>
              <a:gd name="T104" fmla="*/ 1412 w 5760"/>
              <a:gd name="T105" fmla="*/ 242 h 700"/>
              <a:gd name="T106" fmla="*/ 1155 w 5760"/>
              <a:gd name="T107" fmla="*/ 212 h 700"/>
              <a:gd name="T108" fmla="*/ 898 w 5760"/>
              <a:gd name="T109" fmla="*/ 177 h 700"/>
              <a:gd name="T110" fmla="*/ 640 w 5760"/>
              <a:gd name="T111" fmla="*/ 136 h 700"/>
              <a:gd name="T112" fmla="*/ 383 w 5760"/>
              <a:gd name="T113" fmla="*/ 87 h 700"/>
              <a:gd name="T114" fmla="*/ 128 w 5760"/>
              <a:gd name="T115" fmla="*/ 31 h 700"/>
              <a:gd name="T116" fmla="*/ 0 w 5760"/>
              <a:gd name="T117"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lnTo>
                  <a:pt x="0" y="0"/>
                </a:lnTo>
                <a:close/>
              </a:path>
            </a:pathLst>
          </a:custGeom>
          <a:solidFill>
            <a:schemeClr val="bg1">
              <a:lumMod val="50000"/>
            </a:schemeClr>
          </a:solidFill>
          <a:ln>
            <a:noFill/>
          </a:ln>
          <a:extLst/>
        </p:spPr>
        <p:txBody>
          <a:bodyPr/>
          <a:lstStyle/>
          <a:p>
            <a:pPr>
              <a:defRPr/>
            </a:pPr>
            <a:endParaRPr lang="zh-CN" altLang="en-US"/>
          </a:p>
        </p:txBody>
      </p:sp>
      <p:sp>
        <p:nvSpPr>
          <p:cNvPr id="13" name="Freeform 11"/>
          <p:cNvSpPr>
            <a:spLocks/>
          </p:cNvSpPr>
          <p:nvPr/>
        </p:nvSpPr>
        <p:spPr bwMode="auto">
          <a:xfrm>
            <a:off x="3232151" y="2682015"/>
            <a:ext cx="1019175" cy="1020763"/>
          </a:xfrm>
          <a:custGeom>
            <a:avLst/>
            <a:gdLst>
              <a:gd name="T0" fmla="*/ 642 w 642"/>
              <a:gd name="T1" fmla="*/ 338 h 643"/>
              <a:gd name="T2" fmla="*/ 635 w 642"/>
              <a:gd name="T3" fmla="*/ 386 h 643"/>
              <a:gd name="T4" fmla="*/ 623 w 642"/>
              <a:gd name="T5" fmla="*/ 432 h 643"/>
              <a:gd name="T6" fmla="*/ 603 w 642"/>
              <a:gd name="T7" fmla="*/ 474 h 643"/>
              <a:gd name="T8" fmla="*/ 578 w 642"/>
              <a:gd name="T9" fmla="*/ 514 h 643"/>
              <a:gd name="T10" fmla="*/ 548 w 642"/>
              <a:gd name="T11" fmla="*/ 548 h 643"/>
              <a:gd name="T12" fmla="*/ 513 w 642"/>
              <a:gd name="T13" fmla="*/ 579 h 643"/>
              <a:gd name="T14" fmla="*/ 474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7 w 642"/>
              <a:gd name="T29" fmla="*/ 604 h 643"/>
              <a:gd name="T30" fmla="*/ 128 w 642"/>
              <a:gd name="T31" fmla="*/ 579 h 643"/>
              <a:gd name="T32" fmla="*/ 93 w 642"/>
              <a:gd name="T33" fmla="*/ 548 h 643"/>
              <a:gd name="T34" fmla="*/ 63 w 642"/>
              <a:gd name="T35" fmla="*/ 514 h 643"/>
              <a:gd name="T36" fmla="*/ 38 w 642"/>
              <a:gd name="T37" fmla="*/ 474 h 643"/>
              <a:gd name="T38" fmla="*/ 19 w 642"/>
              <a:gd name="T39" fmla="*/ 432 h 643"/>
              <a:gd name="T40" fmla="*/ 7 w 642"/>
              <a:gd name="T41" fmla="*/ 386 h 643"/>
              <a:gd name="T42" fmla="*/ 0 w 642"/>
              <a:gd name="T43" fmla="*/ 338 h 643"/>
              <a:gd name="T44" fmla="*/ 0 w 642"/>
              <a:gd name="T45" fmla="*/ 304 h 643"/>
              <a:gd name="T46" fmla="*/ 7 w 642"/>
              <a:gd name="T47" fmla="*/ 256 h 643"/>
              <a:gd name="T48" fmla="*/ 19 w 642"/>
              <a:gd name="T49" fmla="*/ 211 h 643"/>
              <a:gd name="T50" fmla="*/ 38 w 642"/>
              <a:gd name="T51" fmla="*/ 169 h 643"/>
              <a:gd name="T52" fmla="*/ 63 w 642"/>
              <a:gd name="T53" fmla="*/ 129 h 643"/>
              <a:gd name="T54" fmla="*/ 93 w 642"/>
              <a:gd name="T55" fmla="*/ 95 h 643"/>
              <a:gd name="T56" fmla="*/ 128 w 642"/>
              <a:gd name="T57" fmla="*/ 64 h 643"/>
              <a:gd name="T58" fmla="*/ 167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4 w 642"/>
              <a:gd name="T73" fmla="*/ 39 h 643"/>
              <a:gd name="T74" fmla="*/ 513 w 642"/>
              <a:gd name="T75" fmla="*/ 64 h 643"/>
              <a:gd name="T76" fmla="*/ 548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4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lnTo>
                  <a:pt x="642" y="321"/>
                </a:lnTo>
                <a:close/>
              </a:path>
            </a:pathLst>
          </a:custGeom>
          <a:solidFill>
            <a:srgbClr val="E5B704"/>
          </a:solidFill>
          <a:ln>
            <a:noFill/>
          </a:ln>
          <a:extLst/>
        </p:spPr>
        <p:txBody>
          <a:bodyPr anchor="ctr" anchorCtr="1"/>
          <a:lstStyle/>
          <a:p>
            <a:pPr algn="ctr">
              <a:defRPr/>
            </a:pPr>
            <a:r>
              <a:rPr lang="zh-CN" altLang="en-US" sz="1600" b="1" dirty="0" smtClean="0">
                <a:solidFill>
                  <a:srgbClr val="282728"/>
                </a:solidFill>
                <a:latin typeface="微软雅黑" panose="020B0503020204020204" pitchFamily="34" charset="-122"/>
                <a:ea typeface="微软雅黑" panose="020B0503020204020204" pitchFamily="34" charset="-122"/>
              </a:rPr>
              <a:t>添加标题</a:t>
            </a:r>
            <a:endParaRPr lang="zh-CN" altLang="en-US" sz="1600" b="1" dirty="0">
              <a:solidFill>
                <a:srgbClr val="282728"/>
              </a:solidFill>
              <a:latin typeface="微软雅黑" panose="020B0503020204020204" pitchFamily="34" charset="-122"/>
              <a:ea typeface="微软雅黑" panose="020B0503020204020204" pitchFamily="34" charset="-122"/>
            </a:endParaRPr>
          </a:p>
        </p:txBody>
      </p:sp>
      <p:sp>
        <p:nvSpPr>
          <p:cNvPr id="24" name="Freeform 10"/>
          <p:cNvSpPr>
            <a:spLocks/>
          </p:cNvSpPr>
          <p:nvPr/>
        </p:nvSpPr>
        <p:spPr bwMode="auto">
          <a:xfrm>
            <a:off x="4802189" y="2855052"/>
            <a:ext cx="1019175" cy="1020762"/>
          </a:xfrm>
          <a:custGeom>
            <a:avLst/>
            <a:gdLst>
              <a:gd name="T0" fmla="*/ 642 w 642"/>
              <a:gd name="T1" fmla="*/ 339 h 643"/>
              <a:gd name="T2" fmla="*/ 635 w 642"/>
              <a:gd name="T3" fmla="*/ 386 h 643"/>
              <a:gd name="T4" fmla="*/ 623 w 642"/>
              <a:gd name="T5" fmla="*/ 432 h 643"/>
              <a:gd name="T6" fmla="*/ 603 w 642"/>
              <a:gd name="T7" fmla="*/ 474 h 643"/>
              <a:gd name="T8" fmla="*/ 578 w 642"/>
              <a:gd name="T9" fmla="*/ 514 h 643"/>
              <a:gd name="T10" fmla="*/ 547 w 642"/>
              <a:gd name="T11" fmla="*/ 548 h 643"/>
              <a:gd name="T12" fmla="*/ 513 w 642"/>
              <a:gd name="T13" fmla="*/ 579 h 643"/>
              <a:gd name="T14" fmla="*/ 473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8 w 642"/>
              <a:gd name="T29" fmla="*/ 604 h 643"/>
              <a:gd name="T30" fmla="*/ 128 w 642"/>
              <a:gd name="T31" fmla="*/ 579 h 643"/>
              <a:gd name="T32" fmla="*/ 94 w 642"/>
              <a:gd name="T33" fmla="*/ 548 h 643"/>
              <a:gd name="T34" fmla="*/ 63 w 642"/>
              <a:gd name="T35" fmla="*/ 514 h 643"/>
              <a:gd name="T36" fmla="*/ 38 w 642"/>
              <a:gd name="T37" fmla="*/ 474 h 643"/>
              <a:gd name="T38" fmla="*/ 19 w 642"/>
              <a:gd name="T39" fmla="*/ 432 h 643"/>
              <a:gd name="T40" fmla="*/ 6 w 642"/>
              <a:gd name="T41" fmla="*/ 386 h 643"/>
              <a:gd name="T42" fmla="*/ 0 w 642"/>
              <a:gd name="T43" fmla="*/ 339 h 643"/>
              <a:gd name="T44" fmla="*/ 0 w 642"/>
              <a:gd name="T45" fmla="*/ 305 h 643"/>
              <a:gd name="T46" fmla="*/ 6 w 642"/>
              <a:gd name="T47" fmla="*/ 256 h 643"/>
              <a:gd name="T48" fmla="*/ 19 w 642"/>
              <a:gd name="T49" fmla="*/ 211 h 643"/>
              <a:gd name="T50" fmla="*/ 38 w 642"/>
              <a:gd name="T51" fmla="*/ 169 h 643"/>
              <a:gd name="T52" fmla="*/ 63 w 642"/>
              <a:gd name="T53" fmla="*/ 129 h 643"/>
              <a:gd name="T54" fmla="*/ 94 w 642"/>
              <a:gd name="T55" fmla="*/ 95 h 643"/>
              <a:gd name="T56" fmla="*/ 128 w 642"/>
              <a:gd name="T57" fmla="*/ 64 h 643"/>
              <a:gd name="T58" fmla="*/ 168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3 w 642"/>
              <a:gd name="T73" fmla="*/ 39 h 643"/>
              <a:gd name="T74" fmla="*/ 513 w 642"/>
              <a:gd name="T75" fmla="*/ 64 h 643"/>
              <a:gd name="T76" fmla="*/ 547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lnTo>
                  <a:pt x="642" y="321"/>
                </a:lnTo>
                <a:close/>
              </a:path>
            </a:pathLst>
          </a:custGeom>
          <a:solidFill>
            <a:schemeClr val="bg1"/>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5" name="Freeform 8"/>
          <p:cNvSpPr>
            <a:spLocks/>
          </p:cNvSpPr>
          <p:nvPr/>
        </p:nvSpPr>
        <p:spPr bwMode="auto">
          <a:xfrm>
            <a:off x="7939088" y="2682015"/>
            <a:ext cx="1020762"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9 w 643"/>
              <a:gd name="T11" fmla="*/ 549 h 643"/>
              <a:gd name="T12" fmla="*/ 514 w 643"/>
              <a:gd name="T13" fmla="*/ 579 h 643"/>
              <a:gd name="T14" fmla="*/ 475 w 643"/>
              <a:gd name="T15" fmla="*/ 604 h 643"/>
              <a:gd name="T16" fmla="*/ 432 w 643"/>
              <a:gd name="T17" fmla="*/ 624 h 643"/>
              <a:gd name="T18" fmla="*/ 386 w 643"/>
              <a:gd name="T19" fmla="*/ 636 h 643"/>
              <a:gd name="T20" fmla="*/ 338 w 643"/>
              <a:gd name="T21" fmla="*/ 643 h 643"/>
              <a:gd name="T22" fmla="*/ 305 w 643"/>
              <a:gd name="T23" fmla="*/ 643 h 643"/>
              <a:gd name="T24" fmla="*/ 256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19 w 643"/>
              <a:gd name="T39" fmla="*/ 432 h 643"/>
              <a:gd name="T40" fmla="*/ 7 w 643"/>
              <a:gd name="T41" fmla="*/ 387 h 643"/>
              <a:gd name="T42" fmla="*/ 0 w 643"/>
              <a:gd name="T43" fmla="*/ 339 h 643"/>
              <a:gd name="T44" fmla="*/ 0 w 643"/>
              <a:gd name="T45" fmla="*/ 306 h 643"/>
              <a:gd name="T46" fmla="*/ 7 w 643"/>
              <a:gd name="T47" fmla="*/ 257 h 643"/>
              <a:gd name="T48" fmla="*/ 19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6 w 643"/>
              <a:gd name="T63" fmla="*/ 7 h 643"/>
              <a:gd name="T64" fmla="*/ 305 w 643"/>
              <a:gd name="T65" fmla="*/ 0 h 643"/>
              <a:gd name="T66" fmla="*/ 338 w 643"/>
              <a:gd name="T67" fmla="*/ 0 h 643"/>
              <a:gd name="T68" fmla="*/ 386 w 643"/>
              <a:gd name="T69" fmla="*/ 7 h 643"/>
              <a:gd name="T70" fmla="*/ 432 w 643"/>
              <a:gd name="T71" fmla="*/ 20 h 643"/>
              <a:gd name="T72" fmla="*/ 475 w 643"/>
              <a:gd name="T73" fmla="*/ 39 h 643"/>
              <a:gd name="T74" fmla="*/ 514 w 643"/>
              <a:gd name="T75" fmla="*/ 64 h 643"/>
              <a:gd name="T76" fmla="*/ 549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lnTo>
                  <a:pt x="643" y="322"/>
                </a:lnTo>
                <a:close/>
              </a:path>
            </a:pathLst>
          </a:custGeom>
          <a:solidFill>
            <a:schemeClr val="bg1"/>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6" name="Freeform 9"/>
          <p:cNvSpPr>
            <a:spLocks/>
          </p:cNvSpPr>
          <p:nvPr/>
        </p:nvSpPr>
        <p:spPr bwMode="auto">
          <a:xfrm>
            <a:off x="6367463" y="2845527"/>
            <a:ext cx="1020762" cy="1020762"/>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8 w 643"/>
              <a:gd name="T11" fmla="*/ 549 h 643"/>
              <a:gd name="T12" fmla="*/ 514 w 643"/>
              <a:gd name="T13" fmla="*/ 579 h 643"/>
              <a:gd name="T14" fmla="*/ 474 w 643"/>
              <a:gd name="T15" fmla="*/ 604 h 643"/>
              <a:gd name="T16" fmla="*/ 432 w 643"/>
              <a:gd name="T17" fmla="*/ 624 h 643"/>
              <a:gd name="T18" fmla="*/ 387 w 643"/>
              <a:gd name="T19" fmla="*/ 636 h 643"/>
              <a:gd name="T20" fmla="*/ 339 w 643"/>
              <a:gd name="T21" fmla="*/ 643 h 643"/>
              <a:gd name="T22" fmla="*/ 306 w 643"/>
              <a:gd name="T23" fmla="*/ 643 h 643"/>
              <a:gd name="T24" fmla="*/ 257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20 w 643"/>
              <a:gd name="T39" fmla="*/ 432 h 643"/>
              <a:gd name="T40" fmla="*/ 7 w 643"/>
              <a:gd name="T41" fmla="*/ 387 h 643"/>
              <a:gd name="T42" fmla="*/ 0 w 643"/>
              <a:gd name="T43" fmla="*/ 339 h 643"/>
              <a:gd name="T44" fmla="*/ 0 w 643"/>
              <a:gd name="T45" fmla="*/ 306 h 643"/>
              <a:gd name="T46" fmla="*/ 7 w 643"/>
              <a:gd name="T47" fmla="*/ 257 h 643"/>
              <a:gd name="T48" fmla="*/ 20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7 w 643"/>
              <a:gd name="T63" fmla="*/ 7 h 643"/>
              <a:gd name="T64" fmla="*/ 306 w 643"/>
              <a:gd name="T65" fmla="*/ 0 h 643"/>
              <a:gd name="T66" fmla="*/ 339 w 643"/>
              <a:gd name="T67" fmla="*/ 0 h 643"/>
              <a:gd name="T68" fmla="*/ 387 w 643"/>
              <a:gd name="T69" fmla="*/ 7 h 643"/>
              <a:gd name="T70" fmla="*/ 432 w 643"/>
              <a:gd name="T71" fmla="*/ 20 h 643"/>
              <a:gd name="T72" fmla="*/ 474 w 643"/>
              <a:gd name="T73" fmla="*/ 39 h 643"/>
              <a:gd name="T74" fmla="*/ 514 w 643"/>
              <a:gd name="T75" fmla="*/ 64 h 643"/>
              <a:gd name="T76" fmla="*/ 548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lnTo>
                  <a:pt x="643" y="322"/>
                </a:lnTo>
                <a:close/>
              </a:path>
            </a:pathLst>
          </a:custGeom>
          <a:solidFill>
            <a:srgbClr val="E5B704"/>
          </a:solidFill>
          <a:ln>
            <a:noFill/>
          </a:ln>
          <a:extLst/>
        </p:spPr>
        <p:txBody>
          <a:bodyPr anchor="ctr" anchorCtr="1"/>
          <a:lstStyle/>
          <a:p>
            <a:pPr algn="ctr">
              <a:defRPr/>
            </a:pPr>
            <a:r>
              <a:rPr lang="zh-CN" altLang="en-US" sz="1600" b="1" dirty="0">
                <a:solidFill>
                  <a:srgbClr val="282728"/>
                </a:solidFill>
                <a:latin typeface="微软雅黑" panose="020B0503020204020204" pitchFamily="34" charset="-122"/>
                <a:ea typeface="微软雅黑" panose="020B0503020204020204" pitchFamily="34" charset="-122"/>
              </a:rPr>
              <a:t>添加标题</a:t>
            </a:r>
          </a:p>
        </p:txBody>
      </p:sp>
      <p:sp>
        <p:nvSpPr>
          <p:cNvPr id="27" name="TextBox 15"/>
          <p:cNvSpPr txBox="1"/>
          <p:nvPr/>
        </p:nvSpPr>
        <p:spPr>
          <a:xfrm>
            <a:off x="3114155" y="1002281"/>
            <a:ext cx="1255166" cy="1477328"/>
          </a:xfrm>
          <a:prstGeom prst="rect">
            <a:avLst/>
          </a:prstGeom>
          <a:noFill/>
        </p:spPr>
        <p:txBody>
          <a:bodyPr wrap="square" rtlCol="0">
            <a:spAutoFit/>
          </a:bodyPr>
          <a:lstStyle/>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输入简单的文字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a:t>
            </a:r>
            <a:r>
              <a:rPr lang="zh-CN" altLang="en-US" sz="1200" dirty="0">
                <a:solidFill>
                  <a:srgbClr val="E5B704"/>
                </a:solidFill>
                <a:latin typeface="微软雅黑" panose="020B0503020204020204" pitchFamily="34" charset="-122"/>
                <a:ea typeface="微软雅黑" panose="020B0503020204020204" pitchFamily="34" charset="-122"/>
              </a:rPr>
              <a:t>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4681811" y="1204687"/>
            <a:ext cx="1255166" cy="1477328"/>
          </a:xfrm>
          <a:prstGeom prst="rect">
            <a:avLst/>
          </a:prstGeom>
          <a:noFill/>
        </p:spPr>
        <p:txBody>
          <a:bodyPr wrap="square" rtlCol="0">
            <a:spAutoFit/>
          </a:bodyPr>
          <a:lstStyle/>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输入简单的文字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a:t>
            </a:r>
            <a:r>
              <a:rPr lang="zh-CN" altLang="en-US" sz="1200" dirty="0">
                <a:solidFill>
                  <a:schemeClr val="bg1"/>
                </a:solidFill>
                <a:latin typeface="微软雅黑" panose="020B0503020204020204" pitchFamily="34" charset="-122"/>
                <a:ea typeface="微软雅黑" panose="020B0503020204020204" pitchFamily="34" charset="-122"/>
              </a:rPr>
              <a:t>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6249467" y="1204687"/>
            <a:ext cx="1255166" cy="1477328"/>
          </a:xfrm>
          <a:prstGeom prst="rect">
            <a:avLst/>
          </a:prstGeom>
          <a:noFill/>
        </p:spPr>
        <p:txBody>
          <a:bodyPr wrap="square" rtlCol="0">
            <a:spAutoFit/>
          </a:bodyPr>
          <a:lstStyle/>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输入简单的文字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输入简单</a:t>
            </a:r>
            <a:r>
              <a:rPr lang="zh-CN" altLang="en-US" sz="1200" dirty="0">
                <a:solidFill>
                  <a:srgbClr val="E5B704"/>
                </a:solidFill>
                <a:latin typeface="微软雅黑" panose="020B0503020204020204" pitchFamily="34" charset="-122"/>
                <a:ea typeface="微软雅黑" panose="020B0503020204020204" pitchFamily="34" charset="-122"/>
              </a:rPr>
              <a:t>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输入</a:t>
            </a:r>
            <a:r>
              <a:rPr lang="zh-CN" altLang="en-US" sz="1200" dirty="0">
                <a:solidFill>
                  <a:srgbClr val="E5B704"/>
                </a:solidFill>
                <a:latin typeface="微软雅黑" panose="020B0503020204020204" pitchFamily="34" charset="-122"/>
                <a:ea typeface="微软雅黑" panose="020B0503020204020204" pitchFamily="34" charset="-122"/>
              </a:rPr>
              <a:t>简单的</a:t>
            </a:r>
            <a:r>
              <a:rPr lang="zh-CN" altLang="en-US" sz="1200" dirty="0" smtClean="0">
                <a:solidFill>
                  <a:srgbClr val="E5B704"/>
                </a:solidFill>
                <a:latin typeface="微软雅黑" panose="020B0503020204020204" pitchFamily="34" charset="-122"/>
                <a:ea typeface="微软雅黑" panose="020B0503020204020204" pitchFamily="34" charset="-122"/>
              </a:rPr>
              <a:t>文字</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30" name="TextBox 15"/>
          <p:cNvSpPr txBox="1"/>
          <p:nvPr/>
        </p:nvSpPr>
        <p:spPr>
          <a:xfrm>
            <a:off x="7821886" y="1002281"/>
            <a:ext cx="1255166" cy="1477328"/>
          </a:xfrm>
          <a:prstGeom prst="rect">
            <a:avLst/>
          </a:prstGeom>
          <a:noFill/>
        </p:spPr>
        <p:txBody>
          <a:bodyPr wrap="square" rtlCol="0">
            <a:spAutoFit/>
          </a:bodyPr>
          <a:lstStyle/>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输入简单的文字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输入简单</a:t>
            </a:r>
            <a:r>
              <a:rPr lang="zh-CN" altLang="en-US" sz="1200" dirty="0">
                <a:solidFill>
                  <a:schemeClr val="bg1"/>
                </a:solidFill>
                <a:latin typeface="微软雅黑" panose="020B0503020204020204" pitchFamily="34" charset="-122"/>
                <a:ea typeface="微软雅黑" panose="020B0503020204020204" pitchFamily="34" charset="-122"/>
              </a:rPr>
              <a:t>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a:t>
            </a:r>
            <a:r>
              <a:rPr lang="zh-CN" altLang="en-US" sz="1200" dirty="0" smtClean="0">
                <a:solidFill>
                  <a:schemeClr val="bg1"/>
                </a:solidFill>
                <a:latin typeface="微软雅黑" panose="020B0503020204020204" pitchFamily="34" charset="-122"/>
                <a:ea typeface="微软雅黑" panose="020B0503020204020204" pitchFamily="34" charset="-122"/>
              </a:rPr>
              <a:t>文字</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2345674" y="4806090"/>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58761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673650029"/>
              </p:ext>
            </p:extLst>
          </p:nvPr>
        </p:nvGraphicFramePr>
        <p:xfrm>
          <a:off x="1582077" y="409701"/>
          <a:ext cx="9111281" cy="3805838"/>
        </p:xfrm>
        <a:graphic>
          <a:graphicData uri="http://schemas.openxmlformats.org/drawingml/2006/chart">
            <c:chart xmlns:c="http://schemas.openxmlformats.org/drawingml/2006/chart" xmlns:r="http://schemas.openxmlformats.org/officeDocument/2006/relationships" r:id="rId3"/>
          </a:graphicData>
        </a:graphic>
      </p:graphicFrame>
      <p:sp>
        <p:nvSpPr>
          <p:cNvPr id="66" name="TextBox 15"/>
          <p:cNvSpPr txBox="1"/>
          <p:nvPr/>
        </p:nvSpPr>
        <p:spPr>
          <a:xfrm>
            <a:off x="2148081" y="5212291"/>
            <a:ext cx="8043578" cy="1061829"/>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7" name="矩形 66"/>
          <p:cNvSpPr/>
          <p:nvPr/>
        </p:nvSpPr>
        <p:spPr>
          <a:xfrm>
            <a:off x="4028768" y="4549724"/>
            <a:ext cx="4134465" cy="523220"/>
          </a:xfrm>
          <a:prstGeom prst="rect">
            <a:avLst/>
          </a:prstGeom>
        </p:spPr>
        <p:txBody>
          <a:bodyPr wrap="none">
            <a:spAutoFit/>
          </a:bodyPr>
          <a:lstStyle/>
          <a:p>
            <a:r>
              <a:rPr lang="zh-CN" altLang="en-US" sz="2800" b="1"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2800" b="1" dirty="0">
              <a:solidFill>
                <a:srgbClr val="E5B704"/>
              </a:solidFill>
            </a:endParaRPr>
          </a:p>
        </p:txBody>
      </p:sp>
    </p:spTree>
    <p:extLst>
      <p:ext uri="{BB962C8B-B14F-4D97-AF65-F5344CB8AC3E}">
        <p14:creationId xmlns:p14="http://schemas.microsoft.com/office/powerpoint/2010/main" val="2624581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5481639" y="3067845"/>
            <a:ext cx="1724025" cy="1724025"/>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笔记本用户</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38" name="椭圆 37"/>
          <p:cNvSpPr/>
          <p:nvPr/>
        </p:nvSpPr>
        <p:spPr>
          <a:xfrm>
            <a:off x="8091488" y="3553620"/>
            <a:ext cx="749300" cy="750887"/>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282728"/>
                </a:solidFill>
                <a:latin typeface="微软雅黑" panose="020B0503020204020204" pitchFamily="34" charset="-122"/>
                <a:ea typeface="微软雅黑" panose="020B0503020204020204" pitchFamily="34" charset="-122"/>
              </a:rPr>
              <a:t>60</a:t>
            </a:r>
            <a:r>
              <a:rPr lang="en-US" altLang="zh-CN" sz="900" dirty="0">
                <a:solidFill>
                  <a:srgbClr val="282728"/>
                </a:solidFill>
                <a:latin typeface="微软雅黑" panose="020B0503020204020204" pitchFamily="34" charset="-122"/>
                <a:ea typeface="微软雅黑" panose="020B0503020204020204" pitchFamily="34" charset="-122"/>
              </a:rPr>
              <a:t>%</a:t>
            </a:r>
            <a:endParaRPr lang="zh-CN" altLang="en-US" sz="900" dirty="0">
              <a:solidFill>
                <a:srgbClr val="282728"/>
              </a:solidFill>
              <a:latin typeface="微软雅黑" panose="020B0503020204020204" pitchFamily="34" charset="-122"/>
              <a:ea typeface="微软雅黑" panose="020B0503020204020204" pitchFamily="34" charset="-122"/>
            </a:endParaRPr>
          </a:p>
        </p:txBody>
      </p:sp>
      <p:sp>
        <p:nvSpPr>
          <p:cNvPr id="39" name="椭圆 38"/>
          <p:cNvSpPr/>
          <p:nvPr/>
        </p:nvSpPr>
        <p:spPr>
          <a:xfrm>
            <a:off x="3486150" y="2709069"/>
            <a:ext cx="515938" cy="514350"/>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a:solidFill>
                  <a:srgbClr val="282728"/>
                </a:solidFill>
                <a:latin typeface="微软雅黑" panose="020B0503020204020204" pitchFamily="34" charset="-122"/>
                <a:ea typeface="微软雅黑" panose="020B0503020204020204" pitchFamily="34" charset="-122"/>
              </a:rPr>
              <a:t>40</a:t>
            </a:r>
            <a:r>
              <a:rPr lang="en-US" altLang="zh-CN" sz="700">
                <a:solidFill>
                  <a:srgbClr val="282728"/>
                </a:solidFill>
                <a:latin typeface="微软雅黑" panose="020B0503020204020204" pitchFamily="34" charset="-122"/>
                <a:ea typeface="微软雅黑" panose="020B0503020204020204" pitchFamily="34" charset="-122"/>
              </a:rPr>
              <a:t>%</a:t>
            </a:r>
            <a:endParaRPr lang="zh-CN" altLang="en-US" sz="700">
              <a:solidFill>
                <a:srgbClr val="282728"/>
              </a:solidFill>
              <a:latin typeface="微软雅黑" panose="020B0503020204020204" pitchFamily="34" charset="-122"/>
              <a:ea typeface="微软雅黑" panose="020B0503020204020204" pitchFamily="34" charset="-122"/>
            </a:endParaRPr>
          </a:p>
        </p:txBody>
      </p:sp>
      <p:cxnSp>
        <p:nvCxnSpPr>
          <p:cNvPr id="40" name="直接连接符 39"/>
          <p:cNvCxnSpPr>
            <a:stCxn id="37" idx="6"/>
            <a:endCxn id="38" idx="2"/>
          </p:cNvCxnSpPr>
          <p:nvPr/>
        </p:nvCxnSpPr>
        <p:spPr>
          <a:xfrm flipV="1">
            <a:off x="7205664" y="3929856"/>
            <a:ext cx="8858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6" idx="2"/>
            <a:endCxn id="39" idx="6"/>
          </p:cNvCxnSpPr>
          <p:nvPr/>
        </p:nvCxnSpPr>
        <p:spPr>
          <a:xfrm flipH="1">
            <a:off x="4002089" y="2966244"/>
            <a:ext cx="111283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114926" y="2221707"/>
            <a:ext cx="1490663" cy="1489075"/>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手机用户</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13" name="KSO_Shape"/>
          <p:cNvSpPr>
            <a:spLocks/>
          </p:cNvSpPr>
          <p:nvPr/>
        </p:nvSpPr>
        <p:spPr bwMode="auto">
          <a:xfrm>
            <a:off x="5768976" y="2453482"/>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82728"/>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p>
        </p:txBody>
      </p:sp>
      <p:sp>
        <p:nvSpPr>
          <p:cNvPr id="14" name="KSO_Shape"/>
          <p:cNvSpPr>
            <a:spLocks/>
          </p:cNvSpPr>
          <p:nvPr/>
        </p:nvSpPr>
        <p:spPr bwMode="auto">
          <a:xfrm>
            <a:off x="6135689" y="3729832"/>
            <a:ext cx="414337" cy="30797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282728"/>
          </a:solidFill>
          <a:ln>
            <a:noFill/>
          </a:ln>
          <a:extLst/>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15" name="TextBox 15"/>
          <p:cNvSpPr txBox="1"/>
          <p:nvPr/>
        </p:nvSpPr>
        <p:spPr>
          <a:xfrm>
            <a:off x="7259639" y="1879382"/>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TextBox 4"/>
          <p:cNvSpPr txBox="1">
            <a:spLocks noChangeArrowheads="1"/>
          </p:cNvSpPr>
          <p:nvPr/>
        </p:nvSpPr>
        <p:spPr bwMode="auto">
          <a:xfrm>
            <a:off x="7350036" y="1380143"/>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
        <p:nvSpPr>
          <p:cNvPr id="17" name="TextBox 15"/>
          <p:cNvSpPr txBox="1"/>
          <p:nvPr/>
        </p:nvSpPr>
        <p:spPr>
          <a:xfrm>
            <a:off x="3256607" y="4074172"/>
            <a:ext cx="1897213"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TextBox 4"/>
          <p:cNvSpPr txBox="1">
            <a:spLocks noChangeArrowheads="1"/>
          </p:cNvSpPr>
          <p:nvPr/>
        </p:nvSpPr>
        <p:spPr bwMode="auto">
          <a:xfrm>
            <a:off x="3347004" y="3574933"/>
            <a:ext cx="1716417" cy="49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smtClean="0">
                <a:solidFill>
                  <a:srgbClr val="E5B704"/>
                </a:solidFill>
                <a:latin typeface="Franklin Gothic Book" panose="020B0503020102020204" pitchFamily="34" charset="0"/>
                <a:ea typeface="微软雅黑" panose="020B0503020204020204" pitchFamily="34" charset="-122"/>
              </a:rPr>
              <a:t>点击添加标题</a:t>
            </a:r>
            <a:endParaRPr lang="en-US" altLang="zh-CN" sz="2000" b="1" dirty="0" smtClean="0">
              <a:solidFill>
                <a:srgbClr val="E5B704"/>
              </a:solidFill>
              <a:latin typeface="Franklin Gothic Book" panose="020B0503020102020204" pitchFamily="34" charset="0"/>
              <a:ea typeface="微软雅黑" panose="020B0503020204020204" pitchFamily="34" charset="-122"/>
            </a:endParaRPr>
          </a:p>
        </p:txBody>
      </p:sp>
    </p:spTree>
    <p:extLst>
      <p:ext uri="{BB962C8B-B14F-4D97-AF65-F5344CB8AC3E}">
        <p14:creationId xmlns:p14="http://schemas.microsoft.com/office/powerpoint/2010/main" val="89707612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394659" y="1021841"/>
            <a:ext cx="5402682" cy="1862048"/>
          </a:xfrm>
          <a:prstGeom prst="rect">
            <a:avLst/>
          </a:prstGeom>
          <a:noFill/>
        </p:spPr>
        <p:txBody>
          <a:bodyPr wrap="square" rtlCol="0">
            <a:spAutoFit/>
          </a:bodyPr>
          <a:lstStyle/>
          <a:p>
            <a:r>
              <a:rPr lang="en-US" altLang="zh-CN" sz="11500" dirty="0" smtClean="0">
                <a:solidFill>
                  <a:srgbClr val="E5B704"/>
                </a:solidFill>
                <a:latin typeface="Times New Roman" panose="02020603050405020304" pitchFamily="18" charset="0"/>
                <a:cs typeface="Times New Roman" panose="02020603050405020304" pitchFamily="18" charset="0"/>
              </a:rPr>
              <a:t>Business</a:t>
            </a:r>
          </a:p>
        </p:txBody>
      </p:sp>
      <p:sp>
        <p:nvSpPr>
          <p:cNvPr id="15" name="矩形 14"/>
          <p:cNvSpPr/>
          <p:nvPr/>
        </p:nvSpPr>
        <p:spPr>
          <a:xfrm>
            <a:off x="3796460" y="2529946"/>
            <a:ext cx="4599080" cy="707886"/>
          </a:xfrm>
          <a:prstGeom prst="rect">
            <a:avLst/>
          </a:prstGeom>
        </p:spPr>
        <p:txBody>
          <a:bodyPr wrap="none">
            <a:spAutoFit/>
          </a:bodyPr>
          <a:lstStyle/>
          <a:p>
            <a:r>
              <a:rPr lang="en-US" altLang="zh-CN" sz="4000" dirty="0">
                <a:solidFill>
                  <a:schemeClr val="bg1"/>
                </a:solidFill>
                <a:latin typeface="Times New Roman" panose="02020603050405020304" pitchFamily="18" charset="0"/>
                <a:cs typeface="Times New Roman" panose="02020603050405020304" pitchFamily="18" charset="0"/>
              </a:rPr>
              <a:t>PowerPoint Template</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006113" y="4867797"/>
            <a:ext cx="3503118"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汇报人：向阳花儿    </a:t>
            </a:r>
            <a:r>
              <a:rPr lang="en-US" altLang="zh-CN" dirty="0" smtClean="0">
                <a:solidFill>
                  <a:schemeClr val="bg1"/>
                </a:solidFill>
                <a:latin typeface="微软雅黑" panose="020B0503020204020204" pitchFamily="34" charset="-122"/>
                <a:ea typeface="微软雅黑" panose="020B0503020204020204" pitchFamily="34" charset="-122"/>
              </a:rPr>
              <a:t>2015.06.03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480059" y="3740835"/>
            <a:ext cx="5231882"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暗色与亮色和谐相间配简洁</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商务汇报</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模板</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200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20" name="文本框 19"/>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一 章</a:t>
            </a:r>
          </a:p>
        </p:txBody>
      </p:sp>
      <p:sp>
        <p:nvSpPr>
          <p:cNvPr id="21" name="文本框 20"/>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23" name="矩形 2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9" name="文本框 8"/>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1"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2" name="文本框 1"/>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one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144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5034039" y="1687866"/>
            <a:ext cx="5838092" cy="1384995"/>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1954800" y="4505214"/>
            <a:ext cx="4342868" cy="1061829"/>
          </a:xfrm>
          <a:prstGeom prst="rect">
            <a:avLst/>
          </a:prstGeom>
          <a:noFill/>
        </p:spPr>
        <p:txBody>
          <a:bodyPr wrap="square" rtlCol="0">
            <a:spAutoFit/>
          </a:bodyPr>
          <a:lstStyle/>
          <a:p>
            <a:pPr algn="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34" name="矩形 33"/>
          <p:cNvSpPr/>
          <p:nvPr/>
        </p:nvSpPr>
        <p:spPr>
          <a:xfrm>
            <a:off x="5034039" y="1137634"/>
            <a:ext cx="4698722" cy="584775"/>
          </a:xfrm>
          <a:prstGeom prst="rect">
            <a:avLst/>
          </a:prstGeom>
          <a:solidFill>
            <a:schemeClr val="bg1">
              <a:lumMod val="50000"/>
            </a:schemeClr>
          </a:solidFill>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solidFill>
                <a:schemeClr val="bg1"/>
              </a:solidFill>
            </a:endParaRPr>
          </a:p>
        </p:txBody>
      </p:sp>
      <p:sp>
        <p:nvSpPr>
          <p:cNvPr id="35" name="矩形 34"/>
          <p:cNvSpPr/>
          <p:nvPr/>
        </p:nvSpPr>
        <p:spPr>
          <a:xfrm>
            <a:off x="2727460" y="3985363"/>
            <a:ext cx="3570208" cy="461665"/>
          </a:xfrm>
          <a:prstGeom prst="rect">
            <a:avLst/>
          </a:prstGeom>
          <a:solidFill>
            <a:schemeClr val="bg1">
              <a:lumMod val="50000"/>
            </a:schemeClr>
          </a:solidFill>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2400" b="1" dirty="0">
              <a:solidFill>
                <a:schemeClr val="bg1"/>
              </a:solidFill>
            </a:endParaRPr>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r="796" b="4871"/>
          <a:stretch/>
        </p:blipFill>
        <p:spPr>
          <a:xfrm>
            <a:off x="790413" y="905132"/>
            <a:ext cx="3504977" cy="2209045"/>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r="577" b="4575"/>
          <a:stretch/>
        </p:blipFill>
        <p:spPr>
          <a:xfrm>
            <a:off x="7049582" y="3623093"/>
            <a:ext cx="3574577" cy="2241183"/>
          </a:xfrm>
          <a:prstGeom prst="rect">
            <a:avLst/>
          </a:prstGeom>
        </p:spPr>
      </p:pic>
    </p:spTree>
    <p:extLst>
      <p:ext uri="{BB962C8B-B14F-4D97-AF65-F5344CB8AC3E}">
        <p14:creationId xmlns:p14="http://schemas.microsoft.com/office/powerpoint/2010/main" val="928806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090739" y="12001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dirty="0">
                <a:solidFill>
                  <a:srgbClr val="282728"/>
                </a:solidFill>
                <a:latin typeface="微软雅黑" panose="020B0503020204020204" pitchFamily="34" charset="-122"/>
                <a:ea typeface="微软雅黑" panose="020B0503020204020204" pitchFamily="34" charset="-122"/>
              </a:rPr>
              <a:t>01</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5" name="椭圆 4"/>
          <p:cNvSpPr/>
          <p:nvPr/>
        </p:nvSpPr>
        <p:spPr>
          <a:xfrm>
            <a:off x="1992314" y="13985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6" name="椭圆 5"/>
          <p:cNvSpPr/>
          <p:nvPr/>
        </p:nvSpPr>
        <p:spPr>
          <a:xfrm>
            <a:off x="2017714" y="12477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7" name="椭圆 16"/>
          <p:cNvSpPr/>
          <p:nvPr/>
        </p:nvSpPr>
        <p:spPr>
          <a:xfrm>
            <a:off x="2090739" y="24193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03</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18" name="椭圆 17"/>
          <p:cNvSpPr/>
          <p:nvPr/>
        </p:nvSpPr>
        <p:spPr>
          <a:xfrm>
            <a:off x="1992314" y="26177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9" name="椭圆 18"/>
          <p:cNvSpPr/>
          <p:nvPr/>
        </p:nvSpPr>
        <p:spPr>
          <a:xfrm>
            <a:off x="2017714" y="24669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29" name="椭圆 28"/>
          <p:cNvSpPr/>
          <p:nvPr/>
        </p:nvSpPr>
        <p:spPr>
          <a:xfrm>
            <a:off x="2090739" y="3752851"/>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05</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30" name="椭圆 29"/>
          <p:cNvSpPr/>
          <p:nvPr/>
        </p:nvSpPr>
        <p:spPr>
          <a:xfrm>
            <a:off x="1992314" y="3951288"/>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1" name="椭圆 30"/>
          <p:cNvSpPr/>
          <p:nvPr/>
        </p:nvSpPr>
        <p:spPr>
          <a:xfrm>
            <a:off x="2017714" y="3800476"/>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1" name="椭圆 40"/>
          <p:cNvSpPr/>
          <p:nvPr/>
        </p:nvSpPr>
        <p:spPr>
          <a:xfrm>
            <a:off x="7159626" y="11739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02</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42" name="椭圆 41"/>
          <p:cNvSpPr/>
          <p:nvPr/>
        </p:nvSpPr>
        <p:spPr>
          <a:xfrm>
            <a:off x="7061201" y="13723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3" name="椭圆 42"/>
          <p:cNvSpPr/>
          <p:nvPr/>
        </p:nvSpPr>
        <p:spPr>
          <a:xfrm>
            <a:off x="7086601" y="12215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6" name="椭圆 45"/>
          <p:cNvSpPr/>
          <p:nvPr/>
        </p:nvSpPr>
        <p:spPr>
          <a:xfrm>
            <a:off x="7159626" y="23931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04</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47" name="椭圆 46"/>
          <p:cNvSpPr/>
          <p:nvPr/>
        </p:nvSpPr>
        <p:spPr>
          <a:xfrm>
            <a:off x="7061201" y="25915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48" name="椭圆 47"/>
          <p:cNvSpPr/>
          <p:nvPr/>
        </p:nvSpPr>
        <p:spPr>
          <a:xfrm>
            <a:off x="7086601" y="24407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1" name="椭圆 50"/>
          <p:cNvSpPr/>
          <p:nvPr/>
        </p:nvSpPr>
        <p:spPr>
          <a:xfrm>
            <a:off x="7159626" y="3726658"/>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defRPr/>
            </a:pPr>
            <a:r>
              <a:rPr lang="en-US" altLang="zh-CN" sz="2400">
                <a:solidFill>
                  <a:srgbClr val="282728"/>
                </a:solidFill>
                <a:latin typeface="微软雅黑" panose="020B0503020204020204" pitchFamily="34" charset="-122"/>
                <a:ea typeface="微软雅黑" panose="020B0503020204020204" pitchFamily="34" charset="-122"/>
              </a:rPr>
              <a:t>06</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52" name="椭圆 51"/>
          <p:cNvSpPr/>
          <p:nvPr/>
        </p:nvSpPr>
        <p:spPr>
          <a:xfrm>
            <a:off x="7061201" y="3925095"/>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53" name="椭圆 52"/>
          <p:cNvSpPr/>
          <p:nvPr/>
        </p:nvSpPr>
        <p:spPr>
          <a:xfrm>
            <a:off x="7086601" y="3774283"/>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grpSp>
        <p:nvGrpSpPr>
          <p:cNvPr id="3" name="组合 2"/>
          <p:cNvGrpSpPr/>
          <p:nvPr/>
        </p:nvGrpSpPr>
        <p:grpSpPr>
          <a:xfrm>
            <a:off x="2878139" y="1184121"/>
            <a:ext cx="2159566" cy="688985"/>
            <a:chOff x="2878139" y="1657143"/>
            <a:chExt cx="2159566" cy="688985"/>
          </a:xfrm>
        </p:grpSpPr>
        <p:sp>
          <p:nvSpPr>
            <p:cNvPr id="34" name="矩形 33"/>
            <p:cNvSpPr/>
            <p:nvPr/>
          </p:nvSpPr>
          <p:spPr>
            <a:xfrm>
              <a:off x="2878139" y="203835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36" name="矩形 35"/>
            <p:cNvSpPr/>
            <p:nvPr/>
          </p:nvSpPr>
          <p:spPr>
            <a:xfrm>
              <a:off x="2878139" y="165714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888632" y="2357381"/>
            <a:ext cx="2159566" cy="688985"/>
            <a:chOff x="2888632" y="2982803"/>
            <a:chExt cx="2159566" cy="688985"/>
          </a:xfrm>
        </p:grpSpPr>
        <p:sp>
          <p:nvSpPr>
            <p:cNvPr id="37" name="矩形 36"/>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38" name="矩形 37"/>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888632" y="3736229"/>
            <a:ext cx="2159566" cy="688985"/>
            <a:chOff x="2888632" y="2982803"/>
            <a:chExt cx="2159566" cy="688985"/>
          </a:xfrm>
        </p:grpSpPr>
        <p:sp>
          <p:nvSpPr>
            <p:cNvPr id="44" name="矩形 43"/>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49" name="矩形 48"/>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8020031" y="1184121"/>
            <a:ext cx="2159566" cy="688985"/>
            <a:chOff x="2878139" y="1657143"/>
            <a:chExt cx="2159566" cy="688985"/>
          </a:xfrm>
        </p:grpSpPr>
        <p:sp>
          <p:nvSpPr>
            <p:cNvPr id="57" name="矩形 56"/>
            <p:cNvSpPr/>
            <p:nvPr/>
          </p:nvSpPr>
          <p:spPr>
            <a:xfrm>
              <a:off x="2878139" y="203835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58" name="矩形 57"/>
            <p:cNvSpPr/>
            <p:nvPr/>
          </p:nvSpPr>
          <p:spPr>
            <a:xfrm>
              <a:off x="2878139" y="165714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8030524" y="2357381"/>
            <a:ext cx="2159566" cy="688985"/>
            <a:chOff x="2888632" y="2982803"/>
            <a:chExt cx="2159566" cy="688985"/>
          </a:xfrm>
        </p:grpSpPr>
        <p:sp>
          <p:nvSpPr>
            <p:cNvPr id="60" name="矩形 59"/>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61" name="矩形 60"/>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8030524" y="3736229"/>
            <a:ext cx="2159566" cy="688985"/>
            <a:chOff x="2888632" y="2982803"/>
            <a:chExt cx="2159566" cy="688985"/>
          </a:xfrm>
        </p:grpSpPr>
        <p:sp>
          <p:nvSpPr>
            <p:cNvPr id="63" name="矩形 62"/>
            <p:cNvSpPr/>
            <p:nvPr/>
          </p:nvSpPr>
          <p:spPr>
            <a:xfrm>
              <a:off x="2888632" y="3364011"/>
              <a:ext cx="2159566" cy="307777"/>
            </a:xfrm>
            <a:prstGeom prst="rect">
              <a:avLst/>
            </a:prstGeom>
          </p:spPr>
          <p:txBody>
            <a:bodyPr wrap="none">
              <a:spAutoFit/>
            </a:bodyPr>
            <a:lstStyle/>
            <a:p>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a:t>
              </a:r>
              <a:endParaRPr lang="zh-CN" altLang="en-US" sz="1400" dirty="0">
                <a:solidFill>
                  <a:srgbClr val="E5B704"/>
                </a:solidFill>
              </a:endParaRPr>
            </a:p>
          </p:txBody>
        </p:sp>
        <p:sp>
          <p:nvSpPr>
            <p:cNvPr id="64" name="矩形 63"/>
            <p:cNvSpPr/>
            <p:nvPr/>
          </p:nvSpPr>
          <p:spPr>
            <a:xfrm>
              <a:off x="2888632" y="2982803"/>
              <a:ext cx="1210588" cy="400110"/>
            </a:xfrm>
            <a:prstGeom prst="rect">
              <a:avLst/>
            </a:prstGeom>
          </p:spPr>
          <p:txBody>
            <a:bodyPr wrap="none">
              <a:spAutoFit/>
            </a:bodyPr>
            <a:lstStyle/>
            <a:p>
              <a:r>
                <a:rPr lang="zh-CN" altLang="en-US" sz="2000" b="1" dirty="0" smtClean="0">
                  <a:solidFill>
                    <a:srgbClr val="E5B704"/>
                  </a:solidFill>
                  <a:latin typeface="微软雅黑" panose="020B0503020204020204" pitchFamily="34" charset="-122"/>
                  <a:ea typeface="微软雅黑" panose="020B0503020204020204" pitchFamily="34" charset="-122"/>
                </a:rPr>
                <a:t>添加标题</a:t>
              </a:r>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sp>
        <p:nvSpPr>
          <p:cNvPr id="65" name="TextBox 15"/>
          <p:cNvSpPr txBox="1"/>
          <p:nvPr/>
        </p:nvSpPr>
        <p:spPr>
          <a:xfrm>
            <a:off x="2017714" y="5179327"/>
            <a:ext cx="8043578" cy="923330"/>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143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flipV="1">
            <a:off x="2074291" y="3345408"/>
            <a:ext cx="7994650" cy="45719"/>
          </a:xfrm>
          <a:prstGeom prst="rect">
            <a:avLst/>
          </a:prstGeom>
          <a:solidFill>
            <a:schemeClr val="bg1">
              <a:lumMod val="50000"/>
            </a:schemeClr>
          </a:solidFill>
          <a:ln w="12700" cap="flat" cmpd="sng" algn="ctr">
            <a:noFill/>
            <a:prstDash val="solid"/>
            <a:miter lim="800000"/>
          </a:ln>
          <a:effectLst/>
        </p:spPr>
        <p:txBody>
          <a:bodyPr anchor="ctr"/>
          <a:lstStyle/>
          <a:p>
            <a:pPr algn="ctr">
              <a:defRPr/>
            </a:pPr>
            <a:endParaRPr lang="zh-CN" altLang="en-US" kern="0">
              <a:solidFill>
                <a:srgbClr val="FFFFFF"/>
              </a:solidFill>
              <a:latin typeface="Calibri"/>
              <a:ea typeface="幼圆"/>
            </a:endParaRPr>
          </a:p>
        </p:txBody>
      </p:sp>
      <p:sp>
        <p:nvSpPr>
          <p:cNvPr id="27" name="任意多边形 26"/>
          <p:cNvSpPr/>
          <p:nvPr/>
        </p:nvSpPr>
        <p:spPr>
          <a:xfrm>
            <a:off x="3237929" y="2361376"/>
            <a:ext cx="906462"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a:t>
            </a: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文字</a:t>
            </a:r>
          </a:p>
        </p:txBody>
      </p:sp>
      <p:sp>
        <p:nvSpPr>
          <p:cNvPr id="29" name="任意多边形 28"/>
          <p:cNvSpPr/>
          <p:nvPr/>
        </p:nvSpPr>
        <p:spPr>
          <a:xfrm>
            <a:off x="5630292" y="2361376"/>
            <a:ext cx="906463"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任意多边形 40"/>
          <p:cNvSpPr/>
          <p:nvPr/>
        </p:nvSpPr>
        <p:spPr>
          <a:xfrm>
            <a:off x="8022654" y="2361376"/>
            <a:ext cx="906462" cy="968375"/>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任意多边形 42"/>
          <p:cNvSpPr/>
          <p:nvPr/>
        </p:nvSpPr>
        <p:spPr>
          <a:xfrm>
            <a:off x="4434905" y="3394838"/>
            <a:ext cx="904875" cy="968375"/>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任意多边形 45"/>
          <p:cNvSpPr/>
          <p:nvPr/>
        </p:nvSpPr>
        <p:spPr>
          <a:xfrm>
            <a:off x="6827267" y="3394838"/>
            <a:ext cx="904875" cy="968375"/>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defRPr/>
            </a:pPr>
            <a:r>
              <a:rPr lang="zh-CN" altLang="en-US" sz="1400" b="1" kern="0" dirty="0" smtClean="0">
                <a:solidFill>
                  <a:srgbClr val="282728"/>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矩形 2"/>
          <p:cNvSpPr/>
          <p:nvPr/>
        </p:nvSpPr>
        <p:spPr>
          <a:xfrm>
            <a:off x="2726626"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6" name="矩形 15"/>
          <p:cNvSpPr/>
          <p:nvPr/>
        </p:nvSpPr>
        <p:spPr>
          <a:xfrm>
            <a:off x="3922808" y="4570562"/>
            <a:ext cx="1929067" cy="923330"/>
          </a:xfrm>
          <a:prstGeom prst="rect">
            <a:avLst/>
          </a:prstGeom>
        </p:spPr>
        <p:txBody>
          <a:bodyPr wrap="square">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118989"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
        <p:nvSpPr>
          <p:cNvPr id="18" name="矩形 17"/>
          <p:cNvSpPr/>
          <p:nvPr/>
        </p:nvSpPr>
        <p:spPr>
          <a:xfrm>
            <a:off x="6315170" y="4559546"/>
            <a:ext cx="1929067" cy="923330"/>
          </a:xfrm>
          <a:prstGeom prst="rect">
            <a:avLst/>
          </a:prstGeom>
        </p:spPr>
        <p:txBody>
          <a:bodyPr wrap="square">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511352" y="1162434"/>
            <a:ext cx="1929067" cy="923330"/>
          </a:xfrm>
          <a:prstGeom prst="rect">
            <a:avLst/>
          </a:prstGeom>
        </p:spPr>
        <p:txBody>
          <a:bodyPr wrap="square">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这里输入简单的文字概述</a:t>
            </a:r>
            <a:endParaRPr lang="en-US" altLang="zh-CN" sz="12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3660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r="796" b="4871"/>
          <a:stretch/>
        </p:blipFill>
        <p:spPr>
          <a:xfrm>
            <a:off x="2160377" y="1600970"/>
            <a:ext cx="2553468" cy="1609347"/>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 r="728" b="4533"/>
          <a:stretch/>
        </p:blipFill>
        <p:spPr>
          <a:xfrm>
            <a:off x="7478156" y="1600972"/>
            <a:ext cx="2553468" cy="1609345"/>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r="646" b="5500"/>
          <a:stretch/>
        </p:blipFill>
        <p:spPr>
          <a:xfrm>
            <a:off x="4827606" y="1600972"/>
            <a:ext cx="2536789" cy="1609345"/>
          </a:xfrm>
          <a:prstGeom prst="rect">
            <a:avLst/>
          </a:prstGeom>
        </p:spPr>
      </p:pic>
      <p:sp>
        <p:nvSpPr>
          <p:cNvPr id="5" name="矩形 4"/>
          <p:cNvSpPr/>
          <p:nvPr/>
        </p:nvSpPr>
        <p:spPr>
          <a:xfrm>
            <a:off x="2160377" y="3210317"/>
            <a:ext cx="2553468" cy="29260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7" name="矩形 6"/>
          <p:cNvSpPr/>
          <p:nvPr/>
        </p:nvSpPr>
        <p:spPr>
          <a:xfrm>
            <a:off x="4827605" y="3210317"/>
            <a:ext cx="2536789" cy="29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7478156" y="3210317"/>
            <a:ext cx="2553468" cy="29260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9" name="TextBox 15"/>
          <p:cNvSpPr txBox="1"/>
          <p:nvPr/>
        </p:nvSpPr>
        <p:spPr>
          <a:xfrm>
            <a:off x="2475473" y="3780519"/>
            <a:ext cx="1924805" cy="1477328"/>
          </a:xfrm>
          <a:prstGeom prst="rect">
            <a:avLst/>
          </a:prstGeom>
          <a:noFill/>
        </p:spPr>
        <p:txBody>
          <a:bodyPr wrap="square" rtlCol="0">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a:t>
            </a:r>
            <a:r>
              <a:rPr lang="zh-CN" altLang="en-US" sz="1200" dirty="0" smtClean="0">
                <a:solidFill>
                  <a:srgbClr val="E5B704"/>
                </a:solidFill>
                <a:latin typeface="微软雅黑" panose="020B0503020204020204" pitchFamily="34" charset="-122"/>
                <a:ea typeface="微软雅黑" panose="020B0503020204020204" pitchFamily="34" charset="-122"/>
              </a:rPr>
              <a:t>简单的文字概述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这里输入</a:t>
            </a:r>
            <a:r>
              <a:rPr lang="zh-CN" altLang="en-US" sz="1200" dirty="0">
                <a:solidFill>
                  <a:srgbClr val="E5B704"/>
                </a:solidFill>
                <a:latin typeface="微软雅黑" panose="020B0503020204020204" pitchFamily="34" charset="-122"/>
                <a:ea typeface="微软雅黑" panose="020B0503020204020204" pitchFamily="34" charset="-122"/>
              </a:rPr>
              <a:t>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a:t>
            </a:r>
            <a:r>
              <a:rPr lang="zh-CN" altLang="en-US" sz="1200" dirty="0" smtClean="0">
                <a:solidFill>
                  <a:srgbClr val="E5B704"/>
                </a:solidFill>
                <a:latin typeface="微软雅黑" panose="020B0503020204020204" pitchFamily="34" charset="-122"/>
                <a:ea typeface="微软雅黑" panose="020B0503020204020204" pitchFamily="34" charset="-122"/>
              </a:rPr>
              <a:t>简单</a:t>
            </a:r>
            <a:r>
              <a:rPr lang="zh-CN" altLang="en-US" sz="1200" dirty="0">
                <a:solidFill>
                  <a:srgbClr val="E5B704"/>
                </a:solidFill>
                <a:latin typeface="微软雅黑" panose="020B0503020204020204" pitchFamily="34" charset="-122"/>
                <a:ea typeface="微软雅黑" panose="020B0503020204020204" pitchFamily="34" charset="-122"/>
              </a:rPr>
              <a:t>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
        <p:nvSpPr>
          <p:cNvPr id="10" name="矩形 9"/>
          <p:cNvSpPr/>
          <p:nvPr/>
        </p:nvSpPr>
        <p:spPr>
          <a:xfrm>
            <a:off x="2626632" y="3173081"/>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5" name="矩形 14"/>
          <p:cNvSpPr/>
          <p:nvPr/>
        </p:nvSpPr>
        <p:spPr>
          <a:xfrm>
            <a:off x="5293576" y="3182454"/>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6" name="矩形 15"/>
          <p:cNvSpPr/>
          <p:nvPr/>
        </p:nvSpPr>
        <p:spPr>
          <a:xfrm>
            <a:off x="7947263" y="3187342"/>
            <a:ext cx="1620957" cy="338554"/>
          </a:xfrm>
          <a:prstGeom prst="rect">
            <a:avLst/>
          </a:prstGeom>
        </p:spPr>
        <p:txBody>
          <a:bodyPr wrap="none">
            <a:spAutoFit/>
          </a:bodyPr>
          <a:lstStyle/>
          <a:p>
            <a:r>
              <a:rPr lang="zh-CN" altLang="en-US" sz="1600" b="1" dirty="0" smtClean="0">
                <a:solidFill>
                  <a:srgbClr val="282728"/>
                </a:solidFill>
                <a:latin typeface="微软雅黑" panose="020B0503020204020204" pitchFamily="34" charset="-122"/>
                <a:ea typeface="微软雅黑" panose="020B0503020204020204" pitchFamily="34" charset="-122"/>
              </a:rPr>
              <a:t>输入</a:t>
            </a:r>
            <a:r>
              <a:rPr lang="zh-CN" altLang="en-US" sz="1600" b="1" dirty="0">
                <a:solidFill>
                  <a:srgbClr val="282728"/>
                </a:solidFill>
                <a:latin typeface="微软雅黑" panose="020B0503020204020204" pitchFamily="34" charset="-122"/>
                <a:ea typeface="微软雅黑" panose="020B0503020204020204" pitchFamily="34" charset="-122"/>
              </a:rPr>
              <a:t>简单的</a:t>
            </a:r>
            <a:r>
              <a:rPr lang="zh-CN" altLang="en-US" sz="1600" b="1" dirty="0" smtClean="0">
                <a:solidFill>
                  <a:srgbClr val="282728"/>
                </a:solidFill>
                <a:latin typeface="微软雅黑" panose="020B0503020204020204" pitchFamily="34" charset="-122"/>
                <a:ea typeface="微软雅黑" panose="020B0503020204020204" pitchFamily="34" charset="-122"/>
              </a:rPr>
              <a:t>文字</a:t>
            </a:r>
            <a:endParaRPr lang="zh-CN" altLang="en-US" sz="1600" b="1" dirty="0">
              <a:solidFill>
                <a:srgbClr val="282728"/>
              </a:solidFill>
            </a:endParaRPr>
          </a:p>
        </p:txBody>
      </p:sp>
      <p:sp>
        <p:nvSpPr>
          <p:cNvPr id="17" name="TextBox 15"/>
          <p:cNvSpPr txBox="1"/>
          <p:nvPr/>
        </p:nvSpPr>
        <p:spPr>
          <a:xfrm>
            <a:off x="5150408" y="3780519"/>
            <a:ext cx="1924805" cy="1477328"/>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简单的文字概述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a:t>
            </a:r>
            <a:r>
              <a:rPr lang="zh-CN" altLang="en-US" sz="1200" dirty="0">
                <a:solidFill>
                  <a:schemeClr val="bg1"/>
                </a:solidFill>
                <a:latin typeface="微软雅黑" panose="020B0503020204020204" pitchFamily="34" charset="-122"/>
                <a:ea typeface="微软雅黑" panose="020B0503020204020204" pitchFamily="34" charset="-122"/>
              </a:rPr>
              <a:t>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bg1"/>
                </a:solidFill>
                <a:latin typeface="微软雅黑" panose="020B0503020204020204" pitchFamily="34" charset="-122"/>
                <a:ea typeface="微软雅黑" panose="020B0503020204020204" pitchFamily="34" charset="-122"/>
              </a:rPr>
              <a:t>概述</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8" name="TextBox 15"/>
          <p:cNvSpPr txBox="1"/>
          <p:nvPr/>
        </p:nvSpPr>
        <p:spPr>
          <a:xfrm>
            <a:off x="7825343" y="3780519"/>
            <a:ext cx="1924805" cy="1477328"/>
          </a:xfrm>
          <a:prstGeom prst="rect">
            <a:avLst/>
          </a:prstGeom>
          <a:noFill/>
        </p:spPr>
        <p:txBody>
          <a:bodyPr wrap="square" rtlCol="0">
            <a:spAutoFit/>
          </a:bodyPr>
          <a:lstStyle/>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a:t>
            </a:r>
            <a:r>
              <a:rPr lang="zh-CN" altLang="en-US" sz="1200" dirty="0" smtClean="0">
                <a:solidFill>
                  <a:srgbClr val="E5B704"/>
                </a:solidFill>
                <a:latin typeface="微软雅黑" panose="020B0503020204020204" pitchFamily="34" charset="-122"/>
                <a:ea typeface="微软雅黑" panose="020B0503020204020204" pitchFamily="34" charset="-122"/>
              </a:rPr>
              <a:t>简单的文字概述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这里输入</a:t>
            </a:r>
            <a:r>
              <a:rPr lang="zh-CN" altLang="en-US" sz="1200" dirty="0">
                <a:solidFill>
                  <a:srgbClr val="E5B704"/>
                </a:solidFill>
                <a:latin typeface="微软雅黑" panose="020B0503020204020204" pitchFamily="34" charset="-122"/>
                <a:ea typeface="微软雅黑" panose="020B0503020204020204" pitchFamily="34" charset="-122"/>
              </a:rPr>
              <a:t>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E5B704"/>
                </a:solidFill>
                <a:latin typeface="微软雅黑" panose="020B0503020204020204" pitchFamily="34" charset="-122"/>
                <a:ea typeface="微软雅黑" panose="020B0503020204020204" pitchFamily="34" charset="-122"/>
              </a:rPr>
              <a:t>这里输入</a:t>
            </a:r>
            <a:r>
              <a:rPr lang="zh-CN" altLang="en-US" sz="1200" dirty="0" smtClean="0">
                <a:solidFill>
                  <a:srgbClr val="E5B704"/>
                </a:solidFill>
                <a:latin typeface="微软雅黑" panose="020B0503020204020204" pitchFamily="34" charset="-122"/>
                <a:ea typeface="微软雅黑" panose="020B0503020204020204" pitchFamily="34" charset="-122"/>
              </a:rPr>
              <a:t>简单</a:t>
            </a:r>
            <a:r>
              <a:rPr lang="zh-CN" altLang="en-US" sz="1200" dirty="0">
                <a:solidFill>
                  <a:srgbClr val="E5B704"/>
                </a:solidFill>
                <a:latin typeface="微软雅黑" panose="020B0503020204020204" pitchFamily="34" charset="-122"/>
                <a:ea typeface="微软雅黑" panose="020B0503020204020204" pitchFamily="34" charset="-122"/>
              </a:rPr>
              <a:t>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en-US" altLang="zh-CN" sz="1200" dirty="0" smtClean="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200" dirty="0" smtClean="0">
                <a:solidFill>
                  <a:srgbClr val="E5B704"/>
                </a:solidFill>
                <a:latin typeface="微软雅黑" panose="020B0503020204020204" pitchFamily="34" charset="-122"/>
                <a:ea typeface="微软雅黑" panose="020B0503020204020204" pitchFamily="34" charset="-122"/>
              </a:rPr>
              <a:t>这里</a:t>
            </a:r>
            <a:r>
              <a:rPr lang="zh-CN" altLang="en-US" sz="1200" dirty="0">
                <a:solidFill>
                  <a:srgbClr val="E5B704"/>
                </a:solidFill>
                <a:latin typeface="微软雅黑" panose="020B0503020204020204" pitchFamily="34" charset="-122"/>
                <a:ea typeface="微软雅黑" panose="020B0503020204020204" pitchFamily="34" charset="-122"/>
              </a:rPr>
              <a:t>输入简单的文字</a:t>
            </a:r>
            <a:r>
              <a:rPr lang="zh-CN" altLang="en-US" sz="1200" dirty="0" smtClean="0">
                <a:solidFill>
                  <a:srgbClr val="E5B704"/>
                </a:solidFill>
                <a:latin typeface="微软雅黑" panose="020B0503020204020204" pitchFamily="34" charset="-122"/>
                <a:ea typeface="微软雅黑" panose="020B0503020204020204" pitchFamily="34" charset="-122"/>
              </a:rPr>
              <a:t>概述</a:t>
            </a:r>
            <a:endParaRPr lang="zh-CN" altLang="en-US" sz="12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590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椭圆 1"/>
          <p:cNvSpPr/>
          <p:nvPr/>
        </p:nvSpPr>
        <p:spPr>
          <a:xfrm>
            <a:off x="4218665" y="5455468"/>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椭圆 2"/>
          <p:cNvSpPr/>
          <p:nvPr/>
        </p:nvSpPr>
        <p:spPr>
          <a:xfrm>
            <a:off x="4210728" y="1144892"/>
            <a:ext cx="96837"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p:nvSpPr>
        <p:spPr>
          <a:xfrm>
            <a:off x="2308903" y="1128466"/>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椭圆 4"/>
          <p:cNvSpPr/>
          <p:nvPr/>
        </p:nvSpPr>
        <p:spPr>
          <a:xfrm>
            <a:off x="1699303" y="1128466"/>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椭圆 5"/>
          <p:cNvSpPr/>
          <p:nvPr/>
        </p:nvSpPr>
        <p:spPr>
          <a:xfrm>
            <a:off x="2929615" y="5446082"/>
            <a:ext cx="96838"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3574140" y="5455468"/>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2310490" y="5439043"/>
            <a:ext cx="96838"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1700890" y="5432002"/>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2926440" y="1149585"/>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3570965" y="1144892"/>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794428" y="1290377"/>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defRPr/>
            </a:pPr>
            <a:endParaRPr lang="zh-CN" altLang="en-US" sz="1400" dirty="0">
              <a:solidFill>
                <a:schemeClr val="bg1">
                  <a:lumMod val="65000"/>
                </a:schemeClr>
              </a:solidFill>
              <a:latin typeface="微软雅黑" panose="020B0503020204020204" pitchFamily="34" charset="-122"/>
            </a:endParaRPr>
          </a:p>
        </p:txBody>
      </p:sp>
      <p:sp>
        <p:nvSpPr>
          <p:cNvPr id="13" name="圆角矩形 15"/>
          <p:cNvSpPr/>
          <p:nvPr/>
        </p:nvSpPr>
        <p:spPr>
          <a:xfrm>
            <a:off x="1726290" y="1123773"/>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a:t>
            </a:r>
            <a:r>
              <a:rPr lang="zh-CN" altLang="en-US" dirty="0" smtClean="0">
                <a:solidFill>
                  <a:srgbClr val="282728"/>
                </a:solidFill>
                <a:latin typeface="微软雅黑" panose="020B0503020204020204" pitchFamily="34" charset="-122"/>
                <a:ea typeface="微软雅黑" panose="020B0503020204020204" pitchFamily="34" charset="-122"/>
              </a:rPr>
              <a:t>概述</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14" name="圆角矩形 15"/>
          <p:cNvSpPr/>
          <p:nvPr/>
        </p:nvSpPr>
        <p:spPr>
          <a:xfrm>
            <a:off x="2335890" y="112846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15" name="圆角矩形 15"/>
          <p:cNvSpPr/>
          <p:nvPr/>
        </p:nvSpPr>
        <p:spPr>
          <a:xfrm>
            <a:off x="2955015" y="1133159"/>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19" name="圆角矩形 15"/>
          <p:cNvSpPr/>
          <p:nvPr/>
        </p:nvSpPr>
        <p:spPr>
          <a:xfrm>
            <a:off x="1126215"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0" name="圆角矩形 15"/>
          <p:cNvSpPr/>
          <p:nvPr/>
        </p:nvSpPr>
        <p:spPr>
          <a:xfrm>
            <a:off x="3599540" y="1144892"/>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1" name="圆角矩形 15"/>
          <p:cNvSpPr/>
          <p:nvPr/>
        </p:nvSpPr>
        <p:spPr>
          <a:xfrm>
            <a:off x="4244065" y="1144892"/>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defRPr/>
            </a:pPr>
            <a:r>
              <a:rPr lang="zh-CN" altLang="en-US" dirty="0">
                <a:solidFill>
                  <a:srgbClr val="282728"/>
                </a:solidFill>
                <a:latin typeface="微软雅黑" panose="020B0503020204020204" pitchFamily="34" charset="-122"/>
                <a:ea typeface="微软雅黑" panose="020B0503020204020204" pitchFamily="34" charset="-122"/>
              </a:rPr>
              <a:t>点击添加文本概述</a:t>
            </a:r>
          </a:p>
        </p:txBody>
      </p:sp>
      <p:sp>
        <p:nvSpPr>
          <p:cNvPr id="24" name="TextBox 15"/>
          <p:cNvSpPr txBox="1"/>
          <p:nvPr/>
        </p:nvSpPr>
        <p:spPr>
          <a:xfrm>
            <a:off x="5424868" y="2234666"/>
            <a:ext cx="5492245" cy="2354491"/>
          </a:xfrm>
          <a:prstGeom prst="rect">
            <a:avLst/>
          </a:prstGeom>
          <a:noFill/>
        </p:spPr>
        <p:txBody>
          <a:bodyPr wrap="square" rtlCol="0">
            <a:spAutoFit/>
          </a:bodyP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rgbClr val="E5B704"/>
                </a:solidFill>
                <a:latin typeface="微软雅黑" panose="020B0503020204020204" pitchFamily="34" charset="-122"/>
                <a:ea typeface="微软雅黑" panose="020B0503020204020204" pitchFamily="34" charset="-122"/>
              </a:rPr>
              <a:t>输入</a:t>
            </a:r>
            <a:r>
              <a:rPr lang="zh-CN" altLang="en-US" sz="1400" dirty="0">
                <a:solidFill>
                  <a:srgbClr val="E5B704"/>
                </a:solidFill>
                <a:latin typeface="微软雅黑" panose="020B0503020204020204" pitchFamily="34" charset="-122"/>
                <a:ea typeface="微软雅黑" panose="020B0503020204020204" pitchFamily="34" charset="-122"/>
              </a:rPr>
              <a:t>这里输入简单的文字概述这里输入简单字概述这里输入这里输入简单的文字概述这里输入简单字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r>
              <a:rPr lang="zh-CN" altLang="en-US" sz="1400" dirty="0">
                <a:solidFill>
                  <a:srgbClr val="E5B70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r>
              <a:rPr lang="zh-CN" altLang="en-US" sz="1400" dirty="0">
                <a:solidFill>
                  <a:srgbClr val="E5B704"/>
                </a:solidFill>
                <a:latin typeface="微软雅黑" panose="020B0503020204020204" pitchFamily="34" charset="-122"/>
                <a:ea typeface="微软雅黑" panose="020B0503020204020204" pitchFamily="34" charset="-122"/>
              </a:rPr>
              <a:t>这里输入这里输入简单的文字概述这里输入简单字</a:t>
            </a:r>
            <a:r>
              <a:rPr lang="zh-CN" altLang="en-US" sz="1400" dirty="0" smtClean="0">
                <a:solidFill>
                  <a:srgbClr val="E5B704"/>
                </a:solidFill>
                <a:latin typeface="微软雅黑" panose="020B0503020204020204" pitchFamily="34" charset="-122"/>
                <a:ea typeface="微软雅黑" panose="020B0503020204020204" pitchFamily="34" charset="-122"/>
              </a:rPr>
              <a:t>概述</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3004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rgbClr val="E5B704"/>
                </a:solidFill>
                <a:latin typeface="微软雅黑" panose="020B0503020204020204" pitchFamily="34" charset="-122"/>
                <a:ea typeface="微软雅黑" panose="020B0503020204020204" pitchFamily="34" charset="-122"/>
              </a:rPr>
              <a:t>第 </a:t>
            </a:r>
            <a:r>
              <a:rPr lang="zh-CN" altLang="en-US" sz="2400" b="1" spc="400" dirty="0" smtClean="0">
                <a:solidFill>
                  <a:srgbClr val="E5B704"/>
                </a:solidFill>
                <a:latin typeface="微软雅黑" panose="020B0503020204020204" pitchFamily="34" charset="-122"/>
                <a:ea typeface="微软雅黑" panose="020B0503020204020204" pitchFamily="34" charset="-122"/>
              </a:rPr>
              <a:t>二 </a:t>
            </a:r>
            <a:r>
              <a:rPr lang="zh-CN" altLang="en-US" sz="2400" b="1" spc="400" dirty="0">
                <a:solidFill>
                  <a:srgbClr val="E5B704"/>
                </a:solidFill>
                <a:latin typeface="微软雅黑" panose="020B0503020204020204" pitchFamily="34" charset="-122"/>
                <a:ea typeface="微软雅黑" panose="020B0503020204020204" pitchFamily="34" charset="-122"/>
              </a:rPr>
              <a:t>章</a:t>
            </a:r>
          </a:p>
        </p:txBody>
      </p:sp>
      <p:sp>
        <p:nvSpPr>
          <p:cNvPr id="43" name="文本框 42"/>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4" name="矩形 43"/>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文本框 44"/>
          <p:cNvSpPr txBox="1"/>
          <p:nvPr/>
        </p:nvSpPr>
        <p:spPr>
          <a:xfrm>
            <a:off x="3846513" y="4235941"/>
            <a:ext cx="4498975" cy="738188"/>
          </a:xfrm>
          <a:prstGeom prst="rect">
            <a:avLst/>
          </a:prstGeom>
          <a:noFill/>
        </p:spPr>
        <p:txBody>
          <a:bodyPr/>
          <a:lstStyle/>
          <a:p>
            <a:pPr algn="r">
              <a:lnSpc>
                <a:spcPct val="150000"/>
              </a:lnSpc>
              <a:defRPr/>
            </a:pPr>
            <a:r>
              <a:rPr lang="zh-CN" altLang="en-US" sz="1400" dirty="0">
                <a:solidFill>
                  <a:schemeClr val="bg1"/>
                </a:solidFill>
                <a:latin typeface="微软雅黑" panose="020B0503020204020204" pitchFamily="34" charset="-122"/>
                <a:ea typeface="微软雅黑" panose="020B0503020204020204" pitchFamily="34" charset="-122"/>
              </a:rPr>
              <a:t>您的内容请写在这里您的内容请写</a:t>
            </a:r>
            <a:r>
              <a:rPr lang="zh-CN" altLang="en-US" sz="1400" dirty="0" smtClean="0">
                <a:solidFill>
                  <a:schemeClr val="bg1"/>
                </a:solidFill>
                <a:latin typeface="微软雅黑" panose="020B0503020204020204" pitchFamily="34" charset="-122"/>
                <a:ea typeface="微软雅黑" panose="020B0503020204020204" pitchFamily="34" charset="-122"/>
              </a:rPr>
              <a:t>在里</a:t>
            </a:r>
            <a:r>
              <a:rPr lang="zh-CN" altLang="en-US" sz="1400" dirty="0">
                <a:solidFill>
                  <a:schemeClr val="bg1"/>
                </a:solidFill>
                <a:latin typeface="微软雅黑" panose="020B0503020204020204" pitchFamily="34" charset="-122"/>
                <a:ea typeface="微软雅黑" panose="020B0503020204020204" pitchFamily="34" charset="-122"/>
              </a:rPr>
              <a:t>您的内容请</a:t>
            </a:r>
            <a:r>
              <a:rPr lang="zh-CN" altLang="en-US" sz="1400" dirty="0" smtClean="0">
                <a:solidFill>
                  <a:schemeClr val="bg1"/>
                </a:solidFill>
                <a:latin typeface="微软雅黑" panose="020B0503020204020204" pitchFamily="34" charset="-122"/>
                <a:ea typeface="微软雅黑" panose="020B0503020204020204" pitchFamily="34" charset="-122"/>
              </a:rPr>
              <a:t>写在这里</a:t>
            </a:r>
            <a:r>
              <a:rPr lang="zh-CN" altLang="en-US" sz="1400" dirty="0">
                <a:solidFill>
                  <a:schemeClr val="bg1"/>
                </a:solidFill>
                <a:latin typeface="微软雅黑" panose="020B0503020204020204" pitchFamily="34" charset="-122"/>
                <a:ea typeface="微软雅黑" panose="020B0503020204020204" pitchFamily="34" charset="-122"/>
              </a:rPr>
              <a:t>您的内容您的内容请写在这里</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6" name="TextBox 4"/>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请</a:t>
            </a:r>
            <a:r>
              <a:rPr lang="zh-CN" altLang="en-US" sz="1800" dirty="0" smtClean="0">
                <a:solidFill>
                  <a:srgbClr val="282728"/>
                </a:solidFill>
                <a:latin typeface="Franklin Gothic Book" panose="020B0503020102020204" pitchFamily="34" charset="0"/>
                <a:ea typeface="微软雅黑" panose="020B0503020204020204" pitchFamily="34" charset="-122"/>
              </a:rPr>
              <a:t>点击此处添加您的标题</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7" name="文本框 46"/>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two</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82859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522094016"/>
  <p:tag name="MH_LIBRARY" val="CONTENTS"/>
  <p:tag name="MH_AUTOCOLOR" val="TRUE"/>
  <p:tag name="ID" val="545835"/>
  <p:tag name="MH_TYPE" val="CONTENTS_SECTION"/>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22021</TotalTime>
  <Words>2447</Words>
  <Application>Microsoft Office PowerPoint</Application>
  <PresentationFormat>宽屏</PresentationFormat>
  <Paragraphs>279</Paragraphs>
  <Slides>27</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FontAwesome</vt:lpstr>
      <vt:lpstr>맑은 고딕</vt:lpstr>
      <vt:lpstr>华文细黑</vt:lpstr>
      <vt:lpstr>华文中宋</vt:lpstr>
      <vt:lpstr>宋体</vt:lpstr>
      <vt:lpstr>微软雅黑</vt:lpstr>
      <vt:lpstr>幼圆</vt:lpstr>
      <vt:lpstr>Arial</vt:lpstr>
      <vt:lpstr>Calibri</vt:lpstr>
      <vt:lpstr>Calibri Light</vt:lpstr>
      <vt:lpstr>Franklin Gothic Book</vt:lpstr>
      <vt:lpstr>Impact</vt:lpstr>
      <vt:lpstr>Mistral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apple</cp:lastModifiedBy>
  <cp:revision>1533</cp:revision>
  <dcterms:created xsi:type="dcterms:W3CDTF">2014-11-18T07:27:48Z</dcterms:created>
  <dcterms:modified xsi:type="dcterms:W3CDTF">2015-06-04T16:14:02Z</dcterms:modified>
</cp:coreProperties>
</file>