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1" r:id="rId5"/>
    <p:sldId id="262" r:id="rId6"/>
    <p:sldId id="279" r:id="rId7"/>
    <p:sldId id="263" r:id="rId8"/>
    <p:sldId id="281" r:id="rId9"/>
    <p:sldId id="282" r:id="rId10"/>
    <p:sldId id="278" r:id="rId11"/>
    <p:sldId id="264" r:id="rId12"/>
    <p:sldId id="265" r:id="rId13"/>
    <p:sldId id="280" r:id="rId14"/>
    <p:sldId id="268" r:id="rId15"/>
    <p:sldId id="269" r:id="rId16"/>
    <p:sldId id="270" r:id="rId17"/>
    <p:sldId id="266" r:id="rId18"/>
    <p:sldId id="267" r:id="rId19"/>
    <p:sldId id="277" r:id="rId20"/>
    <p:sldId id="259" r:id="rId21"/>
  </p:sldIdLst>
  <p:sldSz cx="9144000" cy="5143500" type="screen16x9"/>
  <p:notesSz cx="6858000" cy="9144000"/>
  <p:custDataLst>
    <p:tags r:id="rId23"/>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19" userDrawn="1">
          <p15:clr>
            <a:srgbClr val="A4A3A4"/>
          </p15:clr>
        </p15:guide>
        <p15:guide id="2" pos="5103" userDrawn="1">
          <p15:clr>
            <a:srgbClr val="A4A3A4"/>
          </p15:clr>
        </p15:guide>
        <p15:guide id="3" orient="horz" pos="1620">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4C9"/>
    <a:srgbClr val="1B2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5" d="100"/>
          <a:sy n="155" d="100"/>
        </p:scale>
        <p:origin x="-354" y="-12"/>
      </p:cViewPr>
      <p:guideLst>
        <p:guide orient="horz" pos="2119"/>
        <p:guide orient="horz" pos="1620"/>
        <p:guide pos="5103"/>
        <p:guide pos="6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57117-35F1-4816-89E3-1482677FCF59}" type="datetimeFigureOut">
              <a:rPr lang="zh-CN" altLang="en-US" smtClean="0"/>
              <a:t>2015/12/3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C846-CA02-4734-8ED3-2C6F71D272F6}" type="slidenum">
              <a:rPr lang="zh-CN" altLang="en-US" smtClean="0"/>
              <a:t>‹#›</a:t>
            </a:fld>
            <a:endParaRPr lang="zh-CN" altLang="en-US"/>
          </a:p>
        </p:txBody>
      </p:sp>
    </p:spTree>
    <p:extLst>
      <p:ext uri="{BB962C8B-B14F-4D97-AF65-F5344CB8AC3E}">
        <p14:creationId xmlns:p14="http://schemas.microsoft.com/office/powerpoint/2010/main" val="109666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2015/12/3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stretch>
            <a:fillRect/>
          </a:stretch>
        </p:blipFill>
        <p:spPr>
          <a:xfrm>
            <a:off x="-397" y="-985"/>
            <a:ext cx="9144793" cy="51454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327" y="1906396"/>
            <a:ext cx="9158284" cy="1330708"/>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328" y="1815666"/>
            <a:ext cx="9186984" cy="1512168"/>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六边形 11"/>
          <p:cNvSpPr/>
          <p:nvPr/>
        </p:nvSpPr>
        <p:spPr>
          <a:xfrm>
            <a:off x="1061610" y="1690372"/>
            <a:ext cx="501176" cy="432048"/>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3" name="六边形 12"/>
          <p:cNvSpPr/>
          <p:nvPr/>
        </p:nvSpPr>
        <p:spPr>
          <a:xfrm>
            <a:off x="1013201" y="3836093"/>
            <a:ext cx="751764" cy="648072"/>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4" name="六边形 13"/>
          <p:cNvSpPr/>
          <p:nvPr/>
        </p:nvSpPr>
        <p:spPr>
          <a:xfrm>
            <a:off x="5166066" y="3662139"/>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5" name="六边形 14"/>
          <p:cNvSpPr/>
          <p:nvPr/>
        </p:nvSpPr>
        <p:spPr>
          <a:xfrm>
            <a:off x="6921261" y="1610294"/>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6" name="六边形 15"/>
          <p:cNvSpPr/>
          <p:nvPr/>
        </p:nvSpPr>
        <p:spPr>
          <a:xfrm>
            <a:off x="2827684" y="3160671"/>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7" name="六边形 16"/>
          <p:cNvSpPr/>
          <p:nvPr/>
        </p:nvSpPr>
        <p:spPr>
          <a:xfrm>
            <a:off x="8028384" y="140643"/>
            <a:ext cx="1004486" cy="865935"/>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8" name="六边形 17"/>
          <p:cNvSpPr/>
          <p:nvPr/>
        </p:nvSpPr>
        <p:spPr>
          <a:xfrm>
            <a:off x="8028384" y="4228102"/>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9" name="六边形 18"/>
          <p:cNvSpPr/>
          <p:nvPr/>
        </p:nvSpPr>
        <p:spPr>
          <a:xfrm>
            <a:off x="4582042" y="1098169"/>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0" name="TextBox 19"/>
          <p:cNvSpPr txBox="1"/>
          <p:nvPr/>
        </p:nvSpPr>
        <p:spPr>
          <a:xfrm>
            <a:off x="2014889" y="2029293"/>
            <a:ext cx="5114221" cy="1084912"/>
          </a:xfrm>
          <a:prstGeom prst="rect">
            <a:avLst/>
          </a:prstGeom>
          <a:noFill/>
        </p:spPr>
        <p:txBody>
          <a:bodyPr wrap="none" lIns="68580" tIns="34290" rIns="68580" bIns="34290" rtlCol="0">
            <a:spAutoFit/>
          </a:bodyPr>
          <a:lstStyle/>
          <a:p>
            <a:pPr algn="ctr"/>
            <a:r>
              <a:rPr lang="en-US" altLang="zh-CN" sz="3300" b="1" dirty="0" smtClean="0">
                <a:blipFill>
                  <a:blip r:embed="rId2"/>
                  <a:stretch>
                    <a:fillRect/>
                  </a:stretch>
                </a:blipFill>
                <a:latin typeface="微软雅黑" pitchFamily="34" charset="-122"/>
                <a:ea typeface="微软雅黑" pitchFamily="34" charset="-122"/>
              </a:rPr>
              <a:t>2016  </a:t>
            </a:r>
            <a:endParaRPr lang="en-US" altLang="zh-CN" sz="3300" b="1" dirty="0">
              <a:blipFill>
                <a:blip r:embed="rId2"/>
                <a:stretch>
                  <a:fillRect/>
                </a:stretch>
              </a:blipFill>
              <a:latin typeface="微软雅黑" pitchFamily="34" charset="-122"/>
              <a:ea typeface="微软雅黑" pitchFamily="34" charset="-122"/>
            </a:endParaRPr>
          </a:p>
          <a:p>
            <a:pPr algn="ctr"/>
            <a:r>
              <a:rPr lang="en-US" altLang="zh-CN" sz="3300" b="1" dirty="0">
                <a:blipFill>
                  <a:blip r:embed="rId2"/>
                  <a:stretch>
                    <a:fillRect/>
                  </a:stretch>
                </a:blipFill>
                <a:latin typeface="微软雅黑" pitchFamily="34" charset="-122"/>
                <a:ea typeface="微软雅黑" pitchFamily="34" charset="-122"/>
              </a:rPr>
              <a:t>IOS</a:t>
            </a:r>
            <a:r>
              <a:rPr lang="zh-CN" altLang="en-US" sz="3300" b="1" dirty="0">
                <a:blipFill>
                  <a:blip r:embed="rId2"/>
                  <a:stretch>
                    <a:fillRect/>
                  </a:stretch>
                </a:blipFill>
                <a:latin typeface="微软雅黑" pitchFamily="34" charset="-122"/>
                <a:ea typeface="微软雅黑" pitchFamily="34" charset="-122"/>
              </a:rPr>
              <a:t>系列商务报告通用模</a:t>
            </a:r>
            <a:r>
              <a:rPr lang="zh-CN" altLang="en-US" sz="3300" b="1" dirty="0" smtClean="0">
                <a:blipFill>
                  <a:blip r:embed="rId2"/>
                  <a:stretch>
                    <a:fillRect/>
                  </a:stretch>
                </a:blipFill>
                <a:latin typeface="微软雅黑" pitchFamily="34" charset="-122"/>
                <a:ea typeface="微软雅黑" pitchFamily="34" charset="-122"/>
              </a:rPr>
              <a:t>版</a:t>
            </a:r>
            <a:endParaRPr lang="zh-CN" altLang="en-US" sz="3300" b="1" dirty="0">
              <a:blipFill>
                <a:blip r:embed="rId2"/>
                <a:stretch>
                  <a:fillRect/>
                </a:stretch>
              </a:blipFill>
              <a:latin typeface="微软雅黑" pitchFamily="34" charset="-122"/>
              <a:ea typeface="微软雅黑" pitchFamily="34" charset="-122"/>
            </a:endParaRPr>
          </a:p>
        </p:txBody>
      </p:sp>
      <p:sp>
        <p:nvSpPr>
          <p:cNvPr id="21" name="六边形 20"/>
          <p:cNvSpPr/>
          <p:nvPr/>
        </p:nvSpPr>
        <p:spPr>
          <a:xfrm>
            <a:off x="8833936" y="1976420"/>
            <a:ext cx="338720" cy="292000"/>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Tree>
    <p:extLst>
      <p:ext uri="{BB962C8B-B14F-4D97-AF65-F5344CB8AC3E}">
        <p14:creationId xmlns:p14="http://schemas.microsoft.com/office/powerpoint/2010/main" val="213620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959"/>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627"/>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224"/>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289"/>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664"/>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134"/>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216"/>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949"/>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145"/>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672"/>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980029"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上半年工作总结</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sp>
        <p:nvSpPr>
          <p:cNvPr id="48" name="文本框 47"/>
          <p:cNvSpPr txBox="1"/>
          <p:nvPr/>
        </p:nvSpPr>
        <p:spPr>
          <a:xfrm>
            <a:off x="3152441" y="2714996"/>
            <a:ext cx="2642069" cy="769441"/>
          </a:xfrm>
          <a:prstGeom prst="rect">
            <a:avLst/>
          </a:prstGeom>
          <a:noFill/>
        </p:spPr>
        <p:txBody>
          <a:bodyPr wrap="none" rtlCol="0">
            <a:spAutoFit/>
          </a:bodyPr>
          <a:lstStyle/>
          <a:p>
            <a:r>
              <a:rPr lang="en-US" altLang="zh-CN" sz="4400" dirty="0">
                <a:solidFill>
                  <a:schemeClr val="bg1"/>
                </a:solidFill>
                <a:latin typeface="+mj-lt"/>
                <a:ea typeface="FZLanTingHeiS-EL-GB"/>
              </a:rPr>
              <a:t>TEXT HERE</a:t>
            </a:r>
            <a:endParaRPr lang="zh-CN" altLang="en-US" sz="4400" dirty="0">
              <a:solidFill>
                <a:schemeClr val="bg1"/>
              </a:solidFill>
              <a:latin typeface="+mj-lt"/>
              <a:ea typeface="FZLanTingHeiS-EL-GB"/>
            </a:endParaRPr>
          </a:p>
        </p:txBody>
      </p:sp>
      <p:sp>
        <p:nvSpPr>
          <p:cNvPr id="49" name="文本框 48"/>
          <p:cNvSpPr txBox="1"/>
          <p:nvPr/>
        </p:nvSpPr>
        <p:spPr>
          <a:xfrm>
            <a:off x="3983741" y="3267033"/>
            <a:ext cx="1526380" cy="461665"/>
          </a:xfrm>
          <a:prstGeom prst="rect">
            <a:avLst/>
          </a:prstGeom>
          <a:noFill/>
        </p:spPr>
        <p:txBody>
          <a:bodyPr wrap="none" rtlCol="0">
            <a:spAutoFit/>
          </a:bodyPr>
          <a:lstStyle/>
          <a:p>
            <a:r>
              <a:rPr lang="en-US" altLang="zh-CN" sz="2400" dirty="0">
                <a:solidFill>
                  <a:schemeClr val="bg1"/>
                </a:solidFill>
                <a:latin typeface="+mj-lt"/>
                <a:ea typeface="FZLanTingHeiS-EL-GB"/>
              </a:rPr>
              <a:t>TEXT HERE</a:t>
            </a:r>
            <a:endParaRPr lang="zh-CN" altLang="en-US" sz="2400" dirty="0">
              <a:solidFill>
                <a:schemeClr val="bg1"/>
              </a:solidFill>
              <a:latin typeface="+mj-lt"/>
              <a:ea typeface="FZLanTingHeiS-EL-GB"/>
            </a:endParaRPr>
          </a:p>
        </p:txBody>
      </p:sp>
      <p:sp>
        <p:nvSpPr>
          <p:cNvPr id="50" name="文本框 49"/>
          <p:cNvSpPr txBox="1"/>
          <p:nvPr/>
        </p:nvSpPr>
        <p:spPr>
          <a:xfrm>
            <a:off x="4335106" y="3579402"/>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51" name="文本框 50"/>
          <p:cNvSpPr txBox="1"/>
          <p:nvPr/>
        </p:nvSpPr>
        <p:spPr>
          <a:xfrm rot="5400000">
            <a:off x="5134941" y="3569509"/>
            <a:ext cx="800219" cy="261610"/>
          </a:xfrm>
          <a:prstGeom prst="rect">
            <a:avLst/>
          </a:prstGeom>
          <a:noFill/>
        </p:spPr>
        <p:txBody>
          <a:bodyPr wrap="none" rtlCol="0">
            <a:spAutoFit/>
          </a:bodyPr>
          <a:lstStyle/>
          <a:p>
            <a:r>
              <a:rPr lang="en-US" altLang="zh-CN" sz="1100" dirty="0">
                <a:solidFill>
                  <a:schemeClr val="bg1"/>
                </a:solidFill>
                <a:latin typeface="+mj-lt"/>
                <a:ea typeface="FZLanTingHeiS-EL-GB"/>
              </a:rPr>
              <a:t>TEXT HERE</a:t>
            </a:r>
            <a:endParaRPr lang="zh-CN" altLang="en-US" sz="1100" dirty="0">
              <a:solidFill>
                <a:schemeClr val="bg1"/>
              </a:solidFill>
              <a:latin typeface="+mj-lt"/>
              <a:ea typeface="FZLanTingHeiS-EL-GB"/>
            </a:endParaRPr>
          </a:p>
        </p:txBody>
      </p:sp>
      <p:sp>
        <p:nvSpPr>
          <p:cNvPr id="52" name="文本框 51"/>
          <p:cNvSpPr txBox="1"/>
          <p:nvPr/>
        </p:nvSpPr>
        <p:spPr>
          <a:xfrm rot="5400000">
            <a:off x="5363457" y="3678234"/>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58" name="文本框 57"/>
          <p:cNvSpPr txBox="1"/>
          <p:nvPr/>
        </p:nvSpPr>
        <p:spPr>
          <a:xfrm>
            <a:off x="5932205" y="3126448"/>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59" name="文本框 58"/>
          <p:cNvSpPr txBox="1"/>
          <p:nvPr/>
        </p:nvSpPr>
        <p:spPr>
          <a:xfrm>
            <a:off x="6203013" y="2829013"/>
            <a:ext cx="1188146" cy="369332"/>
          </a:xfrm>
          <a:prstGeom prst="rect">
            <a:avLst/>
          </a:prstGeom>
          <a:noFill/>
        </p:spPr>
        <p:txBody>
          <a:bodyPr wrap="none" rtlCol="0">
            <a:spAutoFit/>
          </a:bodyPr>
          <a:lstStyle/>
          <a:p>
            <a:r>
              <a:rPr lang="en-US" altLang="zh-CN" sz="1800" dirty="0">
                <a:solidFill>
                  <a:schemeClr val="bg1"/>
                </a:solidFill>
                <a:latin typeface="+mj-lt"/>
                <a:ea typeface="FZLanTingHeiS-EL-GB"/>
              </a:rPr>
              <a:t>TEXT HERE</a:t>
            </a:r>
            <a:endParaRPr lang="zh-CN" altLang="en-US" sz="1800" dirty="0">
              <a:solidFill>
                <a:schemeClr val="bg1"/>
              </a:solidFill>
              <a:latin typeface="+mj-lt"/>
              <a:ea typeface="FZLanTingHeiS-EL-GB"/>
            </a:endParaRPr>
          </a:p>
        </p:txBody>
      </p:sp>
      <p:sp>
        <p:nvSpPr>
          <p:cNvPr id="60" name="文本框 59"/>
          <p:cNvSpPr txBox="1"/>
          <p:nvPr/>
        </p:nvSpPr>
        <p:spPr>
          <a:xfrm rot="5400000">
            <a:off x="5813522" y="2696868"/>
            <a:ext cx="542136" cy="307777"/>
          </a:xfrm>
          <a:prstGeom prst="rect">
            <a:avLst/>
          </a:prstGeom>
          <a:noFill/>
        </p:spPr>
        <p:txBody>
          <a:bodyPr wrap="none" rtlCol="0">
            <a:spAutoFit/>
          </a:bodyPr>
          <a:lstStyle/>
          <a:p>
            <a:r>
              <a:rPr lang="en-US" altLang="zh-CN" dirty="0">
                <a:solidFill>
                  <a:schemeClr val="bg1"/>
                </a:solidFill>
                <a:latin typeface="+mj-lt"/>
                <a:ea typeface="FZLanTingHeiS-EL-GB"/>
              </a:rPr>
              <a:t>TEXT</a:t>
            </a:r>
            <a:endParaRPr lang="zh-CN" altLang="en-US" dirty="0">
              <a:solidFill>
                <a:schemeClr val="bg1"/>
              </a:solidFill>
              <a:latin typeface="+mj-lt"/>
              <a:ea typeface="FZLanTingHeiS-EL-GB"/>
            </a:endParaRPr>
          </a:p>
        </p:txBody>
      </p:sp>
      <p:sp>
        <p:nvSpPr>
          <p:cNvPr id="61" name="文本框 60"/>
          <p:cNvSpPr txBox="1"/>
          <p:nvPr/>
        </p:nvSpPr>
        <p:spPr>
          <a:xfrm>
            <a:off x="2970335" y="2391302"/>
            <a:ext cx="1745991" cy="523220"/>
          </a:xfrm>
          <a:prstGeom prst="rect">
            <a:avLst/>
          </a:prstGeom>
          <a:noFill/>
        </p:spPr>
        <p:txBody>
          <a:bodyPr wrap="none" rtlCol="0">
            <a:spAutoFit/>
          </a:bodyPr>
          <a:lstStyle/>
          <a:p>
            <a:r>
              <a:rPr lang="en-US" altLang="zh-CN" sz="2800" dirty="0">
                <a:solidFill>
                  <a:schemeClr val="bg1"/>
                </a:solidFill>
                <a:latin typeface="+mj-lt"/>
                <a:ea typeface="FZLanTingHeiS-EL-GB"/>
              </a:rPr>
              <a:t>TEXT HERE</a:t>
            </a:r>
            <a:endParaRPr lang="zh-CN" altLang="en-US" sz="2800" dirty="0">
              <a:solidFill>
                <a:schemeClr val="bg1"/>
              </a:solidFill>
              <a:latin typeface="+mj-lt"/>
              <a:ea typeface="FZLanTingHeiS-EL-GB"/>
            </a:endParaRPr>
          </a:p>
        </p:txBody>
      </p:sp>
      <p:sp>
        <p:nvSpPr>
          <p:cNvPr id="62" name="文本框 61"/>
          <p:cNvSpPr txBox="1"/>
          <p:nvPr/>
        </p:nvSpPr>
        <p:spPr>
          <a:xfrm>
            <a:off x="4344791" y="3829148"/>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63" name="文本框 62"/>
          <p:cNvSpPr txBox="1"/>
          <p:nvPr/>
        </p:nvSpPr>
        <p:spPr>
          <a:xfrm>
            <a:off x="3152441" y="1853625"/>
            <a:ext cx="1526380" cy="461665"/>
          </a:xfrm>
          <a:prstGeom prst="rect">
            <a:avLst/>
          </a:prstGeom>
          <a:noFill/>
        </p:spPr>
        <p:txBody>
          <a:bodyPr wrap="none" rtlCol="0">
            <a:spAutoFit/>
          </a:bodyPr>
          <a:lstStyle/>
          <a:p>
            <a:r>
              <a:rPr lang="en-US" altLang="zh-CN" sz="2400" dirty="0">
                <a:solidFill>
                  <a:schemeClr val="bg1"/>
                </a:solidFill>
                <a:latin typeface="+mj-lt"/>
                <a:ea typeface="FZLanTingHeiS-EL-GB"/>
              </a:rPr>
              <a:t>TEXT HERE</a:t>
            </a:r>
            <a:endParaRPr lang="zh-CN" altLang="en-US" sz="2400" dirty="0">
              <a:solidFill>
                <a:schemeClr val="bg1"/>
              </a:solidFill>
              <a:latin typeface="+mj-lt"/>
              <a:ea typeface="FZLanTingHeiS-EL-GB"/>
            </a:endParaRPr>
          </a:p>
        </p:txBody>
      </p:sp>
      <p:sp>
        <p:nvSpPr>
          <p:cNvPr id="64" name="文本框 63"/>
          <p:cNvSpPr txBox="1"/>
          <p:nvPr/>
        </p:nvSpPr>
        <p:spPr>
          <a:xfrm>
            <a:off x="4912866" y="2553286"/>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65" name="文本框 64"/>
          <p:cNvSpPr txBox="1"/>
          <p:nvPr/>
        </p:nvSpPr>
        <p:spPr>
          <a:xfrm rot="5400000">
            <a:off x="4449396" y="2234129"/>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66" name="文本框 65"/>
          <p:cNvSpPr txBox="1"/>
          <p:nvPr/>
        </p:nvSpPr>
        <p:spPr>
          <a:xfrm>
            <a:off x="6211116" y="2569253"/>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67" name="文本框 66"/>
          <p:cNvSpPr txBox="1"/>
          <p:nvPr/>
        </p:nvSpPr>
        <p:spPr>
          <a:xfrm>
            <a:off x="3562945" y="3373248"/>
            <a:ext cx="465192" cy="261610"/>
          </a:xfrm>
          <a:prstGeom prst="rect">
            <a:avLst/>
          </a:prstGeom>
          <a:noFill/>
        </p:spPr>
        <p:txBody>
          <a:bodyPr wrap="none" rtlCol="0">
            <a:spAutoFit/>
          </a:bodyPr>
          <a:lstStyle/>
          <a:p>
            <a:r>
              <a:rPr lang="en-US" altLang="zh-CN" sz="1100" dirty="0">
                <a:solidFill>
                  <a:schemeClr val="bg1"/>
                </a:solidFill>
                <a:latin typeface="+mj-lt"/>
                <a:ea typeface="FZLanTingHeiS-EL-GB"/>
              </a:rPr>
              <a:t>TEXT</a:t>
            </a:r>
            <a:endParaRPr lang="zh-CN" altLang="en-US" sz="1100" dirty="0">
              <a:solidFill>
                <a:schemeClr val="bg1"/>
              </a:solidFill>
              <a:latin typeface="+mj-lt"/>
              <a:ea typeface="FZLanTingHeiS-EL-GB"/>
            </a:endParaRPr>
          </a:p>
        </p:txBody>
      </p:sp>
      <p:sp>
        <p:nvSpPr>
          <p:cNvPr id="68" name="文本框 67"/>
          <p:cNvSpPr txBox="1"/>
          <p:nvPr/>
        </p:nvSpPr>
        <p:spPr>
          <a:xfrm>
            <a:off x="3617481" y="2132467"/>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69" name="文本框 68"/>
          <p:cNvSpPr txBox="1"/>
          <p:nvPr/>
        </p:nvSpPr>
        <p:spPr>
          <a:xfrm>
            <a:off x="2587355" y="3605206"/>
            <a:ext cx="1745991" cy="523220"/>
          </a:xfrm>
          <a:prstGeom prst="rect">
            <a:avLst/>
          </a:prstGeom>
          <a:noFill/>
        </p:spPr>
        <p:txBody>
          <a:bodyPr wrap="none" rtlCol="0">
            <a:spAutoFit/>
          </a:bodyPr>
          <a:lstStyle/>
          <a:p>
            <a:r>
              <a:rPr lang="en-US" altLang="zh-CN" sz="2800" dirty="0">
                <a:solidFill>
                  <a:schemeClr val="bg1"/>
                </a:solidFill>
                <a:latin typeface="+mj-lt"/>
                <a:ea typeface="FZLanTingHeiS-EL-GB"/>
              </a:rPr>
              <a:t>TEXT HERE</a:t>
            </a:r>
            <a:endParaRPr lang="zh-CN" altLang="en-US" sz="2800" dirty="0">
              <a:solidFill>
                <a:schemeClr val="bg1"/>
              </a:solidFill>
              <a:latin typeface="+mj-lt"/>
              <a:ea typeface="FZLanTingHeiS-EL-GB"/>
            </a:endParaRPr>
          </a:p>
        </p:txBody>
      </p:sp>
      <p:sp>
        <p:nvSpPr>
          <p:cNvPr id="70" name="文本框 69"/>
          <p:cNvSpPr txBox="1"/>
          <p:nvPr/>
        </p:nvSpPr>
        <p:spPr>
          <a:xfrm>
            <a:off x="2399367" y="3330620"/>
            <a:ext cx="1188146" cy="369332"/>
          </a:xfrm>
          <a:prstGeom prst="rect">
            <a:avLst/>
          </a:prstGeom>
          <a:noFill/>
        </p:spPr>
        <p:txBody>
          <a:bodyPr wrap="none" rtlCol="0">
            <a:spAutoFit/>
          </a:bodyPr>
          <a:lstStyle/>
          <a:p>
            <a:r>
              <a:rPr lang="en-US" altLang="zh-CN" sz="1800" dirty="0">
                <a:solidFill>
                  <a:schemeClr val="bg1"/>
                </a:solidFill>
                <a:latin typeface="+mj-lt"/>
                <a:ea typeface="FZLanTingHeiS-EL-GB"/>
              </a:rPr>
              <a:t>TEXT HERE</a:t>
            </a:r>
            <a:endParaRPr lang="zh-CN" altLang="en-US" sz="1800" dirty="0">
              <a:solidFill>
                <a:schemeClr val="bg1"/>
              </a:solidFill>
              <a:latin typeface="+mj-lt"/>
              <a:ea typeface="FZLanTingHeiS-EL-GB"/>
            </a:endParaRPr>
          </a:p>
        </p:txBody>
      </p:sp>
      <p:sp>
        <p:nvSpPr>
          <p:cNvPr id="71" name="文本框 70"/>
          <p:cNvSpPr txBox="1"/>
          <p:nvPr/>
        </p:nvSpPr>
        <p:spPr>
          <a:xfrm>
            <a:off x="1752842" y="3017320"/>
            <a:ext cx="1300356" cy="400110"/>
          </a:xfrm>
          <a:prstGeom prst="rect">
            <a:avLst/>
          </a:prstGeom>
          <a:noFill/>
        </p:spPr>
        <p:txBody>
          <a:bodyPr wrap="none" rtlCol="0">
            <a:spAutoFit/>
          </a:bodyPr>
          <a:lstStyle/>
          <a:p>
            <a:r>
              <a:rPr lang="en-US" altLang="zh-CN" sz="2000" dirty="0">
                <a:solidFill>
                  <a:schemeClr val="bg1"/>
                </a:solidFill>
                <a:latin typeface="+mj-lt"/>
                <a:ea typeface="FZLanTingHeiS-EL-GB"/>
              </a:rPr>
              <a:t>TEXT HERE</a:t>
            </a:r>
            <a:endParaRPr lang="zh-CN" altLang="en-US" sz="2000" dirty="0">
              <a:solidFill>
                <a:schemeClr val="bg1"/>
              </a:solidFill>
              <a:latin typeface="+mj-lt"/>
              <a:ea typeface="FZLanTingHeiS-EL-GB"/>
            </a:endParaRPr>
          </a:p>
        </p:txBody>
      </p:sp>
      <p:sp>
        <p:nvSpPr>
          <p:cNvPr id="72" name="文本框 71"/>
          <p:cNvSpPr txBox="1"/>
          <p:nvPr/>
        </p:nvSpPr>
        <p:spPr>
          <a:xfrm>
            <a:off x="5884217" y="3446384"/>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73" name="文本框 72"/>
          <p:cNvSpPr txBox="1"/>
          <p:nvPr/>
        </p:nvSpPr>
        <p:spPr>
          <a:xfrm>
            <a:off x="5882999" y="3724146"/>
            <a:ext cx="542136" cy="307777"/>
          </a:xfrm>
          <a:prstGeom prst="rect">
            <a:avLst/>
          </a:prstGeom>
          <a:noFill/>
        </p:spPr>
        <p:txBody>
          <a:bodyPr wrap="none" rtlCol="0">
            <a:spAutoFit/>
          </a:bodyPr>
          <a:lstStyle/>
          <a:p>
            <a:r>
              <a:rPr lang="en-US" altLang="zh-CN" dirty="0">
                <a:solidFill>
                  <a:schemeClr val="bg1"/>
                </a:solidFill>
                <a:latin typeface="+mj-lt"/>
                <a:ea typeface="FZLanTingHeiS-EL-GB"/>
              </a:rPr>
              <a:t>TEXT</a:t>
            </a:r>
            <a:endParaRPr lang="zh-CN" altLang="en-US" dirty="0">
              <a:solidFill>
                <a:schemeClr val="bg1"/>
              </a:solidFill>
              <a:latin typeface="+mj-lt"/>
              <a:ea typeface="FZLanTingHeiS-EL-GB"/>
            </a:endParaRPr>
          </a:p>
        </p:txBody>
      </p:sp>
      <p:sp>
        <p:nvSpPr>
          <p:cNvPr id="74" name="文本框 73"/>
          <p:cNvSpPr txBox="1"/>
          <p:nvPr/>
        </p:nvSpPr>
        <p:spPr>
          <a:xfrm>
            <a:off x="2171946" y="2727600"/>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75" name="文本框 74"/>
          <p:cNvSpPr txBox="1"/>
          <p:nvPr/>
        </p:nvSpPr>
        <p:spPr>
          <a:xfrm>
            <a:off x="4942287" y="1965247"/>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76" name="文本框 75"/>
          <p:cNvSpPr txBox="1"/>
          <p:nvPr/>
        </p:nvSpPr>
        <p:spPr>
          <a:xfrm>
            <a:off x="4148558" y="4034998"/>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77" name="文本框 76"/>
          <p:cNvSpPr txBox="1"/>
          <p:nvPr/>
        </p:nvSpPr>
        <p:spPr>
          <a:xfrm rot="5400000">
            <a:off x="4892693" y="4082438"/>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78" name="文本框 77"/>
          <p:cNvSpPr txBox="1"/>
          <p:nvPr/>
        </p:nvSpPr>
        <p:spPr>
          <a:xfrm>
            <a:off x="2789147" y="2148753"/>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79" name="文本框 78"/>
          <p:cNvSpPr txBox="1"/>
          <p:nvPr/>
        </p:nvSpPr>
        <p:spPr>
          <a:xfrm>
            <a:off x="4996293" y="2259111"/>
            <a:ext cx="1526380" cy="461665"/>
          </a:xfrm>
          <a:prstGeom prst="rect">
            <a:avLst/>
          </a:prstGeom>
          <a:noFill/>
        </p:spPr>
        <p:txBody>
          <a:bodyPr wrap="none" rtlCol="0">
            <a:spAutoFit/>
          </a:bodyPr>
          <a:lstStyle/>
          <a:p>
            <a:r>
              <a:rPr lang="en-US" altLang="zh-CN" sz="2400" dirty="0">
                <a:solidFill>
                  <a:schemeClr val="bg1"/>
                </a:solidFill>
                <a:latin typeface="+mj-lt"/>
                <a:ea typeface="FZLanTingHeiS-EL-GB"/>
              </a:rPr>
              <a:t>TEXT HERE</a:t>
            </a:r>
            <a:endParaRPr lang="zh-CN" altLang="en-US" sz="2400" dirty="0">
              <a:solidFill>
                <a:schemeClr val="bg1"/>
              </a:solidFill>
              <a:latin typeface="+mj-lt"/>
              <a:ea typeface="FZLanTingHeiS-EL-GB"/>
            </a:endParaRPr>
          </a:p>
        </p:txBody>
      </p:sp>
      <p:sp>
        <p:nvSpPr>
          <p:cNvPr id="80" name="文本框 79"/>
          <p:cNvSpPr txBox="1"/>
          <p:nvPr/>
        </p:nvSpPr>
        <p:spPr>
          <a:xfrm>
            <a:off x="4344791" y="1638381"/>
            <a:ext cx="856325" cy="276999"/>
          </a:xfrm>
          <a:prstGeom prst="rect">
            <a:avLst/>
          </a:prstGeom>
          <a:noFill/>
        </p:spPr>
        <p:txBody>
          <a:bodyPr wrap="none" rtlCol="0">
            <a:spAutoFit/>
          </a:bodyPr>
          <a:lstStyle/>
          <a:p>
            <a:r>
              <a:rPr lang="en-US" altLang="zh-CN" sz="1200" dirty="0">
                <a:solidFill>
                  <a:schemeClr val="bg1"/>
                </a:solidFill>
                <a:latin typeface="+mj-lt"/>
                <a:ea typeface="FZLanTingHeiS-EL-GB"/>
              </a:rPr>
              <a:t>TEXT HERE</a:t>
            </a:r>
            <a:endParaRPr lang="zh-CN" altLang="en-US" sz="1200" dirty="0">
              <a:solidFill>
                <a:schemeClr val="bg1"/>
              </a:solidFill>
              <a:latin typeface="+mj-lt"/>
              <a:ea typeface="FZLanTingHeiS-EL-GB"/>
            </a:endParaRPr>
          </a:p>
        </p:txBody>
      </p:sp>
      <p:sp>
        <p:nvSpPr>
          <p:cNvPr id="81" name="文本框 80"/>
          <p:cNvSpPr txBox="1"/>
          <p:nvPr/>
        </p:nvSpPr>
        <p:spPr>
          <a:xfrm>
            <a:off x="4542978" y="1419622"/>
            <a:ext cx="542136" cy="307777"/>
          </a:xfrm>
          <a:prstGeom prst="rect">
            <a:avLst/>
          </a:prstGeom>
          <a:noFill/>
        </p:spPr>
        <p:txBody>
          <a:bodyPr wrap="none" rtlCol="0">
            <a:spAutoFit/>
          </a:bodyPr>
          <a:lstStyle/>
          <a:p>
            <a:r>
              <a:rPr lang="en-US" altLang="zh-CN" dirty="0">
                <a:solidFill>
                  <a:schemeClr val="bg1"/>
                </a:solidFill>
                <a:latin typeface="+mj-lt"/>
                <a:ea typeface="FZLanTingHeiS-EL-GB"/>
              </a:rPr>
              <a:t>TEXT</a:t>
            </a:r>
            <a:endParaRPr lang="zh-CN" altLang="en-US" dirty="0">
              <a:solidFill>
                <a:schemeClr val="bg1"/>
              </a:solidFill>
              <a:latin typeface="+mj-lt"/>
              <a:ea typeface="FZLanTingHeiS-EL-GB"/>
            </a:endParaRPr>
          </a:p>
        </p:txBody>
      </p:sp>
      <p:sp>
        <p:nvSpPr>
          <p:cNvPr id="82" name="文本框 81"/>
          <p:cNvSpPr txBox="1"/>
          <p:nvPr/>
        </p:nvSpPr>
        <p:spPr>
          <a:xfrm>
            <a:off x="4690540" y="4303946"/>
            <a:ext cx="542136" cy="307777"/>
          </a:xfrm>
          <a:prstGeom prst="rect">
            <a:avLst/>
          </a:prstGeom>
          <a:noFill/>
        </p:spPr>
        <p:txBody>
          <a:bodyPr wrap="none" rtlCol="0">
            <a:spAutoFit/>
          </a:bodyPr>
          <a:lstStyle/>
          <a:p>
            <a:r>
              <a:rPr lang="en-US" altLang="zh-CN" dirty="0">
                <a:solidFill>
                  <a:schemeClr val="bg1"/>
                </a:solidFill>
                <a:latin typeface="+mj-lt"/>
                <a:ea typeface="FZLanTingHeiS-EL-GB"/>
              </a:rPr>
              <a:t>TEXT</a:t>
            </a:r>
            <a:endParaRPr lang="zh-CN" altLang="en-US" dirty="0">
              <a:solidFill>
                <a:schemeClr val="bg1"/>
              </a:solidFill>
              <a:latin typeface="+mj-lt"/>
              <a:ea typeface="FZLanTingHeiS-EL-GB"/>
            </a:endParaRPr>
          </a:p>
        </p:txBody>
      </p:sp>
    </p:spTree>
    <p:extLst>
      <p:ext uri="{BB962C8B-B14F-4D97-AF65-F5344CB8AC3E}">
        <p14:creationId xmlns:p14="http://schemas.microsoft.com/office/powerpoint/2010/main" val="207757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429"/>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anim calcmode="lin" valueType="num">
                                      <p:cBhvr>
                                        <p:cTn id="10" dur="500" fill="hold"/>
                                        <p:tgtEl>
                                          <p:spTgt spid="48"/>
                                        </p:tgtEl>
                                        <p:attrNameLst>
                                          <p:attrName>ppt_x</p:attrName>
                                        </p:attrNameLst>
                                      </p:cBhvr>
                                      <p:tavLst>
                                        <p:tav tm="0">
                                          <p:val>
                                            <p:fltVal val="0.5"/>
                                          </p:val>
                                        </p:tav>
                                        <p:tav tm="100000">
                                          <p:val>
                                            <p:strVal val="#ppt_x"/>
                                          </p:val>
                                        </p:tav>
                                      </p:tavLst>
                                    </p:anim>
                                    <p:anim calcmode="lin" valueType="num">
                                      <p:cBhvr>
                                        <p:cTn id="11" dur="500" fill="hold"/>
                                        <p:tgtEl>
                                          <p:spTgt spid="48"/>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419"/>
                                  </p:stCondLst>
                                  <p:childTnLst>
                                    <p:set>
                                      <p:cBhvr>
                                        <p:cTn id="13" dur="1" fill="hold">
                                          <p:stCondLst>
                                            <p:cond delay="0"/>
                                          </p:stCondLst>
                                        </p:cTn>
                                        <p:tgtEl>
                                          <p:spTgt spid="49"/>
                                        </p:tgtEl>
                                        <p:attrNameLst>
                                          <p:attrName>style.visibility</p:attrName>
                                        </p:attrNameLst>
                                      </p:cBhvr>
                                      <p:to>
                                        <p:strVal val="visible"/>
                                      </p:to>
                                    </p:set>
                                    <p:anim calcmode="lin" valueType="num">
                                      <p:cBhvr>
                                        <p:cTn id="14" dur="500" fill="hold"/>
                                        <p:tgtEl>
                                          <p:spTgt spid="49"/>
                                        </p:tgtEl>
                                        <p:attrNameLst>
                                          <p:attrName>ppt_w</p:attrName>
                                        </p:attrNameLst>
                                      </p:cBhvr>
                                      <p:tavLst>
                                        <p:tav tm="0">
                                          <p:val>
                                            <p:fltVal val="0"/>
                                          </p:val>
                                        </p:tav>
                                        <p:tav tm="100000">
                                          <p:val>
                                            <p:strVal val="#ppt_w"/>
                                          </p:val>
                                        </p:tav>
                                      </p:tavLst>
                                    </p:anim>
                                    <p:anim calcmode="lin" valueType="num">
                                      <p:cBhvr>
                                        <p:cTn id="15" dur="500" fill="hold"/>
                                        <p:tgtEl>
                                          <p:spTgt spid="49"/>
                                        </p:tgtEl>
                                        <p:attrNameLst>
                                          <p:attrName>ppt_h</p:attrName>
                                        </p:attrNameLst>
                                      </p:cBhvr>
                                      <p:tavLst>
                                        <p:tav tm="0">
                                          <p:val>
                                            <p:fltVal val="0"/>
                                          </p:val>
                                        </p:tav>
                                        <p:tav tm="100000">
                                          <p:val>
                                            <p:strVal val="#ppt_h"/>
                                          </p:val>
                                        </p:tav>
                                      </p:tavLst>
                                    </p:anim>
                                    <p:animEffect transition="in" filter="fade">
                                      <p:cBhvr>
                                        <p:cTn id="16" dur="500"/>
                                        <p:tgtEl>
                                          <p:spTgt spid="49"/>
                                        </p:tgtEl>
                                      </p:cBhvr>
                                    </p:animEffect>
                                    <p:anim calcmode="lin" valueType="num">
                                      <p:cBhvr>
                                        <p:cTn id="17" dur="500" fill="hold"/>
                                        <p:tgtEl>
                                          <p:spTgt spid="49"/>
                                        </p:tgtEl>
                                        <p:attrNameLst>
                                          <p:attrName>ppt_x</p:attrName>
                                        </p:attrNameLst>
                                      </p:cBhvr>
                                      <p:tavLst>
                                        <p:tav tm="0">
                                          <p:val>
                                            <p:fltVal val="0.5"/>
                                          </p:val>
                                        </p:tav>
                                        <p:tav tm="100000">
                                          <p:val>
                                            <p:strVal val="#ppt_x"/>
                                          </p:val>
                                        </p:tav>
                                      </p:tavLst>
                                    </p:anim>
                                    <p:anim calcmode="lin" valueType="num">
                                      <p:cBhvr>
                                        <p:cTn id="18" dur="500" fill="hold"/>
                                        <p:tgtEl>
                                          <p:spTgt spid="49"/>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46"/>
                                  </p:stCondLst>
                                  <p:childTnLst>
                                    <p:set>
                                      <p:cBhvr>
                                        <p:cTn id="20" dur="1" fill="hold">
                                          <p:stCondLst>
                                            <p:cond delay="0"/>
                                          </p:stCondLst>
                                        </p:cTn>
                                        <p:tgtEl>
                                          <p:spTgt spid="50"/>
                                        </p:tgtEl>
                                        <p:attrNameLst>
                                          <p:attrName>style.visibility</p:attrName>
                                        </p:attrNameLst>
                                      </p:cBhvr>
                                      <p:to>
                                        <p:strVal val="visible"/>
                                      </p:to>
                                    </p:set>
                                    <p:anim calcmode="lin" valueType="num">
                                      <p:cBhvr>
                                        <p:cTn id="21" dur="500" fill="hold"/>
                                        <p:tgtEl>
                                          <p:spTgt spid="50"/>
                                        </p:tgtEl>
                                        <p:attrNameLst>
                                          <p:attrName>ppt_w</p:attrName>
                                        </p:attrNameLst>
                                      </p:cBhvr>
                                      <p:tavLst>
                                        <p:tav tm="0">
                                          <p:val>
                                            <p:fltVal val="0"/>
                                          </p:val>
                                        </p:tav>
                                        <p:tav tm="100000">
                                          <p:val>
                                            <p:strVal val="#ppt_w"/>
                                          </p:val>
                                        </p:tav>
                                      </p:tavLst>
                                    </p:anim>
                                    <p:anim calcmode="lin" valueType="num">
                                      <p:cBhvr>
                                        <p:cTn id="22" dur="500" fill="hold"/>
                                        <p:tgtEl>
                                          <p:spTgt spid="50"/>
                                        </p:tgtEl>
                                        <p:attrNameLst>
                                          <p:attrName>ppt_h</p:attrName>
                                        </p:attrNameLst>
                                      </p:cBhvr>
                                      <p:tavLst>
                                        <p:tav tm="0">
                                          <p:val>
                                            <p:fltVal val="0"/>
                                          </p:val>
                                        </p:tav>
                                        <p:tav tm="100000">
                                          <p:val>
                                            <p:strVal val="#ppt_h"/>
                                          </p:val>
                                        </p:tav>
                                      </p:tavLst>
                                    </p:anim>
                                    <p:animEffect transition="in" filter="fade">
                                      <p:cBhvr>
                                        <p:cTn id="23" dur="500"/>
                                        <p:tgtEl>
                                          <p:spTgt spid="50"/>
                                        </p:tgtEl>
                                      </p:cBhvr>
                                    </p:animEffect>
                                    <p:anim calcmode="lin" valueType="num">
                                      <p:cBhvr>
                                        <p:cTn id="24" dur="500" fill="hold"/>
                                        <p:tgtEl>
                                          <p:spTgt spid="50"/>
                                        </p:tgtEl>
                                        <p:attrNameLst>
                                          <p:attrName>ppt_x</p:attrName>
                                        </p:attrNameLst>
                                      </p:cBhvr>
                                      <p:tavLst>
                                        <p:tav tm="0">
                                          <p:val>
                                            <p:fltVal val="0.5"/>
                                          </p:val>
                                        </p:tav>
                                        <p:tav tm="100000">
                                          <p:val>
                                            <p:strVal val="#ppt_x"/>
                                          </p:val>
                                        </p:tav>
                                      </p:tavLst>
                                    </p:anim>
                                    <p:anim calcmode="lin" valueType="num">
                                      <p:cBhvr>
                                        <p:cTn id="25" dur="500" fill="hold"/>
                                        <p:tgtEl>
                                          <p:spTgt spid="50"/>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489"/>
                                  </p:stCondLst>
                                  <p:childTnLst>
                                    <p:set>
                                      <p:cBhvr>
                                        <p:cTn id="27" dur="1" fill="hold">
                                          <p:stCondLst>
                                            <p:cond delay="0"/>
                                          </p:stCondLst>
                                        </p:cTn>
                                        <p:tgtEl>
                                          <p:spTgt spid="51"/>
                                        </p:tgtEl>
                                        <p:attrNameLst>
                                          <p:attrName>style.visibility</p:attrName>
                                        </p:attrNameLst>
                                      </p:cBhvr>
                                      <p:to>
                                        <p:strVal val="visible"/>
                                      </p:to>
                                    </p:set>
                                    <p:anim calcmode="lin" valueType="num">
                                      <p:cBhvr>
                                        <p:cTn id="28" dur="500" fill="hold"/>
                                        <p:tgtEl>
                                          <p:spTgt spid="51"/>
                                        </p:tgtEl>
                                        <p:attrNameLst>
                                          <p:attrName>ppt_w</p:attrName>
                                        </p:attrNameLst>
                                      </p:cBhvr>
                                      <p:tavLst>
                                        <p:tav tm="0">
                                          <p:val>
                                            <p:fltVal val="0"/>
                                          </p:val>
                                        </p:tav>
                                        <p:tav tm="100000">
                                          <p:val>
                                            <p:strVal val="#ppt_w"/>
                                          </p:val>
                                        </p:tav>
                                      </p:tavLst>
                                    </p:anim>
                                    <p:anim calcmode="lin" valueType="num">
                                      <p:cBhvr>
                                        <p:cTn id="29" dur="500" fill="hold"/>
                                        <p:tgtEl>
                                          <p:spTgt spid="51"/>
                                        </p:tgtEl>
                                        <p:attrNameLst>
                                          <p:attrName>ppt_h</p:attrName>
                                        </p:attrNameLst>
                                      </p:cBhvr>
                                      <p:tavLst>
                                        <p:tav tm="0">
                                          <p:val>
                                            <p:fltVal val="0"/>
                                          </p:val>
                                        </p:tav>
                                        <p:tav tm="100000">
                                          <p:val>
                                            <p:strVal val="#ppt_h"/>
                                          </p:val>
                                        </p:tav>
                                      </p:tavLst>
                                    </p:anim>
                                    <p:animEffect transition="in" filter="fade">
                                      <p:cBhvr>
                                        <p:cTn id="30" dur="500"/>
                                        <p:tgtEl>
                                          <p:spTgt spid="51"/>
                                        </p:tgtEl>
                                      </p:cBhvr>
                                    </p:animEffect>
                                    <p:anim calcmode="lin" valueType="num">
                                      <p:cBhvr>
                                        <p:cTn id="31" dur="500" fill="hold"/>
                                        <p:tgtEl>
                                          <p:spTgt spid="51"/>
                                        </p:tgtEl>
                                        <p:attrNameLst>
                                          <p:attrName>ppt_x</p:attrName>
                                        </p:attrNameLst>
                                      </p:cBhvr>
                                      <p:tavLst>
                                        <p:tav tm="0">
                                          <p:val>
                                            <p:fltVal val="0.5"/>
                                          </p:val>
                                        </p:tav>
                                        <p:tav tm="100000">
                                          <p:val>
                                            <p:strVal val="#ppt_x"/>
                                          </p:val>
                                        </p:tav>
                                      </p:tavLst>
                                    </p:anim>
                                    <p:anim calcmode="lin" valueType="num">
                                      <p:cBhvr>
                                        <p:cTn id="32" dur="500" fill="hold"/>
                                        <p:tgtEl>
                                          <p:spTgt spid="51"/>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451"/>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fltVal val="0.5"/>
                                          </p:val>
                                        </p:tav>
                                        <p:tav tm="100000">
                                          <p:val>
                                            <p:strVal val="#ppt_x"/>
                                          </p:val>
                                        </p:tav>
                                      </p:tavLst>
                                    </p:anim>
                                    <p:anim calcmode="lin" valueType="num">
                                      <p:cBhvr>
                                        <p:cTn id="39" dur="500" fill="hold"/>
                                        <p:tgtEl>
                                          <p:spTgt spid="52"/>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304"/>
                                  </p:stCondLst>
                                  <p:childTnLst>
                                    <p:set>
                                      <p:cBhvr>
                                        <p:cTn id="41" dur="1" fill="hold">
                                          <p:stCondLst>
                                            <p:cond delay="0"/>
                                          </p:stCondLst>
                                        </p:cTn>
                                        <p:tgtEl>
                                          <p:spTgt spid="58"/>
                                        </p:tgtEl>
                                        <p:attrNameLst>
                                          <p:attrName>style.visibility</p:attrName>
                                        </p:attrNameLst>
                                      </p:cBhvr>
                                      <p:to>
                                        <p:strVal val="visible"/>
                                      </p:to>
                                    </p:set>
                                    <p:anim calcmode="lin" valueType="num">
                                      <p:cBhvr>
                                        <p:cTn id="42" dur="500" fill="hold"/>
                                        <p:tgtEl>
                                          <p:spTgt spid="58"/>
                                        </p:tgtEl>
                                        <p:attrNameLst>
                                          <p:attrName>ppt_w</p:attrName>
                                        </p:attrNameLst>
                                      </p:cBhvr>
                                      <p:tavLst>
                                        <p:tav tm="0">
                                          <p:val>
                                            <p:fltVal val="0"/>
                                          </p:val>
                                        </p:tav>
                                        <p:tav tm="100000">
                                          <p:val>
                                            <p:strVal val="#ppt_w"/>
                                          </p:val>
                                        </p:tav>
                                      </p:tavLst>
                                    </p:anim>
                                    <p:anim calcmode="lin" valueType="num">
                                      <p:cBhvr>
                                        <p:cTn id="43" dur="500" fill="hold"/>
                                        <p:tgtEl>
                                          <p:spTgt spid="58"/>
                                        </p:tgtEl>
                                        <p:attrNameLst>
                                          <p:attrName>ppt_h</p:attrName>
                                        </p:attrNameLst>
                                      </p:cBhvr>
                                      <p:tavLst>
                                        <p:tav tm="0">
                                          <p:val>
                                            <p:fltVal val="0"/>
                                          </p:val>
                                        </p:tav>
                                        <p:tav tm="100000">
                                          <p:val>
                                            <p:strVal val="#ppt_h"/>
                                          </p:val>
                                        </p:tav>
                                      </p:tavLst>
                                    </p:anim>
                                    <p:animEffect transition="in" filter="fade">
                                      <p:cBhvr>
                                        <p:cTn id="44" dur="500"/>
                                        <p:tgtEl>
                                          <p:spTgt spid="58"/>
                                        </p:tgtEl>
                                      </p:cBhvr>
                                    </p:animEffect>
                                    <p:anim calcmode="lin" valueType="num">
                                      <p:cBhvr>
                                        <p:cTn id="45" dur="500" fill="hold"/>
                                        <p:tgtEl>
                                          <p:spTgt spid="58"/>
                                        </p:tgtEl>
                                        <p:attrNameLst>
                                          <p:attrName>ppt_x</p:attrName>
                                        </p:attrNameLst>
                                      </p:cBhvr>
                                      <p:tavLst>
                                        <p:tav tm="0">
                                          <p:val>
                                            <p:fltVal val="0.5"/>
                                          </p:val>
                                        </p:tav>
                                        <p:tav tm="100000">
                                          <p:val>
                                            <p:strVal val="#ppt_x"/>
                                          </p:val>
                                        </p:tav>
                                      </p:tavLst>
                                    </p:anim>
                                    <p:anim calcmode="lin" valueType="num">
                                      <p:cBhvr>
                                        <p:cTn id="46" dur="500" fill="hold"/>
                                        <p:tgtEl>
                                          <p:spTgt spid="5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488"/>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anim calcmode="lin" valueType="num">
                                      <p:cBhvr>
                                        <p:cTn id="52" dur="500" fill="hold"/>
                                        <p:tgtEl>
                                          <p:spTgt spid="59"/>
                                        </p:tgtEl>
                                        <p:attrNameLst>
                                          <p:attrName>ppt_x</p:attrName>
                                        </p:attrNameLst>
                                      </p:cBhvr>
                                      <p:tavLst>
                                        <p:tav tm="0">
                                          <p:val>
                                            <p:fltVal val="0.5"/>
                                          </p:val>
                                        </p:tav>
                                        <p:tav tm="100000">
                                          <p:val>
                                            <p:strVal val="#ppt_x"/>
                                          </p:val>
                                        </p:tav>
                                      </p:tavLst>
                                    </p:anim>
                                    <p:anim calcmode="lin" valueType="num">
                                      <p:cBhvr>
                                        <p:cTn id="53" dur="500" fill="hold"/>
                                        <p:tgtEl>
                                          <p:spTgt spid="59"/>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422"/>
                                  </p:stCondLst>
                                  <p:childTnLst>
                                    <p:set>
                                      <p:cBhvr>
                                        <p:cTn id="55" dur="1" fill="hold">
                                          <p:stCondLst>
                                            <p:cond delay="0"/>
                                          </p:stCondLst>
                                        </p:cTn>
                                        <p:tgtEl>
                                          <p:spTgt spid="60"/>
                                        </p:tgtEl>
                                        <p:attrNameLst>
                                          <p:attrName>style.visibility</p:attrName>
                                        </p:attrNameLst>
                                      </p:cBhvr>
                                      <p:to>
                                        <p:strVal val="visible"/>
                                      </p:to>
                                    </p:set>
                                    <p:anim calcmode="lin" valueType="num">
                                      <p:cBhvr>
                                        <p:cTn id="56" dur="500" fill="hold"/>
                                        <p:tgtEl>
                                          <p:spTgt spid="60"/>
                                        </p:tgtEl>
                                        <p:attrNameLst>
                                          <p:attrName>ppt_w</p:attrName>
                                        </p:attrNameLst>
                                      </p:cBhvr>
                                      <p:tavLst>
                                        <p:tav tm="0">
                                          <p:val>
                                            <p:fltVal val="0"/>
                                          </p:val>
                                        </p:tav>
                                        <p:tav tm="100000">
                                          <p:val>
                                            <p:strVal val="#ppt_w"/>
                                          </p:val>
                                        </p:tav>
                                      </p:tavLst>
                                    </p:anim>
                                    <p:anim calcmode="lin" valueType="num">
                                      <p:cBhvr>
                                        <p:cTn id="57" dur="500" fill="hold"/>
                                        <p:tgtEl>
                                          <p:spTgt spid="60"/>
                                        </p:tgtEl>
                                        <p:attrNameLst>
                                          <p:attrName>ppt_h</p:attrName>
                                        </p:attrNameLst>
                                      </p:cBhvr>
                                      <p:tavLst>
                                        <p:tav tm="0">
                                          <p:val>
                                            <p:fltVal val="0"/>
                                          </p:val>
                                        </p:tav>
                                        <p:tav tm="100000">
                                          <p:val>
                                            <p:strVal val="#ppt_h"/>
                                          </p:val>
                                        </p:tav>
                                      </p:tavLst>
                                    </p:anim>
                                    <p:animEffect transition="in" filter="fade">
                                      <p:cBhvr>
                                        <p:cTn id="58" dur="500"/>
                                        <p:tgtEl>
                                          <p:spTgt spid="60"/>
                                        </p:tgtEl>
                                      </p:cBhvr>
                                    </p:animEffect>
                                    <p:anim calcmode="lin" valueType="num">
                                      <p:cBhvr>
                                        <p:cTn id="59" dur="500" fill="hold"/>
                                        <p:tgtEl>
                                          <p:spTgt spid="60"/>
                                        </p:tgtEl>
                                        <p:attrNameLst>
                                          <p:attrName>ppt_x</p:attrName>
                                        </p:attrNameLst>
                                      </p:cBhvr>
                                      <p:tavLst>
                                        <p:tav tm="0">
                                          <p:val>
                                            <p:fltVal val="0.5"/>
                                          </p:val>
                                        </p:tav>
                                        <p:tav tm="100000">
                                          <p:val>
                                            <p:strVal val="#ppt_x"/>
                                          </p:val>
                                        </p:tav>
                                      </p:tavLst>
                                    </p:anim>
                                    <p:anim calcmode="lin" valueType="num">
                                      <p:cBhvr>
                                        <p:cTn id="60" dur="500" fill="hold"/>
                                        <p:tgtEl>
                                          <p:spTgt spid="60"/>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427"/>
                                  </p:stCondLst>
                                  <p:childTnLst>
                                    <p:set>
                                      <p:cBhvr>
                                        <p:cTn id="62" dur="1" fill="hold">
                                          <p:stCondLst>
                                            <p:cond delay="0"/>
                                          </p:stCondLst>
                                        </p:cTn>
                                        <p:tgtEl>
                                          <p:spTgt spid="61"/>
                                        </p:tgtEl>
                                        <p:attrNameLst>
                                          <p:attrName>style.visibility</p:attrName>
                                        </p:attrNameLst>
                                      </p:cBhvr>
                                      <p:to>
                                        <p:strVal val="visible"/>
                                      </p:to>
                                    </p:set>
                                    <p:anim calcmode="lin" valueType="num">
                                      <p:cBhvr>
                                        <p:cTn id="63" dur="500" fill="hold"/>
                                        <p:tgtEl>
                                          <p:spTgt spid="61"/>
                                        </p:tgtEl>
                                        <p:attrNameLst>
                                          <p:attrName>ppt_w</p:attrName>
                                        </p:attrNameLst>
                                      </p:cBhvr>
                                      <p:tavLst>
                                        <p:tav tm="0">
                                          <p:val>
                                            <p:fltVal val="0"/>
                                          </p:val>
                                        </p:tav>
                                        <p:tav tm="100000">
                                          <p:val>
                                            <p:strVal val="#ppt_w"/>
                                          </p:val>
                                        </p:tav>
                                      </p:tavLst>
                                    </p:anim>
                                    <p:anim calcmode="lin" valueType="num">
                                      <p:cBhvr>
                                        <p:cTn id="64" dur="500" fill="hold"/>
                                        <p:tgtEl>
                                          <p:spTgt spid="61"/>
                                        </p:tgtEl>
                                        <p:attrNameLst>
                                          <p:attrName>ppt_h</p:attrName>
                                        </p:attrNameLst>
                                      </p:cBhvr>
                                      <p:tavLst>
                                        <p:tav tm="0">
                                          <p:val>
                                            <p:fltVal val="0"/>
                                          </p:val>
                                        </p:tav>
                                        <p:tav tm="100000">
                                          <p:val>
                                            <p:strVal val="#ppt_h"/>
                                          </p:val>
                                        </p:tav>
                                      </p:tavLst>
                                    </p:anim>
                                    <p:animEffect transition="in" filter="fade">
                                      <p:cBhvr>
                                        <p:cTn id="65" dur="500"/>
                                        <p:tgtEl>
                                          <p:spTgt spid="61"/>
                                        </p:tgtEl>
                                      </p:cBhvr>
                                    </p:animEffect>
                                    <p:anim calcmode="lin" valueType="num">
                                      <p:cBhvr>
                                        <p:cTn id="66" dur="500" fill="hold"/>
                                        <p:tgtEl>
                                          <p:spTgt spid="61"/>
                                        </p:tgtEl>
                                        <p:attrNameLst>
                                          <p:attrName>ppt_x</p:attrName>
                                        </p:attrNameLst>
                                      </p:cBhvr>
                                      <p:tavLst>
                                        <p:tav tm="0">
                                          <p:val>
                                            <p:fltVal val="0.5"/>
                                          </p:val>
                                        </p:tav>
                                        <p:tav tm="100000">
                                          <p:val>
                                            <p:strVal val="#ppt_x"/>
                                          </p:val>
                                        </p:tav>
                                      </p:tavLst>
                                    </p:anim>
                                    <p:anim calcmode="lin" valueType="num">
                                      <p:cBhvr>
                                        <p:cTn id="67" dur="500" fill="hold"/>
                                        <p:tgtEl>
                                          <p:spTgt spid="61"/>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402"/>
                                  </p:stCondLst>
                                  <p:childTnLst>
                                    <p:set>
                                      <p:cBhvr>
                                        <p:cTn id="69" dur="1" fill="hold">
                                          <p:stCondLst>
                                            <p:cond delay="0"/>
                                          </p:stCondLst>
                                        </p:cTn>
                                        <p:tgtEl>
                                          <p:spTgt spid="62"/>
                                        </p:tgtEl>
                                        <p:attrNameLst>
                                          <p:attrName>style.visibility</p:attrName>
                                        </p:attrNameLst>
                                      </p:cBhvr>
                                      <p:to>
                                        <p:strVal val="visible"/>
                                      </p:to>
                                    </p:set>
                                    <p:anim calcmode="lin" valueType="num">
                                      <p:cBhvr>
                                        <p:cTn id="70" dur="500" fill="hold"/>
                                        <p:tgtEl>
                                          <p:spTgt spid="62"/>
                                        </p:tgtEl>
                                        <p:attrNameLst>
                                          <p:attrName>ppt_w</p:attrName>
                                        </p:attrNameLst>
                                      </p:cBhvr>
                                      <p:tavLst>
                                        <p:tav tm="0">
                                          <p:val>
                                            <p:fltVal val="0"/>
                                          </p:val>
                                        </p:tav>
                                        <p:tav tm="100000">
                                          <p:val>
                                            <p:strVal val="#ppt_w"/>
                                          </p:val>
                                        </p:tav>
                                      </p:tavLst>
                                    </p:anim>
                                    <p:anim calcmode="lin" valueType="num">
                                      <p:cBhvr>
                                        <p:cTn id="71" dur="500" fill="hold"/>
                                        <p:tgtEl>
                                          <p:spTgt spid="62"/>
                                        </p:tgtEl>
                                        <p:attrNameLst>
                                          <p:attrName>ppt_h</p:attrName>
                                        </p:attrNameLst>
                                      </p:cBhvr>
                                      <p:tavLst>
                                        <p:tav tm="0">
                                          <p:val>
                                            <p:fltVal val="0"/>
                                          </p:val>
                                        </p:tav>
                                        <p:tav tm="100000">
                                          <p:val>
                                            <p:strVal val="#ppt_h"/>
                                          </p:val>
                                        </p:tav>
                                      </p:tavLst>
                                    </p:anim>
                                    <p:animEffect transition="in" filter="fade">
                                      <p:cBhvr>
                                        <p:cTn id="72" dur="500"/>
                                        <p:tgtEl>
                                          <p:spTgt spid="62"/>
                                        </p:tgtEl>
                                      </p:cBhvr>
                                    </p:animEffect>
                                    <p:anim calcmode="lin" valueType="num">
                                      <p:cBhvr>
                                        <p:cTn id="73" dur="500" fill="hold"/>
                                        <p:tgtEl>
                                          <p:spTgt spid="62"/>
                                        </p:tgtEl>
                                        <p:attrNameLst>
                                          <p:attrName>ppt_x</p:attrName>
                                        </p:attrNameLst>
                                      </p:cBhvr>
                                      <p:tavLst>
                                        <p:tav tm="0">
                                          <p:val>
                                            <p:fltVal val="0.5"/>
                                          </p:val>
                                        </p:tav>
                                        <p:tav tm="100000">
                                          <p:val>
                                            <p:strVal val="#ppt_x"/>
                                          </p:val>
                                        </p:tav>
                                      </p:tavLst>
                                    </p:anim>
                                    <p:anim calcmode="lin" valueType="num">
                                      <p:cBhvr>
                                        <p:cTn id="74" dur="500" fill="hold"/>
                                        <p:tgtEl>
                                          <p:spTgt spid="62"/>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469"/>
                                  </p:stCondLst>
                                  <p:childTnLst>
                                    <p:set>
                                      <p:cBhvr>
                                        <p:cTn id="76" dur="1" fill="hold">
                                          <p:stCondLst>
                                            <p:cond delay="0"/>
                                          </p:stCondLst>
                                        </p:cTn>
                                        <p:tgtEl>
                                          <p:spTgt spid="63"/>
                                        </p:tgtEl>
                                        <p:attrNameLst>
                                          <p:attrName>style.visibility</p:attrName>
                                        </p:attrNameLst>
                                      </p:cBhvr>
                                      <p:to>
                                        <p:strVal val="visible"/>
                                      </p:to>
                                    </p:set>
                                    <p:anim calcmode="lin" valueType="num">
                                      <p:cBhvr>
                                        <p:cTn id="77" dur="500" fill="hold"/>
                                        <p:tgtEl>
                                          <p:spTgt spid="63"/>
                                        </p:tgtEl>
                                        <p:attrNameLst>
                                          <p:attrName>ppt_w</p:attrName>
                                        </p:attrNameLst>
                                      </p:cBhvr>
                                      <p:tavLst>
                                        <p:tav tm="0">
                                          <p:val>
                                            <p:fltVal val="0"/>
                                          </p:val>
                                        </p:tav>
                                        <p:tav tm="100000">
                                          <p:val>
                                            <p:strVal val="#ppt_w"/>
                                          </p:val>
                                        </p:tav>
                                      </p:tavLst>
                                    </p:anim>
                                    <p:anim calcmode="lin" valueType="num">
                                      <p:cBhvr>
                                        <p:cTn id="78" dur="500" fill="hold"/>
                                        <p:tgtEl>
                                          <p:spTgt spid="63"/>
                                        </p:tgtEl>
                                        <p:attrNameLst>
                                          <p:attrName>ppt_h</p:attrName>
                                        </p:attrNameLst>
                                      </p:cBhvr>
                                      <p:tavLst>
                                        <p:tav tm="0">
                                          <p:val>
                                            <p:fltVal val="0"/>
                                          </p:val>
                                        </p:tav>
                                        <p:tav tm="100000">
                                          <p:val>
                                            <p:strVal val="#ppt_h"/>
                                          </p:val>
                                        </p:tav>
                                      </p:tavLst>
                                    </p:anim>
                                    <p:animEffect transition="in" filter="fade">
                                      <p:cBhvr>
                                        <p:cTn id="79" dur="500"/>
                                        <p:tgtEl>
                                          <p:spTgt spid="63"/>
                                        </p:tgtEl>
                                      </p:cBhvr>
                                    </p:animEffect>
                                    <p:anim calcmode="lin" valueType="num">
                                      <p:cBhvr>
                                        <p:cTn id="80" dur="500" fill="hold"/>
                                        <p:tgtEl>
                                          <p:spTgt spid="63"/>
                                        </p:tgtEl>
                                        <p:attrNameLst>
                                          <p:attrName>ppt_x</p:attrName>
                                        </p:attrNameLst>
                                      </p:cBhvr>
                                      <p:tavLst>
                                        <p:tav tm="0">
                                          <p:val>
                                            <p:fltVal val="0.5"/>
                                          </p:val>
                                        </p:tav>
                                        <p:tav tm="100000">
                                          <p:val>
                                            <p:strVal val="#ppt_x"/>
                                          </p:val>
                                        </p:tav>
                                      </p:tavLst>
                                    </p:anim>
                                    <p:anim calcmode="lin" valueType="num">
                                      <p:cBhvr>
                                        <p:cTn id="81" dur="500" fill="hold"/>
                                        <p:tgtEl>
                                          <p:spTgt spid="63"/>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405"/>
                                  </p:stCondLst>
                                  <p:childTnLst>
                                    <p:set>
                                      <p:cBhvr>
                                        <p:cTn id="83" dur="1" fill="hold">
                                          <p:stCondLst>
                                            <p:cond delay="0"/>
                                          </p:stCondLst>
                                        </p:cTn>
                                        <p:tgtEl>
                                          <p:spTgt spid="64"/>
                                        </p:tgtEl>
                                        <p:attrNameLst>
                                          <p:attrName>style.visibility</p:attrName>
                                        </p:attrNameLst>
                                      </p:cBhvr>
                                      <p:to>
                                        <p:strVal val="visible"/>
                                      </p:to>
                                    </p:set>
                                    <p:anim calcmode="lin" valueType="num">
                                      <p:cBhvr>
                                        <p:cTn id="84" dur="500" fill="hold"/>
                                        <p:tgtEl>
                                          <p:spTgt spid="64"/>
                                        </p:tgtEl>
                                        <p:attrNameLst>
                                          <p:attrName>ppt_w</p:attrName>
                                        </p:attrNameLst>
                                      </p:cBhvr>
                                      <p:tavLst>
                                        <p:tav tm="0">
                                          <p:val>
                                            <p:fltVal val="0"/>
                                          </p:val>
                                        </p:tav>
                                        <p:tav tm="100000">
                                          <p:val>
                                            <p:strVal val="#ppt_w"/>
                                          </p:val>
                                        </p:tav>
                                      </p:tavLst>
                                    </p:anim>
                                    <p:anim calcmode="lin" valueType="num">
                                      <p:cBhvr>
                                        <p:cTn id="85" dur="500" fill="hold"/>
                                        <p:tgtEl>
                                          <p:spTgt spid="64"/>
                                        </p:tgtEl>
                                        <p:attrNameLst>
                                          <p:attrName>ppt_h</p:attrName>
                                        </p:attrNameLst>
                                      </p:cBhvr>
                                      <p:tavLst>
                                        <p:tav tm="0">
                                          <p:val>
                                            <p:fltVal val="0"/>
                                          </p:val>
                                        </p:tav>
                                        <p:tav tm="100000">
                                          <p:val>
                                            <p:strVal val="#ppt_h"/>
                                          </p:val>
                                        </p:tav>
                                      </p:tavLst>
                                    </p:anim>
                                    <p:animEffect transition="in" filter="fade">
                                      <p:cBhvr>
                                        <p:cTn id="86" dur="500"/>
                                        <p:tgtEl>
                                          <p:spTgt spid="64"/>
                                        </p:tgtEl>
                                      </p:cBhvr>
                                    </p:animEffect>
                                    <p:anim calcmode="lin" valueType="num">
                                      <p:cBhvr>
                                        <p:cTn id="87" dur="500" fill="hold"/>
                                        <p:tgtEl>
                                          <p:spTgt spid="64"/>
                                        </p:tgtEl>
                                        <p:attrNameLst>
                                          <p:attrName>ppt_x</p:attrName>
                                        </p:attrNameLst>
                                      </p:cBhvr>
                                      <p:tavLst>
                                        <p:tav tm="0">
                                          <p:val>
                                            <p:fltVal val="0.5"/>
                                          </p:val>
                                        </p:tav>
                                        <p:tav tm="100000">
                                          <p:val>
                                            <p:strVal val="#ppt_x"/>
                                          </p:val>
                                        </p:tav>
                                      </p:tavLst>
                                    </p:anim>
                                    <p:anim calcmode="lin" valueType="num">
                                      <p:cBhvr>
                                        <p:cTn id="88" dur="500" fill="hold"/>
                                        <p:tgtEl>
                                          <p:spTgt spid="64"/>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449"/>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anim calcmode="lin" valueType="num">
                                      <p:cBhvr>
                                        <p:cTn id="94" dur="500" fill="hold"/>
                                        <p:tgtEl>
                                          <p:spTgt spid="65"/>
                                        </p:tgtEl>
                                        <p:attrNameLst>
                                          <p:attrName>ppt_x</p:attrName>
                                        </p:attrNameLst>
                                      </p:cBhvr>
                                      <p:tavLst>
                                        <p:tav tm="0">
                                          <p:val>
                                            <p:fltVal val="0.5"/>
                                          </p:val>
                                        </p:tav>
                                        <p:tav tm="100000">
                                          <p:val>
                                            <p:strVal val="#ppt_x"/>
                                          </p:val>
                                        </p:tav>
                                      </p:tavLst>
                                    </p:anim>
                                    <p:anim calcmode="lin" valueType="num">
                                      <p:cBhvr>
                                        <p:cTn id="95" dur="500" fill="hold"/>
                                        <p:tgtEl>
                                          <p:spTgt spid="65"/>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374"/>
                                  </p:stCondLst>
                                  <p:childTnLst>
                                    <p:set>
                                      <p:cBhvr>
                                        <p:cTn id="97" dur="1" fill="hold">
                                          <p:stCondLst>
                                            <p:cond delay="0"/>
                                          </p:stCondLst>
                                        </p:cTn>
                                        <p:tgtEl>
                                          <p:spTgt spid="66"/>
                                        </p:tgtEl>
                                        <p:attrNameLst>
                                          <p:attrName>style.visibility</p:attrName>
                                        </p:attrNameLst>
                                      </p:cBhvr>
                                      <p:to>
                                        <p:strVal val="visible"/>
                                      </p:to>
                                    </p:set>
                                    <p:anim calcmode="lin" valueType="num">
                                      <p:cBhvr>
                                        <p:cTn id="98" dur="500" fill="hold"/>
                                        <p:tgtEl>
                                          <p:spTgt spid="66"/>
                                        </p:tgtEl>
                                        <p:attrNameLst>
                                          <p:attrName>ppt_w</p:attrName>
                                        </p:attrNameLst>
                                      </p:cBhvr>
                                      <p:tavLst>
                                        <p:tav tm="0">
                                          <p:val>
                                            <p:fltVal val="0"/>
                                          </p:val>
                                        </p:tav>
                                        <p:tav tm="100000">
                                          <p:val>
                                            <p:strVal val="#ppt_w"/>
                                          </p:val>
                                        </p:tav>
                                      </p:tavLst>
                                    </p:anim>
                                    <p:anim calcmode="lin" valueType="num">
                                      <p:cBhvr>
                                        <p:cTn id="99" dur="500" fill="hold"/>
                                        <p:tgtEl>
                                          <p:spTgt spid="66"/>
                                        </p:tgtEl>
                                        <p:attrNameLst>
                                          <p:attrName>ppt_h</p:attrName>
                                        </p:attrNameLst>
                                      </p:cBhvr>
                                      <p:tavLst>
                                        <p:tav tm="0">
                                          <p:val>
                                            <p:fltVal val="0"/>
                                          </p:val>
                                        </p:tav>
                                        <p:tav tm="100000">
                                          <p:val>
                                            <p:strVal val="#ppt_h"/>
                                          </p:val>
                                        </p:tav>
                                      </p:tavLst>
                                    </p:anim>
                                    <p:animEffect transition="in" filter="fade">
                                      <p:cBhvr>
                                        <p:cTn id="100" dur="500"/>
                                        <p:tgtEl>
                                          <p:spTgt spid="66"/>
                                        </p:tgtEl>
                                      </p:cBhvr>
                                    </p:animEffect>
                                    <p:anim calcmode="lin" valueType="num">
                                      <p:cBhvr>
                                        <p:cTn id="101" dur="500" fill="hold"/>
                                        <p:tgtEl>
                                          <p:spTgt spid="66"/>
                                        </p:tgtEl>
                                        <p:attrNameLst>
                                          <p:attrName>ppt_x</p:attrName>
                                        </p:attrNameLst>
                                      </p:cBhvr>
                                      <p:tavLst>
                                        <p:tav tm="0">
                                          <p:val>
                                            <p:fltVal val="0.5"/>
                                          </p:val>
                                        </p:tav>
                                        <p:tav tm="100000">
                                          <p:val>
                                            <p:strVal val="#ppt_x"/>
                                          </p:val>
                                        </p:tav>
                                      </p:tavLst>
                                    </p:anim>
                                    <p:anim calcmode="lin" valueType="num">
                                      <p:cBhvr>
                                        <p:cTn id="102" dur="500" fill="hold"/>
                                        <p:tgtEl>
                                          <p:spTgt spid="66"/>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392"/>
                                  </p:stCondLst>
                                  <p:childTnLst>
                                    <p:set>
                                      <p:cBhvr>
                                        <p:cTn id="104" dur="1" fill="hold">
                                          <p:stCondLst>
                                            <p:cond delay="0"/>
                                          </p:stCondLst>
                                        </p:cTn>
                                        <p:tgtEl>
                                          <p:spTgt spid="67"/>
                                        </p:tgtEl>
                                        <p:attrNameLst>
                                          <p:attrName>style.visibility</p:attrName>
                                        </p:attrNameLst>
                                      </p:cBhvr>
                                      <p:to>
                                        <p:strVal val="visible"/>
                                      </p:to>
                                    </p:set>
                                    <p:anim calcmode="lin" valueType="num">
                                      <p:cBhvr>
                                        <p:cTn id="105" dur="500" fill="hold"/>
                                        <p:tgtEl>
                                          <p:spTgt spid="67"/>
                                        </p:tgtEl>
                                        <p:attrNameLst>
                                          <p:attrName>ppt_w</p:attrName>
                                        </p:attrNameLst>
                                      </p:cBhvr>
                                      <p:tavLst>
                                        <p:tav tm="0">
                                          <p:val>
                                            <p:fltVal val="0"/>
                                          </p:val>
                                        </p:tav>
                                        <p:tav tm="100000">
                                          <p:val>
                                            <p:strVal val="#ppt_w"/>
                                          </p:val>
                                        </p:tav>
                                      </p:tavLst>
                                    </p:anim>
                                    <p:anim calcmode="lin" valueType="num">
                                      <p:cBhvr>
                                        <p:cTn id="106" dur="500" fill="hold"/>
                                        <p:tgtEl>
                                          <p:spTgt spid="67"/>
                                        </p:tgtEl>
                                        <p:attrNameLst>
                                          <p:attrName>ppt_h</p:attrName>
                                        </p:attrNameLst>
                                      </p:cBhvr>
                                      <p:tavLst>
                                        <p:tav tm="0">
                                          <p:val>
                                            <p:fltVal val="0"/>
                                          </p:val>
                                        </p:tav>
                                        <p:tav tm="100000">
                                          <p:val>
                                            <p:strVal val="#ppt_h"/>
                                          </p:val>
                                        </p:tav>
                                      </p:tavLst>
                                    </p:anim>
                                    <p:animEffect transition="in" filter="fade">
                                      <p:cBhvr>
                                        <p:cTn id="107" dur="500"/>
                                        <p:tgtEl>
                                          <p:spTgt spid="67"/>
                                        </p:tgtEl>
                                      </p:cBhvr>
                                    </p:animEffect>
                                    <p:anim calcmode="lin" valueType="num">
                                      <p:cBhvr>
                                        <p:cTn id="108" dur="500" fill="hold"/>
                                        <p:tgtEl>
                                          <p:spTgt spid="67"/>
                                        </p:tgtEl>
                                        <p:attrNameLst>
                                          <p:attrName>ppt_x</p:attrName>
                                        </p:attrNameLst>
                                      </p:cBhvr>
                                      <p:tavLst>
                                        <p:tav tm="0">
                                          <p:val>
                                            <p:fltVal val="0.5"/>
                                          </p:val>
                                        </p:tav>
                                        <p:tav tm="100000">
                                          <p:val>
                                            <p:strVal val="#ppt_x"/>
                                          </p:val>
                                        </p:tav>
                                      </p:tavLst>
                                    </p:anim>
                                    <p:anim calcmode="lin" valueType="num">
                                      <p:cBhvr>
                                        <p:cTn id="109" dur="500" fill="hold"/>
                                        <p:tgtEl>
                                          <p:spTgt spid="67"/>
                                        </p:tgtEl>
                                        <p:attrNameLst>
                                          <p:attrName>ppt_y</p:attrName>
                                        </p:attrNameLst>
                                      </p:cBhvr>
                                      <p:tavLst>
                                        <p:tav tm="0">
                                          <p:val>
                                            <p:fltVal val="0.5"/>
                                          </p:val>
                                        </p:tav>
                                        <p:tav tm="100000">
                                          <p:val>
                                            <p:strVal val="#ppt_y"/>
                                          </p:val>
                                        </p:tav>
                                      </p:tavLst>
                                    </p:anim>
                                  </p:childTnLst>
                                </p:cTn>
                              </p:par>
                              <p:par>
                                <p:cTn id="110" presetID="53" presetClass="entr" presetSubtype="528" fill="hold" grpId="0" nodeType="withEffect">
                                  <p:stCondLst>
                                    <p:cond delay="469"/>
                                  </p:stCondLst>
                                  <p:childTnLst>
                                    <p:set>
                                      <p:cBhvr>
                                        <p:cTn id="111" dur="1" fill="hold">
                                          <p:stCondLst>
                                            <p:cond delay="0"/>
                                          </p:stCondLst>
                                        </p:cTn>
                                        <p:tgtEl>
                                          <p:spTgt spid="68"/>
                                        </p:tgtEl>
                                        <p:attrNameLst>
                                          <p:attrName>style.visibility</p:attrName>
                                        </p:attrNameLst>
                                      </p:cBhvr>
                                      <p:to>
                                        <p:strVal val="visible"/>
                                      </p:to>
                                    </p:set>
                                    <p:anim calcmode="lin" valueType="num">
                                      <p:cBhvr>
                                        <p:cTn id="112" dur="500" fill="hold"/>
                                        <p:tgtEl>
                                          <p:spTgt spid="68"/>
                                        </p:tgtEl>
                                        <p:attrNameLst>
                                          <p:attrName>ppt_w</p:attrName>
                                        </p:attrNameLst>
                                      </p:cBhvr>
                                      <p:tavLst>
                                        <p:tav tm="0">
                                          <p:val>
                                            <p:fltVal val="0"/>
                                          </p:val>
                                        </p:tav>
                                        <p:tav tm="100000">
                                          <p:val>
                                            <p:strVal val="#ppt_w"/>
                                          </p:val>
                                        </p:tav>
                                      </p:tavLst>
                                    </p:anim>
                                    <p:anim calcmode="lin" valueType="num">
                                      <p:cBhvr>
                                        <p:cTn id="113" dur="500" fill="hold"/>
                                        <p:tgtEl>
                                          <p:spTgt spid="68"/>
                                        </p:tgtEl>
                                        <p:attrNameLst>
                                          <p:attrName>ppt_h</p:attrName>
                                        </p:attrNameLst>
                                      </p:cBhvr>
                                      <p:tavLst>
                                        <p:tav tm="0">
                                          <p:val>
                                            <p:fltVal val="0"/>
                                          </p:val>
                                        </p:tav>
                                        <p:tav tm="100000">
                                          <p:val>
                                            <p:strVal val="#ppt_h"/>
                                          </p:val>
                                        </p:tav>
                                      </p:tavLst>
                                    </p:anim>
                                    <p:animEffect transition="in" filter="fade">
                                      <p:cBhvr>
                                        <p:cTn id="114" dur="500"/>
                                        <p:tgtEl>
                                          <p:spTgt spid="68"/>
                                        </p:tgtEl>
                                      </p:cBhvr>
                                    </p:animEffect>
                                    <p:anim calcmode="lin" valueType="num">
                                      <p:cBhvr>
                                        <p:cTn id="115" dur="500" fill="hold"/>
                                        <p:tgtEl>
                                          <p:spTgt spid="68"/>
                                        </p:tgtEl>
                                        <p:attrNameLst>
                                          <p:attrName>ppt_x</p:attrName>
                                        </p:attrNameLst>
                                      </p:cBhvr>
                                      <p:tavLst>
                                        <p:tav tm="0">
                                          <p:val>
                                            <p:fltVal val="0.5"/>
                                          </p:val>
                                        </p:tav>
                                        <p:tav tm="100000">
                                          <p:val>
                                            <p:strVal val="#ppt_x"/>
                                          </p:val>
                                        </p:tav>
                                      </p:tavLst>
                                    </p:anim>
                                    <p:anim calcmode="lin" valueType="num">
                                      <p:cBhvr>
                                        <p:cTn id="116" dur="500" fill="hold"/>
                                        <p:tgtEl>
                                          <p:spTgt spid="68"/>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312"/>
                                  </p:stCondLst>
                                  <p:childTnLst>
                                    <p:set>
                                      <p:cBhvr>
                                        <p:cTn id="118" dur="1" fill="hold">
                                          <p:stCondLst>
                                            <p:cond delay="0"/>
                                          </p:stCondLst>
                                        </p:cTn>
                                        <p:tgtEl>
                                          <p:spTgt spid="69"/>
                                        </p:tgtEl>
                                        <p:attrNameLst>
                                          <p:attrName>style.visibility</p:attrName>
                                        </p:attrNameLst>
                                      </p:cBhvr>
                                      <p:to>
                                        <p:strVal val="visible"/>
                                      </p:to>
                                    </p:set>
                                    <p:anim calcmode="lin" valueType="num">
                                      <p:cBhvr>
                                        <p:cTn id="119" dur="500" fill="hold"/>
                                        <p:tgtEl>
                                          <p:spTgt spid="69"/>
                                        </p:tgtEl>
                                        <p:attrNameLst>
                                          <p:attrName>ppt_w</p:attrName>
                                        </p:attrNameLst>
                                      </p:cBhvr>
                                      <p:tavLst>
                                        <p:tav tm="0">
                                          <p:val>
                                            <p:fltVal val="0"/>
                                          </p:val>
                                        </p:tav>
                                        <p:tav tm="100000">
                                          <p:val>
                                            <p:strVal val="#ppt_w"/>
                                          </p:val>
                                        </p:tav>
                                      </p:tavLst>
                                    </p:anim>
                                    <p:anim calcmode="lin" valueType="num">
                                      <p:cBhvr>
                                        <p:cTn id="120" dur="500" fill="hold"/>
                                        <p:tgtEl>
                                          <p:spTgt spid="69"/>
                                        </p:tgtEl>
                                        <p:attrNameLst>
                                          <p:attrName>ppt_h</p:attrName>
                                        </p:attrNameLst>
                                      </p:cBhvr>
                                      <p:tavLst>
                                        <p:tav tm="0">
                                          <p:val>
                                            <p:fltVal val="0"/>
                                          </p:val>
                                        </p:tav>
                                        <p:tav tm="100000">
                                          <p:val>
                                            <p:strVal val="#ppt_h"/>
                                          </p:val>
                                        </p:tav>
                                      </p:tavLst>
                                    </p:anim>
                                    <p:animEffect transition="in" filter="fade">
                                      <p:cBhvr>
                                        <p:cTn id="121" dur="500"/>
                                        <p:tgtEl>
                                          <p:spTgt spid="69"/>
                                        </p:tgtEl>
                                      </p:cBhvr>
                                    </p:animEffect>
                                    <p:anim calcmode="lin" valueType="num">
                                      <p:cBhvr>
                                        <p:cTn id="122" dur="500" fill="hold"/>
                                        <p:tgtEl>
                                          <p:spTgt spid="69"/>
                                        </p:tgtEl>
                                        <p:attrNameLst>
                                          <p:attrName>ppt_x</p:attrName>
                                        </p:attrNameLst>
                                      </p:cBhvr>
                                      <p:tavLst>
                                        <p:tav tm="0">
                                          <p:val>
                                            <p:fltVal val="0.5"/>
                                          </p:val>
                                        </p:tav>
                                        <p:tav tm="100000">
                                          <p:val>
                                            <p:strVal val="#ppt_x"/>
                                          </p:val>
                                        </p:tav>
                                      </p:tavLst>
                                    </p:anim>
                                    <p:anim calcmode="lin" valueType="num">
                                      <p:cBhvr>
                                        <p:cTn id="123" dur="500" fill="hold"/>
                                        <p:tgtEl>
                                          <p:spTgt spid="69"/>
                                        </p:tgtEl>
                                        <p:attrNameLst>
                                          <p:attrName>ppt_y</p:attrName>
                                        </p:attrNameLst>
                                      </p:cBhvr>
                                      <p:tavLst>
                                        <p:tav tm="0">
                                          <p:val>
                                            <p:fltVal val="0.5"/>
                                          </p:val>
                                        </p:tav>
                                        <p:tav tm="100000">
                                          <p:val>
                                            <p:strVal val="#ppt_y"/>
                                          </p:val>
                                        </p:tav>
                                      </p:tavLst>
                                    </p:anim>
                                  </p:childTnLst>
                                </p:cTn>
                              </p:par>
                              <p:par>
                                <p:cTn id="124" presetID="53" presetClass="entr" presetSubtype="528" fill="hold" grpId="0" nodeType="withEffect">
                                  <p:stCondLst>
                                    <p:cond delay="369"/>
                                  </p:stCondLst>
                                  <p:childTnLst>
                                    <p:set>
                                      <p:cBhvr>
                                        <p:cTn id="125" dur="1" fill="hold">
                                          <p:stCondLst>
                                            <p:cond delay="0"/>
                                          </p:stCondLst>
                                        </p:cTn>
                                        <p:tgtEl>
                                          <p:spTgt spid="70"/>
                                        </p:tgtEl>
                                        <p:attrNameLst>
                                          <p:attrName>style.visibility</p:attrName>
                                        </p:attrNameLst>
                                      </p:cBhvr>
                                      <p:to>
                                        <p:strVal val="visible"/>
                                      </p:to>
                                    </p:set>
                                    <p:anim calcmode="lin" valueType="num">
                                      <p:cBhvr>
                                        <p:cTn id="126" dur="500" fill="hold"/>
                                        <p:tgtEl>
                                          <p:spTgt spid="70"/>
                                        </p:tgtEl>
                                        <p:attrNameLst>
                                          <p:attrName>ppt_w</p:attrName>
                                        </p:attrNameLst>
                                      </p:cBhvr>
                                      <p:tavLst>
                                        <p:tav tm="0">
                                          <p:val>
                                            <p:fltVal val="0"/>
                                          </p:val>
                                        </p:tav>
                                        <p:tav tm="100000">
                                          <p:val>
                                            <p:strVal val="#ppt_w"/>
                                          </p:val>
                                        </p:tav>
                                      </p:tavLst>
                                    </p:anim>
                                    <p:anim calcmode="lin" valueType="num">
                                      <p:cBhvr>
                                        <p:cTn id="127" dur="500" fill="hold"/>
                                        <p:tgtEl>
                                          <p:spTgt spid="70"/>
                                        </p:tgtEl>
                                        <p:attrNameLst>
                                          <p:attrName>ppt_h</p:attrName>
                                        </p:attrNameLst>
                                      </p:cBhvr>
                                      <p:tavLst>
                                        <p:tav tm="0">
                                          <p:val>
                                            <p:fltVal val="0"/>
                                          </p:val>
                                        </p:tav>
                                        <p:tav tm="100000">
                                          <p:val>
                                            <p:strVal val="#ppt_h"/>
                                          </p:val>
                                        </p:tav>
                                      </p:tavLst>
                                    </p:anim>
                                    <p:animEffect transition="in" filter="fade">
                                      <p:cBhvr>
                                        <p:cTn id="128" dur="500"/>
                                        <p:tgtEl>
                                          <p:spTgt spid="70"/>
                                        </p:tgtEl>
                                      </p:cBhvr>
                                    </p:animEffect>
                                    <p:anim calcmode="lin" valueType="num">
                                      <p:cBhvr>
                                        <p:cTn id="129" dur="500" fill="hold"/>
                                        <p:tgtEl>
                                          <p:spTgt spid="70"/>
                                        </p:tgtEl>
                                        <p:attrNameLst>
                                          <p:attrName>ppt_x</p:attrName>
                                        </p:attrNameLst>
                                      </p:cBhvr>
                                      <p:tavLst>
                                        <p:tav tm="0">
                                          <p:val>
                                            <p:fltVal val="0.5"/>
                                          </p:val>
                                        </p:tav>
                                        <p:tav tm="100000">
                                          <p:val>
                                            <p:strVal val="#ppt_x"/>
                                          </p:val>
                                        </p:tav>
                                      </p:tavLst>
                                    </p:anim>
                                    <p:anim calcmode="lin" valueType="num">
                                      <p:cBhvr>
                                        <p:cTn id="130" dur="500" fill="hold"/>
                                        <p:tgtEl>
                                          <p:spTgt spid="70"/>
                                        </p:tgtEl>
                                        <p:attrNameLst>
                                          <p:attrName>ppt_y</p:attrName>
                                        </p:attrNameLst>
                                      </p:cBhvr>
                                      <p:tavLst>
                                        <p:tav tm="0">
                                          <p:val>
                                            <p:fltVal val="0.5"/>
                                          </p:val>
                                        </p:tav>
                                        <p:tav tm="100000">
                                          <p:val>
                                            <p:strVal val="#ppt_y"/>
                                          </p:val>
                                        </p:tav>
                                      </p:tavLst>
                                    </p:anim>
                                  </p:childTnLst>
                                </p:cTn>
                              </p:par>
                              <p:par>
                                <p:cTn id="131" presetID="53" presetClass="entr" presetSubtype="528" fill="hold" grpId="0" nodeType="withEffect">
                                  <p:stCondLst>
                                    <p:cond delay="399"/>
                                  </p:stCondLst>
                                  <p:childTnLst>
                                    <p:set>
                                      <p:cBhvr>
                                        <p:cTn id="132" dur="1" fill="hold">
                                          <p:stCondLst>
                                            <p:cond delay="0"/>
                                          </p:stCondLst>
                                        </p:cTn>
                                        <p:tgtEl>
                                          <p:spTgt spid="71"/>
                                        </p:tgtEl>
                                        <p:attrNameLst>
                                          <p:attrName>style.visibility</p:attrName>
                                        </p:attrNameLst>
                                      </p:cBhvr>
                                      <p:to>
                                        <p:strVal val="visible"/>
                                      </p:to>
                                    </p:set>
                                    <p:anim calcmode="lin" valueType="num">
                                      <p:cBhvr>
                                        <p:cTn id="133" dur="500" fill="hold"/>
                                        <p:tgtEl>
                                          <p:spTgt spid="71"/>
                                        </p:tgtEl>
                                        <p:attrNameLst>
                                          <p:attrName>ppt_w</p:attrName>
                                        </p:attrNameLst>
                                      </p:cBhvr>
                                      <p:tavLst>
                                        <p:tav tm="0">
                                          <p:val>
                                            <p:fltVal val="0"/>
                                          </p:val>
                                        </p:tav>
                                        <p:tav tm="100000">
                                          <p:val>
                                            <p:strVal val="#ppt_w"/>
                                          </p:val>
                                        </p:tav>
                                      </p:tavLst>
                                    </p:anim>
                                    <p:anim calcmode="lin" valueType="num">
                                      <p:cBhvr>
                                        <p:cTn id="134" dur="500" fill="hold"/>
                                        <p:tgtEl>
                                          <p:spTgt spid="71"/>
                                        </p:tgtEl>
                                        <p:attrNameLst>
                                          <p:attrName>ppt_h</p:attrName>
                                        </p:attrNameLst>
                                      </p:cBhvr>
                                      <p:tavLst>
                                        <p:tav tm="0">
                                          <p:val>
                                            <p:fltVal val="0"/>
                                          </p:val>
                                        </p:tav>
                                        <p:tav tm="100000">
                                          <p:val>
                                            <p:strVal val="#ppt_h"/>
                                          </p:val>
                                        </p:tav>
                                      </p:tavLst>
                                    </p:anim>
                                    <p:animEffect transition="in" filter="fade">
                                      <p:cBhvr>
                                        <p:cTn id="135" dur="500"/>
                                        <p:tgtEl>
                                          <p:spTgt spid="71"/>
                                        </p:tgtEl>
                                      </p:cBhvr>
                                    </p:animEffect>
                                    <p:anim calcmode="lin" valueType="num">
                                      <p:cBhvr>
                                        <p:cTn id="136" dur="500" fill="hold"/>
                                        <p:tgtEl>
                                          <p:spTgt spid="71"/>
                                        </p:tgtEl>
                                        <p:attrNameLst>
                                          <p:attrName>ppt_x</p:attrName>
                                        </p:attrNameLst>
                                      </p:cBhvr>
                                      <p:tavLst>
                                        <p:tav tm="0">
                                          <p:val>
                                            <p:fltVal val="0.5"/>
                                          </p:val>
                                        </p:tav>
                                        <p:tav tm="100000">
                                          <p:val>
                                            <p:strVal val="#ppt_x"/>
                                          </p:val>
                                        </p:tav>
                                      </p:tavLst>
                                    </p:anim>
                                    <p:anim calcmode="lin" valueType="num">
                                      <p:cBhvr>
                                        <p:cTn id="137" dur="500" fill="hold"/>
                                        <p:tgtEl>
                                          <p:spTgt spid="71"/>
                                        </p:tgtEl>
                                        <p:attrNameLst>
                                          <p:attrName>ppt_y</p:attrName>
                                        </p:attrNameLst>
                                      </p:cBhvr>
                                      <p:tavLst>
                                        <p:tav tm="0">
                                          <p:val>
                                            <p:fltVal val="0.5"/>
                                          </p:val>
                                        </p:tav>
                                        <p:tav tm="100000">
                                          <p:val>
                                            <p:strVal val="#ppt_y"/>
                                          </p:val>
                                        </p:tav>
                                      </p:tavLst>
                                    </p:anim>
                                  </p:childTnLst>
                                </p:cTn>
                              </p:par>
                              <p:par>
                                <p:cTn id="138" presetID="53" presetClass="entr" presetSubtype="528" fill="hold" grpId="0" nodeType="withEffect">
                                  <p:stCondLst>
                                    <p:cond delay="422"/>
                                  </p:stCondLst>
                                  <p:childTnLst>
                                    <p:set>
                                      <p:cBhvr>
                                        <p:cTn id="139" dur="1" fill="hold">
                                          <p:stCondLst>
                                            <p:cond delay="0"/>
                                          </p:stCondLst>
                                        </p:cTn>
                                        <p:tgtEl>
                                          <p:spTgt spid="72"/>
                                        </p:tgtEl>
                                        <p:attrNameLst>
                                          <p:attrName>style.visibility</p:attrName>
                                        </p:attrNameLst>
                                      </p:cBhvr>
                                      <p:to>
                                        <p:strVal val="visible"/>
                                      </p:to>
                                    </p:set>
                                    <p:anim calcmode="lin" valueType="num">
                                      <p:cBhvr>
                                        <p:cTn id="140" dur="500" fill="hold"/>
                                        <p:tgtEl>
                                          <p:spTgt spid="72"/>
                                        </p:tgtEl>
                                        <p:attrNameLst>
                                          <p:attrName>ppt_w</p:attrName>
                                        </p:attrNameLst>
                                      </p:cBhvr>
                                      <p:tavLst>
                                        <p:tav tm="0">
                                          <p:val>
                                            <p:fltVal val="0"/>
                                          </p:val>
                                        </p:tav>
                                        <p:tav tm="100000">
                                          <p:val>
                                            <p:strVal val="#ppt_w"/>
                                          </p:val>
                                        </p:tav>
                                      </p:tavLst>
                                    </p:anim>
                                    <p:anim calcmode="lin" valueType="num">
                                      <p:cBhvr>
                                        <p:cTn id="141" dur="500" fill="hold"/>
                                        <p:tgtEl>
                                          <p:spTgt spid="72"/>
                                        </p:tgtEl>
                                        <p:attrNameLst>
                                          <p:attrName>ppt_h</p:attrName>
                                        </p:attrNameLst>
                                      </p:cBhvr>
                                      <p:tavLst>
                                        <p:tav tm="0">
                                          <p:val>
                                            <p:fltVal val="0"/>
                                          </p:val>
                                        </p:tav>
                                        <p:tav tm="100000">
                                          <p:val>
                                            <p:strVal val="#ppt_h"/>
                                          </p:val>
                                        </p:tav>
                                      </p:tavLst>
                                    </p:anim>
                                    <p:animEffect transition="in" filter="fade">
                                      <p:cBhvr>
                                        <p:cTn id="142" dur="500"/>
                                        <p:tgtEl>
                                          <p:spTgt spid="72"/>
                                        </p:tgtEl>
                                      </p:cBhvr>
                                    </p:animEffect>
                                    <p:anim calcmode="lin" valueType="num">
                                      <p:cBhvr>
                                        <p:cTn id="143" dur="500" fill="hold"/>
                                        <p:tgtEl>
                                          <p:spTgt spid="72"/>
                                        </p:tgtEl>
                                        <p:attrNameLst>
                                          <p:attrName>ppt_x</p:attrName>
                                        </p:attrNameLst>
                                      </p:cBhvr>
                                      <p:tavLst>
                                        <p:tav tm="0">
                                          <p:val>
                                            <p:fltVal val="0.5"/>
                                          </p:val>
                                        </p:tav>
                                        <p:tav tm="100000">
                                          <p:val>
                                            <p:strVal val="#ppt_x"/>
                                          </p:val>
                                        </p:tav>
                                      </p:tavLst>
                                    </p:anim>
                                    <p:anim calcmode="lin" valueType="num">
                                      <p:cBhvr>
                                        <p:cTn id="144" dur="500" fill="hold"/>
                                        <p:tgtEl>
                                          <p:spTgt spid="72"/>
                                        </p:tgtEl>
                                        <p:attrNameLst>
                                          <p:attrName>ppt_y</p:attrName>
                                        </p:attrNameLst>
                                      </p:cBhvr>
                                      <p:tavLst>
                                        <p:tav tm="0">
                                          <p:val>
                                            <p:fltVal val="0.5"/>
                                          </p:val>
                                        </p:tav>
                                        <p:tav tm="100000">
                                          <p:val>
                                            <p:strVal val="#ppt_y"/>
                                          </p:val>
                                        </p:tav>
                                      </p:tavLst>
                                    </p:anim>
                                  </p:childTnLst>
                                </p:cTn>
                              </p:par>
                              <p:par>
                                <p:cTn id="145" presetID="53" presetClass="entr" presetSubtype="528" fill="hold" grpId="0" nodeType="withEffect">
                                  <p:stCondLst>
                                    <p:cond delay="479"/>
                                  </p:stCondLst>
                                  <p:childTnLst>
                                    <p:set>
                                      <p:cBhvr>
                                        <p:cTn id="146" dur="1" fill="hold">
                                          <p:stCondLst>
                                            <p:cond delay="0"/>
                                          </p:stCondLst>
                                        </p:cTn>
                                        <p:tgtEl>
                                          <p:spTgt spid="73"/>
                                        </p:tgtEl>
                                        <p:attrNameLst>
                                          <p:attrName>style.visibility</p:attrName>
                                        </p:attrNameLst>
                                      </p:cBhvr>
                                      <p:to>
                                        <p:strVal val="visible"/>
                                      </p:to>
                                    </p:set>
                                    <p:anim calcmode="lin" valueType="num">
                                      <p:cBhvr>
                                        <p:cTn id="147" dur="500" fill="hold"/>
                                        <p:tgtEl>
                                          <p:spTgt spid="73"/>
                                        </p:tgtEl>
                                        <p:attrNameLst>
                                          <p:attrName>ppt_w</p:attrName>
                                        </p:attrNameLst>
                                      </p:cBhvr>
                                      <p:tavLst>
                                        <p:tav tm="0">
                                          <p:val>
                                            <p:fltVal val="0"/>
                                          </p:val>
                                        </p:tav>
                                        <p:tav tm="100000">
                                          <p:val>
                                            <p:strVal val="#ppt_w"/>
                                          </p:val>
                                        </p:tav>
                                      </p:tavLst>
                                    </p:anim>
                                    <p:anim calcmode="lin" valueType="num">
                                      <p:cBhvr>
                                        <p:cTn id="148" dur="500" fill="hold"/>
                                        <p:tgtEl>
                                          <p:spTgt spid="73"/>
                                        </p:tgtEl>
                                        <p:attrNameLst>
                                          <p:attrName>ppt_h</p:attrName>
                                        </p:attrNameLst>
                                      </p:cBhvr>
                                      <p:tavLst>
                                        <p:tav tm="0">
                                          <p:val>
                                            <p:fltVal val="0"/>
                                          </p:val>
                                        </p:tav>
                                        <p:tav tm="100000">
                                          <p:val>
                                            <p:strVal val="#ppt_h"/>
                                          </p:val>
                                        </p:tav>
                                      </p:tavLst>
                                    </p:anim>
                                    <p:animEffect transition="in" filter="fade">
                                      <p:cBhvr>
                                        <p:cTn id="149" dur="500"/>
                                        <p:tgtEl>
                                          <p:spTgt spid="73"/>
                                        </p:tgtEl>
                                      </p:cBhvr>
                                    </p:animEffect>
                                    <p:anim calcmode="lin" valueType="num">
                                      <p:cBhvr>
                                        <p:cTn id="150" dur="500" fill="hold"/>
                                        <p:tgtEl>
                                          <p:spTgt spid="73"/>
                                        </p:tgtEl>
                                        <p:attrNameLst>
                                          <p:attrName>ppt_x</p:attrName>
                                        </p:attrNameLst>
                                      </p:cBhvr>
                                      <p:tavLst>
                                        <p:tav tm="0">
                                          <p:val>
                                            <p:fltVal val="0.5"/>
                                          </p:val>
                                        </p:tav>
                                        <p:tav tm="100000">
                                          <p:val>
                                            <p:strVal val="#ppt_x"/>
                                          </p:val>
                                        </p:tav>
                                      </p:tavLst>
                                    </p:anim>
                                    <p:anim calcmode="lin" valueType="num">
                                      <p:cBhvr>
                                        <p:cTn id="151" dur="500" fill="hold"/>
                                        <p:tgtEl>
                                          <p:spTgt spid="73"/>
                                        </p:tgtEl>
                                        <p:attrNameLst>
                                          <p:attrName>ppt_y</p:attrName>
                                        </p:attrNameLst>
                                      </p:cBhvr>
                                      <p:tavLst>
                                        <p:tav tm="0">
                                          <p:val>
                                            <p:fltVal val="0.5"/>
                                          </p:val>
                                        </p:tav>
                                        <p:tav tm="100000">
                                          <p:val>
                                            <p:strVal val="#ppt_y"/>
                                          </p:val>
                                        </p:tav>
                                      </p:tavLst>
                                    </p:anim>
                                  </p:childTnLst>
                                </p:cTn>
                              </p:par>
                              <p:par>
                                <p:cTn id="152" presetID="53" presetClass="entr" presetSubtype="528" fill="hold" grpId="0" nodeType="withEffect">
                                  <p:stCondLst>
                                    <p:cond delay="343"/>
                                  </p:stCondLst>
                                  <p:childTnLst>
                                    <p:set>
                                      <p:cBhvr>
                                        <p:cTn id="153" dur="1" fill="hold">
                                          <p:stCondLst>
                                            <p:cond delay="0"/>
                                          </p:stCondLst>
                                        </p:cTn>
                                        <p:tgtEl>
                                          <p:spTgt spid="74"/>
                                        </p:tgtEl>
                                        <p:attrNameLst>
                                          <p:attrName>style.visibility</p:attrName>
                                        </p:attrNameLst>
                                      </p:cBhvr>
                                      <p:to>
                                        <p:strVal val="visible"/>
                                      </p:to>
                                    </p:set>
                                    <p:anim calcmode="lin" valueType="num">
                                      <p:cBhvr>
                                        <p:cTn id="154" dur="500" fill="hold"/>
                                        <p:tgtEl>
                                          <p:spTgt spid="74"/>
                                        </p:tgtEl>
                                        <p:attrNameLst>
                                          <p:attrName>ppt_w</p:attrName>
                                        </p:attrNameLst>
                                      </p:cBhvr>
                                      <p:tavLst>
                                        <p:tav tm="0">
                                          <p:val>
                                            <p:fltVal val="0"/>
                                          </p:val>
                                        </p:tav>
                                        <p:tav tm="100000">
                                          <p:val>
                                            <p:strVal val="#ppt_w"/>
                                          </p:val>
                                        </p:tav>
                                      </p:tavLst>
                                    </p:anim>
                                    <p:anim calcmode="lin" valueType="num">
                                      <p:cBhvr>
                                        <p:cTn id="155" dur="500" fill="hold"/>
                                        <p:tgtEl>
                                          <p:spTgt spid="74"/>
                                        </p:tgtEl>
                                        <p:attrNameLst>
                                          <p:attrName>ppt_h</p:attrName>
                                        </p:attrNameLst>
                                      </p:cBhvr>
                                      <p:tavLst>
                                        <p:tav tm="0">
                                          <p:val>
                                            <p:fltVal val="0"/>
                                          </p:val>
                                        </p:tav>
                                        <p:tav tm="100000">
                                          <p:val>
                                            <p:strVal val="#ppt_h"/>
                                          </p:val>
                                        </p:tav>
                                      </p:tavLst>
                                    </p:anim>
                                    <p:animEffect transition="in" filter="fade">
                                      <p:cBhvr>
                                        <p:cTn id="156" dur="500"/>
                                        <p:tgtEl>
                                          <p:spTgt spid="74"/>
                                        </p:tgtEl>
                                      </p:cBhvr>
                                    </p:animEffect>
                                    <p:anim calcmode="lin" valueType="num">
                                      <p:cBhvr>
                                        <p:cTn id="157" dur="500" fill="hold"/>
                                        <p:tgtEl>
                                          <p:spTgt spid="74"/>
                                        </p:tgtEl>
                                        <p:attrNameLst>
                                          <p:attrName>ppt_x</p:attrName>
                                        </p:attrNameLst>
                                      </p:cBhvr>
                                      <p:tavLst>
                                        <p:tav tm="0">
                                          <p:val>
                                            <p:fltVal val="0.5"/>
                                          </p:val>
                                        </p:tav>
                                        <p:tav tm="100000">
                                          <p:val>
                                            <p:strVal val="#ppt_x"/>
                                          </p:val>
                                        </p:tav>
                                      </p:tavLst>
                                    </p:anim>
                                    <p:anim calcmode="lin" valueType="num">
                                      <p:cBhvr>
                                        <p:cTn id="158" dur="500" fill="hold"/>
                                        <p:tgtEl>
                                          <p:spTgt spid="74"/>
                                        </p:tgtEl>
                                        <p:attrNameLst>
                                          <p:attrName>ppt_y</p:attrName>
                                        </p:attrNameLst>
                                      </p:cBhvr>
                                      <p:tavLst>
                                        <p:tav tm="0">
                                          <p:val>
                                            <p:fltVal val="0.5"/>
                                          </p:val>
                                        </p:tav>
                                        <p:tav tm="100000">
                                          <p:val>
                                            <p:strVal val="#ppt_y"/>
                                          </p:val>
                                        </p:tav>
                                      </p:tavLst>
                                    </p:anim>
                                  </p:childTnLst>
                                </p:cTn>
                              </p:par>
                              <p:par>
                                <p:cTn id="159" presetID="53" presetClass="entr" presetSubtype="528" fill="hold" grpId="0" nodeType="withEffect">
                                  <p:stCondLst>
                                    <p:cond delay="408"/>
                                  </p:stCondLst>
                                  <p:childTnLst>
                                    <p:set>
                                      <p:cBhvr>
                                        <p:cTn id="160" dur="1" fill="hold">
                                          <p:stCondLst>
                                            <p:cond delay="0"/>
                                          </p:stCondLst>
                                        </p:cTn>
                                        <p:tgtEl>
                                          <p:spTgt spid="75"/>
                                        </p:tgtEl>
                                        <p:attrNameLst>
                                          <p:attrName>style.visibility</p:attrName>
                                        </p:attrNameLst>
                                      </p:cBhvr>
                                      <p:to>
                                        <p:strVal val="visible"/>
                                      </p:to>
                                    </p:set>
                                    <p:anim calcmode="lin" valueType="num">
                                      <p:cBhvr>
                                        <p:cTn id="161" dur="500" fill="hold"/>
                                        <p:tgtEl>
                                          <p:spTgt spid="75"/>
                                        </p:tgtEl>
                                        <p:attrNameLst>
                                          <p:attrName>ppt_w</p:attrName>
                                        </p:attrNameLst>
                                      </p:cBhvr>
                                      <p:tavLst>
                                        <p:tav tm="0">
                                          <p:val>
                                            <p:fltVal val="0"/>
                                          </p:val>
                                        </p:tav>
                                        <p:tav tm="100000">
                                          <p:val>
                                            <p:strVal val="#ppt_w"/>
                                          </p:val>
                                        </p:tav>
                                      </p:tavLst>
                                    </p:anim>
                                    <p:anim calcmode="lin" valueType="num">
                                      <p:cBhvr>
                                        <p:cTn id="162" dur="500" fill="hold"/>
                                        <p:tgtEl>
                                          <p:spTgt spid="75"/>
                                        </p:tgtEl>
                                        <p:attrNameLst>
                                          <p:attrName>ppt_h</p:attrName>
                                        </p:attrNameLst>
                                      </p:cBhvr>
                                      <p:tavLst>
                                        <p:tav tm="0">
                                          <p:val>
                                            <p:fltVal val="0"/>
                                          </p:val>
                                        </p:tav>
                                        <p:tav tm="100000">
                                          <p:val>
                                            <p:strVal val="#ppt_h"/>
                                          </p:val>
                                        </p:tav>
                                      </p:tavLst>
                                    </p:anim>
                                    <p:animEffect transition="in" filter="fade">
                                      <p:cBhvr>
                                        <p:cTn id="163" dur="500"/>
                                        <p:tgtEl>
                                          <p:spTgt spid="75"/>
                                        </p:tgtEl>
                                      </p:cBhvr>
                                    </p:animEffect>
                                    <p:anim calcmode="lin" valueType="num">
                                      <p:cBhvr>
                                        <p:cTn id="164" dur="500" fill="hold"/>
                                        <p:tgtEl>
                                          <p:spTgt spid="75"/>
                                        </p:tgtEl>
                                        <p:attrNameLst>
                                          <p:attrName>ppt_x</p:attrName>
                                        </p:attrNameLst>
                                      </p:cBhvr>
                                      <p:tavLst>
                                        <p:tav tm="0">
                                          <p:val>
                                            <p:fltVal val="0.5"/>
                                          </p:val>
                                        </p:tav>
                                        <p:tav tm="100000">
                                          <p:val>
                                            <p:strVal val="#ppt_x"/>
                                          </p:val>
                                        </p:tav>
                                      </p:tavLst>
                                    </p:anim>
                                    <p:anim calcmode="lin" valueType="num">
                                      <p:cBhvr>
                                        <p:cTn id="165" dur="500" fill="hold"/>
                                        <p:tgtEl>
                                          <p:spTgt spid="75"/>
                                        </p:tgtEl>
                                        <p:attrNameLst>
                                          <p:attrName>ppt_y</p:attrName>
                                        </p:attrNameLst>
                                      </p:cBhvr>
                                      <p:tavLst>
                                        <p:tav tm="0">
                                          <p:val>
                                            <p:fltVal val="0.5"/>
                                          </p:val>
                                        </p:tav>
                                        <p:tav tm="100000">
                                          <p:val>
                                            <p:strVal val="#ppt_y"/>
                                          </p:val>
                                        </p:tav>
                                      </p:tavLst>
                                    </p:anim>
                                  </p:childTnLst>
                                </p:cTn>
                              </p:par>
                              <p:par>
                                <p:cTn id="166" presetID="53" presetClass="entr" presetSubtype="528" fill="hold" grpId="0" nodeType="withEffect">
                                  <p:stCondLst>
                                    <p:cond delay="349"/>
                                  </p:stCondLst>
                                  <p:childTnLst>
                                    <p:set>
                                      <p:cBhvr>
                                        <p:cTn id="167" dur="1" fill="hold">
                                          <p:stCondLst>
                                            <p:cond delay="0"/>
                                          </p:stCondLst>
                                        </p:cTn>
                                        <p:tgtEl>
                                          <p:spTgt spid="76"/>
                                        </p:tgtEl>
                                        <p:attrNameLst>
                                          <p:attrName>style.visibility</p:attrName>
                                        </p:attrNameLst>
                                      </p:cBhvr>
                                      <p:to>
                                        <p:strVal val="visible"/>
                                      </p:to>
                                    </p:set>
                                    <p:anim calcmode="lin" valueType="num">
                                      <p:cBhvr>
                                        <p:cTn id="168" dur="500" fill="hold"/>
                                        <p:tgtEl>
                                          <p:spTgt spid="76"/>
                                        </p:tgtEl>
                                        <p:attrNameLst>
                                          <p:attrName>ppt_w</p:attrName>
                                        </p:attrNameLst>
                                      </p:cBhvr>
                                      <p:tavLst>
                                        <p:tav tm="0">
                                          <p:val>
                                            <p:fltVal val="0"/>
                                          </p:val>
                                        </p:tav>
                                        <p:tav tm="100000">
                                          <p:val>
                                            <p:strVal val="#ppt_w"/>
                                          </p:val>
                                        </p:tav>
                                      </p:tavLst>
                                    </p:anim>
                                    <p:anim calcmode="lin" valueType="num">
                                      <p:cBhvr>
                                        <p:cTn id="169" dur="500" fill="hold"/>
                                        <p:tgtEl>
                                          <p:spTgt spid="76"/>
                                        </p:tgtEl>
                                        <p:attrNameLst>
                                          <p:attrName>ppt_h</p:attrName>
                                        </p:attrNameLst>
                                      </p:cBhvr>
                                      <p:tavLst>
                                        <p:tav tm="0">
                                          <p:val>
                                            <p:fltVal val="0"/>
                                          </p:val>
                                        </p:tav>
                                        <p:tav tm="100000">
                                          <p:val>
                                            <p:strVal val="#ppt_h"/>
                                          </p:val>
                                        </p:tav>
                                      </p:tavLst>
                                    </p:anim>
                                    <p:animEffect transition="in" filter="fade">
                                      <p:cBhvr>
                                        <p:cTn id="170" dur="500"/>
                                        <p:tgtEl>
                                          <p:spTgt spid="76"/>
                                        </p:tgtEl>
                                      </p:cBhvr>
                                    </p:animEffect>
                                    <p:anim calcmode="lin" valueType="num">
                                      <p:cBhvr>
                                        <p:cTn id="171" dur="500" fill="hold"/>
                                        <p:tgtEl>
                                          <p:spTgt spid="76"/>
                                        </p:tgtEl>
                                        <p:attrNameLst>
                                          <p:attrName>ppt_x</p:attrName>
                                        </p:attrNameLst>
                                      </p:cBhvr>
                                      <p:tavLst>
                                        <p:tav tm="0">
                                          <p:val>
                                            <p:fltVal val="0.5"/>
                                          </p:val>
                                        </p:tav>
                                        <p:tav tm="100000">
                                          <p:val>
                                            <p:strVal val="#ppt_x"/>
                                          </p:val>
                                        </p:tav>
                                      </p:tavLst>
                                    </p:anim>
                                    <p:anim calcmode="lin" valueType="num">
                                      <p:cBhvr>
                                        <p:cTn id="172" dur="500" fill="hold"/>
                                        <p:tgtEl>
                                          <p:spTgt spid="76"/>
                                        </p:tgtEl>
                                        <p:attrNameLst>
                                          <p:attrName>ppt_y</p:attrName>
                                        </p:attrNameLst>
                                      </p:cBhvr>
                                      <p:tavLst>
                                        <p:tav tm="0">
                                          <p:val>
                                            <p:fltVal val="0.5"/>
                                          </p:val>
                                        </p:tav>
                                        <p:tav tm="100000">
                                          <p:val>
                                            <p:strVal val="#ppt_y"/>
                                          </p:val>
                                        </p:tav>
                                      </p:tavLst>
                                    </p:anim>
                                  </p:childTnLst>
                                </p:cTn>
                              </p:par>
                              <p:par>
                                <p:cTn id="173" presetID="53" presetClass="entr" presetSubtype="528" fill="hold" grpId="0" nodeType="withEffect">
                                  <p:stCondLst>
                                    <p:cond delay="381"/>
                                  </p:stCondLst>
                                  <p:childTnLst>
                                    <p:set>
                                      <p:cBhvr>
                                        <p:cTn id="174" dur="1" fill="hold">
                                          <p:stCondLst>
                                            <p:cond delay="0"/>
                                          </p:stCondLst>
                                        </p:cTn>
                                        <p:tgtEl>
                                          <p:spTgt spid="77"/>
                                        </p:tgtEl>
                                        <p:attrNameLst>
                                          <p:attrName>style.visibility</p:attrName>
                                        </p:attrNameLst>
                                      </p:cBhvr>
                                      <p:to>
                                        <p:strVal val="visible"/>
                                      </p:to>
                                    </p:set>
                                    <p:anim calcmode="lin" valueType="num">
                                      <p:cBhvr>
                                        <p:cTn id="175" dur="500" fill="hold"/>
                                        <p:tgtEl>
                                          <p:spTgt spid="77"/>
                                        </p:tgtEl>
                                        <p:attrNameLst>
                                          <p:attrName>ppt_w</p:attrName>
                                        </p:attrNameLst>
                                      </p:cBhvr>
                                      <p:tavLst>
                                        <p:tav tm="0">
                                          <p:val>
                                            <p:fltVal val="0"/>
                                          </p:val>
                                        </p:tav>
                                        <p:tav tm="100000">
                                          <p:val>
                                            <p:strVal val="#ppt_w"/>
                                          </p:val>
                                        </p:tav>
                                      </p:tavLst>
                                    </p:anim>
                                    <p:anim calcmode="lin" valueType="num">
                                      <p:cBhvr>
                                        <p:cTn id="176" dur="500" fill="hold"/>
                                        <p:tgtEl>
                                          <p:spTgt spid="77"/>
                                        </p:tgtEl>
                                        <p:attrNameLst>
                                          <p:attrName>ppt_h</p:attrName>
                                        </p:attrNameLst>
                                      </p:cBhvr>
                                      <p:tavLst>
                                        <p:tav tm="0">
                                          <p:val>
                                            <p:fltVal val="0"/>
                                          </p:val>
                                        </p:tav>
                                        <p:tav tm="100000">
                                          <p:val>
                                            <p:strVal val="#ppt_h"/>
                                          </p:val>
                                        </p:tav>
                                      </p:tavLst>
                                    </p:anim>
                                    <p:animEffect transition="in" filter="fade">
                                      <p:cBhvr>
                                        <p:cTn id="177" dur="500"/>
                                        <p:tgtEl>
                                          <p:spTgt spid="77"/>
                                        </p:tgtEl>
                                      </p:cBhvr>
                                    </p:animEffect>
                                    <p:anim calcmode="lin" valueType="num">
                                      <p:cBhvr>
                                        <p:cTn id="178" dur="500" fill="hold"/>
                                        <p:tgtEl>
                                          <p:spTgt spid="77"/>
                                        </p:tgtEl>
                                        <p:attrNameLst>
                                          <p:attrName>ppt_x</p:attrName>
                                        </p:attrNameLst>
                                      </p:cBhvr>
                                      <p:tavLst>
                                        <p:tav tm="0">
                                          <p:val>
                                            <p:fltVal val="0.5"/>
                                          </p:val>
                                        </p:tav>
                                        <p:tav tm="100000">
                                          <p:val>
                                            <p:strVal val="#ppt_x"/>
                                          </p:val>
                                        </p:tav>
                                      </p:tavLst>
                                    </p:anim>
                                    <p:anim calcmode="lin" valueType="num">
                                      <p:cBhvr>
                                        <p:cTn id="179" dur="500" fill="hold"/>
                                        <p:tgtEl>
                                          <p:spTgt spid="77"/>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333"/>
                                  </p:stCondLst>
                                  <p:childTnLst>
                                    <p:set>
                                      <p:cBhvr>
                                        <p:cTn id="181" dur="1" fill="hold">
                                          <p:stCondLst>
                                            <p:cond delay="0"/>
                                          </p:stCondLst>
                                        </p:cTn>
                                        <p:tgtEl>
                                          <p:spTgt spid="78"/>
                                        </p:tgtEl>
                                        <p:attrNameLst>
                                          <p:attrName>style.visibility</p:attrName>
                                        </p:attrNameLst>
                                      </p:cBhvr>
                                      <p:to>
                                        <p:strVal val="visible"/>
                                      </p:to>
                                    </p:set>
                                    <p:anim calcmode="lin" valueType="num">
                                      <p:cBhvr>
                                        <p:cTn id="182" dur="500" fill="hold"/>
                                        <p:tgtEl>
                                          <p:spTgt spid="78"/>
                                        </p:tgtEl>
                                        <p:attrNameLst>
                                          <p:attrName>ppt_w</p:attrName>
                                        </p:attrNameLst>
                                      </p:cBhvr>
                                      <p:tavLst>
                                        <p:tav tm="0">
                                          <p:val>
                                            <p:fltVal val="0"/>
                                          </p:val>
                                        </p:tav>
                                        <p:tav tm="100000">
                                          <p:val>
                                            <p:strVal val="#ppt_w"/>
                                          </p:val>
                                        </p:tav>
                                      </p:tavLst>
                                    </p:anim>
                                    <p:anim calcmode="lin" valueType="num">
                                      <p:cBhvr>
                                        <p:cTn id="183" dur="500" fill="hold"/>
                                        <p:tgtEl>
                                          <p:spTgt spid="78"/>
                                        </p:tgtEl>
                                        <p:attrNameLst>
                                          <p:attrName>ppt_h</p:attrName>
                                        </p:attrNameLst>
                                      </p:cBhvr>
                                      <p:tavLst>
                                        <p:tav tm="0">
                                          <p:val>
                                            <p:fltVal val="0"/>
                                          </p:val>
                                        </p:tav>
                                        <p:tav tm="100000">
                                          <p:val>
                                            <p:strVal val="#ppt_h"/>
                                          </p:val>
                                        </p:tav>
                                      </p:tavLst>
                                    </p:anim>
                                    <p:animEffect transition="in" filter="fade">
                                      <p:cBhvr>
                                        <p:cTn id="184" dur="500"/>
                                        <p:tgtEl>
                                          <p:spTgt spid="78"/>
                                        </p:tgtEl>
                                      </p:cBhvr>
                                    </p:animEffect>
                                    <p:anim calcmode="lin" valueType="num">
                                      <p:cBhvr>
                                        <p:cTn id="185" dur="500" fill="hold"/>
                                        <p:tgtEl>
                                          <p:spTgt spid="78"/>
                                        </p:tgtEl>
                                        <p:attrNameLst>
                                          <p:attrName>ppt_x</p:attrName>
                                        </p:attrNameLst>
                                      </p:cBhvr>
                                      <p:tavLst>
                                        <p:tav tm="0">
                                          <p:val>
                                            <p:fltVal val="0.5"/>
                                          </p:val>
                                        </p:tav>
                                        <p:tav tm="100000">
                                          <p:val>
                                            <p:strVal val="#ppt_x"/>
                                          </p:val>
                                        </p:tav>
                                      </p:tavLst>
                                    </p:anim>
                                    <p:anim calcmode="lin" valueType="num">
                                      <p:cBhvr>
                                        <p:cTn id="186" dur="500" fill="hold"/>
                                        <p:tgtEl>
                                          <p:spTgt spid="78"/>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496"/>
                                  </p:stCondLst>
                                  <p:childTnLst>
                                    <p:set>
                                      <p:cBhvr>
                                        <p:cTn id="188" dur="1" fill="hold">
                                          <p:stCondLst>
                                            <p:cond delay="0"/>
                                          </p:stCondLst>
                                        </p:cTn>
                                        <p:tgtEl>
                                          <p:spTgt spid="79"/>
                                        </p:tgtEl>
                                        <p:attrNameLst>
                                          <p:attrName>style.visibility</p:attrName>
                                        </p:attrNameLst>
                                      </p:cBhvr>
                                      <p:to>
                                        <p:strVal val="visible"/>
                                      </p:to>
                                    </p:set>
                                    <p:anim calcmode="lin" valueType="num">
                                      <p:cBhvr>
                                        <p:cTn id="189" dur="500" fill="hold"/>
                                        <p:tgtEl>
                                          <p:spTgt spid="79"/>
                                        </p:tgtEl>
                                        <p:attrNameLst>
                                          <p:attrName>ppt_w</p:attrName>
                                        </p:attrNameLst>
                                      </p:cBhvr>
                                      <p:tavLst>
                                        <p:tav tm="0">
                                          <p:val>
                                            <p:fltVal val="0"/>
                                          </p:val>
                                        </p:tav>
                                        <p:tav tm="100000">
                                          <p:val>
                                            <p:strVal val="#ppt_w"/>
                                          </p:val>
                                        </p:tav>
                                      </p:tavLst>
                                    </p:anim>
                                    <p:anim calcmode="lin" valueType="num">
                                      <p:cBhvr>
                                        <p:cTn id="190" dur="500" fill="hold"/>
                                        <p:tgtEl>
                                          <p:spTgt spid="79"/>
                                        </p:tgtEl>
                                        <p:attrNameLst>
                                          <p:attrName>ppt_h</p:attrName>
                                        </p:attrNameLst>
                                      </p:cBhvr>
                                      <p:tavLst>
                                        <p:tav tm="0">
                                          <p:val>
                                            <p:fltVal val="0"/>
                                          </p:val>
                                        </p:tav>
                                        <p:tav tm="100000">
                                          <p:val>
                                            <p:strVal val="#ppt_h"/>
                                          </p:val>
                                        </p:tav>
                                      </p:tavLst>
                                    </p:anim>
                                    <p:animEffect transition="in" filter="fade">
                                      <p:cBhvr>
                                        <p:cTn id="191" dur="500"/>
                                        <p:tgtEl>
                                          <p:spTgt spid="79"/>
                                        </p:tgtEl>
                                      </p:cBhvr>
                                    </p:animEffect>
                                    <p:anim calcmode="lin" valueType="num">
                                      <p:cBhvr>
                                        <p:cTn id="192" dur="500" fill="hold"/>
                                        <p:tgtEl>
                                          <p:spTgt spid="79"/>
                                        </p:tgtEl>
                                        <p:attrNameLst>
                                          <p:attrName>ppt_x</p:attrName>
                                        </p:attrNameLst>
                                      </p:cBhvr>
                                      <p:tavLst>
                                        <p:tav tm="0">
                                          <p:val>
                                            <p:fltVal val="0.5"/>
                                          </p:val>
                                        </p:tav>
                                        <p:tav tm="100000">
                                          <p:val>
                                            <p:strVal val="#ppt_x"/>
                                          </p:val>
                                        </p:tav>
                                      </p:tavLst>
                                    </p:anim>
                                    <p:anim calcmode="lin" valueType="num">
                                      <p:cBhvr>
                                        <p:cTn id="193" dur="500" fill="hold"/>
                                        <p:tgtEl>
                                          <p:spTgt spid="79"/>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458"/>
                                  </p:stCondLst>
                                  <p:childTnLst>
                                    <p:set>
                                      <p:cBhvr>
                                        <p:cTn id="195" dur="1" fill="hold">
                                          <p:stCondLst>
                                            <p:cond delay="0"/>
                                          </p:stCondLst>
                                        </p:cTn>
                                        <p:tgtEl>
                                          <p:spTgt spid="80"/>
                                        </p:tgtEl>
                                        <p:attrNameLst>
                                          <p:attrName>style.visibility</p:attrName>
                                        </p:attrNameLst>
                                      </p:cBhvr>
                                      <p:to>
                                        <p:strVal val="visible"/>
                                      </p:to>
                                    </p:set>
                                    <p:anim calcmode="lin" valueType="num">
                                      <p:cBhvr>
                                        <p:cTn id="196" dur="500" fill="hold"/>
                                        <p:tgtEl>
                                          <p:spTgt spid="80"/>
                                        </p:tgtEl>
                                        <p:attrNameLst>
                                          <p:attrName>ppt_w</p:attrName>
                                        </p:attrNameLst>
                                      </p:cBhvr>
                                      <p:tavLst>
                                        <p:tav tm="0">
                                          <p:val>
                                            <p:fltVal val="0"/>
                                          </p:val>
                                        </p:tav>
                                        <p:tav tm="100000">
                                          <p:val>
                                            <p:strVal val="#ppt_w"/>
                                          </p:val>
                                        </p:tav>
                                      </p:tavLst>
                                    </p:anim>
                                    <p:anim calcmode="lin" valueType="num">
                                      <p:cBhvr>
                                        <p:cTn id="197" dur="500" fill="hold"/>
                                        <p:tgtEl>
                                          <p:spTgt spid="80"/>
                                        </p:tgtEl>
                                        <p:attrNameLst>
                                          <p:attrName>ppt_h</p:attrName>
                                        </p:attrNameLst>
                                      </p:cBhvr>
                                      <p:tavLst>
                                        <p:tav tm="0">
                                          <p:val>
                                            <p:fltVal val="0"/>
                                          </p:val>
                                        </p:tav>
                                        <p:tav tm="100000">
                                          <p:val>
                                            <p:strVal val="#ppt_h"/>
                                          </p:val>
                                        </p:tav>
                                      </p:tavLst>
                                    </p:anim>
                                    <p:animEffect transition="in" filter="fade">
                                      <p:cBhvr>
                                        <p:cTn id="198" dur="500"/>
                                        <p:tgtEl>
                                          <p:spTgt spid="80"/>
                                        </p:tgtEl>
                                      </p:cBhvr>
                                    </p:animEffect>
                                    <p:anim calcmode="lin" valueType="num">
                                      <p:cBhvr>
                                        <p:cTn id="199" dur="500" fill="hold"/>
                                        <p:tgtEl>
                                          <p:spTgt spid="80"/>
                                        </p:tgtEl>
                                        <p:attrNameLst>
                                          <p:attrName>ppt_x</p:attrName>
                                        </p:attrNameLst>
                                      </p:cBhvr>
                                      <p:tavLst>
                                        <p:tav tm="0">
                                          <p:val>
                                            <p:fltVal val="0.5"/>
                                          </p:val>
                                        </p:tav>
                                        <p:tav tm="100000">
                                          <p:val>
                                            <p:strVal val="#ppt_x"/>
                                          </p:val>
                                        </p:tav>
                                      </p:tavLst>
                                    </p:anim>
                                    <p:anim calcmode="lin" valueType="num">
                                      <p:cBhvr>
                                        <p:cTn id="200" dur="500" fill="hold"/>
                                        <p:tgtEl>
                                          <p:spTgt spid="80"/>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85"/>
                                  </p:stCondLst>
                                  <p:childTnLst>
                                    <p:set>
                                      <p:cBhvr>
                                        <p:cTn id="202" dur="1" fill="hold">
                                          <p:stCondLst>
                                            <p:cond delay="0"/>
                                          </p:stCondLst>
                                        </p:cTn>
                                        <p:tgtEl>
                                          <p:spTgt spid="81"/>
                                        </p:tgtEl>
                                        <p:attrNameLst>
                                          <p:attrName>style.visibility</p:attrName>
                                        </p:attrNameLst>
                                      </p:cBhvr>
                                      <p:to>
                                        <p:strVal val="visible"/>
                                      </p:to>
                                    </p:set>
                                    <p:anim calcmode="lin" valueType="num">
                                      <p:cBhvr>
                                        <p:cTn id="203" dur="500" fill="hold"/>
                                        <p:tgtEl>
                                          <p:spTgt spid="81"/>
                                        </p:tgtEl>
                                        <p:attrNameLst>
                                          <p:attrName>ppt_w</p:attrName>
                                        </p:attrNameLst>
                                      </p:cBhvr>
                                      <p:tavLst>
                                        <p:tav tm="0">
                                          <p:val>
                                            <p:fltVal val="0"/>
                                          </p:val>
                                        </p:tav>
                                        <p:tav tm="100000">
                                          <p:val>
                                            <p:strVal val="#ppt_w"/>
                                          </p:val>
                                        </p:tav>
                                      </p:tavLst>
                                    </p:anim>
                                    <p:anim calcmode="lin" valueType="num">
                                      <p:cBhvr>
                                        <p:cTn id="204" dur="500" fill="hold"/>
                                        <p:tgtEl>
                                          <p:spTgt spid="81"/>
                                        </p:tgtEl>
                                        <p:attrNameLst>
                                          <p:attrName>ppt_h</p:attrName>
                                        </p:attrNameLst>
                                      </p:cBhvr>
                                      <p:tavLst>
                                        <p:tav tm="0">
                                          <p:val>
                                            <p:fltVal val="0"/>
                                          </p:val>
                                        </p:tav>
                                        <p:tav tm="100000">
                                          <p:val>
                                            <p:strVal val="#ppt_h"/>
                                          </p:val>
                                        </p:tav>
                                      </p:tavLst>
                                    </p:anim>
                                    <p:animEffect transition="in" filter="fade">
                                      <p:cBhvr>
                                        <p:cTn id="205" dur="500"/>
                                        <p:tgtEl>
                                          <p:spTgt spid="81"/>
                                        </p:tgtEl>
                                      </p:cBhvr>
                                    </p:animEffect>
                                    <p:anim calcmode="lin" valueType="num">
                                      <p:cBhvr>
                                        <p:cTn id="206" dur="500" fill="hold"/>
                                        <p:tgtEl>
                                          <p:spTgt spid="81"/>
                                        </p:tgtEl>
                                        <p:attrNameLst>
                                          <p:attrName>ppt_x</p:attrName>
                                        </p:attrNameLst>
                                      </p:cBhvr>
                                      <p:tavLst>
                                        <p:tav tm="0">
                                          <p:val>
                                            <p:fltVal val="0.5"/>
                                          </p:val>
                                        </p:tav>
                                        <p:tav tm="100000">
                                          <p:val>
                                            <p:strVal val="#ppt_x"/>
                                          </p:val>
                                        </p:tav>
                                      </p:tavLst>
                                    </p:anim>
                                    <p:anim calcmode="lin" valueType="num">
                                      <p:cBhvr>
                                        <p:cTn id="207" dur="500" fill="hold"/>
                                        <p:tgtEl>
                                          <p:spTgt spid="81"/>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479"/>
                                  </p:stCondLst>
                                  <p:childTnLst>
                                    <p:set>
                                      <p:cBhvr>
                                        <p:cTn id="209" dur="1" fill="hold">
                                          <p:stCondLst>
                                            <p:cond delay="0"/>
                                          </p:stCondLst>
                                        </p:cTn>
                                        <p:tgtEl>
                                          <p:spTgt spid="82"/>
                                        </p:tgtEl>
                                        <p:attrNameLst>
                                          <p:attrName>style.visibility</p:attrName>
                                        </p:attrNameLst>
                                      </p:cBhvr>
                                      <p:to>
                                        <p:strVal val="visible"/>
                                      </p:to>
                                    </p:set>
                                    <p:anim calcmode="lin" valueType="num">
                                      <p:cBhvr>
                                        <p:cTn id="210" dur="500" fill="hold"/>
                                        <p:tgtEl>
                                          <p:spTgt spid="82"/>
                                        </p:tgtEl>
                                        <p:attrNameLst>
                                          <p:attrName>ppt_w</p:attrName>
                                        </p:attrNameLst>
                                      </p:cBhvr>
                                      <p:tavLst>
                                        <p:tav tm="0">
                                          <p:val>
                                            <p:fltVal val="0"/>
                                          </p:val>
                                        </p:tav>
                                        <p:tav tm="100000">
                                          <p:val>
                                            <p:strVal val="#ppt_w"/>
                                          </p:val>
                                        </p:tav>
                                      </p:tavLst>
                                    </p:anim>
                                    <p:anim calcmode="lin" valueType="num">
                                      <p:cBhvr>
                                        <p:cTn id="211" dur="500" fill="hold"/>
                                        <p:tgtEl>
                                          <p:spTgt spid="82"/>
                                        </p:tgtEl>
                                        <p:attrNameLst>
                                          <p:attrName>ppt_h</p:attrName>
                                        </p:attrNameLst>
                                      </p:cBhvr>
                                      <p:tavLst>
                                        <p:tav tm="0">
                                          <p:val>
                                            <p:fltVal val="0"/>
                                          </p:val>
                                        </p:tav>
                                        <p:tav tm="100000">
                                          <p:val>
                                            <p:strVal val="#ppt_h"/>
                                          </p:val>
                                        </p:tav>
                                      </p:tavLst>
                                    </p:anim>
                                    <p:animEffect transition="in" filter="fade">
                                      <p:cBhvr>
                                        <p:cTn id="212" dur="500"/>
                                        <p:tgtEl>
                                          <p:spTgt spid="82"/>
                                        </p:tgtEl>
                                      </p:cBhvr>
                                    </p:animEffect>
                                    <p:anim calcmode="lin" valueType="num">
                                      <p:cBhvr>
                                        <p:cTn id="213" dur="500" fill="hold"/>
                                        <p:tgtEl>
                                          <p:spTgt spid="82"/>
                                        </p:tgtEl>
                                        <p:attrNameLst>
                                          <p:attrName>ppt_x</p:attrName>
                                        </p:attrNameLst>
                                      </p:cBhvr>
                                      <p:tavLst>
                                        <p:tav tm="0">
                                          <p:val>
                                            <p:fltVal val="0.5"/>
                                          </p:val>
                                        </p:tav>
                                        <p:tav tm="100000">
                                          <p:val>
                                            <p:strVal val="#ppt_x"/>
                                          </p:val>
                                        </p:tav>
                                      </p:tavLst>
                                    </p:anim>
                                    <p:anim calcmode="lin" valueType="num">
                                      <p:cBhvr>
                                        <p:cTn id="214" dur="500" fill="hold"/>
                                        <p:tgtEl>
                                          <p:spTgt spid="8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212" cy="646331"/>
          </a:xfrm>
          <a:prstGeom prst="rect">
            <a:avLst/>
          </a:prstGeom>
          <a:noFill/>
        </p:spPr>
        <p:txBody>
          <a:bodyPr wrap="none" rtlCol="0">
            <a:spAutoFit/>
          </a:bodyPr>
          <a:lstStyle/>
          <a:p>
            <a:r>
              <a:rPr lang="en-US" altLang="zh-CN" sz="3600" dirty="0" smtClean="0">
                <a:solidFill>
                  <a:schemeClr val="bg1"/>
                </a:solidFill>
              </a:rPr>
              <a:t>Part 2</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887959" y="2340918"/>
            <a:ext cx="2954656" cy="461665"/>
          </a:xfrm>
          <a:prstGeom prst="rect">
            <a:avLst/>
          </a:prstGeom>
        </p:spPr>
        <p:txBody>
          <a:bodyPr wrap="none">
            <a:spAutoFit/>
          </a:bodyPr>
          <a:lstStyle/>
          <a:p>
            <a:pPr algn="ctr"/>
            <a:r>
              <a:rPr lang="zh-CN" altLang="en-US" sz="2400" b="1" dirty="0">
                <a:solidFill>
                  <a:schemeClr val="bg1"/>
                </a:solidFill>
                <a:latin typeface="微软雅黑" pitchFamily="34" charset="-122"/>
                <a:ea typeface="微软雅黑" pitchFamily="34" charset="-122"/>
              </a:rPr>
              <a:t>工作亮点与经验教训</a:t>
            </a:r>
          </a:p>
        </p:txBody>
      </p:sp>
      <p:grpSp>
        <p:nvGrpSpPr>
          <p:cNvPr id="9" name="组合 8"/>
          <p:cNvGrpSpPr/>
          <p:nvPr/>
        </p:nvGrpSpPr>
        <p:grpSpPr>
          <a:xfrm>
            <a:off x="6529918" y="1743657"/>
            <a:ext cx="1656184" cy="1656184"/>
            <a:chOff x="1259632" y="1419622"/>
            <a:chExt cx="2016224" cy="2016224"/>
          </a:xfrm>
        </p:grpSpPr>
        <p:sp>
          <p:nvSpPr>
            <p:cNvPr id="13" name="椭圆 12"/>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Freeform 15"/>
          <p:cNvSpPr>
            <a:spLocks noEditPoints="1"/>
          </p:cNvSpPr>
          <p:nvPr/>
        </p:nvSpPr>
        <p:spPr bwMode="auto">
          <a:xfrm>
            <a:off x="7086547" y="2216942"/>
            <a:ext cx="542925" cy="70961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2"/>
          <p:cNvSpPr>
            <a:spLocks noChangeArrowheads="1"/>
          </p:cNvSpPr>
          <p:nvPr/>
        </p:nvSpPr>
        <p:spPr bwMode="auto">
          <a:xfrm>
            <a:off x="7014316" y="2228053"/>
            <a:ext cx="687390" cy="68739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37687207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3" presetClass="exit" presetSubtype="16" repeatCount="indefinite" fill="hold" grpId="1" nodeType="withEffect">
                                  <p:stCondLst>
                                    <p:cond delay="0"/>
                                  </p:stCondLst>
                                  <p:endCondLst>
                                    <p:cond evt="onNext" delay="0">
                                      <p:tgtEl>
                                        <p:sldTgt/>
                                      </p:tgtEl>
                                    </p:cond>
                                  </p:endCondLst>
                                  <p:childTnLst>
                                    <p:anim calcmode="lin" valueType="num">
                                      <p:cBhvr>
                                        <p:cTn id="8" dur="1000"/>
                                        <p:tgtEl>
                                          <p:spTgt spid="18"/>
                                        </p:tgtEl>
                                        <p:attrNameLst>
                                          <p:attrName>ppt_w</p:attrName>
                                        </p:attrNameLst>
                                      </p:cBhvr>
                                      <p:tavLst>
                                        <p:tav tm="0">
                                          <p:val>
                                            <p:strVal val="ppt_w"/>
                                          </p:val>
                                        </p:tav>
                                        <p:tav tm="100000">
                                          <p:val>
                                            <p:strVal val="4*ppt_w"/>
                                          </p:val>
                                        </p:tav>
                                      </p:tavLst>
                                    </p:anim>
                                    <p:anim calcmode="lin" valueType="num">
                                      <p:cBhvr>
                                        <p:cTn id="9" dur="1000"/>
                                        <p:tgtEl>
                                          <p:spTgt spid="18"/>
                                        </p:tgtEl>
                                        <p:attrNameLst>
                                          <p:attrName>ppt_h</p:attrName>
                                        </p:attrNameLst>
                                      </p:cBhvr>
                                      <p:tavLst>
                                        <p:tav tm="0">
                                          <p:val>
                                            <p:strVal val="ppt_h"/>
                                          </p:val>
                                        </p:tav>
                                        <p:tav tm="100000">
                                          <p:val>
                                            <p:strVal val="4*ppt_h"/>
                                          </p:val>
                                        </p:tav>
                                      </p:tavLst>
                                    </p:anim>
                                    <p:set>
                                      <p:cBhvr>
                                        <p:cTn id="10" dur="1" fill="hold">
                                          <p:stCondLst>
                                            <p:cond delay="999"/>
                                          </p:stCondLst>
                                        </p:cTn>
                                        <p:tgtEl>
                                          <p:spTgt spid="18"/>
                                        </p:tgtEl>
                                        <p:attrNameLst>
                                          <p:attrName>style.visibility</p:attrName>
                                        </p:attrNameLst>
                                      </p:cBhvr>
                                      <p:to>
                                        <p:strVal val="hidden"/>
                                      </p:to>
                                    </p:set>
                                  </p:childTnLst>
                                </p:cTn>
                              </p:par>
                              <p:par>
                                <p:cTn id="11" presetID="10" presetClass="exit" presetSubtype="0" repeatCount="indefinite" fill="hold" grpId="2" nodeType="withEffect">
                                  <p:stCondLst>
                                    <p:cond delay="0"/>
                                  </p:stCondLst>
                                  <p:endCondLst>
                                    <p:cond evt="onNext" delay="0">
                                      <p:tgtEl>
                                        <p:sldTgt/>
                                      </p:tgtEl>
                                    </p:cond>
                                  </p:end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492990"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工作亮点与经验教训</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pSp>
        <p:nvGrpSpPr>
          <p:cNvPr id="31" name="组合 30"/>
          <p:cNvGrpSpPr/>
          <p:nvPr/>
        </p:nvGrpSpPr>
        <p:grpSpPr>
          <a:xfrm>
            <a:off x="972001" y="2192789"/>
            <a:ext cx="7199999" cy="1730282"/>
            <a:chOff x="843215" y="1705564"/>
            <a:chExt cx="7199999" cy="1730282"/>
          </a:xfrm>
        </p:grpSpPr>
        <p:grpSp>
          <p:nvGrpSpPr>
            <p:cNvPr id="32" name="组合 31"/>
            <p:cNvGrpSpPr/>
            <p:nvPr/>
          </p:nvGrpSpPr>
          <p:grpSpPr>
            <a:xfrm>
              <a:off x="843215" y="1705564"/>
              <a:ext cx="7199999" cy="1730282"/>
              <a:chOff x="843215" y="1705564"/>
              <a:chExt cx="7199999" cy="1730282"/>
            </a:xfrm>
          </p:grpSpPr>
          <p:sp>
            <p:nvSpPr>
              <p:cNvPr id="40" name="五边形 7"/>
              <p:cNvSpPr/>
              <p:nvPr/>
            </p:nvSpPr>
            <p:spPr>
              <a:xfrm>
                <a:off x="4443214" y="2571846"/>
                <a:ext cx="3600000" cy="864000"/>
              </a:xfrm>
              <a:custGeom>
                <a:avLst/>
                <a:gdLst/>
                <a:ahLst/>
                <a:cxnLst/>
                <a:rect l="l" t="t" r="r" b="b"/>
                <a:pathLst>
                  <a:path w="3600000" h="864000">
                    <a:moveTo>
                      <a:pt x="848861" y="0"/>
                    </a:moveTo>
                    <a:lnTo>
                      <a:pt x="3168000" y="0"/>
                    </a:lnTo>
                    <a:lnTo>
                      <a:pt x="3600000" y="432000"/>
                    </a:lnTo>
                    <a:lnTo>
                      <a:pt x="3168000" y="864000"/>
                    </a:lnTo>
                    <a:lnTo>
                      <a:pt x="0" y="864000"/>
                    </a:lnTo>
                    <a:lnTo>
                      <a:pt x="0" y="863231"/>
                    </a:lnTo>
                    <a:cubicBezTo>
                      <a:pt x="470175" y="855737"/>
                      <a:pt x="848815" y="472092"/>
                      <a:pt x="848861"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五边形 40"/>
              <p:cNvSpPr/>
              <p:nvPr/>
            </p:nvSpPr>
            <p:spPr>
              <a:xfrm flipH="1">
                <a:off x="843215" y="1707654"/>
                <a:ext cx="3598099" cy="864000"/>
              </a:xfrm>
              <a:custGeom>
                <a:avLst/>
                <a:gdLst/>
                <a:ahLst/>
                <a:cxnLst/>
                <a:rect l="l" t="t" r="r" b="b"/>
                <a:pathLst>
                  <a:path w="3598099" h="864000">
                    <a:moveTo>
                      <a:pt x="3166099" y="0"/>
                    </a:moveTo>
                    <a:lnTo>
                      <a:pt x="0" y="0"/>
                    </a:lnTo>
                    <a:cubicBezTo>
                      <a:pt x="476353" y="932"/>
                      <a:pt x="862195" y="387407"/>
                      <a:pt x="862195" y="864000"/>
                    </a:cubicBezTo>
                    <a:lnTo>
                      <a:pt x="3166099" y="864000"/>
                    </a:lnTo>
                    <a:lnTo>
                      <a:pt x="3598099" y="432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639789" y="1777564"/>
                <a:ext cx="1584000" cy="15840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五边形 7"/>
              <p:cNvSpPr/>
              <p:nvPr/>
            </p:nvSpPr>
            <p:spPr>
              <a:xfrm>
                <a:off x="4443214" y="2571846"/>
                <a:ext cx="978460" cy="864000"/>
              </a:xfrm>
              <a:custGeom>
                <a:avLst/>
                <a:gdLst/>
                <a:ahLst/>
                <a:cxnLst/>
                <a:rect l="l" t="t" r="r" b="b"/>
                <a:pathLst>
                  <a:path w="978460" h="864000">
                    <a:moveTo>
                      <a:pt x="848861" y="0"/>
                    </a:moveTo>
                    <a:lnTo>
                      <a:pt x="978460" y="0"/>
                    </a:lnTo>
                    <a:cubicBezTo>
                      <a:pt x="977733" y="372036"/>
                      <a:pt x="771680" y="695872"/>
                      <a:pt x="467432" y="864000"/>
                    </a:cubicBezTo>
                    <a:lnTo>
                      <a:pt x="0" y="864000"/>
                    </a:lnTo>
                    <a:lnTo>
                      <a:pt x="0" y="863231"/>
                    </a:lnTo>
                    <a:cubicBezTo>
                      <a:pt x="470175" y="855737"/>
                      <a:pt x="848815" y="472092"/>
                      <a:pt x="848861" y="0"/>
                    </a:cubicBezTo>
                    <a:close/>
                  </a:path>
                </a:pathLst>
              </a:cu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五边形 40"/>
              <p:cNvSpPr/>
              <p:nvPr/>
            </p:nvSpPr>
            <p:spPr>
              <a:xfrm flipH="1">
                <a:off x="3453214" y="1705564"/>
                <a:ext cx="990000" cy="864000"/>
              </a:xfrm>
              <a:custGeom>
                <a:avLst/>
                <a:gdLst/>
                <a:ahLst/>
                <a:cxnLst/>
                <a:rect l="l" t="t" r="r" b="b"/>
                <a:pathLst>
                  <a:path w="990000" h="864000">
                    <a:moveTo>
                      <a:pt x="482613" y="0"/>
                    </a:moveTo>
                    <a:lnTo>
                      <a:pt x="0" y="0"/>
                    </a:lnTo>
                    <a:cubicBezTo>
                      <a:pt x="476353" y="932"/>
                      <a:pt x="862195" y="387407"/>
                      <a:pt x="862195" y="864000"/>
                    </a:cubicBezTo>
                    <a:lnTo>
                      <a:pt x="990000" y="864000"/>
                    </a:lnTo>
                    <a:cubicBezTo>
                      <a:pt x="990000" y="492575"/>
                      <a:pt x="785458" y="168923"/>
                      <a:pt x="482613" y="0"/>
                    </a:cubicBezTo>
                    <a:close/>
                  </a:path>
                </a:pathLst>
              </a:cu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说明文字1"/>
            <p:cNvGrpSpPr/>
            <p:nvPr/>
          </p:nvGrpSpPr>
          <p:grpSpPr>
            <a:xfrm>
              <a:off x="1251205" y="1794840"/>
              <a:ext cx="2240109" cy="694658"/>
              <a:chOff x="883394" y="1398992"/>
              <a:chExt cx="2240109" cy="694658"/>
            </a:xfrm>
          </p:grpSpPr>
          <p:sp>
            <p:nvSpPr>
              <p:cNvPr id="38" name="TextBox 137"/>
              <p:cNvSpPr txBox="1"/>
              <p:nvPr/>
            </p:nvSpPr>
            <p:spPr>
              <a:xfrm>
                <a:off x="883394" y="1398992"/>
                <a:ext cx="2240109" cy="276999"/>
              </a:xfrm>
              <a:prstGeom prst="rect">
                <a:avLst/>
              </a:prstGeom>
              <a:noFill/>
            </p:spPr>
            <p:txBody>
              <a:bodyPr wrap="square" rtlCol="0">
                <a:spAutoFit/>
              </a:bodyPr>
              <a:lstStyle/>
              <a:p>
                <a:r>
                  <a:rPr lang="en-US" altLang="zh-CN" sz="1200" b="1" dirty="0">
                    <a:solidFill>
                      <a:srgbClr val="FFFFFF"/>
                    </a:solidFill>
                    <a:latin typeface="微软雅黑" pitchFamily="34" charset="-122"/>
                    <a:ea typeface="微软雅黑" pitchFamily="34" charset="-122"/>
                  </a:rPr>
                  <a:t>To add a comment here</a:t>
                </a:r>
                <a:endParaRPr lang="zh-CN" altLang="en-US" sz="1200" b="1" dirty="0">
                  <a:solidFill>
                    <a:srgbClr val="FFFFFF"/>
                  </a:solidFill>
                  <a:latin typeface="微软雅黑" pitchFamily="34" charset="-122"/>
                  <a:ea typeface="微软雅黑" pitchFamily="34" charset="-122"/>
                </a:endParaRPr>
              </a:p>
            </p:txBody>
          </p:sp>
          <p:sp>
            <p:nvSpPr>
              <p:cNvPr id="39" name="TextBox 138"/>
              <p:cNvSpPr txBox="1"/>
              <p:nvPr/>
            </p:nvSpPr>
            <p:spPr>
              <a:xfrm>
                <a:off x="894088" y="1616596"/>
                <a:ext cx="2229415" cy="477054"/>
              </a:xfrm>
              <a:prstGeom prst="rect">
                <a:avLst/>
              </a:prstGeom>
              <a:noFill/>
            </p:spPr>
            <p:txBody>
              <a:bodyPr wrap="square" rtlCol="0">
                <a:spAutoFit/>
              </a:bodyPr>
              <a:lstStyle/>
              <a:p>
                <a:pPr algn="just">
                  <a:lnSpc>
                    <a:spcPts val="1500"/>
                  </a:lnSpc>
                </a:pPr>
                <a:r>
                  <a:rPr lang="en-US" altLang="zh-CN" sz="1050" dirty="0" smtClean="0">
                    <a:solidFill>
                      <a:srgbClr val="FFFFFF"/>
                    </a:solidFill>
                    <a:latin typeface="微软雅黑" pitchFamily="34" charset="-122"/>
                    <a:ea typeface="微软雅黑" pitchFamily="34" charset="-122"/>
                  </a:rPr>
                  <a:t>According </a:t>
                </a:r>
                <a:r>
                  <a:rPr lang="en-US" altLang="zh-CN" sz="1050" dirty="0">
                    <a:solidFill>
                      <a:srgbClr val="FFFFFF"/>
                    </a:solidFill>
                    <a:latin typeface="微软雅黑" pitchFamily="34" charset="-122"/>
                    <a:ea typeface="微软雅黑" pitchFamily="34" charset="-122"/>
                  </a:rPr>
                  <a:t>to the need to adjust the font size. </a:t>
                </a:r>
                <a:endParaRPr lang="zh-CN" altLang="en-US" sz="1050" dirty="0">
                  <a:solidFill>
                    <a:srgbClr val="FFFFFF"/>
                  </a:solidFill>
                  <a:latin typeface="微软雅黑" pitchFamily="34" charset="-122"/>
                  <a:ea typeface="微软雅黑" pitchFamily="34" charset="-122"/>
                </a:endParaRPr>
              </a:p>
            </p:txBody>
          </p:sp>
        </p:grpSp>
        <p:grpSp>
          <p:nvGrpSpPr>
            <p:cNvPr id="34" name="说明文字1"/>
            <p:cNvGrpSpPr/>
            <p:nvPr/>
          </p:nvGrpSpPr>
          <p:grpSpPr>
            <a:xfrm>
              <a:off x="5444480" y="2657335"/>
              <a:ext cx="2240109" cy="694658"/>
              <a:chOff x="883394" y="1398992"/>
              <a:chExt cx="2240109" cy="694658"/>
            </a:xfrm>
          </p:grpSpPr>
          <p:sp>
            <p:nvSpPr>
              <p:cNvPr id="36" name="TextBox 135"/>
              <p:cNvSpPr txBox="1"/>
              <p:nvPr/>
            </p:nvSpPr>
            <p:spPr>
              <a:xfrm>
                <a:off x="883394" y="1398992"/>
                <a:ext cx="2240109" cy="276999"/>
              </a:xfrm>
              <a:prstGeom prst="rect">
                <a:avLst/>
              </a:prstGeom>
              <a:noFill/>
            </p:spPr>
            <p:txBody>
              <a:bodyPr wrap="square" rtlCol="0">
                <a:spAutoFit/>
              </a:bodyPr>
              <a:lstStyle/>
              <a:p>
                <a:r>
                  <a:rPr lang="en-US" altLang="zh-CN" sz="1200" b="1" dirty="0">
                    <a:solidFill>
                      <a:srgbClr val="FFFFFF"/>
                    </a:solidFill>
                    <a:latin typeface="微软雅黑" pitchFamily="34" charset="-122"/>
                    <a:ea typeface="微软雅黑" pitchFamily="34" charset="-122"/>
                  </a:rPr>
                  <a:t>To add a comment here</a:t>
                </a:r>
                <a:endParaRPr lang="zh-CN" altLang="en-US" sz="1200" b="1" dirty="0">
                  <a:solidFill>
                    <a:srgbClr val="FFFFFF"/>
                  </a:solidFill>
                  <a:latin typeface="微软雅黑" pitchFamily="34" charset="-122"/>
                  <a:ea typeface="微软雅黑" pitchFamily="34" charset="-122"/>
                </a:endParaRPr>
              </a:p>
            </p:txBody>
          </p:sp>
          <p:sp>
            <p:nvSpPr>
              <p:cNvPr id="37" name="TextBox 136"/>
              <p:cNvSpPr txBox="1"/>
              <p:nvPr/>
            </p:nvSpPr>
            <p:spPr>
              <a:xfrm>
                <a:off x="894088" y="1616596"/>
                <a:ext cx="2229415" cy="477054"/>
              </a:xfrm>
              <a:prstGeom prst="rect">
                <a:avLst/>
              </a:prstGeom>
              <a:noFill/>
            </p:spPr>
            <p:txBody>
              <a:bodyPr wrap="square" rtlCol="0">
                <a:spAutoFit/>
              </a:bodyPr>
              <a:lstStyle/>
              <a:p>
                <a:pPr algn="just">
                  <a:lnSpc>
                    <a:spcPts val="1500"/>
                  </a:lnSpc>
                </a:pPr>
                <a:r>
                  <a:rPr lang="en-US" altLang="zh-CN" sz="1050" dirty="0" smtClean="0">
                    <a:solidFill>
                      <a:srgbClr val="FFFFFF"/>
                    </a:solidFill>
                    <a:latin typeface="微软雅黑" pitchFamily="34" charset="-122"/>
                    <a:ea typeface="微软雅黑" pitchFamily="34" charset="-122"/>
                  </a:rPr>
                  <a:t>According </a:t>
                </a:r>
                <a:r>
                  <a:rPr lang="en-US" altLang="zh-CN" sz="1050" dirty="0">
                    <a:solidFill>
                      <a:srgbClr val="FFFFFF"/>
                    </a:solidFill>
                    <a:latin typeface="微软雅黑" pitchFamily="34" charset="-122"/>
                    <a:ea typeface="微软雅黑" pitchFamily="34" charset="-122"/>
                  </a:rPr>
                  <a:t>to the need to adjust the font size. </a:t>
                </a:r>
                <a:endParaRPr lang="zh-CN" altLang="en-US" sz="1050" dirty="0">
                  <a:solidFill>
                    <a:srgbClr val="FFFFFF"/>
                  </a:solidFill>
                  <a:latin typeface="微软雅黑" pitchFamily="34" charset="-122"/>
                  <a:ea typeface="微软雅黑" pitchFamily="34" charset="-122"/>
                </a:endParaRPr>
              </a:p>
            </p:txBody>
          </p:sp>
        </p:grpSp>
        <p:sp>
          <p:nvSpPr>
            <p:cNvPr id="35" name="矩形 34"/>
            <p:cNvSpPr/>
            <p:nvPr/>
          </p:nvSpPr>
          <p:spPr>
            <a:xfrm>
              <a:off x="3639789" y="2380987"/>
              <a:ext cx="1584000" cy="307777"/>
            </a:xfrm>
            <a:prstGeom prst="rect">
              <a:avLst/>
            </a:prstGeom>
          </p:spPr>
          <p:txBody>
            <a:bodyPr wrap="square" anchor="ctr">
              <a:spAutoFit/>
            </a:bodyPr>
            <a:lstStyle/>
            <a:p>
              <a:pPr algn="ctr"/>
              <a:r>
                <a:rPr lang="en-US" altLang="zh-CN" dirty="0">
                  <a:solidFill>
                    <a:srgbClr val="FFFFFF"/>
                  </a:solidFill>
                  <a:latin typeface="微软雅黑" pitchFamily="34" charset="-122"/>
                  <a:ea typeface="微软雅黑" pitchFamily="34" charset="-122"/>
                </a:rPr>
                <a:t>Add keywords</a:t>
              </a:r>
              <a:endParaRPr lang="zh-CN" altLang="en-US" dirty="0">
                <a:solidFill>
                  <a:srgbClr val="FFFFFF"/>
                </a:solidFill>
              </a:endParaRPr>
            </a:p>
          </p:txBody>
        </p:sp>
      </p:grpSp>
      <p:sp>
        <p:nvSpPr>
          <p:cNvPr id="45" name="TextBox 1"/>
          <p:cNvSpPr txBox="1"/>
          <p:nvPr/>
        </p:nvSpPr>
        <p:spPr>
          <a:xfrm>
            <a:off x="5352575" y="1405588"/>
            <a:ext cx="2323072" cy="1569660"/>
          </a:xfrm>
          <a:prstGeom prst="rect">
            <a:avLst/>
          </a:prstGeom>
          <a:noFill/>
        </p:spPr>
        <p:txBody>
          <a:bodyPr wrap="none" rtlCol="0" anchor="ctr">
            <a:spAutoFit/>
          </a:bodyPr>
          <a:lstStyle/>
          <a:p>
            <a:pPr marL="285750" indent="-285750" algn="ctr">
              <a:lnSpc>
                <a:spcPct val="150000"/>
              </a:lnSpc>
              <a:buFont typeface="Wingdings" pitchFamily="2" charset="2"/>
              <a:buChar char="n"/>
            </a:pPr>
            <a:r>
              <a:rPr lang="en-US" altLang="zh-CN" sz="1600" dirty="0" smtClean="0">
                <a:solidFill>
                  <a:schemeClr val="bg1"/>
                </a:solidFill>
                <a:latin typeface="Arial Unicode MS" pitchFamily="34" charset="-122"/>
                <a:ea typeface="Arial Unicode MS" pitchFamily="34" charset="-122"/>
                <a:cs typeface="Arial Unicode MS" pitchFamily="34" charset="-122"/>
              </a:rPr>
              <a:t>Here input your text.</a:t>
            </a:r>
          </a:p>
          <a:p>
            <a:pPr marL="285750" indent="-285750" algn="ctr">
              <a:lnSpc>
                <a:spcPct val="150000"/>
              </a:lnSpc>
              <a:buFont typeface="Wingdings" pitchFamily="2" charset="2"/>
              <a:buChar char="n"/>
            </a:pPr>
            <a:r>
              <a:rPr lang="en-US" altLang="zh-CN" sz="1600" dirty="0" smtClean="0">
                <a:solidFill>
                  <a:schemeClr val="bg1"/>
                </a:solidFill>
                <a:latin typeface="Arial Unicode MS" pitchFamily="34" charset="-122"/>
                <a:ea typeface="Arial Unicode MS" pitchFamily="34" charset="-122"/>
                <a:cs typeface="Arial Unicode MS" pitchFamily="34" charset="-122"/>
              </a:rPr>
              <a:t>Here input your text.</a:t>
            </a:r>
          </a:p>
          <a:p>
            <a:pPr marL="285750" indent="-285750" algn="ctr">
              <a:lnSpc>
                <a:spcPct val="150000"/>
              </a:lnSpc>
              <a:buFont typeface="Wingdings" pitchFamily="2" charset="2"/>
              <a:buChar char="n"/>
            </a:pPr>
            <a:r>
              <a:rPr lang="en-US" altLang="zh-CN" sz="1600" dirty="0" smtClean="0">
                <a:solidFill>
                  <a:schemeClr val="bg1"/>
                </a:solidFill>
                <a:latin typeface="Arial Unicode MS" pitchFamily="34" charset="-122"/>
                <a:ea typeface="Arial Unicode MS" pitchFamily="34" charset="-122"/>
                <a:cs typeface="Arial Unicode MS" pitchFamily="34" charset="-122"/>
              </a:rPr>
              <a:t>Here input your text.</a:t>
            </a:r>
          </a:p>
          <a:p>
            <a:pPr marL="285750" indent="-285750" algn="ctr">
              <a:lnSpc>
                <a:spcPct val="150000"/>
              </a:lnSpc>
              <a:buFont typeface="Wingdings" pitchFamily="2" charset="2"/>
              <a:buChar char="n"/>
            </a:pPr>
            <a:r>
              <a:rPr lang="en-US" altLang="zh-CN" sz="1600" dirty="0" smtClean="0">
                <a:solidFill>
                  <a:schemeClr val="bg1"/>
                </a:solidFill>
                <a:latin typeface="Arial Unicode MS" pitchFamily="34" charset="-122"/>
                <a:ea typeface="Arial Unicode MS" pitchFamily="34" charset="-122"/>
                <a:cs typeface="Arial Unicode MS" pitchFamily="34" charset="-122"/>
              </a:rPr>
              <a:t>Here input your text.</a:t>
            </a:r>
          </a:p>
        </p:txBody>
      </p:sp>
      <p:sp>
        <p:nvSpPr>
          <p:cNvPr id="46" name="TextBox 145"/>
          <p:cNvSpPr txBox="1"/>
          <p:nvPr/>
        </p:nvSpPr>
        <p:spPr>
          <a:xfrm>
            <a:off x="1338509" y="3063959"/>
            <a:ext cx="2323072" cy="1569660"/>
          </a:xfrm>
          <a:prstGeom prst="rect">
            <a:avLst/>
          </a:prstGeom>
          <a:noFill/>
        </p:spPr>
        <p:txBody>
          <a:bodyPr wrap="none" rtlCol="0" anchor="ctr">
            <a:spAutoFit/>
          </a:bodyPr>
          <a:lstStyle/>
          <a:p>
            <a:pPr marL="285750" indent="-285750" algn="ctr">
              <a:lnSpc>
                <a:spcPct val="150000"/>
              </a:lnSpc>
              <a:buFont typeface="Wingdings" pitchFamily="2" charset="2"/>
              <a:buChar char="n"/>
            </a:pPr>
            <a:r>
              <a:rPr lang="en-US" altLang="zh-CN" sz="1600" dirty="0" smtClean="0">
                <a:solidFill>
                  <a:schemeClr val="bg1"/>
                </a:solidFill>
                <a:latin typeface="Arial Unicode MS" pitchFamily="34" charset="-122"/>
                <a:ea typeface="Arial Unicode MS" pitchFamily="34" charset="-122"/>
                <a:cs typeface="Arial Unicode MS" pitchFamily="34" charset="-122"/>
              </a:rPr>
              <a:t>Here input your text.</a:t>
            </a:r>
          </a:p>
          <a:p>
            <a:pPr marL="285750" indent="-285750" algn="ctr">
              <a:lnSpc>
                <a:spcPct val="150000"/>
              </a:lnSpc>
              <a:buFont typeface="Wingdings" pitchFamily="2" charset="2"/>
              <a:buChar char="n"/>
            </a:pPr>
            <a:r>
              <a:rPr lang="en-US" altLang="zh-CN" sz="1600" dirty="0" smtClean="0">
                <a:solidFill>
                  <a:schemeClr val="bg1"/>
                </a:solidFill>
                <a:latin typeface="Arial Unicode MS" pitchFamily="34" charset="-122"/>
                <a:ea typeface="Arial Unicode MS" pitchFamily="34" charset="-122"/>
                <a:cs typeface="Arial Unicode MS" pitchFamily="34" charset="-122"/>
              </a:rPr>
              <a:t>Here input your text.</a:t>
            </a:r>
          </a:p>
          <a:p>
            <a:pPr marL="285750" indent="-285750" algn="ctr">
              <a:lnSpc>
                <a:spcPct val="150000"/>
              </a:lnSpc>
              <a:buFont typeface="Wingdings" pitchFamily="2" charset="2"/>
              <a:buChar char="n"/>
            </a:pPr>
            <a:r>
              <a:rPr lang="en-US" altLang="zh-CN" sz="1600" dirty="0" smtClean="0">
                <a:solidFill>
                  <a:schemeClr val="bg1"/>
                </a:solidFill>
                <a:latin typeface="Arial Unicode MS" pitchFamily="34" charset="-122"/>
                <a:ea typeface="Arial Unicode MS" pitchFamily="34" charset="-122"/>
                <a:cs typeface="Arial Unicode MS" pitchFamily="34" charset="-122"/>
              </a:rPr>
              <a:t>Here input your text.</a:t>
            </a:r>
          </a:p>
          <a:p>
            <a:pPr marL="285750" indent="-285750" algn="ctr">
              <a:lnSpc>
                <a:spcPct val="150000"/>
              </a:lnSpc>
              <a:buFont typeface="Wingdings" pitchFamily="2" charset="2"/>
              <a:buChar char="n"/>
            </a:pPr>
            <a:r>
              <a:rPr lang="en-US" altLang="zh-CN" sz="1600" dirty="0" smtClean="0">
                <a:solidFill>
                  <a:schemeClr val="bg1"/>
                </a:solidFill>
                <a:latin typeface="Arial Unicode MS" pitchFamily="34" charset="-122"/>
                <a:ea typeface="Arial Unicode MS" pitchFamily="34" charset="-122"/>
                <a:cs typeface="Arial Unicode MS" pitchFamily="34" charset="-122"/>
              </a:rPr>
              <a:t>Here input your text.</a:t>
            </a:r>
          </a:p>
        </p:txBody>
      </p:sp>
    </p:spTree>
    <p:extLst>
      <p:ext uri="{BB962C8B-B14F-4D97-AF65-F5344CB8AC3E}">
        <p14:creationId xmlns:p14="http://schemas.microsoft.com/office/powerpoint/2010/main" val="37349353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36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12" presetClass="entr" presetSubtype="4" fill="hold" nodeType="afterEffect">
                                  <p:stCondLst>
                                    <p:cond delay="0"/>
                                  </p:stCondLst>
                                  <p:childTnLst>
                                    <p:set>
                                      <p:cBhvr>
                                        <p:cTn id="13" dur="1" fill="hold">
                                          <p:stCondLst>
                                            <p:cond delay="0"/>
                                          </p:stCondLst>
                                        </p:cTn>
                                        <p:tgtEl>
                                          <p:spTgt spid="45">
                                            <p:txEl>
                                              <p:pRg st="0" end="0"/>
                                            </p:txEl>
                                          </p:spTgt>
                                        </p:tgtEl>
                                        <p:attrNameLst>
                                          <p:attrName>style.visibility</p:attrName>
                                        </p:attrNameLst>
                                      </p:cBhvr>
                                      <p:to>
                                        <p:strVal val="visible"/>
                                      </p:to>
                                    </p:set>
                                    <p:anim calcmode="lin" valueType="num">
                                      <p:cBhvr additive="base">
                                        <p:cTn id="14" dur="500"/>
                                        <p:tgtEl>
                                          <p:spTgt spid="45">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45">
                                            <p:txEl>
                                              <p:pRg st="0" end="0"/>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46">
                                            <p:txEl>
                                              <p:pRg st="0" end="0"/>
                                            </p:txEl>
                                          </p:spTgt>
                                        </p:tgtEl>
                                        <p:attrNameLst>
                                          <p:attrName>style.visibility</p:attrName>
                                        </p:attrNameLst>
                                      </p:cBhvr>
                                      <p:to>
                                        <p:strVal val="visible"/>
                                      </p:to>
                                    </p:set>
                                    <p:anim calcmode="lin" valueType="num">
                                      <p:cBhvr additive="base">
                                        <p:cTn id="18" dur="500"/>
                                        <p:tgtEl>
                                          <p:spTgt spid="46">
                                            <p:txEl>
                                              <p:pRg st="0" end="0"/>
                                            </p:txEl>
                                          </p:spTgt>
                                        </p:tgtEl>
                                        <p:attrNameLst>
                                          <p:attrName>ppt_y</p:attrName>
                                        </p:attrNameLst>
                                      </p:cBhvr>
                                      <p:tavLst>
                                        <p:tav tm="0">
                                          <p:val>
                                            <p:strVal val="#ppt_y-#ppt_h*1.125000"/>
                                          </p:val>
                                        </p:tav>
                                        <p:tav tm="100000">
                                          <p:val>
                                            <p:strVal val="#ppt_y"/>
                                          </p:val>
                                        </p:tav>
                                      </p:tavLst>
                                    </p:anim>
                                    <p:animEffect transition="in" filter="wipe(down)">
                                      <p:cBhvr>
                                        <p:cTn id="19" dur="500"/>
                                        <p:tgtEl>
                                          <p:spTgt spid="46">
                                            <p:txEl>
                                              <p:pRg st="0" end="0"/>
                                            </p:txEl>
                                          </p:spTgt>
                                        </p:tgtEl>
                                      </p:cBhvr>
                                    </p:animEffect>
                                  </p:childTnLst>
                                </p:cTn>
                              </p:par>
                              <p:par>
                                <p:cTn id="20" presetID="12" presetClass="entr" presetSubtype="4" fill="hold" nodeType="withEffect">
                                  <p:stCondLst>
                                    <p:cond delay="100"/>
                                  </p:stCondLst>
                                  <p:childTnLst>
                                    <p:set>
                                      <p:cBhvr>
                                        <p:cTn id="21" dur="1" fill="hold">
                                          <p:stCondLst>
                                            <p:cond delay="0"/>
                                          </p:stCondLst>
                                        </p:cTn>
                                        <p:tgtEl>
                                          <p:spTgt spid="45">
                                            <p:txEl>
                                              <p:pRg st="1" end="1"/>
                                            </p:txEl>
                                          </p:spTgt>
                                        </p:tgtEl>
                                        <p:attrNameLst>
                                          <p:attrName>style.visibility</p:attrName>
                                        </p:attrNameLst>
                                      </p:cBhvr>
                                      <p:to>
                                        <p:strVal val="visible"/>
                                      </p:to>
                                    </p:set>
                                    <p:anim calcmode="lin" valueType="num">
                                      <p:cBhvr additive="base">
                                        <p:cTn id="22" dur="500"/>
                                        <p:tgtEl>
                                          <p:spTgt spid="45">
                                            <p:txEl>
                                              <p:pRg st="1" end="1"/>
                                            </p:txEl>
                                          </p:spTgt>
                                        </p:tgtEl>
                                        <p:attrNameLst>
                                          <p:attrName>ppt_y</p:attrName>
                                        </p:attrNameLst>
                                      </p:cBhvr>
                                      <p:tavLst>
                                        <p:tav tm="0">
                                          <p:val>
                                            <p:strVal val="#ppt_y+#ppt_h*1.125000"/>
                                          </p:val>
                                        </p:tav>
                                        <p:tav tm="100000">
                                          <p:val>
                                            <p:strVal val="#ppt_y"/>
                                          </p:val>
                                        </p:tav>
                                      </p:tavLst>
                                    </p:anim>
                                    <p:animEffect transition="in" filter="wipe(up)">
                                      <p:cBhvr>
                                        <p:cTn id="23" dur="500"/>
                                        <p:tgtEl>
                                          <p:spTgt spid="45">
                                            <p:txEl>
                                              <p:pRg st="1" end="1"/>
                                            </p:txEl>
                                          </p:spTgt>
                                        </p:tgtEl>
                                      </p:cBhvr>
                                    </p:animEffect>
                                  </p:childTnLst>
                                </p:cTn>
                              </p:par>
                              <p:par>
                                <p:cTn id="24" presetID="12" presetClass="entr" presetSubtype="1" fill="hold" grpId="0" nodeType="withEffect">
                                  <p:stCondLst>
                                    <p:cond delay="100"/>
                                  </p:stCondLst>
                                  <p:childTnLst>
                                    <p:set>
                                      <p:cBhvr>
                                        <p:cTn id="25" dur="1" fill="hold">
                                          <p:stCondLst>
                                            <p:cond delay="0"/>
                                          </p:stCondLst>
                                        </p:cTn>
                                        <p:tgtEl>
                                          <p:spTgt spid="46">
                                            <p:txEl>
                                              <p:pRg st="1" end="1"/>
                                            </p:txEl>
                                          </p:spTgt>
                                        </p:tgtEl>
                                        <p:attrNameLst>
                                          <p:attrName>style.visibility</p:attrName>
                                        </p:attrNameLst>
                                      </p:cBhvr>
                                      <p:to>
                                        <p:strVal val="visible"/>
                                      </p:to>
                                    </p:set>
                                    <p:anim calcmode="lin" valueType="num">
                                      <p:cBhvr additive="base">
                                        <p:cTn id="26" dur="500"/>
                                        <p:tgtEl>
                                          <p:spTgt spid="46">
                                            <p:txEl>
                                              <p:pRg st="1" end="1"/>
                                            </p:txEl>
                                          </p:spTgt>
                                        </p:tgtEl>
                                        <p:attrNameLst>
                                          <p:attrName>ppt_y</p:attrName>
                                        </p:attrNameLst>
                                      </p:cBhvr>
                                      <p:tavLst>
                                        <p:tav tm="0">
                                          <p:val>
                                            <p:strVal val="#ppt_y-#ppt_h*1.125000"/>
                                          </p:val>
                                        </p:tav>
                                        <p:tav tm="100000">
                                          <p:val>
                                            <p:strVal val="#ppt_y"/>
                                          </p:val>
                                        </p:tav>
                                      </p:tavLst>
                                    </p:anim>
                                    <p:animEffect transition="in" filter="wipe(down)">
                                      <p:cBhvr>
                                        <p:cTn id="27" dur="500"/>
                                        <p:tgtEl>
                                          <p:spTgt spid="46">
                                            <p:txEl>
                                              <p:pRg st="1" end="1"/>
                                            </p:txEl>
                                          </p:spTgt>
                                        </p:tgtEl>
                                      </p:cBhvr>
                                    </p:animEffect>
                                  </p:childTnLst>
                                </p:cTn>
                              </p:par>
                              <p:par>
                                <p:cTn id="28" presetID="12" presetClass="entr" presetSubtype="4" fill="hold" nodeType="withEffect">
                                  <p:stCondLst>
                                    <p:cond delay="200"/>
                                  </p:stCondLst>
                                  <p:childTnLst>
                                    <p:set>
                                      <p:cBhvr>
                                        <p:cTn id="29" dur="1" fill="hold">
                                          <p:stCondLst>
                                            <p:cond delay="0"/>
                                          </p:stCondLst>
                                        </p:cTn>
                                        <p:tgtEl>
                                          <p:spTgt spid="45">
                                            <p:txEl>
                                              <p:pRg st="2" end="2"/>
                                            </p:txEl>
                                          </p:spTgt>
                                        </p:tgtEl>
                                        <p:attrNameLst>
                                          <p:attrName>style.visibility</p:attrName>
                                        </p:attrNameLst>
                                      </p:cBhvr>
                                      <p:to>
                                        <p:strVal val="visible"/>
                                      </p:to>
                                    </p:set>
                                    <p:anim calcmode="lin" valueType="num">
                                      <p:cBhvr additive="base">
                                        <p:cTn id="30" dur="500"/>
                                        <p:tgtEl>
                                          <p:spTgt spid="45">
                                            <p:txEl>
                                              <p:pRg st="2" end="2"/>
                                            </p:txEl>
                                          </p:spTgt>
                                        </p:tgtEl>
                                        <p:attrNameLst>
                                          <p:attrName>ppt_y</p:attrName>
                                        </p:attrNameLst>
                                      </p:cBhvr>
                                      <p:tavLst>
                                        <p:tav tm="0">
                                          <p:val>
                                            <p:strVal val="#ppt_y+#ppt_h*1.125000"/>
                                          </p:val>
                                        </p:tav>
                                        <p:tav tm="100000">
                                          <p:val>
                                            <p:strVal val="#ppt_y"/>
                                          </p:val>
                                        </p:tav>
                                      </p:tavLst>
                                    </p:anim>
                                    <p:animEffect transition="in" filter="wipe(up)">
                                      <p:cBhvr>
                                        <p:cTn id="31" dur="500"/>
                                        <p:tgtEl>
                                          <p:spTgt spid="45">
                                            <p:txEl>
                                              <p:pRg st="2" end="2"/>
                                            </p:txEl>
                                          </p:spTgt>
                                        </p:tgtEl>
                                      </p:cBhvr>
                                    </p:animEffect>
                                  </p:childTnLst>
                                </p:cTn>
                              </p:par>
                              <p:par>
                                <p:cTn id="32" presetID="12" presetClass="entr" presetSubtype="1" fill="hold" grpId="0" nodeType="withEffect">
                                  <p:stCondLst>
                                    <p:cond delay="200"/>
                                  </p:stCondLst>
                                  <p:childTnLst>
                                    <p:set>
                                      <p:cBhvr>
                                        <p:cTn id="33" dur="1" fill="hold">
                                          <p:stCondLst>
                                            <p:cond delay="0"/>
                                          </p:stCondLst>
                                        </p:cTn>
                                        <p:tgtEl>
                                          <p:spTgt spid="46">
                                            <p:txEl>
                                              <p:pRg st="2" end="2"/>
                                            </p:txEl>
                                          </p:spTgt>
                                        </p:tgtEl>
                                        <p:attrNameLst>
                                          <p:attrName>style.visibility</p:attrName>
                                        </p:attrNameLst>
                                      </p:cBhvr>
                                      <p:to>
                                        <p:strVal val="visible"/>
                                      </p:to>
                                    </p:set>
                                    <p:anim calcmode="lin" valueType="num">
                                      <p:cBhvr additive="base">
                                        <p:cTn id="34" dur="500"/>
                                        <p:tgtEl>
                                          <p:spTgt spid="46">
                                            <p:txEl>
                                              <p:pRg st="2" end="2"/>
                                            </p:txEl>
                                          </p:spTgt>
                                        </p:tgtEl>
                                        <p:attrNameLst>
                                          <p:attrName>ppt_y</p:attrName>
                                        </p:attrNameLst>
                                      </p:cBhvr>
                                      <p:tavLst>
                                        <p:tav tm="0">
                                          <p:val>
                                            <p:strVal val="#ppt_y-#ppt_h*1.125000"/>
                                          </p:val>
                                        </p:tav>
                                        <p:tav tm="100000">
                                          <p:val>
                                            <p:strVal val="#ppt_y"/>
                                          </p:val>
                                        </p:tav>
                                      </p:tavLst>
                                    </p:anim>
                                    <p:animEffect transition="in" filter="wipe(down)">
                                      <p:cBhvr>
                                        <p:cTn id="35" dur="500"/>
                                        <p:tgtEl>
                                          <p:spTgt spid="46">
                                            <p:txEl>
                                              <p:pRg st="2" end="2"/>
                                            </p:txEl>
                                          </p:spTgt>
                                        </p:tgtEl>
                                      </p:cBhvr>
                                    </p:animEffect>
                                  </p:childTnLst>
                                </p:cTn>
                              </p:par>
                              <p:par>
                                <p:cTn id="36" presetID="12" presetClass="entr" presetSubtype="4" fill="hold" nodeType="withEffect">
                                  <p:stCondLst>
                                    <p:cond delay="300"/>
                                  </p:stCondLst>
                                  <p:childTnLst>
                                    <p:set>
                                      <p:cBhvr>
                                        <p:cTn id="37" dur="1" fill="hold">
                                          <p:stCondLst>
                                            <p:cond delay="0"/>
                                          </p:stCondLst>
                                        </p:cTn>
                                        <p:tgtEl>
                                          <p:spTgt spid="45">
                                            <p:txEl>
                                              <p:pRg st="3" end="3"/>
                                            </p:txEl>
                                          </p:spTgt>
                                        </p:tgtEl>
                                        <p:attrNameLst>
                                          <p:attrName>style.visibility</p:attrName>
                                        </p:attrNameLst>
                                      </p:cBhvr>
                                      <p:to>
                                        <p:strVal val="visible"/>
                                      </p:to>
                                    </p:set>
                                    <p:anim calcmode="lin" valueType="num">
                                      <p:cBhvr additive="base">
                                        <p:cTn id="38" dur="500"/>
                                        <p:tgtEl>
                                          <p:spTgt spid="45">
                                            <p:txEl>
                                              <p:pRg st="3" end="3"/>
                                            </p:txEl>
                                          </p:spTgt>
                                        </p:tgtEl>
                                        <p:attrNameLst>
                                          <p:attrName>ppt_y</p:attrName>
                                        </p:attrNameLst>
                                      </p:cBhvr>
                                      <p:tavLst>
                                        <p:tav tm="0">
                                          <p:val>
                                            <p:strVal val="#ppt_y+#ppt_h*1.125000"/>
                                          </p:val>
                                        </p:tav>
                                        <p:tav tm="100000">
                                          <p:val>
                                            <p:strVal val="#ppt_y"/>
                                          </p:val>
                                        </p:tav>
                                      </p:tavLst>
                                    </p:anim>
                                    <p:animEffect transition="in" filter="wipe(up)">
                                      <p:cBhvr>
                                        <p:cTn id="39" dur="500"/>
                                        <p:tgtEl>
                                          <p:spTgt spid="45">
                                            <p:txEl>
                                              <p:pRg st="3" end="3"/>
                                            </p:txEl>
                                          </p:spTgt>
                                        </p:tgtEl>
                                      </p:cBhvr>
                                    </p:animEffect>
                                  </p:childTnLst>
                                </p:cTn>
                              </p:par>
                              <p:par>
                                <p:cTn id="40" presetID="12" presetClass="entr" presetSubtype="1" fill="hold" grpId="0" nodeType="withEffect">
                                  <p:stCondLst>
                                    <p:cond delay="300"/>
                                  </p:stCondLst>
                                  <p:childTnLst>
                                    <p:set>
                                      <p:cBhvr>
                                        <p:cTn id="41" dur="1" fill="hold">
                                          <p:stCondLst>
                                            <p:cond delay="0"/>
                                          </p:stCondLst>
                                        </p:cTn>
                                        <p:tgtEl>
                                          <p:spTgt spid="46">
                                            <p:txEl>
                                              <p:pRg st="3" end="3"/>
                                            </p:txEl>
                                          </p:spTgt>
                                        </p:tgtEl>
                                        <p:attrNameLst>
                                          <p:attrName>style.visibility</p:attrName>
                                        </p:attrNameLst>
                                      </p:cBhvr>
                                      <p:to>
                                        <p:strVal val="visible"/>
                                      </p:to>
                                    </p:set>
                                    <p:anim calcmode="lin" valueType="num">
                                      <p:cBhvr additive="base">
                                        <p:cTn id="42" dur="500"/>
                                        <p:tgtEl>
                                          <p:spTgt spid="46">
                                            <p:txEl>
                                              <p:pRg st="3" end="3"/>
                                            </p:txEl>
                                          </p:spTgt>
                                        </p:tgtEl>
                                        <p:attrNameLst>
                                          <p:attrName>ppt_y</p:attrName>
                                        </p:attrNameLst>
                                      </p:cBhvr>
                                      <p:tavLst>
                                        <p:tav tm="0">
                                          <p:val>
                                            <p:strVal val="#ppt_y-#ppt_h*1.125000"/>
                                          </p:val>
                                        </p:tav>
                                        <p:tav tm="100000">
                                          <p:val>
                                            <p:strVal val="#ppt_y"/>
                                          </p:val>
                                        </p:tav>
                                      </p:tavLst>
                                    </p:anim>
                                    <p:animEffect transition="in" filter="wipe(down)">
                                      <p:cBhvr>
                                        <p:cTn id="43" dur="500"/>
                                        <p:tgtEl>
                                          <p:spTgt spid="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492990"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工作亮点与经验教训</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pSp>
        <p:nvGrpSpPr>
          <p:cNvPr id="67" name="说明文字3"/>
          <p:cNvGrpSpPr/>
          <p:nvPr/>
        </p:nvGrpSpPr>
        <p:grpSpPr>
          <a:xfrm>
            <a:off x="3643125" y="2509187"/>
            <a:ext cx="4608512" cy="486267"/>
            <a:chOff x="729042" y="1398992"/>
            <a:chExt cx="4608512" cy="486267"/>
          </a:xfrm>
        </p:grpSpPr>
        <p:sp>
          <p:nvSpPr>
            <p:cNvPr id="68" name="椭圆 67"/>
            <p:cNvSpPr/>
            <p:nvPr/>
          </p:nvSpPr>
          <p:spPr bwMode="auto">
            <a:xfrm>
              <a:off x="729042" y="1442100"/>
              <a:ext cx="180000" cy="180000"/>
            </a:xfrm>
            <a:prstGeom prst="ellipse">
              <a:avLst/>
            </a:prstGeom>
            <a:solidFill>
              <a:schemeClr val="tx1"/>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69" name="TextBox 69"/>
            <p:cNvSpPr txBox="1"/>
            <p:nvPr/>
          </p:nvSpPr>
          <p:spPr>
            <a:xfrm>
              <a:off x="883394" y="1398992"/>
              <a:ext cx="3112542" cy="276999"/>
            </a:xfrm>
            <a:prstGeom prst="rect">
              <a:avLst/>
            </a:prstGeom>
            <a:noFill/>
          </p:spPr>
          <p:txBody>
            <a:bodyPr wrap="square" rtlCol="0">
              <a:spAutoFit/>
            </a:bodyPr>
            <a:lstStyle/>
            <a:p>
              <a:r>
                <a:rPr lang="en-US" altLang="zh-CN" sz="1200" b="1" dirty="0">
                  <a:solidFill>
                    <a:schemeClr val="bg1"/>
                  </a:solidFill>
                  <a:latin typeface="微软雅黑" pitchFamily="34" charset="-122"/>
                  <a:ea typeface="微软雅黑" pitchFamily="34" charset="-122"/>
                </a:rPr>
                <a:t>To add a comment here</a:t>
              </a:r>
              <a:endParaRPr lang="zh-CN" altLang="en-US" sz="1200" b="1" dirty="0">
                <a:solidFill>
                  <a:schemeClr val="bg1"/>
                </a:solidFill>
                <a:latin typeface="微软雅黑" pitchFamily="34" charset="-122"/>
                <a:ea typeface="微软雅黑" pitchFamily="34" charset="-122"/>
              </a:endParaRPr>
            </a:p>
          </p:txBody>
        </p:sp>
        <p:sp>
          <p:nvSpPr>
            <p:cNvPr id="70" name="TextBox 70"/>
            <p:cNvSpPr txBox="1"/>
            <p:nvPr/>
          </p:nvSpPr>
          <p:spPr>
            <a:xfrm>
              <a:off x="894088" y="1616596"/>
              <a:ext cx="4443466" cy="268663"/>
            </a:xfrm>
            <a:prstGeom prst="rect">
              <a:avLst/>
            </a:prstGeom>
            <a:noFill/>
          </p:spPr>
          <p:txBody>
            <a:bodyPr wrap="square" rtlCol="0">
              <a:spAutoFit/>
            </a:bodyPr>
            <a:lstStyle/>
            <a:p>
              <a:pPr algn="just">
                <a:lnSpc>
                  <a:spcPts val="1500"/>
                </a:lnSpc>
              </a:pPr>
              <a:r>
                <a:rPr lang="en-US" altLang="zh-CN" sz="1050" dirty="0">
                  <a:solidFill>
                    <a:schemeClr val="bg1"/>
                  </a:solidFill>
                  <a:latin typeface="微软雅黑" pitchFamily="34" charset="-122"/>
                  <a:ea typeface="微软雅黑" pitchFamily="34" charset="-122"/>
                </a:rPr>
                <a:t>Please add text here. According to the need to adjust the font size. </a:t>
              </a:r>
            </a:p>
          </p:txBody>
        </p:sp>
      </p:grpSp>
      <p:grpSp>
        <p:nvGrpSpPr>
          <p:cNvPr id="71" name="说明文字2"/>
          <p:cNvGrpSpPr/>
          <p:nvPr/>
        </p:nvGrpSpPr>
        <p:grpSpPr>
          <a:xfrm>
            <a:off x="3643125" y="1933123"/>
            <a:ext cx="4608512" cy="486267"/>
            <a:chOff x="729042" y="1398992"/>
            <a:chExt cx="4608512" cy="486267"/>
          </a:xfrm>
        </p:grpSpPr>
        <p:sp>
          <p:nvSpPr>
            <p:cNvPr id="72" name="椭圆 71"/>
            <p:cNvSpPr/>
            <p:nvPr/>
          </p:nvSpPr>
          <p:spPr bwMode="auto">
            <a:xfrm>
              <a:off x="729042" y="1442100"/>
              <a:ext cx="180000" cy="180000"/>
            </a:xfrm>
            <a:prstGeom prst="ellipse">
              <a:avLst/>
            </a:prstGeom>
            <a:solidFill>
              <a:schemeClr val="tx1">
                <a:lumMod val="75000"/>
                <a:lumOff val="25000"/>
              </a:schemeClr>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3" name="TextBox 73"/>
            <p:cNvSpPr txBox="1"/>
            <p:nvPr/>
          </p:nvSpPr>
          <p:spPr>
            <a:xfrm>
              <a:off x="883394" y="1398992"/>
              <a:ext cx="3112542" cy="276999"/>
            </a:xfrm>
            <a:prstGeom prst="rect">
              <a:avLst/>
            </a:prstGeom>
            <a:noFill/>
          </p:spPr>
          <p:txBody>
            <a:bodyPr wrap="square" rtlCol="0">
              <a:spAutoFit/>
            </a:bodyPr>
            <a:lstStyle/>
            <a:p>
              <a:r>
                <a:rPr lang="en-US" altLang="zh-CN" sz="1200" b="1" dirty="0">
                  <a:solidFill>
                    <a:schemeClr val="bg1"/>
                  </a:solidFill>
                  <a:latin typeface="微软雅黑" pitchFamily="34" charset="-122"/>
                  <a:ea typeface="微软雅黑" pitchFamily="34" charset="-122"/>
                </a:rPr>
                <a:t>To add a comment here</a:t>
              </a:r>
              <a:endParaRPr lang="zh-CN" altLang="en-US" sz="1200" b="1" dirty="0">
                <a:solidFill>
                  <a:schemeClr val="bg1"/>
                </a:solidFill>
                <a:latin typeface="微软雅黑" pitchFamily="34" charset="-122"/>
                <a:ea typeface="微软雅黑" pitchFamily="34" charset="-122"/>
              </a:endParaRPr>
            </a:p>
          </p:txBody>
        </p:sp>
        <p:sp>
          <p:nvSpPr>
            <p:cNvPr id="74" name="TextBox 74"/>
            <p:cNvSpPr txBox="1"/>
            <p:nvPr/>
          </p:nvSpPr>
          <p:spPr>
            <a:xfrm>
              <a:off x="894088" y="1616596"/>
              <a:ext cx="4443466" cy="268663"/>
            </a:xfrm>
            <a:prstGeom prst="rect">
              <a:avLst/>
            </a:prstGeom>
            <a:noFill/>
          </p:spPr>
          <p:txBody>
            <a:bodyPr wrap="square" rtlCol="0">
              <a:spAutoFit/>
            </a:bodyPr>
            <a:lstStyle/>
            <a:p>
              <a:pPr algn="just">
                <a:lnSpc>
                  <a:spcPts val="1500"/>
                </a:lnSpc>
              </a:pPr>
              <a:r>
                <a:rPr lang="en-US" altLang="zh-CN" sz="1050" dirty="0">
                  <a:solidFill>
                    <a:schemeClr val="bg1"/>
                  </a:solidFill>
                  <a:latin typeface="微软雅黑" pitchFamily="34" charset="-122"/>
                  <a:ea typeface="微软雅黑" pitchFamily="34" charset="-122"/>
                </a:rPr>
                <a:t>Please add text here. According to the need to adjust the font size. </a:t>
              </a:r>
              <a:endParaRPr lang="zh-CN" altLang="en-US" sz="1050" dirty="0">
                <a:solidFill>
                  <a:schemeClr val="bg1"/>
                </a:solidFill>
                <a:latin typeface="微软雅黑" pitchFamily="34" charset="-122"/>
                <a:ea typeface="微软雅黑" pitchFamily="34" charset="-122"/>
              </a:endParaRPr>
            </a:p>
          </p:txBody>
        </p:sp>
      </p:grpSp>
      <p:grpSp>
        <p:nvGrpSpPr>
          <p:cNvPr id="75" name="说明文字1"/>
          <p:cNvGrpSpPr/>
          <p:nvPr/>
        </p:nvGrpSpPr>
        <p:grpSpPr>
          <a:xfrm>
            <a:off x="3643125" y="1357059"/>
            <a:ext cx="4608512" cy="486267"/>
            <a:chOff x="729042" y="1398992"/>
            <a:chExt cx="4608512" cy="486267"/>
          </a:xfrm>
        </p:grpSpPr>
        <p:sp>
          <p:nvSpPr>
            <p:cNvPr id="76" name="椭圆 75"/>
            <p:cNvSpPr/>
            <p:nvPr/>
          </p:nvSpPr>
          <p:spPr bwMode="auto">
            <a:xfrm>
              <a:off x="729042" y="1442100"/>
              <a:ext cx="180000" cy="180000"/>
            </a:xfrm>
            <a:prstGeom prst="ellipse">
              <a:avLst/>
            </a:prstGeom>
            <a:solidFill>
              <a:schemeClr val="bg1">
                <a:lumMod val="50000"/>
              </a:schemeClr>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7" name="TextBox 77"/>
            <p:cNvSpPr txBox="1"/>
            <p:nvPr/>
          </p:nvSpPr>
          <p:spPr>
            <a:xfrm>
              <a:off x="883394" y="1398992"/>
              <a:ext cx="3112542" cy="276999"/>
            </a:xfrm>
            <a:prstGeom prst="rect">
              <a:avLst/>
            </a:prstGeom>
            <a:noFill/>
          </p:spPr>
          <p:txBody>
            <a:bodyPr wrap="square" rtlCol="0">
              <a:spAutoFit/>
            </a:bodyPr>
            <a:lstStyle/>
            <a:p>
              <a:r>
                <a:rPr lang="en-US" altLang="zh-CN" sz="1200" b="1" dirty="0">
                  <a:solidFill>
                    <a:schemeClr val="bg1"/>
                  </a:solidFill>
                  <a:latin typeface="微软雅黑" pitchFamily="34" charset="-122"/>
                  <a:ea typeface="微软雅黑" pitchFamily="34" charset="-122"/>
                </a:rPr>
                <a:t>To add a comment here</a:t>
              </a:r>
              <a:endParaRPr lang="zh-CN" altLang="en-US" sz="1200" b="1" dirty="0">
                <a:solidFill>
                  <a:schemeClr val="bg1"/>
                </a:solidFill>
                <a:latin typeface="微软雅黑" pitchFamily="34" charset="-122"/>
                <a:ea typeface="微软雅黑" pitchFamily="34" charset="-122"/>
              </a:endParaRPr>
            </a:p>
          </p:txBody>
        </p:sp>
        <p:sp>
          <p:nvSpPr>
            <p:cNvPr id="78" name="TextBox 78"/>
            <p:cNvSpPr txBox="1"/>
            <p:nvPr/>
          </p:nvSpPr>
          <p:spPr>
            <a:xfrm>
              <a:off x="894088" y="1616596"/>
              <a:ext cx="4443466" cy="268663"/>
            </a:xfrm>
            <a:prstGeom prst="rect">
              <a:avLst/>
            </a:prstGeom>
            <a:noFill/>
          </p:spPr>
          <p:txBody>
            <a:bodyPr wrap="square" rtlCol="0">
              <a:spAutoFit/>
            </a:bodyPr>
            <a:lstStyle/>
            <a:p>
              <a:pPr algn="just">
                <a:lnSpc>
                  <a:spcPts val="1500"/>
                </a:lnSpc>
              </a:pPr>
              <a:r>
                <a:rPr lang="en-US" altLang="zh-CN" sz="1050" dirty="0">
                  <a:solidFill>
                    <a:schemeClr val="bg1"/>
                  </a:solidFill>
                  <a:latin typeface="微软雅黑" pitchFamily="34" charset="-122"/>
                  <a:ea typeface="微软雅黑" pitchFamily="34" charset="-122"/>
                </a:rPr>
                <a:t>Please add text here. According to the need to adjust the font size. </a:t>
              </a:r>
              <a:endParaRPr lang="zh-CN" altLang="en-US" sz="1050" dirty="0">
                <a:solidFill>
                  <a:schemeClr val="bg1"/>
                </a:solidFill>
                <a:latin typeface="微软雅黑" pitchFamily="34" charset="-122"/>
                <a:ea typeface="微软雅黑" pitchFamily="34" charset="-122"/>
              </a:endParaRPr>
            </a:p>
          </p:txBody>
        </p:sp>
      </p:grpSp>
      <p:sp>
        <p:nvSpPr>
          <p:cNvPr id="79" name="TextBox 79"/>
          <p:cNvSpPr txBox="1"/>
          <p:nvPr/>
        </p:nvSpPr>
        <p:spPr>
          <a:xfrm>
            <a:off x="5580112" y="3795055"/>
            <a:ext cx="2376264" cy="669414"/>
          </a:xfrm>
          <a:prstGeom prst="rect">
            <a:avLst/>
          </a:prstGeom>
          <a:noFill/>
        </p:spPr>
        <p:txBody>
          <a:bodyPr wrap="square" rtlCol="0">
            <a:spAutoFit/>
          </a:bodyPr>
          <a:lstStyle/>
          <a:p>
            <a:pPr algn="just">
              <a:lnSpc>
                <a:spcPts val="1500"/>
              </a:lnSpc>
            </a:pPr>
            <a:r>
              <a:rPr lang="en-US" altLang="zh-CN" sz="1050" dirty="0">
                <a:solidFill>
                  <a:schemeClr val="bg1"/>
                </a:solidFill>
                <a:latin typeface="微软雅黑" pitchFamily="34" charset="-122"/>
                <a:ea typeface="微软雅黑" pitchFamily="34" charset="-122"/>
              </a:rPr>
              <a:t>Please add text here. According to the need to adjust the font size. The text use justified</a:t>
            </a:r>
            <a:r>
              <a:rPr lang="en-US" altLang="zh-CN" sz="1050" dirty="0" smtClean="0">
                <a:solidFill>
                  <a:schemeClr val="bg1"/>
                </a:solidFill>
                <a:latin typeface="微软雅黑" pitchFamily="34" charset="-122"/>
                <a:ea typeface="微软雅黑" pitchFamily="34" charset="-122"/>
              </a:rPr>
              <a:t>.</a:t>
            </a:r>
            <a:endParaRPr lang="zh-CN" altLang="en-US" sz="1050" dirty="0">
              <a:solidFill>
                <a:schemeClr val="bg1"/>
              </a:solidFill>
              <a:latin typeface="微软雅黑" pitchFamily="34" charset="-122"/>
              <a:ea typeface="微软雅黑" pitchFamily="34" charset="-122"/>
            </a:endParaRPr>
          </a:p>
        </p:txBody>
      </p:sp>
      <p:grpSp>
        <p:nvGrpSpPr>
          <p:cNvPr id="80" name="组合 79"/>
          <p:cNvGrpSpPr/>
          <p:nvPr/>
        </p:nvGrpSpPr>
        <p:grpSpPr>
          <a:xfrm>
            <a:off x="852572" y="1116779"/>
            <a:ext cx="2061548" cy="2061548"/>
            <a:chOff x="852572" y="952252"/>
            <a:chExt cx="2061548" cy="2061548"/>
          </a:xfrm>
        </p:grpSpPr>
        <p:grpSp>
          <p:nvGrpSpPr>
            <p:cNvPr id="81" name="组合 80"/>
            <p:cNvGrpSpPr/>
            <p:nvPr/>
          </p:nvGrpSpPr>
          <p:grpSpPr>
            <a:xfrm>
              <a:off x="852572" y="952252"/>
              <a:ext cx="2061548" cy="2061548"/>
              <a:chOff x="968141" y="2974095"/>
              <a:chExt cx="1152000" cy="1152000"/>
            </a:xfrm>
          </p:grpSpPr>
          <p:sp>
            <p:nvSpPr>
              <p:cNvPr id="83" name="灰色圆形背景"/>
              <p:cNvSpPr/>
              <p:nvPr/>
            </p:nvSpPr>
            <p:spPr>
              <a:xfrm rot="5400000">
                <a:off x="968141" y="2974095"/>
                <a:ext cx="1152000" cy="1152000"/>
              </a:xfrm>
              <a:prstGeom prst="teardrop">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1036733" y="3043220"/>
                <a:ext cx="1008000" cy="1008000"/>
              </a:xfrm>
              <a:prstGeom prst="ellipse">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弦形 84"/>
              <p:cNvSpPr/>
              <p:nvPr/>
            </p:nvSpPr>
            <p:spPr>
              <a:xfrm rot="10800000">
                <a:off x="1036733" y="3043221"/>
                <a:ext cx="1008000" cy="1008000"/>
              </a:xfrm>
              <a:prstGeom prst="chord">
                <a:avLst>
                  <a:gd name="adj1" fmla="val 13080676"/>
                  <a:gd name="adj2" fmla="val 19325947"/>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Freeform 5"/>
            <p:cNvSpPr>
              <a:spLocks noEditPoints="1"/>
            </p:cNvSpPr>
            <p:nvPr/>
          </p:nvSpPr>
          <p:spPr bwMode="auto">
            <a:xfrm>
              <a:off x="1502589" y="1310991"/>
              <a:ext cx="749316" cy="1033670"/>
            </a:xfrm>
            <a:custGeom>
              <a:avLst/>
              <a:gdLst>
                <a:gd name="T0" fmla="*/ 62 w 81"/>
                <a:gd name="T1" fmla="*/ 37 h 112"/>
                <a:gd name="T2" fmla="*/ 74 w 81"/>
                <a:gd name="T3" fmla="*/ 36 h 112"/>
                <a:gd name="T4" fmla="*/ 69 w 81"/>
                <a:gd name="T5" fmla="*/ 43 h 112"/>
                <a:gd name="T6" fmla="*/ 69 w 81"/>
                <a:gd name="T7" fmla="*/ 100 h 112"/>
                <a:gd name="T8" fmla="*/ 12 w 81"/>
                <a:gd name="T9" fmla="*/ 100 h 112"/>
                <a:gd name="T10" fmla="*/ 12 w 81"/>
                <a:gd name="T11" fmla="*/ 43 h 112"/>
                <a:gd name="T12" fmla="*/ 36 w 81"/>
                <a:gd name="T13" fmla="*/ 27 h 112"/>
                <a:gd name="T14" fmla="*/ 29 w 81"/>
                <a:gd name="T15" fmla="*/ 21 h 112"/>
                <a:gd name="T16" fmla="*/ 22 w 81"/>
                <a:gd name="T17" fmla="*/ 12 h 112"/>
                <a:gd name="T18" fmla="*/ 41 w 81"/>
                <a:gd name="T19" fmla="*/ 0 h 112"/>
                <a:gd name="T20" fmla="*/ 59 w 81"/>
                <a:gd name="T21" fmla="*/ 12 h 112"/>
                <a:gd name="T22" fmla="*/ 52 w 81"/>
                <a:gd name="T23" fmla="*/ 21 h 112"/>
                <a:gd name="T24" fmla="*/ 45 w 81"/>
                <a:gd name="T25" fmla="*/ 27 h 112"/>
                <a:gd name="T26" fmla="*/ 29 w 81"/>
                <a:gd name="T27" fmla="*/ 15 h 112"/>
                <a:gd name="T28" fmla="*/ 52 w 81"/>
                <a:gd name="T29" fmla="*/ 14 h 112"/>
                <a:gd name="T30" fmla="*/ 53 w 81"/>
                <a:gd name="T31" fmla="*/ 12 h 112"/>
                <a:gd name="T32" fmla="*/ 41 w 81"/>
                <a:gd name="T33" fmla="*/ 5 h 112"/>
                <a:gd name="T34" fmla="*/ 28 w 81"/>
                <a:gd name="T35" fmla="*/ 12 h 112"/>
                <a:gd name="T36" fmla="*/ 20 w 81"/>
                <a:gd name="T37" fmla="*/ 53 h 112"/>
                <a:gd name="T38" fmla="*/ 27 w 81"/>
                <a:gd name="T39" fmla="*/ 56 h 112"/>
                <a:gd name="T40" fmla="*/ 20 w 81"/>
                <a:gd name="T41" fmla="*/ 53 h 112"/>
                <a:gd name="T42" fmla="*/ 27 w 81"/>
                <a:gd name="T43" fmla="*/ 87 h 112"/>
                <a:gd name="T44" fmla="*/ 20 w 81"/>
                <a:gd name="T45" fmla="*/ 90 h 112"/>
                <a:gd name="T46" fmla="*/ 61 w 81"/>
                <a:gd name="T47" fmla="*/ 90 h 112"/>
                <a:gd name="T48" fmla="*/ 54 w 81"/>
                <a:gd name="T49" fmla="*/ 87 h 112"/>
                <a:gd name="T50" fmla="*/ 61 w 81"/>
                <a:gd name="T51" fmla="*/ 90 h 112"/>
                <a:gd name="T52" fmla="*/ 61 w 81"/>
                <a:gd name="T53" fmla="*/ 70 h 112"/>
                <a:gd name="T54" fmla="*/ 68 w 81"/>
                <a:gd name="T55" fmla="*/ 73 h 112"/>
                <a:gd name="T56" fmla="*/ 42 w 81"/>
                <a:gd name="T57" fmla="*/ 99 h 112"/>
                <a:gd name="T58" fmla="*/ 39 w 81"/>
                <a:gd name="T59" fmla="*/ 92 h 112"/>
                <a:gd name="T60" fmla="*/ 42 w 81"/>
                <a:gd name="T61" fmla="*/ 99 h 112"/>
                <a:gd name="T62" fmla="*/ 20 w 81"/>
                <a:gd name="T63" fmla="*/ 73 h 112"/>
                <a:gd name="T64" fmla="*/ 13 w 81"/>
                <a:gd name="T65" fmla="*/ 70 h 112"/>
                <a:gd name="T66" fmla="*/ 39 w 81"/>
                <a:gd name="T67" fmla="*/ 44 h 112"/>
                <a:gd name="T68" fmla="*/ 42 w 81"/>
                <a:gd name="T69" fmla="*/ 51 h 112"/>
                <a:gd name="T70" fmla="*/ 39 w 81"/>
                <a:gd name="T71" fmla="*/ 44 h 112"/>
                <a:gd name="T72" fmla="*/ 45 w 81"/>
                <a:gd name="T73" fmla="*/ 68 h 112"/>
                <a:gd name="T74" fmla="*/ 54 w 81"/>
                <a:gd name="T75" fmla="*/ 49 h 112"/>
                <a:gd name="T76" fmla="*/ 38 w 81"/>
                <a:gd name="T77" fmla="*/ 67 h 112"/>
                <a:gd name="T78" fmla="*/ 43 w 81"/>
                <a:gd name="T79" fmla="*/ 78 h 112"/>
                <a:gd name="T80" fmla="*/ 58 w 81"/>
                <a:gd name="T81" fmla="*/ 82 h 112"/>
                <a:gd name="T82" fmla="*/ 46 w 81"/>
                <a:gd name="T83" fmla="*/ 73 h 112"/>
                <a:gd name="T84" fmla="*/ 61 w 81"/>
                <a:gd name="T85" fmla="*/ 51 h 112"/>
                <a:gd name="T86" fmla="*/ 20 w 81"/>
                <a:gd name="T87" fmla="*/ 51 h 112"/>
                <a:gd name="T88" fmla="*/ 20 w 81"/>
                <a:gd name="T89" fmla="*/ 92 h 112"/>
                <a:gd name="T90" fmla="*/ 61 w 81"/>
                <a:gd name="T91" fmla="*/ 92 h 112"/>
                <a:gd name="T92" fmla="*/ 61 w 81"/>
                <a:gd name="T93" fmla="*/ 5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12">
                  <a:moveTo>
                    <a:pt x="45" y="31"/>
                  </a:moveTo>
                  <a:cubicBezTo>
                    <a:pt x="51" y="32"/>
                    <a:pt x="57" y="34"/>
                    <a:pt x="62" y="37"/>
                  </a:cubicBezTo>
                  <a:cubicBezTo>
                    <a:pt x="68" y="31"/>
                    <a:pt x="68" y="31"/>
                    <a:pt x="68" y="31"/>
                  </a:cubicBezTo>
                  <a:cubicBezTo>
                    <a:pt x="74" y="36"/>
                    <a:pt x="74" y="36"/>
                    <a:pt x="74" y="36"/>
                  </a:cubicBezTo>
                  <a:cubicBezTo>
                    <a:pt x="69" y="42"/>
                    <a:pt x="69" y="42"/>
                    <a:pt x="69" y="42"/>
                  </a:cubicBezTo>
                  <a:cubicBezTo>
                    <a:pt x="69" y="43"/>
                    <a:pt x="69" y="43"/>
                    <a:pt x="69" y="43"/>
                  </a:cubicBezTo>
                  <a:cubicBezTo>
                    <a:pt x="77" y="50"/>
                    <a:pt x="81" y="60"/>
                    <a:pt x="81" y="72"/>
                  </a:cubicBezTo>
                  <a:cubicBezTo>
                    <a:pt x="81" y="83"/>
                    <a:pt x="77" y="93"/>
                    <a:pt x="69" y="100"/>
                  </a:cubicBezTo>
                  <a:cubicBezTo>
                    <a:pt x="62" y="108"/>
                    <a:pt x="52" y="112"/>
                    <a:pt x="41" y="112"/>
                  </a:cubicBezTo>
                  <a:cubicBezTo>
                    <a:pt x="29" y="112"/>
                    <a:pt x="19" y="108"/>
                    <a:pt x="12" y="100"/>
                  </a:cubicBezTo>
                  <a:cubicBezTo>
                    <a:pt x="5" y="93"/>
                    <a:pt x="0" y="83"/>
                    <a:pt x="0" y="72"/>
                  </a:cubicBezTo>
                  <a:cubicBezTo>
                    <a:pt x="0" y="60"/>
                    <a:pt x="5" y="50"/>
                    <a:pt x="12" y="43"/>
                  </a:cubicBezTo>
                  <a:cubicBezTo>
                    <a:pt x="18" y="37"/>
                    <a:pt x="27" y="32"/>
                    <a:pt x="36" y="31"/>
                  </a:cubicBezTo>
                  <a:cubicBezTo>
                    <a:pt x="36" y="27"/>
                    <a:pt x="36" y="27"/>
                    <a:pt x="36" y="27"/>
                  </a:cubicBezTo>
                  <a:cubicBezTo>
                    <a:pt x="29" y="27"/>
                    <a:pt x="29" y="27"/>
                    <a:pt x="29" y="27"/>
                  </a:cubicBezTo>
                  <a:cubicBezTo>
                    <a:pt x="29" y="21"/>
                    <a:pt x="29" y="21"/>
                    <a:pt x="29" y="21"/>
                  </a:cubicBezTo>
                  <a:cubicBezTo>
                    <a:pt x="29" y="21"/>
                    <a:pt x="29" y="21"/>
                    <a:pt x="28" y="21"/>
                  </a:cubicBezTo>
                  <a:cubicBezTo>
                    <a:pt x="25" y="19"/>
                    <a:pt x="22" y="15"/>
                    <a:pt x="22" y="12"/>
                  </a:cubicBezTo>
                  <a:cubicBezTo>
                    <a:pt x="22" y="8"/>
                    <a:pt x="25" y="5"/>
                    <a:pt x="28" y="3"/>
                  </a:cubicBezTo>
                  <a:cubicBezTo>
                    <a:pt x="32" y="1"/>
                    <a:pt x="36" y="0"/>
                    <a:pt x="41" y="0"/>
                  </a:cubicBezTo>
                  <a:cubicBezTo>
                    <a:pt x="45" y="0"/>
                    <a:pt x="50" y="1"/>
                    <a:pt x="53" y="3"/>
                  </a:cubicBezTo>
                  <a:cubicBezTo>
                    <a:pt x="57" y="5"/>
                    <a:pt x="59" y="8"/>
                    <a:pt x="59" y="12"/>
                  </a:cubicBezTo>
                  <a:cubicBezTo>
                    <a:pt x="59" y="15"/>
                    <a:pt x="57" y="19"/>
                    <a:pt x="53" y="21"/>
                  </a:cubicBezTo>
                  <a:cubicBezTo>
                    <a:pt x="53" y="21"/>
                    <a:pt x="52" y="21"/>
                    <a:pt x="52" y="21"/>
                  </a:cubicBezTo>
                  <a:cubicBezTo>
                    <a:pt x="52" y="27"/>
                    <a:pt x="52" y="27"/>
                    <a:pt x="52" y="27"/>
                  </a:cubicBezTo>
                  <a:cubicBezTo>
                    <a:pt x="45" y="27"/>
                    <a:pt x="45" y="27"/>
                    <a:pt x="45" y="27"/>
                  </a:cubicBezTo>
                  <a:cubicBezTo>
                    <a:pt x="45" y="31"/>
                    <a:pt x="45" y="31"/>
                    <a:pt x="45" y="31"/>
                  </a:cubicBezTo>
                  <a:close/>
                  <a:moveTo>
                    <a:pt x="29" y="15"/>
                  </a:moveTo>
                  <a:cubicBezTo>
                    <a:pt x="29" y="14"/>
                    <a:pt x="29" y="14"/>
                    <a:pt x="29" y="14"/>
                  </a:cubicBezTo>
                  <a:cubicBezTo>
                    <a:pt x="52" y="14"/>
                    <a:pt x="52" y="14"/>
                    <a:pt x="52" y="14"/>
                  </a:cubicBezTo>
                  <a:cubicBezTo>
                    <a:pt x="52" y="15"/>
                    <a:pt x="52" y="15"/>
                    <a:pt x="52" y="15"/>
                  </a:cubicBezTo>
                  <a:cubicBezTo>
                    <a:pt x="53" y="14"/>
                    <a:pt x="53" y="13"/>
                    <a:pt x="53" y="12"/>
                  </a:cubicBezTo>
                  <a:cubicBezTo>
                    <a:pt x="53" y="10"/>
                    <a:pt x="52" y="9"/>
                    <a:pt x="50" y="8"/>
                  </a:cubicBezTo>
                  <a:cubicBezTo>
                    <a:pt x="48" y="6"/>
                    <a:pt x="44" y="5"/>
                    <a:pt x="41" y="5"/>
                  </a:cubicBezTo>
                  <a:cubicBezTo>
                    <a:pt x="37" y="5"/>
                    <a:pt x="33" y="6"/>
                    <a:pt x="31" y="8"/>
                  </a:cubicBezTo>
                  <a:cubicBezTo>
                    <a:pt x="29" y="9"/>
                    <a:pt x="28" y="10"/>
                    <a:pt x="28" y="12"/>
                  </a:cubicBezTo>
                  <a:cubicBezTo>
                    <a:pt x="28" y="13"/>
                    <a:pt x="28" y="14"/>
                    <a:pt x="29" y="15"/>
                  </a:cubicBezTo>
                  <a:close/>
                  <a:moveTo>
                    <a:pt x="20" y="53"/>
                  </a:moveTo>
                  <a:cubicBezTo>
                    <a:pt x="25" y="58"/>
                    <a:pt x="25" y="58"/>
                    <a:pt x="25" y="58"/>
                  </a:cubicBezTo>
                  <a:cubicBezTo>
                    <a:pt x="27" y="56"/>
                    <a:pt x="27" y="56"/>
                    <a:pt x="27" y="56"/>
                  </a:cubicBezTo>
                  <a:cubicBezTo>
                    <a:pt x="22" y="51"/>
                    <a:pt x="22" y="51"/>
                    <a:pt x="22" y="51"/>
                  </a:cubicBezTo>
                  <a:cubicBezTo>
                    <a:pt x="20" y="53"/>
                    <a:pt x="20" y="53"/>
                    <a:pt x="20" y="53"/>
                  </a:cubicBezTo>
                  <a:close/>
                  <a:moveTo>
                    <a:pt x="22" y="92"/>
                  </a:moveTo>
                  <a:cubicBezTo>
                    <a:pt x="27" y="87"/>
                    <a:pt x="27" y="87"/>
                    <a:pt x="27" y="87"/>
                  </a:cubicBezTo>
                  <a:cubicBezTo>
                    <a:pt x="25" y="85"/>
                    <a:pt x="25" y="85"/>
                    <a:pt x="25" y="85"/>
                  </a:cubicBezTo>
                  <a:cubicBezTo>
                    <a:pt x="20" y="90"/>
                    <a:pt x="20" y="90"/>
                    <a:pt x="20" y="90"/>
                  </a:cubicBezTo>
                  <a:cubicBezTo>
                    <a:pt x="22" y="92"/>
                    <a:pt x="22" y="92"/>
                    <a:pt x="22" y="92"/>
                  </a:cubicBezTo>
                  <a:close/>
                  <a:moveTo>
                    <a:pt x="61" y="90"/>
                  </a:moveTo>
                  <a:cubicBezTo>
                    <a:pt x="56" y="85"/>
                    <a:pt x="56" y="85"/>
                    <a:pt x="56" y="85"/>
                  </a:cubicBezTo>
                  <a:cubicBezTo>
                    <a:pt x="54" y="87"/>
                    <a:pt x="54" y="87"/>
                    <a:pt x="54" y="87"/>
                  </a:cubicBezTo>
                  <a:cubicBezTo>
                    <a:pt x="59" y="92"/>
                    <a:pt x="59" y="92"/>
                    <a:pt x="59" y="92"/>
                  </a:cubicBezTo>
                  <a:cubicBezTo>
                    <a:pt x="61" y="90"/>
                    <a:pt x="61" y="90"/>
                    <a:pt x="61" y="90"/>
                  </a:cubicBezTo>
                  <a:close/>
                  <a:moveTo>
                    <a:pt x="68" y="70"/>
                  </a:moveTo>
                  <a:cubicBezTo>
                    <a:pt x="61" y="70"/>
                    <a:pt x="61" y="70"/>
                    <a:pt x="61" y="70"/>
                  </a:cubicBezTo>
                  <a:cubicBezTo>
                    <a:pt x="61" y="73"/>
                    <a:pt x="61" y="73"/>
                    <a:pt x="61" y="73"/>
                  </a:cubicBezTo>
                  <a:cubicBezTo>
                    <a:pt x="68" y="73"/>
                    <a:pt x="68" y="73"/>
                    <a:pt x="68" y="73"/>
                  </a:cubicBezTo>
                  <a:cubicBezTo>
                    <a:pt x="68" y="70"/>
                    <a:pt x="68" y="70"/>
                    <a:pt x="68" y="70"/>
                  </a:cubicBezTo>
                  <a:close/>
                  <a:moveTo>
                    <a:pt x="42" y="99"/>
                  </a:moveTo>
                  <a:cubicBezTo>
                    <a:pt x="42" y="92"/>
                    <a:pt x="42" y="92"/>
                    <a:pt x="42" y="92"/>
                  </a:cubicBezTo>
                  <a:cubicBezTo>
                    <a:pt x="39" y="92"/>
                    <a:pt x="39" y="92"/>
                    <a:pt x="39" y="92"/>
                  </a:cubicBezTo>
                  <a:cubicBezTo>
                    <a:pt x="39" y="99"/>
                    <a:pt x="39" y="99"/>
                    <a:pt x="39" y="99"/>
                  </a:cubicBezTo>
                  <a:cubicBezTo>
                    <a:pt x="42" y="99"/>
                    <a:pt x="42" y="99"/>
                    <a:pt x="42" y="99"/>
                  </a:cubicBezTo>
                  <a:close/>
                  <a:moveTo>
                    <a:pt x="13" y="73"/>
                  </a:moveTo>
                  <a:cubicBezTo>
                    <a:pt x="20" y="73"/>
                    <a:pt x="20" y="73"/>
                    <a:pt x="20" y="73"/>
                  </a:cubicBezTo>
                  <a:cubicBezTo>
                    <a:pt x="20" y="70"/>
                    <a:pt x="20" y="70"/>
                    <a:pt x="20" y="70"/>
                  </a:cubicBezTo>
                  <a:cubicBezTo>
                    <a:pt x="13" y="70"/>
                    <a:pt x="13" y="70"/>
                    <a:pt x="13" y="70"/>
                  </a:cubicBezTo>
                  <a:cubicBezTo>
                    <a:pt x="13" y="73"/>
                    <a:pt x="13" y="73"/>
                    <a:pt x="13" y="73"/>
                  </a:cubicBezTo>
                  <a:close/>
                  <a:moveTo>
                    <a:pt x="39" y="44"/>
                  </a:moveTo>
                  <a:cubicBezTo>
                    <a:pt x="39" y="51"/>
                    <a:pt x="39" y="51"/>
                    <a:pt x="39" y="51"/>
                  </a:cubicBezTo>
                  <a:cubicBezTo>
                    <a:pt x="42" y="51"/>
                    <a:pt x="42" y="51"/>
                    <a:pt x="42" y="51"/>
                  </a:cubicBezTo>
                  <a:cubicBezTo>
                    <a:pt x="42" y="44"/>
                    <a:pt x="42" y="44"/>
                    <a:pt x="42" y="44"/>
                  </a:cubicBezTo>
                  <a:cubicBezTo>
                    <a:pt x="39" y="44"/>
                    <a:pt x="39" y="44"/>
                    <a:pt x="39" y="44"/>
                  </a:cubicBezTo>
                  <a:close/>
                  <a:moveTo>
                    <a:pt x="46" y="70"/>
                  </a:moveTo>
                  <a:cubicBezTo>
                    <a:pt x="45" y="69"/>
                    <a:pt x="45" y="69"/>
                    <a:pt x="45" y="68"/>
                  </a:cubicBezTo>
                  <a:cubicBezTo>
                    <a:pt x="49" y="63"/>
                    <a:pt x="53" y="57"/>
                    <a:pt x="57" y="51"/>
                  </a:cubicBezTo>
                  <a:cubicBezTo>
                    <a:pt x="56" y="50"/>
                    <a:pt x="55" y="49"/>
                    <a:pt x="54" y="49"/>
                  </a:cubicBezTo>
                  <a:cubicBezTo>
                    <a:pt x="49" y="54"/>
                    <a:pt x="45" y="60"/>
                    <a:pt x="41" y="67"/>
                  </a:cubicBezTo>
                  <a:cubicBezTo>
                    <a:pt x="40" y="66"/>
                    <a:pt x="39" y="66"/>
                    <a:pt x="38" y="67"/>
                  </a:cubicBezTo>
                  <a:cubicBezTo>
                    <a:pt x="35" y="68"/>
                    <a:pt x="33" y="72"/>
                    <a:pt x="35" y="75"/>
                  </a:cubicBezTo>
                  <a:cubicBezTo>
                    <a:pt x="36" y="78"/>
                    <a:pt x="40" y="79"/>
                    <a:pt x="43" y="78"/>
                  </a:cubicBezTo>
                  <a:cubicBezTo>
                    <a:pt x="43" y="78"/>
                    <a:pt x="43" y="77"/>
                    <a:pt x="44" y="77"/>
                  </a:cubicBezTo>
                  <a:cubicBezTo>
                    <a:pt x="48" y="79"/>
                    <a:pt x="53" y="81"/>
                    <a:pt x="58" y="82"/>
                  </a:cubicBezTo>
                  <a:cubicBezTo>
                    <a:pt x="58" y="80"/>
                    <a:pt x="59" y="79"/>
                    <a:pt x="59" y="78"/>
                  </a:cubicBezTo>
                  <a:cubicBezTo>
                    <a:pt x="55" y="76"/>
                    <a:pt x="51" y="74"/>
                    <a:pt x="46" y="73"/>
                  </a:cubicBezTo>
                  <a:cubicBezTo>
                    <a:pt x="46" y="72"/>
                    <a:pt x="46" y="71"/>
                    <a:pt x="46" y="70"/>
                  </a:cubicBezTo>
                  <a:close/>
                  <a:moveTo>
                    <a:pt x="61" y="51"/>
                  </a:moveTo>
                  <a:cubicBezTo>
                    <a:pt x="56" y="45"/>
                    <a:pt x="49" y="42"/>
                    <a:pt x="41" y="42"/>
                  </a:cubicBezTo>
                  <a:cubicBezTo>
                    <a:pt x="32" y="42"/>
                    <a:pt x="25" y="45"/>
                    <a:pt x="20" y="51"/>
                  </a:cubicBezTo>
                  <a:cubicBezTo>
                    <a:pt x="14" y="56"/>
                    <a:pt x="11" y="63"/>
                    <a:pt x="11" y="72"/>
                  </a:cubicBezTo>
                  <a:cubicBezTo>
                    <a:pt x="11" y="80"/>
                    <a:pt x="14" y="87"/>
                    <a:pt x="20" y="92"/>
                  </a:cubicBezTo>
                  <a:cubicBezTo>
                    <a:pt x="25" y="98"/>
                    <a:pt x="32" y="101"/>
                    <a:pt x="41" y="101"/>
                  </a:cubicBezTo>
                  <a:cubicBezTo>
                    <a:pt x="49" y="101"/>
                    <a:pt x="56" y="98"/>
                    <a:pt x="61" y="92"/>
                  </a:cubicBezTo>
                  <a:cubicBezTo>
                    <a:pt x="67" y="87"/>
                    <a:pt x="70" y="80"/>
                    <a:pt x="70" y="72"/>
                  </a:cubicBezTo>
                  <a:cubicBezTo>
                    <a:pt x="70" y="63"/>
                    <a:pt x="67" y="56"/>
                    <a:pt x="61" y="51"/>
                  </a:cubicBezTo>
                  <a:close/>
                </a:path>
              </a:pathLst>
            </a:custGeom>
            <a:solidFill>
              <a:schemeClr val="bg1"/>
            </a:solidFill>
            <a:ln>
              <a:noFill/>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组合 85"/>
          <p:cNvGrpSpPr/>
          <p:nvPr/>
        </p:nvGrpSpPr>
        <p:grpSpPr>
          <a:xfrm>
            <a:off x="1694035" y="3266430"/>
            <a:ext cx="1220085" cy="1220085"/>
            <a:chOff x="1694035" y="3101903"/>
            <a:chExt cx="1220085" cy="1220085"/>
          </a:xfrm>
        </p:grpSpPr>
        <p:grpSp>
          <p:nvGrpSpPr>
            <p:cNvPr id="87" name="组合 86"/>
            <p:cNvGrpSpPr/>
            <p:nvPr/>
          </p:nvGrpSpPr>
          <p:grpSpPr>
            <a:xfrm>
              <a:off x="1694035" y="3101903"/>
              <a:ext cx="1220085" cy="1220085"/>
              <a:chOff x="2035197" y="1124394"/>
              <a:chExt cx="1152000" cy="1152000"/>
            </a:xfrm>
          </p:grpSpPr>
          <p:sp>
            <p:nvSpPr>
              <p:cNvPr id="89" name="灰色圆形背景"/>
              <p:cNvSpPr/>
              <p:nvPr/>
            </p:nvSpPr>
            <p:spPr>
              <a:xfrm>
                <a:off x="2035197" y="1124394"/>
                <a:ext cx="1152000" cy="1152000"/>
              </a:xfrm>
              <a:prstGeom prst="teardrop">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110616" y="1191698"/>
                <a:ext cx="1008000" cy="1008000"/>
              </a:xfrm>
              <a:prstGeom prst="ellipse">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弦形 90"/>
              <p:cNvSpPr/>
              <p:nvPr/>
            </p:nvSpPr>
            <p:spPr>
              <a:xfrm rot="10800000">
                <a:off x="2110616" y="1191698"/>
                <a:ext cx="1008000" cy="1008000"/>
              </a:xfrm>
              <a:prstGeom prst="chord">
                <a:avLst>
                  <a:gd name="adj1" fmla="val 13080676"/>
                  <a:gd name="adj2" fmla="val 1932594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Freeform 19"/>
            <p:cNvSpPr>
              <a:spLocks noEditPoints="1"/>
            </p:cNvSpPr>
            <p:nvPr/>
          </p:nvSpPr>
          <p:spPr bwMode="auto">
            <a:xfrm>
              <a:off x="2017396" y="3397850"/>
              <a:ext cx="540558" cy="516694"/>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chemeClr val="bg1"/>
            </a:solidFill>
            <a:ln>
              <a:noFill/>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p:cNvGrpSpPr/>
          <p:nvPr/>
        </p:nvGrpSpPr>
        <p:grpSpPr>
          <a:xfrm>
            <a:off x="3024609" y="3266430"/>
            <a:ext cx="1584176" cy="1584176"/>
            <a:chOff x="3024609" y="3101903"/>
            <a:chExt cx="1584176" cy="1584176"/>
          </a:xfrm>
        </p:grpSpPr>
        <p:grpSp>
          <p:nvGrpSpPr>
            <p:cNvPr id="93" name="组合 92"/>
            <p:cNvGrpSpPr/>
            <p:nvPr/>
          </p:nvGrpSpPr>
          <p:grpSpPr>
            <a:xfrm>
              <a:off x="3024609" y="3101903"/>
              <a:ext cx="1584176" cy="1584176"/>
              <a:chOff x="2035197" y="1124394"/>
              <a:chExt cx="1152000" cy="1152000"/>
            </a:xfrm>
          </p:grpSpPr>
          <p:sp>
            <p:nvSpPr>
              <p:cNvPr id="95" name="灰色圆形背景"/>
              <p:cNvSpPr/>
              <p:nvPr/>
            </p:nvSpPr>
            <p:spPr>
              <a:xfrm rot="16200000">
                <a:off x="2035197" y="1124394"/>
                <a:ext cx="1152000" cy="1152000"/>
              </a:xfrm>
              <a:prstGeom prst="teardrop">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110616" y="1191698"/>
                <a:ext cx="1008000" cy="1008000"/>
              </a:xfrm>
              <a:prstGeom prst="ellipse">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弦形 96"/>
              <p:cNvSpPr/>
              <p:nvPr/>
            </p:nvSpPr>
            <p:spPr>
              <a:xfrm rot="10800000">
                <a:off x="2110616" y="1191698"/>
                <a:ext cx="1008000" cy="1008000"/>
              </a:xfrm>
              <a:prstGeom prst="chord">
                <a:avLst>
                  <a:gd name="adj1" fmla="val 13080676"/>
                  <a:gd name="adj2" fmla="val 19325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Freeform 15"/>
            <p:cNvSpPr>
              <a:spLocks noEditPoints="1"/>
            </p:cNvSpPr>
            <p:nvPr/>
          </p:nvSpPr>
          <p:spPr bwMode="auto">
            <a:xfrm>
              <a:off x="3575340" y="3584604"/>
              <a:ext cx="444274" cy="580674"/>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1"/>
            </a:solidFill>
            <a:ln>
              <a:noFill/>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0172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anim calcmode="lin" valueType="num">
                                          <p:cBhvr>
                                            <p:cTn id="10" dur="500" fill="hold"/>
                                            <p:tgtEl>
                                              <p:spTgt spid="80"/>
                                            </p:tgtEl>
                                            <p:attrNameLst>
                                              <p:attrName>ppt_x</p:attrName>
                                            </p:attrNameLst>
                                          </p:cBhvr>
                                          <p:tavLst>
                                            <p:tav tm="0">
                                              <p:val>
                                                <p:fltVal val="0.5"/>
                                              </p:val>
                                            </p:tav>
                                            <p:tav tm="100000">
                                              <p:val>
                                                <p:strVal val="#ppt_x"/>
                                              </p:val>
                                            </p:tav>
                                          </p:tavLst>
                                        </p:anim>
                                        <p:anim calcmode="lin" valueType="num">
                                          <p:cBhvr>
                                            <p:cTn id="11" dur="500" fill="hold"/>
                                            <p:tgtEl>
                                              <p:spTgt spid="80"/>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100"/>
                                      </p:stCondLst>
                                      <p:childTnLst>
                                        <p:set>
                                          <p:cBhvr>
                                            <p:cTn id="13" dur="1" fill="hold">
                                              <p:stCondLst>
                                                <p:cond delay="0"/>
                                              </p:stCondLst>
                                            </p:cTn>
                                            <p:tgtEl>
                                              <p:spTgt spid="86"/>
                                            </p:tgtEl>
                                            <p:attrNameLst>
                                              <p:attrName>style.visibility</p:attrName>
                                            </p:attrNameLst>
                                          </p:cBhvr>
                                          <p:to>
                                            <p:strVal val="visible"/>
                                          </p:to>
                                        </p:set>
                                        <p:anim calcmode="lin" valueType="num">
                                          <p:cBhvr>
                                            <p:cTn id="14" dur="500" fill="hold"/>
                                            <p:tgtEl>
                                              <p:spTgt spid="86"/>
                                            </p:tgtEl>
                                            <p:attrNameLst>
                                              <p:attrName>ppt_w</p:attrName>
                                            </p:attrNameLst>
                                          </p:cBhvr>
                                          <p:tavLst>
                                            <p:tav tm="0">
                                              <p:val>
                                                <p:fltVal val="0"/>
                                              </p:val>
                                            </p:tav>
                                            <p:tav tm="100000">
                                              <p:val>
                                                <p:strVal val="#ppt_w"/>
                                              </p:val>
                                            </p:tav>
                                          </p:tavLst>
                                        </p:anim>
                                        <p:anim calcmode="lin" valueType="num">
                                          <p:cBhvr>
                                            <p:cTn id="15" dur="500" fill="hold"/>
                                            <p:tgtEl>
                                              <p:spTgt spid="86"/>
                                            </p:tgtEl>
                                            <p:attrNameLst>
                                              <p:attrName>ppt_h</p:attrName>
                                            </p:attrNameLst>
                                          </p:cBhvr>
                                          <p:tavLst>
                                            <p:tav tm="0">
                                              <p:val>
                                                <p:fltVal val="0"/>
                                              </p:val>
                                            </p:tav>
                                            <p:tav tm="100000">
                                              <p:val>
                                                <p:strVal val="#ppt_h"/>
                                              </p:val>
                                            </p:tav>
                                          </p:tavLst>
                                        </p:anim>
                                        <p:animEffect transition="in" filter="fade">
                                          <p:cBhvr>
                                            <p:cTn id="16" dur="500"/>
                                            <p:tgtEl>
                                              <p:spTgt spid="86"/>
                                            </p:tgtEl>
                                          </p:cBhvr>
                                        </p:animEffect>
                                        <p:anim calcmode="lin" valueType="num">
                                          <p:cBhvr>
                                            <p:cTn id="17" dur="500" fill="hold"/>
                                            <p:tgtEl>
                                              <p:spTgt spid="86"/>
                                            </p:tgtEl>
                                            <p:attrNameLst>
                                              <p:attrName>ppt_x</p:attrName>
                                            </p:attrNameLst>
                                          </p:cBhvr>
                                          <p:tavLst>
                                            <p:tav tm="0">
                                              <p:val>
                                                <p:fltVal val="0.5"/>
                                              </p:val>
                                            </p:tav>
                                            <p:tav tm="100000">
                                              <p:val>
                                                <p:strVal val="#ppt_x"/>
                                              </p:val>
                                            </p:tav>
                                          </p:tavLst>
                                        </p:anim>
                                        <p:anim calcmode="lin" valueType="num">
                                          <p:cBhvr>
                                            <p:cTn id="18" dur="500" fill="hold"/>
                                            <p:tgtEl>
                                              <p:spTgt spid="8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200"/>
                                      </p:stCondLst>
                                      <p:childTnLst>
                                        <p:set>
                                          <p:cBhvr>
                                            <p:cTn id="20" dur="1" fill="hold">
                                              <p:stCondLst>
                                                <p:cond delay="0"/>
                                              </p:stCondLst>
                                            </p:cTn>
                                            <p:tgtEl>
                                              <p:spTgt spid="92"/>
                                            </p:tgtEl>
                                            <p:attrNameLst>
                                              <p:attrName>style.visibility</p:attrName>
                                            </p:attrNameLst>
                                          </p:cBhvr>
                                          <p:to>
                                            <p:strVal val="visible"/>
                                          </p:to>
                                        </p:set>
                                        <p:anim calcmode="lin" valueType="num">
                                          <p:cBhvr>
                                            <p:cTn id="21" dur="500" fill="hold"/>
                                            <p:tgtEl>
                                              <p:spTgt spid="92"/>
                                            </p:tgtEl>
                                            <p:attrNameLst>
                                              <p:attrName>ppt_w</p:attrName>
                                            </p:attrNameLst>
                                          </p:cBhvr>
                                          <p:tavLst>
                                            <p:tav tm="0">
                                              <p:val>
                                                <p:fltVal val="0"/>
                                              </p:val>
                                            </p:tav>
                                            <p:tav tm="100000">
                                              <p:val>
                                                <p:strVal val="#ppt_w"/>
                                              </p:val>
                                            </p:tav>
                                          </p:tavLst>
                                        </p:anim>
                                        <p:anim calcmode="lin" valueType="num">
                                          <p:cBhvr>
                                            <p:cTn id="22" dur="500" fill="hold"/>
                                            <p:tgtEl>
                                              <p:spTgt spid="92"/>
                                            </p:tgtEl>
                                            <p:attrNameLst>
                                              <p:attrName>ppt_h</p:attrName>
                                            </p:attrNameLst>
                                          </p:cBhvr>
                                          <p:tavLst>
                                            <p:tav tm="0">
                                              <p:val>
                                                <p:fltVal val="0"/>
                                              </p:val>
                                            </p:tav>
                                            <p:tav tm="100000">
                                              <p:val>
                                                <p:strVal val="#ppt_h"/>
                                              </p:val>
                                            </p:tav>
                                          </p:tavLst>
                                        </p:anim>
                                        <p:animEffect transition="in" filter="fade">
                                          <p:cBhvr>
                                            <p:cTn id="23" dur="500"/>
                                            <p:tgtEl>
                                              <p:spTgt spid="92"/>
                                            </p:tgtEl>
                                          </p:cBhvr>
                                        </p:animEffect>
                                        <p:anim calcmode="lin" valueType="num">
                                          <p:cBhvr>
                                            <p:cTn id="24" dur="500" fill="hold"/>
                                            <p:tgtEl>
                                              <p:spTgt spid="92"/>
                                            </p:tgtEl>
                                            <p:attrNameLst>
                                              <p:attrName>ppt_x</p:attrName>
                                            </p:attrNameLst>
                                          </p:cBhvr>
                                          <p:tavLst>
                                            <p:tav tm="0">
                                              <p:val>
                                                <p:fltVal val="0.5"/>
                                              </p:val>
                                            </p:tav>
                                            <p:tav tm="100000">
                                              <p:val>
                                                <p:strVal val="#ppt_x"/>
                                              </p:val>
                                            </p:tav>
                                          </p:tavLst>
                                        </p:anim>
                                        <p:anim calcmode="lin" valueType="num">
                                          <p:cBhvr>
                                            <p:cTn id="25" dur="500" fill="hold"/>
                                            <p:tgtEl>
                                              <p:spTgt spid="92"/>
                                            </p:tgtEl>
                                            <p:attrNameLst>
                                              <p:attrName>ppt_y</p:attrName>
                                            </p:attrNameLst>
                                          </p:cBhvr>
                                          <p:tavLst>
                                            <p:tav tm="0">
                                              <p:val>
                                                <p:fltVal val="0.5"/>
                                              </p:val>
                                            </p:tav>
                                            <p:tav tm="100000">
                                              <p:val>
                                                <p:strVal val="#ppt_y"/>
                                              </p:val>
                                            </p:tav>
                                          </p:tavLst>
                                        </p:anim>
                                      </p:childTnLst>
                                    </p:cTn>
                                  </p:par>
                                </p:childTnLst>
                              </p:cTn>
                            </p:par>
                            <p:par>
                              <p:cTn id="26" fill="hold">
                                <p:stCondLst>
                                  <p:cond delay="700"/>
                                </p:stCondLst>
                                <p:childTnLst>
                                  <p:par>
                                    <p:cTn id="27" presetID="2" presetClass="entr" presetSubtype="8" fill="hold" nodeType="afterEffect" p14:presetBounceEnd="40000">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14:bounceEnd="40000">
                                          <p:cBhvr additive="base">
                                            <p:cTn id="29" dur="500" fill="hold"/>
                                            <p:tgtEl>
                                              <p:spTgt spid="75"/>
                                            </p:tgtEl>
                                            <p:attrNameLst>
                                              <p:attrName>ppt_x</p:attrName>
                                            </p:attrNameLst>
                                          </p:cBhvr>
                                          <p:tavLst>
                                            <p:tav tm="0">
                                              <p:val>
                                                <p:strVal val="0-#ppt_w/2"/>
                                              </p:val>
                                            </p:tav>
                                            <p:tav tm="100000">
                                              <p:val>
                                                <p:strVal val="#ppt_x"/>
                                              </p:val>
                                            </p:tav>
                                          </p:tavLst>
                                        </p:anim>
                                        <p:anim calcmode="lin" valueType="num" p14:bounceEnd="40000">
                                          <p:cBhvr additive="base">
                                            <p:cTn id="30" dur="500" fill="hold"/>
                                            <p:tgtEl>
                                              <p:spTgt spid="75"/>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14:presetBounceEnd="40000">
                                      <p:stCondLst>
                                        <p:cond delay="100"/>
                                      </p:stCondLst>
                                      <p:childTnLst>
                                        <p:set>
                                          <p:cBhvr>
                                            <p:cTn id="32" dur="1" fill="hold">
                                              <p:stCondLst>
                                                <p:cond delay="0"/>
                                              </p:stCondLst>
                                            </p:cTn>
                                            <p:tgtEl>
                                              <p:spTgt spid="71"/>
                                            </p:tgtEl>
                                            <p:attrNameLst>
                                              <p:attrName>style.visibility</p:attrName>
                                            </p:attrNameLst>
                                          </p:cBhvr>
                                          <p:to>
                                            <p:strVal val="visible"/>
                                          </p:to>
                                        </p:set>
                                        <p:anim calcmode="lin" valueType="num" p14:bounceEnd="40000">
                                          <p:cBhvr additive="base">
                                            <p:cTn id="33" dur="500" fill="hold"/>
                                            <p:tgtEl>
                                              <p:spTgt spid="71"/>
                                            </p:tgtEl>
                                            <p:attrNameLst>
                                              <p:attrName>ppt_x</p:attrName>
                                            </p:attrNameLst>
                                          </p:cBhvr>
                                          <p:tavLst>
                                            <p:tav tm="0">
                                              <p:val>
                                                <p:strVal val="0-#ppt_w/2"/>
                                              </p:val>
                                            </p:tav>
                                            <p:tav tm="100000">
                                              <p:val>
                                                <p:strVal val="#ppt_x"/>
                                              </p:val>
                                            </p:tav>
                                          </p:tavLst>
                                        </p:anim>
                                        <p:anim calcmode="lin" valueType="num" p14:bounceEnd="40000">
                                          <p:cBhvr additive="base">
                                            <p:cTn id="34" dur="500" fill="hold"/>
                                            <p:tgtEl>
                                              <p:spTgt spid="7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14:presetBounceEnd="40000">
                                      <p:stCondLst>
                                        <p:cond delay="200"/>
                                      </p:stCondLst>
                                      <p:childTnLst>
                                        <p:set>
                                          <p:cBhvr>
                                            <p:cTn id="36" dur="1" fill="hold">
                                              <p:stCondLst>
                                                <p:cond delay="0"/>
                                              </p:stCondLst>
                                            </p:cTn>
                                            <p:tgtEl>
                                              <p:spTgt spid="67"/>
                                            </p:tgtEl>
                                            <p:attrNameLst>
                                              <p:attrName>style.visibility</p:attrName>
                                            </p:attrNameLst>
                                          </p:cBhvr>
                                          <p:to>
                                            <p:strVal val="visible"/>
                                          </p:to>
                                        </p:set>
                                        <p:anim calcmode="lin" valueType="num" p14:bounceEnd="40000">
                                          <p:cBhvr additive="base">
                                            <p:cTn id="37" dur="500" fill="hold"/>
                                            <p:tgtEl>
                                              <p:spTgt spid="67"/>
                                            </p:tgtEl>
                                            <p:attrNameLst>
                                              <p:attrName>ppt_x</p:attrName>
                                            </p:attrNameLst>
                                          </p:cBhvr>
                                          <p:tavLst>
                                            <p:tav tm="0">
                                              <p:val>
                                                <p:strVal val="0-#ppt_w/2"/>
                                              </p:val>
                                            </p:tav>
                                            <p:tav tm="100000">
                                              <p:val>
                                                <p:strVal val="#ppt_x"/>
                                              </p:val>
                                            </p:tav>
                                          </p:tavLst>
                                        </p:anim>
                                        <p:anim calcmode="lin" valueType="num" p14:bounceEnd="40000">
                                          <p:cBhvr additive="base">
                                            <p:cTn id="38" dur="500" fill="hold"/>
                                            <p:tgtEl>
                                              <p:spTgt spid="67"/>
                                            </p:tgtEl>
                                            <p:attrNameLst>
                                              <p:attrName>ppt_y</p:attrName>
                                            </p:attrNameLst>
                                          </p:cBhvr>
                                          <p:tavLst>
                                            <p:tav tm="0">
                                              <p:val>
                                                <p:strVal val="#ppt_y"/>
                                              </p:val>
                                            </p:tav>
                                            <p:tav tm="100000">
                                              <p:val>
                                                <p:strVal val="#ppt_y"/>
                                              </p:val>
                                            </p:tav>
                                          </p:tavLst>
                                        </p:anim>
                                      </p:childTnLst>
                                    </p:cTn>
                                  </p:par>
                                </p:childTnLst>
                              </p:cTn>
                            </p:par>
                            <p:par>
                              <p:cTn id="39" fill="hold">
                                <p:stCondLst>
                                  <p:cond delay="1400"/>
                                </p:stCondLst>
                                <p:childTnLst>
                                  <p:par>
                                    <p:cTn id="40" presetID="10" presetClass="entr" presetSubtype="0" fill="hold" grpId="0"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anim calcmode="lin" valueType="num">
                                          <p:cBhvr>
                                            <p:cTn id="10" dur="500" fill="hold"/>
                                            <p:tgtEl>
                                              <p:spTgt spid="80"/>
                                            </p:tgtEl>
                                            <p:attrNameLst>
                                              <p:attrName>ppt_x</p:attrName>
                                            </p:attrNameLst>
                                          </p:cBhvr>
                                          <p:tavLst>
                                            <p:tav tm="0">
                                              <p:val>
                                                <p:fltVal val="0.5"/>
                                              </p:val>
                                            </p:tav>
                                            <p:tav tm="100000">
                                              <p:val>
                                                <p:strVal val="#ppt_x"/>
                                              </p:val>
                                            </p:tav>
                                          </p:tavLst>
                                        </p:anim>
                                        <p:anim calcmode="lin" valueType="num">
                                          <p:cBhvr>
                                            <p:cTn id="11" dur="500" fill="hold"/>
                                            <p:tgtEl>
                                              <p:spTgt spid="80"/>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100"/>
                                      </p:stCondLst>
                                      <p:childTnLst>
                                        <p:set>
                                          <p:cBhvr>
                                            <p:cTn id="13" dur="1" fill="hold">
                                              <p:stCondLst>
                                                <p:cond delay="0"/>
                                              </p:stCondLst>
                                            </p:cTn>
                                            <p:tgtEl>
                                              <p:spTgt spid="86"/>
                                            </p:tgtEl>
                                            <p:attrNameLst>
                                              <p:attrName>style.visibility</p:attrName>
                                            </p:attrNameLst>
                                          </p:cBhvr>
                                          <p:to>
                                            <p:strVal val="visible"/>
                                          </p:to>
                                        </p:set>
                                        <p:anim calcmode="lin" valueType="num">
                                          <p:cBhvr>
                                            <p:cTn id="14" dur="500" fill="hold"/>
                                            <p:tgtEl>
                                              <p:spTgt spid="86"/>
                                            </p:tgtEl>
                                            <p:attrNameLst>
                                              <p:attrName>ppt_w</p:attrName>
                                            </p:attrNameLst>
                                          </p:cBhvr>
                                          <p:tavLst>
                                            <p:tav tm="0">
                                              <p:val>
                                                <p:fltVal val="0"/>
                                              </p:val>
                                            </p:tav>
                                            <p:tav tm="100000">
                                              <p:val>
                                                <p:strVal val="#ppt_w"/>
                                              </p:val>
                                            </p:tav>
                                          </p:tavLst>
                                        </p:anim>
                                        <p:anim calcmode="lin" valueType="num">
                                          <p:cBhvr>
                                            <p:cTn id="15" dur="500" fill="hold"/>
                                            <p:tgtEl>
                                              <p:spTgt spid="86"/>
                                            </p:tgtEl>
                                            <p:attrNameLst>
                                              <p:attrName>ppt_h</p:attrName>
                                            </p:attrNameLst>
                                          </p:cBhvr>
                                          <p:tavLst>
                                            <p:tav tm="0">
                                              <p:val>
                                                <p:fltVal val="0"/>
                                              </p:val>
                                            </p:tav>
                                            <p:tav tm="100000">
                                              <p:val>
                                                <p:strVal val="#ppt_h"/>
                                              </p:val>
                                            </p:tav>
                                          </p:tavLst>
                                        </p:anim>
                                        <p:animEffect transition="in" filter="fade">
                                          <p:cBhvr>
                                            <p:cTn id="16" dur="500"/>
                                            <p:tgtEl>
                                              <p:spTgt spid="86"/>
                                            </p:tgtEl>
                                          </p:cBhvr>
                                        </p:animEffect>
                                        <p:anim calcmode="lin" valueType="num">
                                          <p:cBhvr>
                                            <p:cTn id="17" dur="500" fill="hold"/>
                                            <p:tgtEl>
                                              <p:spTgt spid="86"/>
                                            </p:tgtEl>
                                            <p:attrNameLst>
                                              <p:attrName>ppt_x</p:attrName>
                                            </p:attrNameLst>
                                          </p:cBhvr>
                                          <p:tavLst>
                                            <p:tav tm="0">
                                              <p:val>
                                                <p:fltVal val="0.5"/>
                                              </p:val>
                                            </p:tav>
                                            <p:tav tm="100000">
                                              <p:val>
                                                <p:strVal val="#ppt_x"/>
                                              </p:val>
                                            </p:tav>
                                          </p:tavLst>
                                        </p:anim>
                                        <p:anim calcmode="lin" valueType="num">
                                          <p:cBhvr>
                                            <p:cTn id="18" dur="500" fill="hold"/>
                                            <p:tgtEl>
                                              <p:spTgt spid="8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200"/>
                                      </p:stCondLst>
                                      <p:childTnLst>
                                        <p:set>
                                          <p:cBhvr>
                                            <p:cTn id="20" dur="1" fill="hold">
                                              <p:stCondLst>
                                                <p:cond delay="0"/>
                                              </p:stCondLst>
                                            </p:cTn>
                                            <p:tgtEl>
                                              <p:spTgt spid="92"/>
                                            </p:tgtEl>
                                            <p:attrNameLst>
                                              <p:attrName>style.visibility</p:attrName>
                                            </p:attrNameLst>
                                          </p:cBhvr>
                                          <p:to>
                                            <p:strVal val="visible"/>
                                          </p:to>
                                        </p:set>
                                        <p:anim calcmode="lin" valueType="num">
                                          <p:cBhvr>
                                            <p:cTn id="21" dur="500" fill="hold"/>
                                            <p:tgtEl>
                                              <p:spTgt spid="92"/>
                                            </p:tgtEl>
                                            <p:attrNameLst>
                                              <p:attrName>ppt_w</p:attrName>
                                            </p:attrNameLst>
                                          </p:cBhvr>
                                          <p:tavLst>
                                            <p:tav tm="0">
                                              <p:val>
                                                <p:fltVal val="0"/>
                                              </p:val>
                                            </p:tav>
                                            <p:tav tm="100000">
                                              <p:val>
                                                <p:strVal val="#ppt_w"/>
                                              </p:val>
                                            </p:tav>
                                          </p:tavLst>
                                        </p:anim>
                                        <p:anim calcmode="lin" valueType="num">
                                          <p:cBhvr>
                                            <p:cTn id="22" dur="500" fill="hold"/>
                                            <p:tgtEl>
                                              <p:spTgt spid="92"/>
                                            </p:tgtEl>
                                            <p:attrNameLst>
                                              <p:attrName>ppt_h</p:attrName>
                                            </p:attrNameLst>
                                          </p:cBhvr>
                                          <p:tavLst>
                                            <p:tav tm="0">
                                              <p:val>
                                                <p:fltVal val="0"/>
                                              </p:val>
                                            </p:tav>
                                            <p:tav tm="100000">
                                              <p:val>
                                                <p:strVal val="#ppt_h"/>
                                              </p:val>
                                            </p:tav>
                                          </p:tavLst>
                                        </p:anim>
                                        <p:animEffect transition="in" filter="fade">
                                          <p:cBhvr>
                                            <p:cTn id="23" dur="500"/>
                                            <p:tgtEl>
                                              <p:spTgt spid="92"/>
                                            </p:tgtEl>
                                          </p:cBhvr>
                                        </p:animEffect>
                                        <p:anim calcmode="lin" valueType="num">
                                          <p:cBhvr>
                                            <p:cTn id="24" dur="500" fill="hold"/>
                                            <p:tgtEl>
                                              <p:spTgt spid="92"/>
                                            </p:tgtEl>
                                            <p:attrNameLst>
                                              <p:attrName>ppt_x</p:attrName>
                                            </p:attrNameLst>
                                          </p:cBhvr>
                                          <p:tavLst>
                                            <p:tav tm="0">
                                              <p:val>
                                                <p:fltVal val="0.5"/>
                                              </p:val>
                                            </p:tav>
                                            <p:tav tm="100000">
                                              <p:val>
                                                <p:strVal val="#ppt_x"/>
                                              </p:val>
                                            </p:tav>
                                          </p:tavLst>
                                        </p:anim>
                                        <p:anim calcmode="lin" valueType="num">
                                          <p:cBhvr>
                                            <p:cTn id="25" dur="500" fill="hold"/>
                                            <p:tgtEl>
                                              <p:spTgt spid="92"/>
                                            </p:tgtEl>
                                            <p:attrNameLst>
                                              <p:attrName>ppt_y</p:attrName>
                                            </p:attrNameLst>
                                          </p:cBhvr>
                                          <p:tavLst>
                                            <p:tav tm="0">
                                              <p:val>
                                                <p:fltVal val="0.5"/>
                                              </p:val>
                                            </p:tav>
                                            <p:tav tm="100000">
                                              <p:val>
                                                <p:strVal val="#ppt_y"/>
                                              </p:val>
                                            </p:tav>
                                          </p:tavLst>
                                        </p:anim>
                                      </p:childTnLst>
                                    </p:cTn>
                                  </p:par>
                                </p:childTnLst>
                              </p:cTn>
                            </p:par>
                            <p:par>
                              <p:cTn id="26" fill="hold">
                                <p:stCondLst>
                                  <p:cond delay="700"/>
                                </p:stCondLst>
                                <p:childTnLst>
                                  <p:par>
                                    <p:cTn id="27" presetID="2" presetClass="entr" presetSubtype="8"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0-#ppt_w/2"/>
                                              </p:val>
                                            </p:tav>
                                            <p:tav tm="100000">
                                              <p:val>
                                                <p:strVal val="#ppt_x"/>
                                              </p:val>
                                            </p:tav>
                                          </p:tavLst>
                                        </p:anim>
                                        <p:anim calcmode="lin" valueType="num">
                                          <p:cBhvr additive="base">
                                            <p:cTn id="30" dur="500" fill="hold"/>
                                            <p:tgtEl>
                                              <p:spTgt spid="75"/>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100"/>
                                      </p:stCondLst>
                                      <p:childTnLst>
                                        <p:set>
                                          <p:cBhvr>
                                            <p:cTn id="32" dur="1" fill="hold">
                                              <p:stCondLst>
                                                <p:cond delay="0"/>
                                              </p:stCondLst>
                                            </p:cTn>
                                            <p:tgtEl>
                                              <p:spTgt spid="71"/>
                                            </p:tgtEl>
                                            <p:attrNameLst>
                                              <p:attrName>style.visibility</p:attrName>
                                            </p:attrNameLst>
                                          </p:cBhvr>
                                          <p:to>
                                            <p:strVal val="visible"/>
                                          </p:to>
                                        </p:set>
                                        <p:anim calcmode="lin" valueType="num">
                                          <p:cBhvr additive="base">
                                            <p:cTn id="33" dur="500" fill="hold"/>
                                            <p:tgtEl>
                                              <p:spTgt spid="71"/>
                                            </p:tgtEl>
                                            <p:attrNameLst>
                                              <p:attrName>ppt_x</p:attrName>
                                            </p:attrNameLst>
                                          </p:cBhvr>
                                          <p:tavLst>
                                            <p:tav tm="0">
                                              <p:val>
                                                <p:strVal val="0-#ppt_w/2"/>
                                              </p:val>
                                            </p:tav>
                                            <p:tav tm="100000">
                                              <p:val>
                                                <p:strVal val="#ppt_x"/>
                                              </p:val>
                                            </p:tav>
                                          </p:tavLst>
                                        </p:anim>
                                        <p:anim calcmode="lin" valueType="num">
                                          <p:cBhvr additive="base">
                                            <p:cTn id="34" dur="500" fill="hold"/>
                                            <p:tgtEl>
                                              <p:spTgt spid="7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20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0-#ppt_w/2"/>
                                              </p:val>
                                            </p:tav>
                                            <p:tav tm="100000">
                                              <p:val>
                                                <p:strVal val="#ppt_x"/>
                                              </p:val>
                                            </p:tav>
                                          </p:tavLst>
                                        </p:anim>
                                        <p:anim calcmode="lin" valueType="num">
                                          <p:cBhvr additive="base">
                                            <p:cTn id="38" dur="500" fill="hold"/>
                                            <p:tgtEl>
                                              <p:spTgt spid="67"/>
                                            </p:tgtEl>
                                            <p:attrNameLst>
                                              <p:attrName>ppt_y</p:attrName>
                                            </p:attrNameLst>
                                          </p:cBhvr>
                                          <p:tavLst>
                                            <p:tav tm="0">
                                              <p:val>
                                                <p:strVal val="#ppt_y"/>
                                              </p:val>
                                            </p:tav>
                                            <p:tav tm="100000">
                                              <p:val>
                                                <p:strVal val="#ppt_y"/>
                                              </p:val>
                                            </p:tav>
                                          </p:tavLst>
                                        </p:anim>
                                      </p:childTnLst>
                                    </p:cTn>
                                  </p:par>
                                </p:childTnLst>
                              </p:cTn>
                            </p:par>
                            <p:par>
                              <p:cTn id="39" fill="hold">
                                <p:stCondLst>
                                  <p:cond delay="1400"/>
                                </p:stCondLst>
                                <p:childTnLst>
                                  <p:par>
                                    <p:cTn id="40" presetID="10" presetClass="entr" presetSubtype="0" fill="hold" grpId="0"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492990"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工作亮点与经验教训</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pSp>
        <p:nvGrpSpPr>
          <p:cNvPr id="61" name="组合 60"/>
          <p:cNvGrpSpPr/>
          <p:nvPr/>
        </p:nvGrpSpPr>
        <p:grpSpPr>
          <a:xfrm>
            <a:off x="2987669" y="1383530"/>
            <a:ext cx="1200623" cy="1200622"/>
            <a:chOff x="3025769" y="1129975"/>
            <a:chExt cx="1200623" cy="1200622"/>
          </a:xfrm>
        </p:grpSpPr>
        <p:grpSp>
          <p:nvGrpSpPr>
            <p:cNvPr id="62" name="组合 61"/>
            <p:cNvGrpSpPr/>
            <p:nvPr/>
          </p:nvGrpSpPr>
          <p:grpSpPr>
            <a:xfrm rot="2684652">
              <a:off x="3025769" y="1129975"/>
              <a:ext cx="1200623" cy="1200622"/>
              <a:chOff x="562556" y="889814"/>
              <a:chExt cx="1681936" cy="1681936"/>
            </a:xfrm>
          </p:grpSpPr>
          <p:sp>
            <p:nvSpPr>
              <p:cNvPr id="64" name="椭圆 63"/>
              <p:cNvSpPr/>
              <p:nvPr/>
            </p:nvSpPr>
            <p:spPr>
              <a:xfrm>
                <a:off x="736734" y="1063992"/>
                <a:ext cx="1333580" cy="133358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46"/>
            <p:cNvSpPr txBox="1"/>
            <p:nvPr/>
          </p:nvSpPr>
          <p:spPr>
            <a:xfrm>
              <a:off x="3274060" y="1509997"/>
              <a:ext cx="704039" cy="400110"/>
            </a:xfrm>
            <a:prstGeom prst="rect">
              <a:avLst/>
            </a:prstGeom>
            <a:noFill/>
          </p:spPr>
          <p:txBody>
            <a:bodyPr wrap="none" rtlCol="0">
              <a:spAutoFit/>
            </a:bodyPr>
            <a:lstStyle/>
            <a:p>
              <a:r>
                <a:rPr lang="en-US" altLang="zh-CN" sz="2000" b="1" dirty="0" smtClean="0">
                  <a:solidFill>
                    <a:schemeClr val="bg1"/>
                  </a:solidFill>
                </a:rPr>
                <a:t>TEXT</a:t>
              </a:r>
              <a:endParaRPr lang="zh-CN" altLang="en-US" sz="2000" b="1" dirty="0">
                <a:solidFill>
                  <a:schemeClr val="bg1"/>
                </a:solidFill>
              </a:endParaRPr>
            </a:p>
          </p:txBody>
        </p:sp>
      </p:grpSp>
      <p:grpSp>
        <p:nvGrpSpPr>
          <p:cNvPr id="66" name="组合 65"/>
          <p:cNvGrpSpPr/>
          <p:nvPr/>
        </p:nvGrpSpPr>
        <p:grpSpPr>
          <a:xfrm>
            <a:off x="4948440" y="1363296"/>
            <a:ext cx="1200623" cy="1200622"/>
            <a:chOff x="4948440" y="1109741"/>
            <a:chExt cx="1200623" cy="1200622"/>
          </a:xfrm>
        </p:grpSpPr>
        <p:grpSp>
          <p:nvGrpSpPr>
            <p:cNvPr id="67" name="组合 66"/>
            <p:cNvGrpSpPr/>
            <p:nvPr/>
          </p:nvGrpSpPr>
          <p:grpSpPr>
            <a:xfrm rot="2684652">
              <a:off x="4948440" y="1109741"/>
              <a:ext cx="1200623" cy="1200622"/>
              <a:chOff x="562556" y="889814"/>
              <a:chExt cx="1681936" cy="1681936"/>
            </a:xfrm>
          </p:grpSpPr>
          <p:sp>
            <p:nvSpPr>
              <p:cNvPr id="69" name="椭圆 68"/>
              <p:cNvSpPr/>
              <p:nvPr/>
            </p:nvSpPr>
            <p:spPr>
              <a:xfrm>
                <a:off x="736734" y="1063992"/>
                <a:ext cx="1333580" cy="133358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47"/>
            <p:cNvSpPr txBox="1"/>
            <p:nvPr/>
          </p:nvSpPr>
          <p:spPr>
            <a:xfrm>
              <a:off x="5198247" y="1509997"/>
              <a:ext cx="704039"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000" b="1" dirty="0">
                  <a:solidFill>
                    <a:schemeClr val="bg1"/>
                  </a:solidFill>
                </a:rPr>
                <a:t>TEXT</a:t>
              </a:r>
              <a:endParaRPr lang="zh-CN" altLang="en-US" sz="2000" b="1" dirty="0">
                <a:solidFill>
                  <a:schemeClr val="bg1"/>
                </a:solidFill>
              </a:endParaRPr>
            </a:p>
          </p:txBody>
        </p:sp>
      </p:grpSp>
      <p:grpSp>
        <p:nvGrpSpPr>
          <p:cNvPr id="71" name="组合 70"/>
          <p:cNvGrpSpPr/>
          <p:nvPr/>
        </p:nvGrpSpPr>
        <p:grpSpPr>
          <a:xfrm>
            <a:off x="3025769" y="3268212"/>
            <a:ext cx="1200623" cy="1200622"/>
            <a:chOff x="3025769" y="3014657"/>
            <a:chExt cx="1200623" cy="1200622"/>
          </a:xfrm>
        </p:grpSpPr>
        <p:grpSp>
          <p:nvGrpSpPr>
            <p:cNvPr id="72" name="组合 71"/>
            <p:cNvGrpSpPr/>
            <p:nvPr/>
          </p:nvGrpSpPr>
          <p:grpSpPr>
            <a:xfrm rot="2684652">
              <a:off x="3025769" y="3014657"/>
              <a:ext cx="1200623" cy="1200622"/>
              <a:chOff x="562557" y="889813"/>
              <a:chExt cx="1681936" cy="1681936"/>
            </a:xfrm>
          </p:grpSpPr>
          <p:sp>
            <p:nvSpPr>
              <p:cNvPr id="74" name="椭圆 73"/>
              <p:cNvSpPr/>
              <p:nvPr/>
            </p:nvSpPr>
            <p:spPr>
              <a:xfrm>
                <a:off x="736734" y="1063992"/>
                <a:ext cx="1333580" cy="133358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562557" y="889813"/>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48"/>
            <p:cNvSpPr txBox="1"/>
            <p:nvPr/>
          </p:nvSpPr>
          <p:spPr>
            <a:xfrm>
              <a:off x="3274060" y="3414913"/>
              <a:ext cx="704039" cy="400110"/>
            </a:xfrm>
            <a:prstGeom prst="rect">
              <a:avLst/>
            </a:prstGeom>
            <a:noFill/>
          </p:spPr>
          <p:txBody>
            <a:bodyPr wrap="none" rtlCol="0">
              <a:spAutoFit/>
            </a:bodyPr>
            <a:lstStyle/>
            <a:p>
              <a:r>
                <a:rPr lang="en-US" altLang="zh-CN" sz="2000" b="1" dirty="0" smtClean="0">
                  <a:solidFill>
                    <a:schemeClr val="bg1"/>
                  </a:solidFill>
                </a:rPr>
                <a:t>TEXT</a:t>
              </a:r>
              <a:endParaRPr lang="zh-CN" altLang="en-US" sz="2000" b="1" dirty="0">
                <a:solidFill>
                  <a:schemeClr val="bg1"/>
                </a:solidFill>
              </a:endParaRPr>
            </a:p>
          </p:txBody>
        </p:sp>
      </p:grpSp>
      <p:grpSp>
        <p:nvGrpSpPr>
          <p:cNvPr id="76" name="组合 75"/>
          <p:cNvGrpSpPr/>
          <p:nvPr/>
        </p:nvGrpSpPr>
        <p:grpSpPr>
          <a:xfrm>
            <a:off x="4948440" y="3236067"/>
            <a:ext cx="1200623" cy="1200622"/>
            <a:chOff x="4948440" y="2982512"/>
            <a:chExt cx="1200623" cy="1200622"/>
          </a:xfrm>
        </p:grpSpPr>
        <p:grpSp>
          <p:nvGrpSpPr>
            <p:cNvPr id="77" name="组合 76"/>
            <p:cNvGrpSpPr/>
            <p:nvPr/>
          </p:nvGrpSpPr>
          <p:grpSpPr>
            <a:xfrm rot="2684652">
              <a:off x="4948440" y="2982512"/>
              <a:ext cx="1200623" cy="1200622"/>
              <a:chOff x="562556" y="889814"/>
              <a:chExt cx="1681936" cy="1681936"/>
            </a:xfrm>
          </p:grpSpPr>
          <p:sp>
            <p:nvSpPr>
              <p:cNvPr id="79" name="椭圆 78"/>
              <p:cNvSpPr/>
              <p:nvPr/>
            </p:nvSpPr>
            <p:spPr>
              <a:xfrm>
                <a:off x="736734" y="1063992"/>
                <a:ext cx="1333580" cy="133358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49"/>
            <p:cNvSpPr txBox="1"/>
            <p:nvPr/>
          </p:nvSpPr>
          <p:spPr>
            <a:xfrm>
              <a:off x="5198247" y="3414913"/>
              <a:ext cx="704039" cy="400110"/>
            </a:xfrm>
            <a:prstGeom prst="rect">
              <a:avLst/>
            </a:prstGeom>
            <a:noFill/>
          </p:spPr>
          <p:txBody>
            <a:bodyPr wrap="none" rtlCol="0">
              <a:spAutoFit/>
            </a:bodyPr>
            <a:lstStyle/>
            <a:p>
              <a:r>
                <a:rPr lang="en-US" altLang="zh-CN" sz="2000" b="1" dirty="0" smtClean="0">
                  <a:solidFill>
                    <a:schemeClr val="bg1"/>
                  </a:solidFill>
                </a:rPr>
                <a:t>TEXT</a:t>
              </a:r>
              <a:endParaRPr lang="zh-CN" altLang="en-US" sz="2000" b="1" dirty="0">
                <a:solidFill>
                  <a:schemeClr val="bg1"/>
                </a:solidFill>
              </a:endParaRPr>
            </a:p>
          </p:txBody>
        </p:sp>
      </p:grpSp>
      <p:grpSp>
        <p:nvGrpSpPr>
          <p:cNvPr id="81" name="组合 80"/>
          <p:cNvGrpSpPr/>
          <p:nvPr/>
        </p:nvGrpSpPr>
        <p:grpSpPr>
          <a:xfrm>
            <a:off x="3630358" y="1968647"/>
            <a:ext cx="1882138" cy="1882137"/>
            <a:chOff x="3630358" y="1715092"/>
            <a:chExt cx="1882138" cy="1882137"/>
          </a:xfrm>
        </p:grpSpPr>
        <p:grpSp>
          <p:nvGrpSpPr>
            <p:cNvPr id="82" name="组合 81"/>
            <p:cNvGrpSpPr/>
            <p:nvPr/>
          </p:nvGrpSpPr>
          <p:grpSpPr>
            <a:xfrm rot="2684652">
              <a:off x="3630358" y="1715092"/>
              <a:ext cx="1882138" cy="1882137"/>
              <a:chOff x="562556" y="889814"/>
              <a:chExt cx="1681936" cy="1681936"/>
            </a:xfrm>
          </p:grpSpPr>
          <p:sp>
            <p:nvSpPr>
              <p:cNvPr id="84" name="椭圆 83"/>
              <p:cNvSpPr/>
              <p:nvPr/>
            </p:nvSpPr>
            <p:spPr>
              <a:xfrm>
                <a:off x="736734" y="1063992"/>
                <a:ext cx="1333580" cy="133358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3" name="Freeform 7"/>
            <p:cNvSpPr>
              <a:spLocks noEditPoints="1"/>
            </p:cNvSpPr>
            <p:nvPr/>
          </p:nvSpPr>
          <p:spPr bwMode="auto">
            <a:xfrm>
              <a:off x="4189633" y="2277541"/>
              <a:ext cx="763588" cy="757238"/>
            </a:xfrm>
            <a:custGeom>
              <a:avLst/>
              <a:gdLst>
                <a:gd name="T0" fmla="*/ 39 w 108"/>
                <a:gd name="T1" fmla="*/ 4 h 107"/>
                <a:gd name="T2" fmla="*/ 104 w 108"/>
                <a:gd name="T3" fmla="*/ 38 h 107"/>
                <a:gd name="T4" fmla="*/ 70 w 108"/>
                <a:gd name="T5" fmla="*/ 103 h 107"/>
                <a:gd name="T6" fmla="*/ 30 w 108"/>
                <a:gd name="T7" fmla="*/ 99 h 107"/>
                <a:gd name="T8" fmla="*/ 5 w 108"/>
                <a:gd name="T9" fmla="*/ 69 h 107"/>
                <a:gd name="T10" fmla="*/ 95 w 108"/>
                <a:gd name="T11" fmla="*/ 61 h 107"/>
                <a:gd name="T12" fmla="*/ 90 w 108"/>
                <a:gd name="T13" fmla="*/ 45 h 107"/>
                <a:gd name="T14" fmla="*/ 79 w 108"/>
                <a:gd name="T15" fmla="*/ 42 h 107"/>
                <a:gd name="T16" fmla="*/ 74 w 108"/>
                <a:gd name="T17" fmla="*/ 35 h 107"/>
                <a:gd name="T18" fmla="*/ 78 w 108"/>
                <a:gd name="T19" fmla="*/ 25 h 107"/>
                <a:gd name="T20" fmla="*/ 72 w 108"/>
                <a:gd name="T21" fmla="*/ 24 h 107"/>
                <a:gd name="T22" fmla="*/ 69 w 108"/>
                <a:gd name="T23" fmla="*/ 31 h 107"/>
                <a:gd name="T24" fmla="*/ 66 w 108"/>
                <a:gd name="T25" fmla="*/ 25 h 107"/>
                <a:gd name="T26" fmla="*/ 65 w 108"/>
                <a:gd name="T27" fmla="*/ 15 h 107"/>
                <a:gd name="T28" fmla="*/ 57 w 108"/>
                <a:gd name="T29" fmla="*/ 13 h 107"/>
                <a:gd name="T30" fmla="*/ 46 w 108"/>
                <a:gd name="T31" fmla="*/ 15 h 107"/>
                <a:gd name="T32" fmla="*/ 40 w 108"/>
                <a:gd name="T33" fmla="*/ 23 h 107"/>
                <a:gd name="T34" fmla="*/ 36 w 108"/>
                <a:gd name="T35" fmla="*/ 20 h 107"/>
                <a:gd name="T36" fmla="*/ 31 w 108"/>
                <a:gd name="T37" fmla="*/ 28 h 107"/>
                <a:gd name="T38" fmla="*/ 25 w 108"/>
                <a:gd name="T39" fmla="*/ 31 h 107"/>
                <a:gd name="T40" fmla="*/ 29 w 108"/>
                <a:gd name="T41" fmla="*/ 34 h 107"/>
                <a:gd name="T42" fmla="*/ 34 w 108"/>
                <a:gd name="T43" fmla="*/ 29 h 107"/>
                <a:gd name="T44" fmla="*/ 39 w 108"/>
                <a:gd name="T45" fmla="*/ 35 h 107"/>
                <a:gd name="T46" fmla="*/ 33 w 108"/>
                <a:gd name="T47" fmla="*/ 40 h 107"/>
                <a:gd name="T48" fmla="*/ 32 w 108"/>
                <a:gd name="T49" fmla="*/ 46 h 107"/>
                <a:gd name="T50" fmla="*/ 30 w 108"/>
                <a:gd name="T51" fmla="*/ 52 h 107"/>
                <a:gd name="T52" fmla="*/ 22 w 108"/>
                <a:gd name="T53" fmla="*/ 52 h 107"/>
                <a:gd name="T54" fmla="*/ 24 w 108"/>
                <a:gd name="T55" fmla="*/ 60 h 107"/>
                <a:gd name="T56" fmla="*/ 26 w 108"/>
                <a:gd name="T57" fmla="*/ 60 h 107"/>
                <a:gd name="T58" fmla="*/ 32 w 108"/>
                <a:gd name="T59" fmla="*/ 64 h 107"/>
                <a:gd name="T60" fmla="*/ 38 w 108"/>
                <a:gd name="T61" fmla="*/ 66 h 107"/>
                <a:gd name="T62" fmla="*/ 46 w 108"/>
                <a:gd name="T63" fmla="*/ 62 h 107"/>
                <a:gd name="T64" fmla="*/ 56 w 108"/>
                <a:gd name="T65" fmla="*/ 63 h 107"/>
                <a:gd name="T66" fmla="*/ 62 w 108"/>
                <a:gd name="T67" fmla="*/ 66 h 107"/>
                <a:gd name="T68" fmla="*/ 71 w 108"/>
                <a:gd name="T69" fmla="*/ 66 h 107"/>
                <a:gd name="T70" fmla="*/ 72 w 108"/>
                <a:gd name="T71" fmla="*/ 73 h 107"/>
                <a:gd name="T72" fmla="*/ 69 w 108"/>
                <a:gd name="T73" fmla="*/ 79 h 107"/>
                <a:gd name="T74" fmla="*/ 68 w 108"/>
                <a:gd name="T75" fmla="*/ 85 h 107"/>
                <a:gd name="T76" fmla="*/ 64 w 108"/>
                <a:gd name="T77" fmla="*/ 90 h 107"/>
                <a:gd name="T78" fmla="*/ 61 w 108"/>
                <a:gd name="T79" fmla="*/ 94 h 107"/>
                <a:gd name="T80" fmla="*/ 91 w 108"/>
                <a:gd name="T81" fmla="*/ 73 h 107"/>
                <a:gd name="T82" fmla="*/ 52 w 108"/>
                <a:gd name="T83" fmla="*/ 94 h 107"/>
                <a:gd name="T84" fmla="*/ 45 w 108"/>
                <a:gd name="T85" fmla="*/ 84 h 107"/>
                <a:gd name="T86" fmla="*/ 41 w 108"/>
                <a:gd name="T87" fmla="*/ 80 h 107"/>
                <a:gd name="T88" fmla="*/ 36 w 108"/>
                <a:gd name="T89" fmla="*/ 75 h 107"/>
                <a:gd name="T90" fmla="*/ 38 w 108"/>
                <a:gd name="T91" fmla="*/ 67 h 107"/>
                <a:gd name="T92" fmla="*/ 29 w 108"/>
                <a:gd name="T93" fmla="*/ 64 h 107"/>
                <a:gd name="T94" fmla="*/ 20 w 108"/>
                <a:gd name="T95" fmla="*/ 62 h 107"/>
                <a:gd name="T96" fmla="*/ 13 w 108"/>
                <a:gd name="T97" fmla="*/ 56 h 107"/>
                <a:gd name="T98" fmla="*/ 35 w 108"/>
                <a:gd name="T99" fmla="*/ 9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gradFill>
              <a:gsLst>
                <a:gs pos="0">
                  <a:schemeClr val="bg1"/>
                </a:gs>
                <a:gs pos="100000">
                  <a:schemeClr val="bg1">
                    <a:lumMod val="95000"/>
                  </a:schemeClr>
                </a:gs>
              </a:gsLst>
              <a:lin ang="5400000" scaled="0"/>
            </a:gra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6" name="矩形 85"/>
          <p:cNvSpPr/>
          <p:nvPr/>
        </p:nvSpPr>
        <p:spPr>
          <a:xfrm>
            <a:off x="690795" y="1794330"/>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sp>
        <p:nvSpPr>
          <p:cNvPr id="87" name="矩形 86"/>
          <p:cNvSpPr/>
          <p:nvPr/>
        </p:nvSpPr>
        <p:spPr>
          <a:xfrm>
            <a:off x="6191047" y="1778941"/>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sp>
        <p:nvSpPr>
          <p:cNvPr id="88" name="矩形 87"/>
          <p:cNvSpPr/>
          <p:nvPr/>
        </p:nvSpPr>
        <p:spPr>
          <a:xfrm>
            <a:off x="690795" y="3700632"/>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sp>
        <p:nvSpPr>
          <p:cNvPr id="89" name="矩形 88"/>
          <p:cNvSpPr/>
          <p:nvPr/>
        </p:nvSpPr>
        <p:spPr>
          <a:xfrm>
            <a:off x="6191047" y="3685243"/>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grpSp>
        <p:nvGrpSpPr>
          <p:cNvPr id="90" name="组合 89"/>
          <p:cNvGrpSpPr/>
          <p:nvPr/>
        </p:nvGrpSpPr>
        <p:grpSpPr>
          <a:xfrm rot="2684652">
            <a:off x="3630931" y="1956807"/>
            <a:ext cx="1882138" cy="1882137"/>
            <a:chOff x="562556" y="889814"/>
            <a:chExt cx="1681936" cy="1681936"/>
          </a:xfrm>
        </p:grpSpPr>
        <p:sp>
          <p:nvSpPr>
            <p:cNvPr id="91" name="椭圆 90"/>
            <p:cNvSpPr/>
            <p:nvPr/>
          </p:nvSpPr>
          <p:spPr>
            <a:xfrm>
              <a:off x="736734" y="1063992"/>
              <a:ext cx="1333580" cy="133358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0570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500"/>
                            </p:stCondLst>
                            <p:childTnLst>
                              <p:par>
                                <p:cTn id="14" presetID="6" presetClass="emph" presetSubtype="0" fill="hold" nodeType="afterEffect">
                                  <p:stCondLst>
                                    <p:cond delay="0"/>
                                  </p:stCondLst>
                                  <p:childTnLst>
                                    <p:animScale>
                                      <p:cBhvr>
                                        <p:cTn id="15" dur="500" fill="hold"/>
                                        <p:tgtEl>
                                          <p:spTgt spid="90"/>
                                        </p:tgtEl>
                                      </p:cBhvr>
                                      <p:by x="150000" y="150000"/>
                                    </p:animScale>
                                  </p:childTnLst>
                                </p:cTn>
                              </p:par>
                              <p:par>
                                <p:cTn id="16" presetID="10" presetClass="exit" presetSubtype="0" fill="hold" nodeType="withEffect">
                                  <p:stCondLst>
                                    <p:cond delay="0"/>
                                  </p:stCondLst>
                                  <p:childTnLst>
                                    <p:animEffect transition="out" filter="fade">
                                      <p:cBhvr>
                                        <p:cTn id="17" dur="500"/>
                                        <p:tgtEl>
                                          <p:spTgt spid="90"/>
                                        </p:tgtEl>
                                      </p:cBhvr>
                                    </p:animEffect>
                                    <p:set>
                                      <p:cBhvr>
                                        <p:cTn id="18" dur="1" fill="hold">
                                          <p:stCondLst>
                                            <p:cond delay="499"/>
                                          </p:stCondLst>
                                        </p:cTn>
                                        <p:tgtEl>
                                          <p:spTgt spid="90"/>
                                        </p:tgtEl>
                                        <p:attrNameLst>
                                          <p:attrName>style.visibility</p:attrName>
                                        </p:attrNameLst>
                                      </p:cBhvr>
                                      <p:to>
                                        <p:strVal val="hidden"/>
                                      </p:to>
                                    </p:set>
                                  </p:childTnLst>
                                </p:cTn>
                              </p:par>
                            </p:childTnLst>
                          </p:cTn>
                        </p:par>
                        <p:par>
                          <p:cTn id="19" fill="hold">
                            <p:stCondLst>
                              <p:cond delay="1000"/>
                            </p:stCondLst>
                            <p:childTnLst>
                              <p:par>
                                <p:cTn id="20" presetID="53" presetClass="entr" presetSubtype="528" fill="hold"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anim calcmode="lin" valueType="num">
                                      <p:cBhvr>
                                        <p:cTn id="25" dur="500" fill="hold"/>
                                        <p:tgtEl>
                                          <p:spTgt spid="61"/>
                                        </p:tgtEl>
                                        <p:attrNameLst>
                                          <p:attrName>ppt_x</p:attrName>
                                        </p:attrNameLst>
                                      </p:cBhvr>
                                      <p:tavLst>
                                        <p:tav tm="0">
                                          <p:val>
                                            <p:fltVal val="0.5"/>
                                          </p:val>
                                        </p:tav>
                                        <p:tav tm="100000">
                                          <p:val>
                                            <p:strVal val="#ppt_x"/>
                                          </p:val>
                                        </p:tav>
                                      </p:tavLst>
                                    </p:anim>
                                    <p:anim calcmode="lin" valueType="num">
                                      <p:cBhvr>
                                        <p:cTn id="26" dur="500" fill="hold"/>
                                        <p:tgtEl>
                                          <p:spTgt spid="61"/>
                                        </p:tgtEl>
                                        <p:attrNameLst>
                                          <p:attrName>ppt_y</p:attrName>
                                        </p:attrNameLst>
                                      </p:cBhvr>
                                      <p:tavLst>
                                        <p:tav tm="0">
                                          <p:val>
                                            <p:fltVal val="0.5"/>
                                          </p:val>
                                        </p:tav>
                                        <p:tav tm="100000">
                                          <p:val>
                                            <p:strVal val="#ppt_y"/>
                                          </p:val>
                                        </p:tav>
                                      </p:tavLst>
                                    </p:anim>
                                  </p:childTnLst>
                                </p:cTn>
                              </p:par>
                              <p:par>
                                <p:cTn id="27" presetID="53" presetClass="entr" presetSubtype="528" fill="hold" nodeType="withEffect">
                                  <p:stCondLst>
                                    <p:cond delay="100"/>
                                  </p:stCondLst>
                                  <p:childTnLst>
                                    <p:set>
                                      <p:cBhvr>
                                        <p:cTn id="28" dur="1" fill="hold">
                                          <p:stCondLst>
                                            <p:cond delay="0"/>
                                          </p:stCondLst>
                                        </p:cTn>
                                        <p:tgtEl>
                                          <p:spTgt spid="66"/>
                                        </p:tgtEl>
                                        <p:attrNameLst>
                                          <p:attrName>style.visibility</p:attrName>
                                        </p:attrNameLst>
                                      </p:cBhvr>
                                      <p:to>
                                        <p:strVal val="visible"/>
                                      </p:to>
                                    </p:set>
                                    <p:anim calcmode="lin" valueType="num">
                                      <p:cBhvr>
                                        <p:cTn id="29" dur="500" fill="hold"/>
                                        <p:tgtEl>
                                          <p:spTgt spid="66"/>
                                        </p:tgtEl>
                                        <p:attrNameLst>
                                          <p:attrName>ppt_w</p:attrName>
                                        </p:attrNameLst>
                                      </p:cBhvr>
                                      <p:tavLst>
                                        <p:tav tm="0">
                                          <p:val>
                                            <p:fltVal val="0"/>
                                          </p:val>
                                        </p:tav>
                                        <p:tav tm="100000">
                                          <p:val>
                                            <p:strVal val="#ppt_w"/>
                                          </p:val>
                                        </p:tav>
                                      </p:tavLst>
                                    </p:anim>
                                    <p:anim calcmode="lin" valueType="num">
                                      <p:cBhvr>
                                        <p:cTn id="30" dur="500" fill="hold"/>
                                        <p:tgtEl>
                                          <p:spTgt spid="66"/>
                                        </p:tgtEl>
                                        <p:attrNameLst>
                                          <p:attrName>ppt_h</p:attrName>
                                        </p:attrNameLst>
                                      </p:cBhvr>
                                      <p:tavLst>
                                        <p:tav tm="0">
                                          <p:val>
                                            <p:fltVal val="0"/>
                                          </p:val>
                                        </p:tav>
                                        <p:tav tm="100000">
                                          <p:val>
                                            <p:strVal val="#ppt_h"/>
                                          </p:val>
                                        </p:tav>
                                      </p:tavLst>
                                    </p:anim>
                                    <p:animEffect transition="in" filter="fade">
                                      <p:cBhvr>
                                        <p:cTn id="31" dur="500"/>
                                        <p:tgtEl>
                                          <p:spTgt spid="66"/>
                                        </p:tgtEl>
                                      </p:cBhvr>
                                    </p:animEffect>
                                    <p:anim calcmode="lin" valueType="num">
                                      <p:cBhvr>
                                        <p:cTn id="32" dur="500" fill="hold"/>
                                        <p:tgtEl>
                                          <p:spTgt spid="66"/>
                                        </p:tgtEl>
                                        <p:attrNameLst>
                                          <p:attrName>ppt_x</p:attrName>
                                        </p:attrNameLst>
                                      </p:cBhvr>
                                      <p:tavLst>
                                        <p:tav tm="0">
                                          <p:val>
                                            <p:fltVal val="0.5"/>
                                          </p:val>
                                        </p:tav>
                                        <p:tav tm="100000">
                                          <p:val>
                                            <p:strVal val="#ppt_x"/>
                                          </p:val>
                                        </p:tav>
                                      </p:tavLst>
                                    </p:anim>
                                    <p:anim calcmode="lin" valueType="num">
                                      <p:cBhvr>
                                        <p:cTn id="33" dur="500" fill="hold"/>
                                        <p:tgtEl>
                                          <p:spTgt spid="66"/>
                                        </p:tgtEl>
                                        <p:attrNameLst>
                                          <p:attrName>ppt_y</p:attrName>
                                        </p:attrNameLst>
                                      </p:cBhvr>
                                      <p:tavLst>
                                        <p:tav tm="0">
                                          <p:val>
                                            <p:fltVal val="0.5"/>
                                          </p:val>
                                        </p:tav>
                                        <p:tav tm="100000">
                                          <p:val>
                                            <p:strVal val="#ppt_y"/>
                                          </p:val>
                                        </p:tav>
                                      </p:tavLst>
                                    </p:anim>
                                  </p:childTnLst>
                                </p:cTn>
                              </p:par>
                              <p:par>
                                <p:cTn id="34" presetID="53" presetClass="entr" presetSubtype="528" fill="hold" nodeType="withEffect">
                                  <p:stCondLst>
                                    <p:cond delay="200"/>
                                  </p:stCondLst>
                                  <p:childTnLst>
                                    <p:set>
                                      <p:cBhvr>
                                        <p:cTn id="35" dur="1" fill="hold">
                                          <p:stCondLst>
                                            <p:cond delay="0"/>
                                          </p:stCondLst>
                                        </p:cTn>
                                        <p:tgtEl>
                                          <p:spTgt spid="71"/>
                                        </p:tgtEl>
                                        <p:attrNameLst>
                                          <p:attrName>style.visibility</p:attrName>
                                        </p:attrNameLst>
                                      </p:cBhvr>
                                      <p:to>
                                        <p:strVal val="visible"/>
                                      </p:to>
                                    </p:set>
                                    <p:anim calcmode="lin" valueType="num">
                                      <p:cBhvr>
                                        <p:cTn id="36" dur="500" fill="hold"/>
                                        <p:tgtEl>
                                          <p:spTgt spid="71"/>
                                        </p:tgtEl>
                                        <p:attrNameLst>
                                          <p:attrName>ppt_w</p:attrName>
                                        </p:attrNameLst>
                                      </p:cBhvr>
                                      <p:tavLst>
                                        <p:tav tm="0">
                                          <p:val>
                                            <p:fltVal val="0"/>
                                          </p:val>
                                        </p:tav>
                                        <p:tav tm="100000">
                                          <p:val>
                                            <p:strVal val="#ppt_w"/>
                                          </p:val>
                                        </p:tav>
                                      </p:tavLst>
                                    </p:anim>
                                    <p:anim calcmode="lin" valueType="num">
                                      <p:cBhvr>
                                        <p:cTn id="37" dur="500" fill="hold"/>
                                        <p:tgtEl>
                                          <p:spTgt spid="71"/>
                                        </p:tgtEl>
                                        <p:attrNameLst>
                                          <p:attrName>ppt_h</p:attrName>
                                        </p:attrNameLst>
                                      </p:cBhvr>
                                      <p:tavLst>
                                        <p:tav tm="0">
                                          <p:val>
                                            <p:fltVal val="0"/>
                                          </p:val>
                                        </p:tav>
                                        <p:tav tm="100000">
                                          <p:val>
                                            <p:strVal val="#ppt_h"/>
                                          </p:val>
                                        </p:tav>
                                      </p:tavLst>
                                    </p:anim>
                                    <p:animEffect transition="in" filter="fade">
                                      <p:cBhvr>
                                        <p:cTn id="38" dur="500"/>
                                        <p:tgtEl>
                                          <p:spTgt spid="71"/>
                                        </p:tgtEl>
                                      </p:cBhvr>
                                    </p:animEffect>
                                    <p:anim calcmode="lin" valueType="num">
                                      <p:cBhvr>
                                        <p:cTn id="39" dur="500" fill="hold"/>
                                        <p:tgtEl>
                                          <p:spTgt spid="71"/>
                                        </p:tgtEl>
                                        <p:attrNameLst>
                                          <p:attrName>ppt_x</p:attrName>
                                        </p:attrNameLst>
                                      </p:cBhvr>
                                      <p:tavLst>
                                        <p:tav tm="0">
                                          <p:val>
                                            <p:fltVal val="0.5"/>
                                          </p:val>
                                        </p:tav>
                                        <p:tav tm="100000">
                                          <p:val>
                                            <p:strVal val="#ppt_x"/>
                                          </p:val>
                                        </p:tav>
                                      </p:tavLst>
                                    </p:anim>
                                    <p:anim calcmode="lin" valueType="num">
                                      <p:cBhvr>
                                        <p:cTn id="40" dur="500" fill="hold"/>
                                        <p:tgtEl>
                                          <p:spTgt spid="71"/>
                                        </p:tgtEl>
                                        <p:attrNameLst>
                                          <p:attrName>ppt_y</p:attrName>
                                        </p:attrNameLst>
                                      </p:cBhvr>
                                      <p:tavLst>
                                        <p:tav tm="0">
                                          <p:val>
                                            <p:fltVal val="0.5"/>
                                          </p:val>
                                        </p:tav>
                                        <p:tav tm="100000">
                                          <p:val>
                                            <p:strVal val="#ppt_y"/>
                                          </p:val>
                                        </p:tav>
                                      </p:tavLst>
                                    </p:anim>
                                  </p:childTnLst>
                                </p:cTn>
                              </p:par>
                              <p:par>
                                <p:cTn id="41" presetID="53" presetClass="entr" presetSubtype="528" fill="hold" nodeType="withEffect">
                                  <p:stCondLst>
                                    <p:cond delay="30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ppt_w</p:attrName>
                                        </p:attrNameLst>
                                      </p:cBhvr>
                                      <p:tavLst>
                                        <p:tav tm="0">
                                          <p:val>
                                            <p:fltVal val="0"/>
                                          </p:val>
                                        </p:tav>
                                        <p:tav tm="100000">
                                          <p:val>
                                            <p:strVal val="#ppt_w"/>
                                          </p:val>
                                        </p:tav>
                                      </p:tavLst>
                                    </p:anim>
                                    <p:anim calcmode="lin" valueType="num">
                                      <p:cBhvr>
                                        <p:cTn id="44" dur="500" fill="hold"/>
                                        <p:tgtEl>
                                          <p:spTgt spid="76"/>
                                        </p:tgtEl>
                                        <p:attrNameLst>
                                          <p:attrName>ppt_h</p:attrName>
                                        </p:attrNameLst>
                                      </p:cBhvr>
                                      <p:tavLst>
                                        <p:tav tm="0">
                                          <p:val>
                                            <p:fltVal val="0"/>
                                          </p:val>
                                        </p:tav>
                                        <p:tav tm="100000">
                                          <p:val>
                                            <p:strVal val="#ppt_h"/>
                                          </p:val>
                                        </p:tav>
                                      </p:tavLst>
                                    </p:anim>
                                    <p:animEffect transition="in" filter="fade">
                                      <p:cBhvr>
                                        <p:cTn id="45" dur="500"/>
                                        <p:tgtEl>
                                          <p:spTgt spid="76"/>
                                        </p:tgtEl>
                                      </p:cBhvr>
                                    </p:animEffect>
                                    <p:anim calcmode="lin" valueType="num">
                                      <p:cBhvr>
                                        <p:cTn id="46" dur="500" fill="hold"/>
                                        <p:tgtEl>
                                          <p:spTgt spid="76"/>
                                        </p:tgtEl>
                                        <p:attrNameLst>
                                          <p:attrName>ppt_x</p:attrName>
                                        </p:attrNameLst>
                                      </p:cBhvr>
                                      <p:tavLst>
                                        <p:tav tm="0">
                                          <p:val>
                                            <p:fltVal val="0.5"/>
                                          </p:val>
                                        </p:tav>
                                        <p:tav tm="100000">
                                          <p:val>
                                            <p:strVal val="#ppt_x"/>
                                          </p:val>
                                        </p:tav>
                                      </p:tavLst>
                                    </p:anim>
                                    <p:anim calcmode="lin" valueType="num">
                                      <p:cBhvr>
                                        <p:cTn id="47" dur="500" fill="hold"/>
                                        <p:tgtEl>
                                          <p:spTgt spid="76"/>
                                        </p:tgtEl>
                                        <p:attrNameLst>
                                          <p:attrName>ppt_y</p:attrName>
                                        </p:attrNameLst>
                                      </p:cBhvr>
                                      <p:tavLst>
                                        <p:tav tm="0">
                                          <p:val>
                                            <p:fltVal val="0.5"/>
                                          </p:val>
                                        </p:tav>
                                        <p:tav tm="100000">
                                          <p:val>
                                            <p:strVal val="#ppt_y"/>
                                          </p:val>
                                        </p:tav>
                                      </p:tavLst>
                                    </p:anim>
                                  </p:childTnLst>
                                </p:cTn>
                              </p:par>
                            </p:childTnLst>
                          </p:cTn>
                        </p:par>
                        <p:par>
                          <p:cTn id="48" fill="hold">
                            <p:stCondLst>
                              <p:cond delay="1800"/>
                            </p:stCondLst>
                            <p:childTnLst>
                              <p:par>
                                <p:cTn id="49" presetID="2" presetClass="entr" presetSubtype="8" decel="100000"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 calcmode="lin" valueType="num">
                                      <p:cBhvr additive="base">
                                        <p:cTn id="51" dur="500" fill="hold"/>
                                        <p:tgtEl>
                                          <p:spTgt spid="86"/>
                                        </p:tgtEl>
                                        <p:attrNameLst>
                                          <p:attrName>ppt_x</p:attrName>
                                        </p:attrNameLst>
                                      </p:cBhvr>
                                      <p:tavLst>
                                        <p:tav tm="0">
                                          <p:val>
                                            <p:strVal val="0-#ppt_w/2"/>
                                          </p:val>
                                        </p:tav>
                                        <p:tav tm="100000">
                                          <p:val>
                                            <p:strVal val="#ppt_x"/>
                                          </p:val>
                                        </p:tav>
                                      </p:tavLst>
                                    </p:anim>
                                    <p:anim calcmode="lin" valueType="num">
                                      <p:cBhvr additive="base">
                                        <p:cTn id="52" dur="500" fill="hold"/>
                                        <p:tgtEl>
                                          <p:spTgt spid="86"/>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87"/>
                                        </p:tgtEl>
                                        <p:attrNameLst>
                                          <p:attrName>style.visibility</p:attrName>
                                        </p:attrNameLst>
                                      </p:cBhvr>
                                      <p:to>
                                        <p:strVal val="visible"/>
                                      </p:to>
                                    </p:set>
                                    <p:anim calcmode="lin" valueType="num">
                                      <p:cBhvr additive="base">
                                        <p:cTn id="55" dur="500" fill="hold"/>
                                        <p:tgtEl>
                                          <p:spTgt spid="87"/>
                                        </p:tgtEl>
                                        <p:attrNameLst>
                                          <p:attrName>ppt_x</p:attrName>
                                        </p:attrNameLst>
                                      </p:cBhvr>
                                      <p:tavLst>
                                        <p:tav tm="0">
                                          <p:val>
                                            <p:strVal val="1+#ppt_w/2"/>
                                          </p:val>
                                        </p:tav>
                                        <p:tav tm="100000">
                                          <p:val>
                                            <p:strVal val="#ppt_x"/>
                                          </p:val>
                                        </p:tav>
                                      </p:tavLst>
                                    </p:anim>
                                    <p:anim calcmode="lin" valueType="num">
                                      <p:cBhvr additive="base">
                                        <p:cTn id="56" dur="500" fill="hold"/>
                                        <p:tgtEl>
                                          <p:spTgt spid="87"/>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anim calcmode="lin" valueType="num">
                                      <p:cBhvr additive="base">
                                        <p:cTn id="59" dur="500" fill="hold"/>
                                        <p:tgtEl>
                                          <p:spTgt spid="88"/>
                                        </p:tgtEl>
                                        <p:attrNameLst>
                                          <p:attrName>ppt_x</p:attrName>
                                        </p:attrNameLst>
                                      </p:cBhvr>
                                      <p:tavLst>
                                        <p:tav tm="0">
                                          <p:val>
                                            <p:strVal val="0-#ppt_w/2"/>
                                          </p:val>
                                        </p:tav>
                                        <p:tav tm="100000">
                                          <p:val>
                                            <p:strVal val="#ppt_x"/>
                                          </p:val>
                                        </p:tav>
                                      </p:tavLst>
                                    </p:anim>
                                    <p:anim calcmode="lin" valueType="num">
                                      <p:cBhvr additive="base">
                                        <p:cTn id="60" dur="500" fill="hold"/>
                                        <p:tgtEl>
                                          <p:spTgt spid="88"/>
                                        </p:tgtEl>
                                        <p:attrNameLst>
                                          <p:attrName>ppt_y</p:attrName>
                                        </p:attrNameLst>
                                      </p:cBhvr>
                                      <p:tavLst>
                                        <p:tav tm="0">
                                          <p:val>
                                            <p:strVal val="#ppt_y"/>
                                          </p:val>
                                        </p:tav>
                                        <p:tav tm="100000">
                                          <p:val>
                                            <p:strVal val="#ppt_y"/>
                                          </p:val>
                                        </p:tav>
                                      </p:tavLst>
                                    </p:anim>
                                  </p:childTnLst>
                                </p:cTn>
                              </p:par>
                              <p:par>
                                <p:cTn id="61" presetID="2" presetClass="entr" presetSubtype="2" decel="10000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 calcmode="lin" valueType="num">
                                      <p:cBhvr additive="base">
                                        <p:cTn id="63" dur="500" fill="hold"/>
                                        <p:tgtEl>
                                          <p:spTgt spid="89"/>
                                        </p:tgtEl>
                                        <p:attrNameLst>
                                          <p:attrName>ppt_x</p:attrName>
                                        </p:attrNameLst>
                                      </p:cBhvr>
                                      <p:tavLst>
                                        <p:tav tm="0">
                                          <p:val>
                                            <p:strVal val="1+#ppt_w/2"/>
                                          </p:val>
                                        </p:tav>
                                        <p:tav tm="100000">
                                          <p:val>
                                            <p:strVal val="#ppt_x"/>
                                          </p:val>
                                        </p:tav>
                                      </p:tavLst>
                                    </p:anim>
                                    <p:anim calcmode="lin" valueType="num">
                                      <p:cBhvr additive="base">
                                        <p:cTn id="64"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492990"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工作亮点与经验教训</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cxnSp>
        <p:nvCxnSpPr>
          <p:cNvPr id="48" name="直接连接符 47"/>
          <p:cNvCxnSpPr>
            <a:endCxn id="99" idx="4"/>
          </p:cNvCxnSpPr>
          <p:nvPr/>
        </p:nvCxnSpPr>
        <p:spPr>
          <a:xfrm flipV="1">
            <a:off x="0" y="2644673"/>
            <a:ext cx="1624406" cy="137224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99" idx="6"/>
            <a:endCxn id="102" idx="2"/>
          </p:cNvCxnSpPr>
          <p:nvPr/>
        </p:nvCxnSpPr>
        <p:spPr>
          <a:xfrm>
            <a:off x="1829215" y="2643758"/>
            <a:ext cx="912705" cy="7394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02" idx="0"/>
            <a:endCxn id="105" idx="4"/>
          </p:cNvCxnSpPr>
          <p:nvPr/>
        </p:nvCxnSpPr>
        <p:spPr>
          <a:xfrm flipV="1">
            <a:off x="2946730" y="2644673"/>
            <a:ext cx="914534" cy="73766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05" idx="6"/>
            <a:endCxn id="108" idx="2"/>
          </p:cNvCxnSpPr>
          <p:nvPr/>
        </p:nvCxnSpPr>
        <p:spPr>
          <a:xfrm>
            <a:off x="4066073" y="2643758"/>
            <a:ext cx="912705" cy="7394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1" idx="4"/>
            <a:endCxn id="108" idx="0"/>
          </p:cNvCxnSpPr>
          <p:nvPr/>
        </p:nvCxnSpPr>
        <p:spPr>
          <a:xfrm flipH="1">
            <a:off x="5183588" y="2644673"/>
            <a:ext cx="914534" cy="73766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1" idx="6"/>
            <a:endCxn id="114" idx="2"/>
          </p:cNvCxnSpPr>
          <p:nvPr/>
        </p:nvCxnSpPr>
        <p:spPr>
          <a:xfrm>
            <a:off x="6302931" y="2643758"/>
            <a:ext cx="912705" cy="7394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14" idx="0"/>
          </p:cNvCxnSpPr>
          <p:nvPr/>
        </p:nvCxnSpPr>
        <p:spPr>
          <a:xfrm flipV="1">
            <a:off x="7420446" y="1953027"/>
            <a:ext cx="1723554" cy="142930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1581530" y="2396987"/>
            <a:ext cx="289647" cy="289647"/>
            <a:chOff x="3025770" y="1129975"/>
            <a:chExt cx="1200623" cy="1200622"/>
          </a:xfrm>
        </p:grpSpPr>
        <p:sp>
          <p:nvSpPr>
            <p:cNvPr id="98" name="椭圆 97"/>
            <p:cNvSpPr/>
            <p:nvPr/>
          </p:nvSpPr>
          <p:spPr>
            <a:xfrm rot="2684652">
              <a:off x="3150103" y="1254308"/>
              <a:ext cx="951957" cy="95195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2699959" y="3340374"/>
            <a:ext cx="289647" cy="289647"/>
            <a:chOff x="3025770" y="1129975"/>
            <a:chExt cx="1200623" cy="1200622"/>
          </a:xfrm>
        </p:grpSpPr>
        <p:sp>
          <p:nvSpPr>
            <p:cNvPr id="101" name="椭圆 100"/>
            <p:cNvSpPr/>
            <p:nvPr/>
          </p:nvSpPr>
          <p:spPr>
            <a:xfrm rot="2684652">
              <a:off x="3150104" y="1254309"/>
              <a:ext cx="951955" cy="95195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p:cNvGrpSpPr/>
          <p:nvPr/>
        </p:nvGrpSpPr>
        <p:grpSpPr>
          <a:xfrm>
            <a:off x="3818388" y="2396987"/>
            <a:ext cx="289647" cy="289647"/>
            <a:chOff x="3025770" y="1129975"/>
            <a:chExt cx="1200623" cy="1200622"/>
          </a:xfrm>
        </p:grpSpPr>
        <p:sp>
          <p:nvSpPr>
            <p:cNvPr id="104" name="椭圆 103"/>
            <p:cNvSpPr/>
            <p:nvPr/>
          </p:nvSpPr>
          <p:spPr>
            <a:xfrm rot="2684652">
              <a:off x="3150103" y="1254308"/>
              <a:ext cx="951957" cy="95195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4936817" y="3340374"/>
            <a:ext cx="289647" cy="289647"/>
            <a:chOff x="3025770" y="1129975"/>
            <a:chExt cx="1200623" cy="1200622"/>
          </a:xfrm>
        </p:grpSpPr>
        <p:sp>
          <p:nvSpPr>
            <p:cNvPr id="107" name="椭圆 106"/>
            <p:cNvSpPr/>
            <p:nvPr/>
          </p:nvSpPr>
          <p:spPr>
            <a:xfrm rot="2684652">
              <a:off x="3150104" y="1254309"/>
              <a:ext cx="951955" cy="95195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a:off x="6055246" y="2396987"/>
            <a:ext cx="289647" cy="289647"/>
            <a:chOff x="3025770" y="1129975"/>
            <a:chExt cx="1200623" cy="1200622"/>
          </a:xfrm>
        </p:grpSpPr>
        <p:sp>
          <p:nvSpPr>
            <p:cNvPr id="110" name="椭圆 109"/>
            <p:cNvSpPr/>
            <p:nvPr/>
          </p:nvSpPr>
          <p:spPr>
            <a:xfrm rot="2684652">
              <a:off x="3150103" y="1254308"/>
              <a:ext cx="951957" cy="95195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a:off x="7173675" y="3340374"/>
            <a:ext cx="289647" cy="289647"/>
            <a:chOff x="3025770" y="1129975"/>
            <a:chExt cx="1200623" cy="1200622"/>
          </a:xfrm>
        </p:grpSpPr>
        <p:sp>
          <p:nvSpPr>
            <p:cNvPr id="113" name="椭圆 112"/>
            <p:cNvSpPr/>
            <p:nvPr/>
          </p:nvSpPr>
          <p:spPr>
            <a:xfrm rot="2684652">
              <a:off x="3150104" y="1254309"/>
              <a:ext cx="951955" cy="95195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p:nvGrpSpPr>
        <p:grpSpPr>
          <a:xfrm>
            <a:off x="1191656" y="1641911"/>
            <a:ext cx="1107997" cy="737508"/>
            <a:chOff x="1191656" y="1326801"/>
            <a:chExt cx="1107997" cy="737508"/>
          </a:xfrm>
        </p:grpSpPr>
        <p:sp>
          <p:nvSpPr>
            <p:cNvPr id="116" name="TextBox 2"/>
            <p:cNvSpPr txBox="1"/>
            <p:nvPr/>
          </p:nvSpPr>
          <p:spPr>
            <a:xfrm>
              <a:off x="1374107" y="1694977"/>
              <a:ext cx="671979" cy="369332"/>
            </a:xfrm>
            <a:prstGeom prst="rect">
              <a:avLst/>
            </a:prstGeom>
            <a:noFill/>
          </p:spPr>
          <p:txBody>
            <a:bodyPr wrap="none" rtlCol="0">
              <a:spAutoFit/>
            </a:bodyPr>
            <a:lstStyle/>
            <a:p>
              <a:r>
                <a:rPr lang="en-US" altLang="zh-CN" dirty="0" smtClean="0">
                  <a:solidFill>
                    <a:schemeClr val="bg1"/>
                  </a:solidFill>
                  <a:latin typeface="Impact" pitchFamily="34" charset="0"/>
                </a:rPr>
                <a:t>2009</a:t>
              </a:r>
              <a:endParaRPr lang="zh-CN" altLang="en-US" dirty="0">
                <a:solidFill>
                  <a:schemeClr val="bg1"/>
                </a:solidFill>
                <a:latin typeface="Impact" pitchFamily="34" charset="0"/>
              </a:endParaRPr>
            </a:p>
          </p:txBody>
        </p:sp>
        <p:sp>
          <p:nvSpPr>
            <p:cNvPr id="117" name="矩形 116"/>
            <p:cNvSpPr/>
            <p:nvPr/>
          </p:nvSpPr>
          <p:spPr>
            <a:xfrm>
              <a:off x="1191656" y="1326801"/>
              <a:ext cx="1107997"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Your text</a:t>
              </a:r>
            </a:p>
          </p:txBody>
        </p:sp>
      </p:grpSp>
      <p:grpSp>
        <p:nvGrpSpPr>
          <p:cNvPr id="118" name="组合 117"/>
          <p:cNvGrpSpPr/>
          <p:nvPr/>
        </p:nvGrpSpPr>
        <p:grpSpPr>
          <a:xfrm>
            <a:off x="3410112" y="1641911"/>
            <a:ext cx="1107997" cy="737508"/>
            <a:chOff x="3410112" y="1326801"/>
            <a:chExt cx="1107997" cy="737508"/>
          </a:xfrm>
        </p:grpSpPr>
        <p:sp>
          <p:nvSpPr>
            <p:cNvPr id="119" name="TextBox 69"/>
            <p:cNvSpPr txBox="1"/>
            <p:nvPr/>
          </p:nvSpPr>
          <p:spPr>
            <a:xfrm>
              <a:off x="3627221" y="1694977"/>
              <a:ext cx="599844" cy="369332"/>
            </a:xfrm>
            <a:prstGeom prst="rect">
              <a:avLst/>
            </a:prstGeom>
            <a:noFill/>
          </p:spPr>
          <p:txBody>
            <a:bodyPr wrap="none" rtlCol="0">
              <a:spAutoFit/>
            </a:bodyPr>
            <a:lstStyle/>
            <a:p>
              <a:r>
                <a:rPr lang="en-US" altLang="zh-CN" dirty="0" smtClean="0">
                  <a:solidFill>
                    <a:schemeClr val="bg1"/>
                  </a:solidFill>
                  <a:latin typeface="Impact" pitchFamily="34" charset="0"/>
                </a:rPr>
                <a:t>2011</a:t>
              </a:r>
              <a:endParaRPr lang="zh-CN" altLang="en-US" dirty="0">
                <a:solidFill>
                  <a:schemeClr val="bg1"/>
                </a:solidFill>
                <a:latin typeface="Impact" pitchFamily="34" charset="0"/>
              </a:endParaRPr>
            </a:p>
          </p:txBody>
        </p:sp>
        <p:sp>
          <p:nvSpPr>
            <p:cNvPr id="120" name="矩形 119"/>
            <p:cNvSpPr/>
            <p:nvPr/>
          </p:nvSpPr>
          <p:spPr>
            <a:xfrm>
              <a:off x="3410112" y="1326801"/>
              <a:ext cx="1107997"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Your text</a:t>
              </a:r>
            </a:p>
          </p:txBody>
        </p:sp>
      </p:grpSp>
      <p:grpSp>
        <p:nvGrpSpPr>
          <p:cNvPr id="121" name="组合 120"/>
          <p:cNvGrpSpPr/>
          <p:nvPr/>
        </p:nvGrpSpPr>
        <p:grpSpPr>
          <a:xfrm>
            <a:off x="5651286" y="1641911"/>
            <a:ext cx="1107997" cy="761121"/>
            <a:chOff x="5651286" y="1326801"/>
            <a:chExt cx="1107997" cy="761121"/>
          </a:xfrm>
        </p:grpSpPr>
        <p:sp>
          <p:nvSpPr>
            <p:cNvPr id="122" name="TextBox 71"/>
            <p:cNvSpPr txBox="1"/>
            <p:nvPr/>
          </p:nvSpPr>
          <p:spPr>
            <a:xfrm>
              <a:off x="5886521" y="1718590"/>
              <a:ext cx="633507" cy="369332"/>
            </a:xfrm>
            <a:prstGeom prst="rect">
              <a:avLst/>
            </a:prstGeom>
            <a:noFill/>
          </p:spPr>
          <p:txBody>
            <a:bodyPr wrap="none" rtlCol="0">
              <a:spAutoFit/>
            </a:bodyPr>
            <a:lstStyle/>
            <a:p>
              <a:r>
                <a:rPr lang="en-US" altLang="zh-CN" dirty="0" smtClean="0">
                  <a:solidFill>
                    <a:schemeClr val="bg1"/>
                  </a:solidFill>
                  <a:latin typeface="Impact" pitchFamily="34" charset="0"/>
                </a:rPr>
                <a:t>2013</a:t>
              </a:r>
              <a:endParaRPr lang="zh-CN" altLang="en-US" dirty="0">
                <a:solidFill>
                  <a:schemeClr val="bg1"/>
                </a:solidFill>
                <a:latin typeface="Impact" pitchFamily="34" charset="0"/>
              </a:endParaRPr>
            </a:p>
          </p:txBody>
        </p:sp>
        <p:sp>
          <p:nvSpPr>
            <p:cNvPr id="123" name="矩形 122"/>
            <p:cNvSpPr/>
            <p:nvPr/>
          </p:nvSpPr>
          <p:spPr>
            <a:xfrm>
              <a:off x="5651286" y="1326801"/>
              <a:ext cx="1107997"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Your text</a:t>
              </a:r>
            </a:p>
          </p:txBody>
        </p:sp>
      </p:grpSp>
      <p:grpSp>
        <p:nvGrpSpPr>
          <p:cNvPr id="124" name="组合 123"/>
          <p:cNvGrpSpPr/>
          <p:nvPr/>
        </p:nvGrpSpPr>
        <p:grpSpPr>
          <a:xfrm>
            <a:off x="2272348" y="3647588"/>
            <a:ext cx="1107997" cy="738664"/>
            <a:chOff x="2272348" y="3332478"/>
            <a:chExt cx="1107997" cy="738664"/>
          </a:xfrm>
        </p:grpSpPr>
        <p:sp>
          <p:nvSpPr>
            <p:cNvPr id="125" name="TextBox 67"/>
            <p:cNvSpPr txBox="1"/>
            <p:nvPr/>
          </p:nvSpPr>
          <p:spPr>
            <a:xfrm>
              <a:off x="2508792" y="3332478"/>
              <a:ext cx="635110" cy="369332"/>
            </a:xfrm>
            <a:prstGeom prst="rect">
              <a:avLst/>
            </a:prstGeom>
            <a:noFill/>
          </p:spPr>
          <p:txBody>
            <a:bodyPr wrap="none" rtlCol="0">
              <a:spAutoFit/>
            </a:bodyPr>
            <a:lstStyle/>
            <a:p>
              <a:r>
                <a:rPr lang="en-US" altLang="zh-CN" dirty="0" smtClean="0">
                  <a:solidFill>
                    <a:schemeClr val="bg1"/>
                  </a:solidFill>
                  <a:latin typeface="Impact" pitchFamily="34" charset="0"/>
                </a:rPr>
                <a:t>2010</a:t>
              </a:r>
              <a:endParaRPr lang="zh-CN" altLang="en-US" dirty="0">
                <a:solidFill>
                  <a:schemeClr val="bg1"/>
                </a:solidFill>
                <a:latin typeface="Impact" pitchFamily="34" charset="0"/>
              </a:endParaRPr>
            </a:p>
          </p:txBody>
        </p:sp>
        <p:sp>
          <p:nvSpPr>
            <p:cNvPr id="126" name="矩形 125"/>
            <p:cNvSpPr/>
            <p:nvPr/>
          </p:nvSpPr>
          <p:spPr>
            <a:xfrm>
              <a:off x="2272348" y="3701810"/>
              <a:ext cx="1107997"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Your text</a:t>
              </a:r>
            </a:p>
          </p:txBody>
        </p:sp>
      </p:grpSp>
      <p:grpSp>
        <p:nvGrpSpPr>
          <p:cNvPr id="127" name="组合 126"/>
          <p:cNvGrpSpPr/>
          <p:nvPr/>
        </p:nvGrpSpPr>
        <p:grpSpPr>
          <a:xfrm>
            <a:off x="4538092" y="3647588"/>
            <a:ext cx="1107997" cy="738664"/>
            <a:chOff x="4538092" y="3332478"/>
            <a:chExt cx="1107997" cy="738664"/>
          </a:xfrm>
        </p:grpSpPr>
        <p:sp>
          <p:nvSpPr>
            <p:cNvPr id="128" name="TextBox 70"/>
            <p:cNvSpPr txBox="1"/>
            <p:nvPr/>
          </p:nvSpPr>
          <p:spPr>
            <a:xfrm>
              <a:off x="4764085" y="3332478"/>
              <a:ext cx="627095" cy="369332"/>
            </a:xfrm>
            <a:prstGeom prst="rect">
              <a:avLst/>
            </a:prstGeom>
            <a:noFill/>
          </p:spPr>
          <p:txBody>
            <a:bodyPr wrap="none" rtlCol="0">
              <a:spAutoFit/>
            </a:bodyPr>
            <a:lstStyle/>
            <a:p>
              <a:r>
                <a:rPr lang="en-US" altLang="zh-CN" dirty="0" smtClean="0">
                  <a:solidFill>
                    <a:schemeClr val="bg1"/>
                  </a:solidFill>
                  <a:latin typeface="Impact" pitchFamily="34" charset="0"/>
                </a:rPr>
                <a:t>2012</a:t>
              </a:r>
              <a:endParaRPr lang="zh-CN" altLang="en-US" dirty="0">
                <a:solidFill>
                  <a:schemeClr val="bg1"/>
                </a:solidFill>
                <a:latin typeface="Impact" pitchFamily="34" charset="0"/>
              </a:endParaRPr>
            </a:p>
          </p:txBody>
        </p:sp>
        <p:sp>
          <p:nvSpPr>
            <p:cNvPr id="129" name="矩形 128"/>
            <p:cNvSpPr/>
            <p:nvPr/>
          </p:nvSpPr>
          <p:spPr>
            <a:xfrm>
              <a:off x="4538092" y="3701810"/>
              <a:ext cx="1107997"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Your text</a:t>
              </a:r>
            </a:p>
          </p:txBody>
        </p:sp>
      </p:grpSp>
      <p:grpSp>
        <p:nvGrpSpPr>
          <p:cNvPr id="130" name="组合 129"/>
          <p:cNvGrpSpPr/>
          <p:nvPr/>
        </p:nvGrpSpPr>
        <p:grpSpPr>
          <a:xfrm>
            <a:off x="6764499" y="3647588"/>
            <a:ext cx="1107997" cy="738664"/>
            <a:chOff x="6764499" y="3332478"/>
            <a:chExt cx="1107997" cy="738664"/>
          </a:xfrm>
        </p:grpSpPr>
        <p:sp>
          <p:nvSpPr>
            <p:cNvPr id="131" name="TextBox 72"/>
            <p:cNvSpPr txBox="1"/>
            <p:nvPr/>
          </p:nvSpPr>
          <p:spPr>
            <a:xfrm>
              <a:off x="7004950" y="3332478"/>
              <a:ext cx="627095" cy="369332"/>
            </a:xfrm>
            <a:prstGeom prst="rect">
              <a:avLst/>
            </a:prstGeom>
            <a:noFill/>
          </p:spPr>
          <p:txBody>
            <a:bodyPr wrap="none" rtlCol="0">
              <a:spAutoFit/>
            </a:bodyPr>
            <a:lstStyle/>
            <a:p>
              <a:r>
                <a:rPr lang="en-US" altLang="zh-CN" dirty="0" smtClean="0">
                  <a:solidFill>
                    <a:schemeClr val="bg1"/>
                  </a:solidFill>
                  <a:latin typeface="Impact" pitchFamily="34" charset="0"/>
                </a:rPr>
                <a:t>2014</a:t>
              </a:r>
              <a:endParaRPr lang="zh-CN" altLang="en-US" dirty="0">
                <a:solidFill>
                  <a:schemeClr val="bg1"/>
                </a:solidFill>
                <a:latin typeface="Impact" pitchFamily="34" charset="0"/>
              </a:endParaRPr>
            </a:p>
          </p:txBody>
        </p:sp>
        <p:sp>
          <p:nvSpPr>
            <p:cNvPr id="132" name="矩形 131"/>
            <p:cNvSpPr/>
            <p:nvPr/>
          </p:nvSpPr>
          <p:spPr>
            <a:xfrm>
              <a:off x="6764499" y="3701810"/>
              <a:ext cx="1107997"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Your text</a:t>
              </a:r>
            </a:p>
          </p:txBody>
        </p:sp>
      </p:grpSp>
    </p:spTree>
    <p:extLst>
      <p:ext uri="{BB962C8B-B14F-4D97-AF65-F5344CB8AC3E}">
        <p14:creationId xmlns:p14="http://schemas.microsoft.com/office/powerpoint/2010/main" val="158803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par>
                                <p:cTn id="8" presetID="10" presetClass="entr" presetSubtype="0" fill="hold" nodeType="withEffect">
                                  <p:stCondLst>
                                    <p:cond delay="10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nodeType="withEffect">
                                  <p:stCondLst>
                                    <p:cond delay="20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22" presetClass="entr" presetSubtype="8" fill="hold" nodeType="withEffect">
                                  <p:stCondLst>
                                    <p:cond delay="30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par>
                                <p:cTn id="17" presetID="10" presetClass="entr" presetSubtype="0" fill="hold" nodeType="withEffect">
                                  <p:stCondLst>
                                    <p:cond delay="40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par>
                                <p:cTn id="20" presetID="10" presetClass="entr" presetSubtype="0" fill="hold" nodeType="withEffect">
                                  <p:stCondLst>
                                    <p:cond delay="50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22" presetClass="entr" presetSubtype="8" fill="hold" nodeType="withEffect">
                                  <p:stCondLst>
                                    <p:cond delay="60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par>
                                <p:cTn id="26" presetID="10" presetClass="entr" presetSubtype="0" fill="hold" nodeType="withEffect">
                                  <p:stCondLst>
                                    <p:cond delay="70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500"/>
                                        <p:tgtEl>
                                          <p:spTgt spid="103"/>
                                        </p:tgtEl>
                                      </p:cBhvr>
                                    </p:animEffect>
                                  </p:childTnLst>
                                </p:cTn>
                              </p:par>
                              <p:par>
                                <p:cTn id="29" presetID="10" presetClass="entr" presetSubtype="0" fill="hold" nodeType="withEffect">
                                  <p:stCondLst>
                                    <p:cond delay="800"/>
                                  </p:stCondLst>
                                  <p:childTnLst>
                                    <p:set>
                                      <p:cBhvr>
                                        <p:cTn id="30" dur="1" fill="hold">
                                          <p:stCondLst>
                                            <p:cond delay="0"/>
                                          </p:stCondLst>
                                        </p:cTn>
                                        <p:tgtEl>
                                          <p:spTgt spid="118"/>
                                        </p:tgtEl>
                                        <p:attrNameLst>
                                          <p:attrName>style.visibility</p:attrName>
                                        </p:attrNameLst>
                                      </p:cBhvr>
                                      <p:to>
                                        <p:strVal val="visible"/>
                                      </p:to>
                                    </p:set>
                                    <p:animEffect transition="in" filter="fade">
                                      <p:cBhvr>
                                        <p:cTn id="31" dur="500"/>
                                        <p:tgtEl>
                                          <p:spTgt spid="118"/>
                                        </p:tgtEl>
                                      </p:cBhvr>
                                    </p:animEffect>
                                  </p:childTnLst>
                                </p:cTn>
                              </p:par>
                              <p:par>
                                <p:cTn id="32" presetID="22" presetClass="entr" presetSubtype="8" fill="hold" nodeType="withEffect">
                                  <p:stCondLst>
                                    <p:cond delay="900"/>
                                  </p:stCondLst>
                                  <p:childTnLst>
                                    <p:set>
                                      <p:cBhvr>
                                        <p:cTn id="33" dur="1" fill="hold">
                                          <p:stCondLst>
                                            <p:cond delay="0"/>
                                          </p:stCondLst>
                                        </p:cTn>
                                        <p:tgtEl>
                                          <p:spTgt spid="51"/>
                                        </p:tgtEl>
                                        <p:attrNameLst>
                                          <p:attrName>style.visibility</p:attrName>
                                        </p:attrNameLst>
                                      </p:cBhvr>
                                      <p:to>
                                        <p:strVal val="visible"/>
                                      </p:to>
                                    </p:set>
                                    <p:animEffect transition="in" filter="wipe(left)">
                                      <p:cBhvr>
                                        <p:cTn id="34" dur="500"/>
                                        <p:tgtEl>
                                          <p:spTgt spid="51"/>
                                        </p:tgtEl>
                                      </p:cBhvr>
                                    </p:animEffect>
                                  </p:childTnLst>
                                </p:cTn>
                              </p:par>
                              <p:par>
                                <p:cTn id="35" presetID="10" presetClass="entr" presetSubtype="0" fill="hold" nodeType="withEffect">
                                  <p:stCondLst>
                                    <p:cond delay="1000"/>
                                  </p:stCondLst>
                                  <p:childTnLst>
                                    <p:set>
                                      <p:cBhvr>
                                        <p:cTn id="36" dur="1" fill="hold">
                                          <p:stCondLst>
                                            <p:cond delay="0"/>
                                          </p:stCondLst>
                                        </p:cTn>
                                        <p:tgtEl>
                                          <p:spTgt spid="106"/>
                                        </p:tgtEl>
                                        <p:attrNameLst>
                                          <p:attrName>style.visibility</p:attrName>
                                        </p:attrNameLst>
                                      </p:cBhvr>
                                      <p:to>
                                        <p:strVal val="visible"/>
                                      </p:to>
                                    </p:set>
                                    <p:animEffect transition="in" filter="fade">
                                      <p:cBhvr>
                                        <p:cTn id="37" dur="500"/>
                                        <p:tgtEl>
                                          <p:spTgt spid="106"/>
                                        </p:tgtEl>
                                      </p:cBhvr>
                                    </p:animEffect>
                                  </p:childTnLst>
                                </p:cTn>
                              </p:par>
                              <p:par>
                                <p:cTn id="38" presetID="10" presetClass="entr" presetSubtype="0" fill="hold" nodeType="withEffect">
                                  <p:stCondLst>
                                    <p:cond delay="1100"/>
                                  </p:stCondLst>
                                  <p:childTnLst>
                                    <p:set>
                                      <p:cBhvr>
                                        <p:cTn id="39" dur="1" fill="hold">
                                          <p:stCondLst>
                                            <p:cond delay="0"/>
                                          </p:stCondLst>
                                        </p:cTn>
                                        <p:tgtEl>
                                          <p:spTgt spid="127"/>
                                        </p:tgtEl>
                                        <p:attrNameLst>
                                          <p:attrName>style.visibility</p:attrName>
                                        </p:attrNameLst>
                                      </p:cBhvr>
                                      <p:to>
                                        <p:strVal val="visible"/>
                                      </p:to>
                                    </p:set>
                                    <p:animEffect transition="in" filter="fade">
                                      <p:cBhvr>
                                        <p:cTn id="40" dur="500"/>
                                        <p:tgtEl>
                                          <p:spTgt spid="127"/>
                                        </p:tgtEl>
                                      </p:cBhvr>
                                    </p:animEffect>
                                  </p:childTnLst>
                                </p:cTn>
                              </p:par>
                              <p:par>
                                <p:cTn id="41" presetID="22" presetClass="entr" presetSubtype="8" fill="hold" nodeType="withEffect">
                                  <p:stCondLst>
                                    <p:cond delay="1200"/>
                                  </p:stCondLst>
                                  <p:childTnLst>
                                    <p:set>
                                      <p:cBhvr>
                                        <p:cTn id="42" dur="1" fill="hold">
                                          <p:stCondLst>
                                            <p:cond delay="0"/>
                                          </p:stCondLst>
                                        </p:cTn>
                                        <p:tgtEl>
                                          <p:spTgt spid="52"/>
                                        </p:tgtEl>
                                        <p:attrNameLst>
                                          <p:attrName>style.visibility</p:attrName>
                                        </p:attrNameLst>
                                      </p:cBhvr>
                                      <p:to>
                                        <p:strVal val="visible"/>
                                      </p:to>
                                    </p:set>
                                    <p:animEffect transition="in" filter="wipe(left)">
                                      <p:cBhvr>
                                        <p:cTn id="43" dur="500"/>
                                        <p:tgtEl>
                                          <p:spTgt spid="52"/>
                                        </p:tgtEl>
                                      </p:cBhvr>
                                    </p:animEffect>
                                  </p:childTnLst>
                                </p:cTn>
                              </p:par>
                              <p:par>
                                <p:cTn id="44" presetID="10" presetClass="entr" presetSubtype="0" fill="hold" nodeType="withEffect">
                                  <p:stCondLst>
                                    <p:cond delay="1300"/>
                                  </p:stCondLst>
                                  <p:childTnLst>
                                    <p:set>
                                      <p:cBhvr>
                                        <p:cTn id="45" dur="1" fill="hold">
                                          <p:stCondLst>
                                            <p:cond delay="0"/>
                                          </p:stCondLst>
                                        </p:cTn>
                                        <p:tgtEl>
                                          <p:spTgt spid="109"/>
                                        </p:tgtEl>
                                        <p:attrNameLst>
                                          <p:attrName>style.visibility</p:attrName>
                                        </p:attrNameLst>
                                      </p:cBhvr>
                                      <p:to>
                                        <p:strVal val="visible"/>
                                      </p:to>
                                    </p:set>
                                    <p:animEffect transition="in" filter="fade">
                                      <p:cBhvr>
                                        <p:cTn id="46" dur="500"/>
                                        <p:tgtEl>
                                          <p:spTgt spid="109"/>
                                        </p:tgtEl>
                                      </p:cBhvr>
                                    </p:animEffect>
                                  </p:childTnLst>
                                </p:cTn>
                              </p:par>
                              <p:par>
                                <p:cTn id="47" presetID="10" presetClass="entr" presetSubtype="0" fill="hold" nodeType="withEffect">
                                  <p:stCondLst>
                                    <p:cond delay="1400"/>
                                  </p:stCondLst>
                                  <p:childTnLst>
                                    <p:set>
                                      <p:cBhvr>
                                        <p:cTn id="48" dur="1" fill="hold">
                                          <p:stCondLst>
                                            <p:cond delay="0"/>
                                          </p:stCondLst>
                                        </p:cTn>
                                        <p:tgtEl>
                                          <p:spTgt spid="121"/>
                                        </p:tgtEl>
                                        <p:attrNameLst>
                                          <p:attrName>style.visibility</p:attrName>
                                        </p:attrNameLst>
                                      </p:cBhvr>
                                      <p:to>
                                        <p:strVal val="visible"/>
                                      </p:to>
                                    </p:set>
                                    <p:animEffect transition="in" filter="fade">
                                      <p:cBhvr>
                                        <p:cTn id="49" dur="500"/>
                                        <p:tgtEl>
                                          <p:spTgt spid="121"/>
                                        </p:tgtEl>
                                      </p:cBhvr>
                                    </p:animEffect>
                                  </p:childTnLst>
                                </p:cTn>
                              </p:par>
                              <p:par>
                                <p:cTn id="50" presetID="22" presetClass="entr" presetSubtype="8" fill="hold" nodeType="withEffect">
                                  <p:stCondLst>
                                    <p:cond delay="150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500"/>
                                        <p:tgtEl>
                                          <p:spTgt spid="58"/>
                                        </p:tgtEl>
                                      </p:cBhvr>
                                    </p:animEffect>
                                  </p:childTnLst>
                                </p:cTn>
                              </p:par>
                              <p:par>
                                <p:cTn id="53" presetID="10" presetClass="entr" presetSubtype="0" fill="hold" nodeType="withEffect">
                                  <p:stCondLst>
                                    <p:cond delay="1600"/>
                                  </p:stCondLst>
                                  <p:childTnLst>
                                    <p:set>
                                      <p:cBhvr>
                                        <p:cTn id="54" dur="1" fill="hold">
                                          <p:stCondLst>
                                            <p:cond delay="0"/>
                                          </p:stCondLst>
                                        </p:cTn>
                                        <p:tgtEl>
                                          <p:spTgt spid="112"/>
                                        </p:tgtEl>
                                        <p:attrNameLst>
                                          <p:attrName>style.visibility</p:attrName>
                                        </p:attrNameLst>
                                      </p:cBhvr>
                                      <p:to>
                                        <p:strVal val="visible"/>
                                      </p:to>
                                    </p:set>
                                    <p:animEffect transition="in" filter="fade">
                                      <p:cBhvr>
                                        <p:cTn id="55" dur="500"/>
                                        <p:tgtEl>
                                          <p:spTgt spid="112"/>
                                        </p:tgtEl>
                                      </p:cBhvr>
                                    </p:animEffect>
                                  </p:childTnLst>
                                </p:cTn>
                              </p:par>
                              <p:par>
                                <p:cTn id="56" presetID="10" presetClass="entr" presetSubtype="0" fill="hold" nodeType="withEffect">
                                  <p:stCondLst>
                                    <p:cond delay="1700"/>
                                  </p:stCondLst>
                                  <p:childTnLst>
                                    <p:set>
                                      <p:cBhvr>
                                        <p:cTn id="57" dur="1" fill="hold">
                                          <p:stCondLst>
                                            <p:cond delay="0"/>
                                          </p:stCondLst>
                                        </p:cTn>
                                        <p:tgtEl>
                                          <p:spTgt spid="130"/>
                                        </p:tgtEl>
                                        <p:attrNameLst>
                                          <p:attrName>style.visibility</p:attrName>
                                        </p:attrNameLst>
                                      </p:cBhvr>
                                      <p:to>
                                        <p:strVal val="visible"/>
                                      </p:to>
                                    </p:set>
                                    <p:animEffect transition="in" filter="fade">
                                      <p:cBhvr>
                                        <p:cTn id="58" dur="500"/>
                                        <p:tgtEl>
                                          <p:spTgt spid="130"/>
                                        </p:tgtEl>
                                      </p:cBhvr>
                                    </p:animEffect>
                                  </p:childTnLst>
                                </p:cTn>
                              </p:par>
                              <p:par>
                                <p:cTn id="59" presetID="22" presetClass="entr" presetSubtype="8" fill="hold" nodeType="withEffect">
                                  <p:stCondLst>
                                    <p:cond delay="1800"/>
                                  </p:stCondLst>
                                  <p:childTnLst>
                                    <p:set>
                                      <p:cBhvr>
                                        <p:cTn id="60" dur="1" fill="hold">
                                          <p:stCondLst>
                                            <p:cond delay="0"/>
                                          </p:stCondLst>
                                        </p:cTn>
                                        <p:tgtEl>
                                          <p:spTgt spid="59"/>
                                        </p:tgtEl>
                                        <p:attrNameLst>
                                          <p:attrName>style.visibility</p:attrName>
                                        </p:attrNameLst>
                                      </p:cBhvr>
                                      <p:to>
                                        <p:strVal val="visible"/>
                                      </p:to>
                                    </p:set>
                                    <p:animEffect transition="in" filter="wipe(left)">
                                      <p:cBhvr>
                                        <p:cTn id="6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492990"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工作亮点与经验教训</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pSp>
        <p:nvGrpSpPr>
          <p:cNvPr id="46" name="组合 45"/>
          <p:cNvGrpSpPr/>
          <p:nvPr/>
        </p:nvGrpSpPr>
        <p:grpSpPr>
          <a:xfrm>
            <a:off x="5016138" y="1532106"/>
            <a:ext cx="3300278" cy="369332"/>
            <a:chOff x="4288595" y="1265857"/>
            <a:chExt cx="3300278" cy="369332"/>
          </a:xfrm>
        </p:grpSpPr>
        <p:grpSp>
          <p:nvGrpSpPr>
            <p:cNvPr id="47" name="组合 46"/>
            <p:cNvGrpSpPr/>
            <p:nvPr/>
          </p:nvGrpSpPr>
          <p:grpSpPr>
            <a:xfrm>
              <a:off x="4288595" y="1265857"/>
              <a:ext cx="518966" cy="369332"/>
              <a:chOff x="3025770" y="1129975"/>
              <a:chExt cx="1200623" cy="1200622"/>
            </a:xfrm>
          </p:grpSpPr>
          <p:sp>
            <p:nvSpPr>
              <p:cNvPr id="65"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flipH="1" flipV="1">
              <a:off x="7069907" y="1265857"/>
              <a:ext cx="518966" cy="369332"/>
              <a:chOff x="3025770" y="1129975"/>
              <a:chExt cx="1200623" cy="1200622"/>
            </a:xfrm>
          </p:grpSpPr>
          <p:sp>
            <p:nvSpPr>
              <p:cNvPr id="63"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p:cNvSpPr/>
            <p:nvPr/>
          </p:nvSpPr>
          <p:spPr>
            <a:xfrm>
              <a:off x="4807655" y="1265857"/>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grpSp>
      <p:grpSp>
        <p:nvGrpSpPr>
          <p:cNvPr id="67" name="组合 66"/>
          <p:cNvGrpSpPr/>
          <p:nvPr/>
        </p:nvGrpSpPr>
        <p:grpSpPr>
          <a:xfrm>
            <a:off x="5016138" y="2303441"/>
            <a:ext cx="3300278" cy="369332"/>
            <a:chOff x="4288595" y="2067694"/>
            <a:chExt cx="3300278" cy="369332"/>
          </a:xfrm>
        </p:grpSpPr>
        <p:grpSp>
          <p:nvGrpSpPr>
            <p:cNvPr id="68" name="组合 67"/>
            <p:cNvGrpSpPr/>
            <p:nvPr/>
          </p:nvGrpSpPr>
          <p:grpSpPr>
            <a:xfrm>
              <a:off x="4288595" y="2067694"/>
              <a:ext cx="518966" cy="369332"/>
              <a:chOff x="3025770" y="1129975"/>
              <a:chExt cx="1200623" cy="1200622"/>
            </a:xfrm>
          </p:grpSpPr>
          <p:sp>
            <p:nvSpPr>
              <p:cNvPr id="73"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flipH="1" flipV="1">
              <a:off x="7069907" y="2067694"/>
              <a:ext cx="518966" cy="369332"/>
              <a:chOff x="3025770" y="1129975"/>
              <a:chExt cx="1200623" cy="1200622"/>
            </a:xfrm>
          </p:grpSpPr>
          <p:sp>
            <p:nvSpPr>
              <p:cNvPr id="71"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矩形 69"/>
            <p:cNvSpPr/>
            <p:nvPr/>
          </p:nvSpPr>
          <p:spPr>
            <a:xfrm>
              <a:off x="4807655" y="2067694"/>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grpSp>
      <p:grpSp>
        <p:nvGrpSpPr>
          <p:cNvPr id="75" name="组合 74"/>
          <p:cNvGrpSpPr/>
          <p:nvPr/>
        </p:nvGrpSpPr>
        <p:grpSpPr>
          <a:xfrm>
            <a:off x="5016138" y="3074776"/>
            <a:ext cx="3300278" cy="369332"/>
            <a:chOff x="4288595" y="2859782"/>
            <a:chExt cx="3300278" cy="369332"/>
          </a:xfrm>
        </p:grpSpPr>
        <p:grpSp>
          <p:nvGrpSpPr>
            <p:cNvPr id="76" name="组合 75"/>
            <p:cNvGrpSpPr/>
            <p:nvPr/>
          </p:nvGrpSpPr>
          <p:grpSpPr>
            <a:xfrm>
              <a:off x="4288595" y="2859782"/>
              <a:ext cx="518966" cy="369332"/>
              <a:chOff x="3025770" y="1129975"/>
              <a:chExt cx="1200623" cy="1200622"/>
            </a:xfrm>
          </p:grpSpPr>
          <p:sp>
            <p:nvSpPr>
              <p:cNvPr id="81"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flipH="1" flipV="1">
              <a:off x="7069907" y="2859782"/>
              <a:ext cx="518966" cy="369332"/>
              <a:chOff x="3025770" y="1129975"/>
              <a:chExt cx="1200623" cy="1200622"/>
            </a:xfrm>
          </p:grpSpPr>
          <p:sp>
            <p:nvSpPr>
              <p:cNvPr id="79"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矩形 77"/>
            <p:cNvSpPr/>
            <p:nvPr/>
          </p:nvSpPr>
          <p:spPr>
            <a:xfrm>
              <a:off x="4807655" y="2859782"/>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grpSp>
      <p:grpSp>
        <p:nvGrpSpPr>
          <p:cNvPr id="83" name="组合 82"/>
          <p:cNvGrpSpPr/>
          <p:nvPr/>
        </p:nvGrpSpPr>
        <p:grpSpPr>
          <a:xfrm>
            <a:off x="5016138" y="3846111"/>
            <a:ext cx="3300278" cy="369332"/>
            <a:chOff x="4288595" y="3579862"/>
            <a:chExt cx="3300278" cy="369332"/>
          </a:xfrm>
        </p:grpSpPr>
        <p:grpSp>
          <p:nvGrpSpPr>
            <p:cNvPr id="84" name="组合 83"/>
            <p:cNvGrpSpPr/>
            <p:nvPr/>
          </p:nvGrpSpPr>
          <p:grpSpPr>
            <a:xfrm>
              <a:off x="4288595" y="3579862"/>
              <a:ext cx="518966" cy="369332"/>
              <a:chOff x="3025770" y="1129975"/>
              <a:chExt cx="1200623" cy="1200622"/>
            </a:xfrm>
          </p:grpSpPr>
          <p:sp>
            <p:nvSpPr>
              <p:cNvPr id="89"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flipH="1" flipV="1">
              <a:off x="7069907" y="3579862"/>
              <a:ext cx="518966" cy="369332"/>
              <a:chOff x="3025770" y="1129975"/>
              <a:chExt cx="1200623" cy="1200622"/>
            </a:xfrm>
          </p:grpSpPr>
          <p:sp>
            <p:nvSpPr>
              <p:cNvPr id="87"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矩形 85"/>
            <p:cNvSpPr/>
            <p:nvPr/>
          </p:nvSpPr>
          <p:spPr>
            <a:xfrm>
              <a:off x="4807655" y="3579862"/>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grpSp>
      <p:grpSp>
        <p:nvGrpSpPr>
          <p:cNvPr id="91" name="组合 90"/>
          <p:cNvGrpSpPr/>
          <p:nvPr/>
        </p:nvGrpSpPr>
        <p:grpSpPr>
          <a:xfrm>
            <a:off x="997120" y="1419622"/>
            <a:ext cx="3463049" cy="2812493"/>
            <a:chOff x="844179" y="1330016"/>
            <a:chExt cx="3463049" cy="2812493"/>
          </a:xfrm>
        </p:grpSpPr>
        <p:sp>
          <p:nvSpPr>
            <p:cNvPr id="92" name="矩形 91"/>
            <p:cNvSpPr/>
            <p:nvPr/>
          </p:nvSpPr>
          <p:spPr>
            <a:xfrm>
              <a:off x="997878" y="1454841"/>
              <a:ext cx="3155651" cy="256284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 name="组合 92"/>
            <p:cNvGrpSpPr/>
            <p:nvPr/>
          </p:nvGrpSpPr>
          <p:grpSpPr>
            <a:xfrm>
              <a:off x="844179" y="1330016"/>
              <a:ext cx="3463049" cy="2812493"/>
              <a:chOff x="844179" y="1330016"/>
              <a:chExt cx="3463049" cy="2812493"/>
            </a:xfrm>
          </p:grpSpPr>
          <p:sp>
            <p:nvSpPr>
              <p:cNvPr id="94" name="矩形 93"/>
              <p:cNvSpPr/>
              <p:nvPr/>
            </p:nvSpPr>
            <p:spPr>
              <a:xfrm>
                <a:off x="844179" y="1330016"/>
                <a:ext cx="3463049" cy="281249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11"/>
              <p:cNvSpPr>
                <a:spLocks noEditPoints="1"/>
              </p:cNvSpPr>
              <p:nvPr/>
            </p:nvSpPr>
            <p:spPr bwMode="auto">
              <a:xfrm>
                <a:off x="1702168" y="1867260"/>
                <a:ext cx="1747070" cy="1738004"/>
              </a:xfrm>
              <a:custGeom>
                <a:avLst/>
                <a:gdLst>
                  <a:gd name="T0" fmla="*/ 122 w 244"/>
                  <a:gd name="T1" fmla="*/ 0 h 243"/>
                  <a:gd name="T2" fmla="*/ 208 w 244"/>
                  <a:gd name="T3" fmla="*/ 35 h 243"/>
                  <a:gd name="T4" fmla="*/ 244 w 244"/>
                  <a:gd name="T5" fmla="*/ 121 h 243"/>
                  <a:gd name="T6" fmla="*/ 208 w 244"/>
                  <a:gd name="T7" fmla="*/ 208 h 243"/>
                  <a:gd name="T8" fmla="*/ 122 w 244"/>
                  <a:gd name="T9" fmla="*/ 243 h 243"/>
                  <a:gd name="T10" fmla="*/ 36 w 244"/>
                  <a:gd name="T11" fmla="*/ 208 h 243"/>
                  <a:gd name="T12" fmla="*/ 0 w 244"/>
                  <a:gd name="T13" fmla="*/ 121 h 243"/>
                  <a:gd name="T14" fmla="*/ 36 w 244"/>
                  <a:gd name="T15" fmla="*/ 35 h 243"/>
                  <a:gd name="T16" fmla="*/ 122 w 244"/>
                  <a:gd name="T17" fmla="*/ 0 h 243"/>
                  <a:gd name="T18" fmla="*/ 170 w 244"/>
                  <a:gd name="T19" fmla="*/ 135 h 243"/>
                  <a:gd name="T20" fmla="*/ 172 w 244"/>
                  <a:gd name="T21" fmla="*/ 109 h 243"/>
                  <a:gd name="T22" fmla="*/ 139 w 244"/>
                  <a:gd name="T23" fmla="*/ 90 h 243"/>
                  <a:gd name="T24" fmla="*/ 109 w 244"/>
                  <a:gd name="T25" fmla="*/ 72 h 243"/>
                  <a:gd name="T26" fmla="*/ 85 w 244"/>
                  <a:gd name="T27" fmla="*/ 84 h 243"/>
                  <a:gd name="T28" fmla="*/ 85 w 244"/>
                  <a:gd name="T29" fmla="*/ 121 h 243"/>
                  <a:gd name="T30" fmla="*/ 85 w 244"/>
                  <a:gd name="T31" fmla="*/ 157 h 243"/>
                  <a:gd name="T32" fmla="*/ 107 w 244"/>
                  <a:gd name="T33" fmla="*/ 172 h 243"/>
                  <a:gd name="T34" fmla="*/ 139 w 244"/>
                  <a:gd name="T35" fmla="*/ 153 h 243"/>
                  <a:gd name="T36" fmla="*/ 170 w 244"/>
                  <a:gd name="T37" fmla="*/ 135 h 243"/>
                  <a:gd name="T38" fmla="*/ 178 w 244"/>
                  <a:gd name="T39" fmla="*/ 66 h 243"/>
                  <a:gd name="T40" fmla="*/ 122 w 244"/>
                  <a:gd name="T41" fmla="*/ 43 h 243"/>
                  <a:gd name="T42" fmla="*/ 67 w 244"/>
                  <a:gd name="T43" fmla="*/ 66 h 243"/>
                  <a:gd name="T44" fmla="*/ 44 w 244"/>
                  <a:gd name="T45" fmla="*/ 121 h 243"/>
                  <a:gd name="T46" fmla="*/ 67 w 244"/>
                  <a:gd name="T47" fmla="*/ 177 h 243"/>
                  <a:gd name="T48" fmla="*/ 122 w 244"/>
                  <a:gd name="T49" fmla="*/ 200 h 243"/>
                  <a:gd name="T50" fmla="*/ 178 w 244"/>
                  <a:gd name="T51" fmla="*/ 177 h 243"/>
                  <a:gd name="T52" fmla="*/ 201 w 244"/>
                  <a:gd name="T53" fmla="*/ 121 h 243"/>
                  <a:gd name="T54" fmla="*/ 178 w 244"/>
                  <a:gd name="T55" fmla="*/ 6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4" h="243">
                    <a:moveTo>
                      <a:pt x="122" y="0"/>
                    </a:moveTo>
                    <a:cubicBezTo>
                      <a:pt x="156" y="0"/>
                      <a:pt x="186" y="13"/>
                      <a:pt x="208" y="35"/>
                    </a:cubicBezTo>
                    <a:cubicBezTo>
                      <a:pt x="231" y="57"/>
                      <a:pt x="244" y="88"/>
                      <a:pt x="244" y="121"/>
                    </a:cubicBezTo>
                    <a:cubicBezTo>
                      <a:pt x="244" y="155"/>
                      <a:pt x="231" y="186"/>
                      <a:pt x="208" y="208"/>
                    </a:cubicBezTo>
                    <a:cubicBezTo>
                      <a:pt x="186" y="230"/>
                      <a:pt x="156" y="243"/>
                      <a:pt x="122" y="243"/>
                    </a:cubicBezTo>
                    <a:cubicBezTo>
                      <a:pt x="89" y="243"/>
                      <a:pt x="58" y="230"/>
                      <a:pt x="36" y="208"/>
                    </a:cubicBezTo>
                    <a:cubicBezTo>
                      <a:pt x="14" y="186"/>
                      <a:pt x="0" y="155"/>
                      <a:pt x="0" y="121"/>
                    </a:cubicBezTo>
                    <a:cubicBezTo>
                      <a:pt x="0" y="88"/>
                      <a:pt x="14" y="57"/>
                      <a:pt x="36" y="35"/>
                    </a:cubicBezTo>
                    <a:cubicBezTo>
                      <a:pt x="58" y="13"/>
                      <a:pt x="89" y="0"/>
                      <a:pt x="122" y="0"/>
                    </a:cubicBezTo>
                    <a:close/>
                    <a:moveTo>
                      <a:pt x="170" y="135"/>
                    </a:moveTo>
                    <a:cubicBezTo>
                      <a:pt x="182" y="128"/>
                      <a:pt x="184" y="117"/>
                      <a:pt x="172" y="109"/>
                    </a:cubicBezTo>
                    <a:cubicBezTo>
                      <a:pt x="161" y="102"/>
                      <a:pt x="150" y="96"/>
                      <a:pt x="139" y="90"/>
                    </a:cubicBezTo>
                    <a:cubicBezTo>
                      <a:pt x="129" y="84"/>
                      <a:pt x="119" y="78"/>
                      <a:pt x="109" y="72"/>
                    </a:cubicBezTo>
                    <a:cubicBezTo>
                      <a:pt x="96" y="65"/>
                      <a:pt x="85" y="69"/>
                      <a:pt x="85" y="84"/>
                    </a:cubicBezTo>
                    <a:cubicBezTo>
                      <a:pt x="85" y="96"/>
                      <a:pt x="85" y="109"/>
                      <a:pt x="85" y="121"/>
                    </a:cubicBezTo>
                    <a:cubicBezTo>
                      <a:pt x="85" y="133"/>
                      <a:pt x="85" y="145"/>
                      <a:pt x="85" y="157"/>
                    </a:cubicBezTo>
                    <a:cubicBezTo>
                      <a:pt x="85" y="171"/>
                      <a:pt x="94" y="178"/>
                      <a:pt x="107" y="172"/>
                    </a:cubicBezTo>
                    <a:cubicBezTo>
                      <a:pt x="118" y="165"/>
                      <a:pt x="128" y="159"/>
                      <a:pt x="139" y="153"/>
                    </a:cubicBezTo>
                    <a:cubicBezTo>
                      <a:pt x="150" y="147"/>
                      <a:pt x="160" y="141"/>
                      <a:pt x="170" y="135"/>
                    </a:cubicBezTo>
                    <a:close/>
                    <a:moveTo>
                      <a:pt x="178" y="66"/>
                    </a:moveTo>
                    <a:cubicBezTo>
                      <a:pt x="164" y="52"/>
                      <a:pt x="144" y="43"/>
                      <a:pt x="122" y="43"/>
                    </a:cubicBezTo>
                    <a:cubicBezTo>
                      <a:pt x="101" y="43"/>
                      <a:pt x="81" y="52"/>
                      <a:pt x="67" y="66"/>
                    </a:cubicBezTo>
                    <a:cubicBezTo>
                      <a:pt x="52" y="80"/>
                      <a:pt x="44" y="100"/>
                      <a:pt x="44" y="121"/>
                    </a:cubicBezTo>
                    <a:cubicBezTo>
                      <a:pt x="44" y="143"/>
                      <a:pt x="52" y="163"/>
                      <a:pt x="67" y="177"/>
                    </a:cubicBezTo>
                    <a:cubicBezTo>
                      <a:pt x="81" y="191"/>
                      <a:pt x="101" y="200"/>
                      <a:pt x="122" y="200"/>
                    </a:cubicBezTo>
                    <a:cubicBezTo>
                      <a:pt x="144" y="200"/>
                      <a:pt x="164" y="191"/>
                      <a:pt x="178" y="177"/>
                    </a:cubicBezTo>
                    <a:cubicBezTo>
                      <a:pt x="192" y="163"/>
                      <a:pt x="201" y="143"/>
                      <a:pt x="201" y="121"/>
                    </a:cubicBezTo>
                    <a:cubicBezTo>
                      <a:pt x="201" y="100"/>
                      <a:pt x="192" y="80"/>
                      <a:pt x="178" y="66"/>
                    </a:cubicBezTo>
                    <a:close/>
                  </a:path>
                </a:pathLst>
              </a:custGeom>
              <a:gradFill>
                <a:gsLst>
                  <a:gs pos="0">
                    <a:schemeClr val="bg1"/>
                  </a:gs>
                  <a:gs pos="100000">
                    <a:schemeClr val="bg1">
                      <a:lumMod val="95000"/>
                    </a:schemeClr>
                  </a:gs>
                </a:gsLst>
                <a:lin ang="5400000" scaled="0"/>
              </a:gra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96" name="图片 95" descr="new尘4.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20000" y="2923533"/>
            <a:ext cx="3954463"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50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30000">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14:bounceEnd="30000">
                                          <p:cBhvr additive="base">
                                            <p:cTn id="7" dur="500" fill="hold"/>
                                            <p:tgtEl>
                                              <p:spTgt spid="91"/>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1"/>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96"/>
                                            </p:tgtEl>
                                            <p:attrNameLst>
                                              <p:attrName>style.visibility</p:attrName>
                                            </p:attrNameLst>
                                          </p:cBhvr>
                                          <p:to>
                                            <p:strVal val="visible"/>
                                          </p:to>
                                        </p:set>
                                        <p:anim calcmode="lin" valueType="num">
                                          <p:cBhvr>
                                            <p:cTn id="11" dur="250" fill="hold"/>
                                            <p:tgtEl>
                                              <p:spTgt spid="96"/>
                                            </p:tgtEl>
                                            <p:attrNameLst>
                                              <p:attrName>ppt_w</p:attrName>
                                            </p:attrNameLst>
                                          </p:cBhvr>
                                          <p:tavLst>
                                            <p:tav tm="0">
                                              <p:val>
                                                <p:fltVal val="0"/>
                                              </p:val>
                                            </p:tav>
                                            <p:tav tm="100000">
                                              <p:val>
                                                <p:strVal val="#ppt_w"/>
                                              </p:val>
                                            </p:tav>
                                          </p:tavLst>
                                        </p:anim>
                                        <p:anim calcmode="lin" valueType="num">
                                          <p:cBhvr>
                                            <p:cTn id="12" dur="250" fill="hold"/>
                                            <p:tgtEl>
                                              <p:spTgt spid="96"/>
                                            </p:tgtEl>
                                            <p:attrNameLst>
                                              <p:attrName>ppt_h</p:attrName>
                                            </p:attrNameLst>
                                          </p:cBhvr>
                                          <p:tavLst>
                                            <p:tav tm="0">
                                              <p:val>
                                                <p:fltVal val="0"/>
                                              </p:val>
                                            </p:tav>
                                            <p:tav tm="100000">
                                              <p:val>
                                                <p:strVal val="#ppt_h"/>
                                              </p:val>
                                            </p:tav>
                                          </p:tavLst>
                                        </p:anim>
                                        <p:animEffect transition="in" filter="fade">
                                          <p:cBhvr>
                                            <p:cTn id="13" dur="250"/>
                                            <p:tgtEl>
                                              <p:spTgt spid="96"/>
                                            </p:tgtEl>
                                          </p:cBhvr>
                                        </p:animEffect>
                                      </p:childTnLst>
                                    </p:cTn>
                                  </p:par>
                                  <p:par>
                                    <p:cTn id="14" presetID="6" presetClass="emph" presetSubtype="0" fill="hold" nodeType="withEffect">
                                      <p:stCondLst>
                                        <p:cond delay="250"/>
                                      </p:stCondLst>
                                      <p:childTnLst>
                                        <p:animScale>
                                          <p:cBhvr>
                                            <p:cTn id="15" dur="1000" fill="hold"/>
                                            <p:tgtEl>
                                              <p:spTgt spid="96"/>
                                            </p:tgtEl>
                                          </p:cBhvr>
                                          <p:by x="800000" y="800000"/>
                                        </p:animScale>
                                      </p:childTnLst>
                                    </p:cTn>
                                  </p:par>
                                </p:childTnLst>
                              </p:cTn>
                            </p:par>
                            <p:par>
                              <p:cTn id="16" fill="hold">
                                <p:stCondLst>
                                  <p:cond delay="1250"/>
                                </p:stCondLst>
                                <p:childTnLst>
                                  <p:par>
                                    <p:cTn id="17" presetID="10" presetClass="exit" presetSubtype="0" fill="hold" nodeType="afterEffect">
                                      <p:stCondLst>
                                        <p:cond delay="0"/>
                                      </p:stCondLst>
                                      <p:childTnLst>
                                        <p:animEffect transition="out" filter="fade">
                                          <p:cBhvr>
                                            <p:cTn id="18" dur="500"/>
                                            <p:tgtEl>
                                              <p:spTgt spid="96"/>
                                            </p:tgtEl>
                                          </p:cBhvr>
                                        </p:animEffect>
                                        <p:set>
                                          <p:cBhvr>
                                            <p:cTn id="19" dur="1" fill="hold">
                                              <p:stCondLst>
                                                <p:cond delay="499"/>
                                              </p:stCondLst>
                                            </p:cTn>
                                            <p:tgtEl>
                                              <p:spTgt spid="96"/>
                                            </p:tgtEl>
                                            <p:attrNameLst>
                                              <p:attrName>style.visibility</p:attrName>
                                            </p:attrNameLst>
                                          </p:cBhvr>
                                          <p:to>
                                            <p:strVal val="hidden"/>
                                          </p:to>
                                        </p:set>
                                      </p:childTnLst>
                                    </p:cTn>
                                  </p:par>
                                </p:childTnLst>
                              </p:cTn>
                            </p:par>
                            <p:par>
                              <p:cTn id="20" fill="hold">
                                <p:stCondLst>
                                  <p:cond delay="1750"/>
                                </p:stCondLst>
                                <p:childTnLst>
                                  <p:par>
                                    <p:cTn id="21" presetID="50" presetClass="entr" presetSubtype="0" decel="10000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strVal val="#ppt_w+.3"/>
                                              </p:val>
                                            </p:tav>
                                            <p:tav tm="100000">
                                              <p:val>
                                                <p:strVal val="#ppt_w"/>
                                              </p:val>
                                            </p:tav>
                                          </p:tavLst>
                                        </p:anim>
                                        <p:anim calcmode="lin" valueType="num">
                                          <p:cBhvr>
                                            <p:cTn id="24" dur="1000" fill="hold"/>
                                            <p:tgtEl>
                                              <p:spTgt spid="46"/>
                                            </p:tgtEl>
                                            <p:attrNameLst>
                                              <p:attrName>ppt_h</p:attrName>
                                            </p:attrNameLst>
                                          </p:cBhvr>
                                          <p:tavLst>
                                            <p:tav tm="0">
                                              <p:val>
                                                <p:strVal val="#ppt_h"/>
                                              </p:val>
                                            </p:tav>
                                            <p:tav tm="100000">
                                              <p:val>
                                                <p:strVal val="#ppt_h"/>
                                              </p:val>
                                            </p:tav>
                                          </p:tavLst>
                                        </p:anim>
                                        <p:animEffect transition="in" filter="fade">
                                          <p:cBhvr>
                                            <p:cTn id="25" dur="1000"/>
                                            <p:tgtEl>
                                              <p:spTgt spid="46"/>
                                            </p:tgtEl>
                                          </p:cBhvr>
                                        </p:animEffect>
                                      </p:childTnLst>
                                    </p:cTn>
                                  </p:par>
                                  <p:par>
                                    <p:cTn id="26" presetID="50" presetClass="entr" presetSubtype="0" decel="100000" fill="hold" nodeType="withEffect">
                                      <p:stCondLst>
                                        <p:cond delay="100"/>
                                      </p:stCondLst>
                                      <p:childTnLst>
                                        <p:set>
                                          <p:cBhvr>
                                            <p:cTn id="27" dur="1" fill="hold">
                                              <p:stCondLst>
                                                <p:cond delay="0"/>
                                              </p:stCondLst>
                                            </p:cTn>
                                            <p:tgtEl>
                                              <p:spTgt spid="67"/>
                                            </p:tgtEl>
                                            <p:attrNameLst>
                                              <p:attrName>style.visibility</p:attrName>
                                            </p:attrNameLst>
                                          </p:cBhvr>
                                          <p:to>
                                            <p:strVal val="visible"/>
                                          </p:to>
                                        </p:set>
                                        <p:anim calcmode="lin" valueType="num">
                                          <p:cBhvr>
                                            <p:cTn id="28" dur="1000" fill="hold"/>
                                            <p:tgtEl>
                                              <p:spTgt spid="67"/>
                                            </p:tgtEl>
                                            <p:attrNameLst>
                                              <p:attrName>ppt_w</p:attrName>
                                            </p:attrNameLst>
                                          </p:cBhvr>
                                          <p:tavLst>
                                            <p:tav tm="0">
                                              <p:val>
                                                <p:strVal val="#ppt_w+.3"/>
                                              </p:val>
                                            </p:tav>
                                            <p:tav tm="100000">
                                              <p:val>
                                                <p:strVal val="#ppt_w"/>
                                              </p:val>
                                            </p:tav>
                                          </p:tavLst>
                                        </p:anim>
                                        <p:anim calcmode="lin" valueType="num">
                                          <p:cBhvr>
                                            <p:cTn id="29" dur="1000" fill="hold"/>
                                            <p:tgtEl>
                                              <p:spTgt spid="67"/>
                                            </p:tgtEl>
                                            <p:attrNameLst>
                                              <p:attrName>ppt_h</p:attrName>
                                            </p:attrNameLst>
                                          </p:cBhvr>
                                          <p:tavLst>
                                            <p:tav tm="0">
                                              <p:val>
                                                <p:strVal val="#ppt_h"/>
                                              </p:val>
                                            </p:tav>
                                            <p:tav tm="100000">
                                              <p:val>
                                                <p:strVal val="#ppt_h"/>
                                              </p:val>
                                            </p:tav>
                                          </p:tavLst>
                                        </p:anim>
                                        <p:animEffect transition="in" filter="fade">
                                          <p:cBhvr>
                                            <p:cTn id="30" dur="1000"/>
                                            <p:tgtEl>
                                              <p:spTgt spid="67"/>
                                            </p:tgtEl>
                                          </p:cBhvr>
                                        </p:animEffect>
                                      </p:childTnLst>
                                    </p:cTn>
                                  </p:par>
                                  <p:par>
                                    <p:cTn id="31" presetID="50" presetClass="entr" presetSubtype="0" decel="100000" fill="hold" nodeType="withEffect">
                                      <p:stCondLst>
                                        <p:cond delay="200"/>
                                      </p:stCondLst>
                                      <p:childTnLst>
                                        <p:set>
                                          <p:cBhvr>
                                            <p:cTn id="32" dur="1" fill="hold">
                                              <p:stCondLst>
                                                <p:cond delay="0"/>
                                              </p:stCondLst>
                                            </p:cTn>
                                            <p:tgtEl>
                                              <p:spTgt spid="75"/>
                                            </p:tgtEl>
                                            <p:attrNameLst>
                                              <p:attrName>style.visibility</p:attrName>
                                            </p:attrNameLst>
                                          </p:cBhvr>
                                          <p:to>
                                            <p:strVal val="visible"/>
                                          </p:to>
                                        </p:set>
                                        <p:anim calcmode="lin" valueType="num">
                                          <p:cBhvr>
                                            <p:cTn id="33" dur="1000" fill="hold"/>
                                            <p:tgtEl>
                                              <p:spTgt spid="75"/>
                                            </p:tgtEl>
                                            <p:attrNameLst>
                                              <p:attrName>ppt_w</p:attrName>
                                            </p:attrNameLst>
                                          </p:cBhvr>
                                          <p:tavLst>
                                            <p:tav tm="0">
                                              <p:val>
                                                <p:strVal val="#ppt_w+.3"/>
                                              </p:val>
                                            </p:tav>
                                            <p:tav tm="100000">
                                              <p:val>
                                                <p:strVal val="#ppt_w"/>
                                              </p:val>
                                            </p:tav>
                                          </p:tavLst>
                                        </p:anim>
                                        <p:anim calcmode="lin" valueType="num">
                                          <p:cBhvr>
                                            <p:cTn id="34" dur="1000" fill="hold"/>
                                            <p:tgtEl>
                                              <p:spTgt spid="75"/>
                                            </p:tgtEl>
                                            <p:attrNameLst>
                                              <p:attrName>ppt_h</p:attrName>
                                            </p:attrNameLst>
                                          </p:cBhvr>
                                          <p:tavLst>
                                            <p:tav tm="0">
                                              <p:val>
                                                <p:strVal val="#ppt_h"/>
                                              </p:val>
                                            </p:tav>
                                            <p:tav tm="100000">
                                              <p:val>
                                                <p:strVal val="#ppt_h"/>
                                              </p:val>
                                            </p:tav>
                                          </p:tavLst>
                                        </p:anim>
                                        <p:animEffect transition="in" filter="fade">
                                          <p:cBhvr>
                                            <p:cTn id="35" dur="1000"/>
                                            <p:tgtEl>
                                              <p:spTgt spid="75"/>
                                            </p:tgtEl>
                                          </p:cBhvr>
                                        </p:animEffect>
                                      </p:childTnLst>
                                    </p:cTn>
                                  </p:par>
                                  <p:par>
                                    <p:cTn id="36" presetID="50" presetClass="entr" presetSubtype="0" decel="100000" fill="hold" nodeType="withEffect">
                                      <p:stCondLst>
                                        <p:cond delay="300"/>
                                      </p:stCondLst>
                                      <p:childTnLst>
                                        <p:set>
                                          <p:cBhvr>
                                            <p:cTn id="37" dur="1" fill="hold">
                                              <p:stCondLst>
                                                <p:cond delay="0"/>
                                              </p:stCondLst>
                                            </p:cTn>
                                            <p:tgtEl>
                                              <p:spTgt spid="83"/>
                                            </p:tgtEl>
                                            <p:attrNameLst>
                                              <p:attrName>style.visibility</p:attrName>
                                            </p:attrNameLst>
                                          </p:cBhvr>
                                          <p:to>
                                            <p:strVal val="visible"/>
                                          </p:to>
                                        </p:set>
                                        <p:anim calcmode="lin" valueType="num">
                                          <p:cBhvr>
                                            <p:cTn id="38" dur="1000" fill="hold"/>
                                            <p:tgtEl>
                                              <p:spTgt spid="83"/>
                                            </p:tgtEl>
                                            <p:attrNameLst>
                                              <p:attrName>ppt_w</p:attrName>
                                            </p:attrNameLst>
                                          </p:cBhvr>
                                          <p:tavLst>
                                            <p:tav tm="0">
                                              <p:val>
                                                <p:strVal val="#ppt_w+.3"/>
                                              </p:val>
                                            </p:tav>
                                            <p:tav tm="100000">
                                              <p:val>
                                                <p:strVal val="#ppt_w"/>
                                              </p:val>
                                            </p:tav>
                                          </p:tavLst>
                                        </p:anim>
                                        <p:anim calcmode="lin" valueType="num">
                                          <p:cBhvr>
                                            <p:cTn id="39" dur="1000" fill="hold"/>
                                            <p:tgtEl>
                                              <p:spTgt spid="83"/>
                                            </p:tgtEl>
                                            <p:attrNameLst>
                                              <p:attrName>ppt_h</p:attrName>
                                            </p:attrNameLst>
                                          </p:cBhvr>
                                          <p:tavLst>
                                            <p:tav tm="0">
                                              <p:val>
                                                <p:strVal val="#ppt_h"/>
                                              </p:val>
                                            </p:tav>
                                            <p:tav tm="100000">
                                              <p:val>
                                                <p:strVal val="#ppt_h"/>
                                              </p:val>
                                            </p:tav>
                                          </p:tavLst>
                                        </p:anim>
                                        <p:animEffect transition="in" filter="fade">
                                          <p:cBhvr>
                                            <p:cTn id="40"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96"/>
                                            </p:tgtEl>
                                            <p:attrNameLst>
                                              <p:attrName>style.visibility</p:attrName>
                                            </p:attrNameLst>
                                          </p:cBhvr>
                                          <p:to>
                                            <p:strVal val="visible"/>
                                          </p:to>
                                        </p:set>
                                        <p:anim calcmode="lin" valueType="num">
                                          <p:cBhvr>
                                            <p:cTn id="11" dur="250" fill="hold"/>
                                            <p:tgtEl>
                                              <p:spTgt spid="96"/>
                                            </p:tgtEl>
                                            <p:attrNameLst>
                                              <p:attrName>ppt_w</p:attrName>
                                            </p:attrNameLst>
                                          </p:cBhvr>
                                          <p:tavLst>
                                            <p:tav tm="0">
                                              <p:val>
                                                <p:fltVal val="0"/>
                                              </p:val>
                                            </p:tav>
                                            <p:tav tm="100000">
                                              <p:val>
                                                <p:strVal val="#ppt_w"/>
                                              </p:val>
                                            </p:tav>
                                          </p:tavLst>
                                        </p:anim>
                                        <p:anim calcmode="lin" valueType="num">
                                          <p:cBhvr>
                                            <p:cTn id="12" dur="250" fill="hold"/>
                                            <p:tgtEl>
                                              <p:spTgt spid="96"/>
                                            </p:tgtEl>
                                            <p:attrNameLst>
                                              <p:attrName>ppt_h</p:attrName>
                                            </p:attrNameLst>
                                          </p:cBhvr>
                                          <p:tavLst>
                                            <p:tav tm="0">
                                              <p:val>
                                                <p:fltVal val="0"/>
                                              </p:val>
                                            </p:tav>
                                            <p:tav tm="100000">
                                              <p:val>
                                                <p:strVal val="#ppt_h"/>
                                              </p:val>
                                            </p:tav>
                                          </p:tavLst>
                                        </p:anim>
                                        <p:animEffect transition="in" filter="fade">
                                          <p:cBhvr>
                                            <p:cTn id="13" dur="250"/>
                                            <p:tgtEl>
                                              <p:spTgt spid="96"/>
                                            </p:tgtEl>
                                          </p:cBhvr>
                                        </p:animEffect>
                                      </p:childTnLst>
                                    </p:cTn>
                                  </p:par>
                                  <p:par>
                                    <p:cTn id="14" presetID="6" presetClass="emph" presetSubtype="0" fill="hold" nodeType="withEffect">
                                      <p:stCondLst>
                                        <p:cond delay="250"/>
                                      </p:stCondLst>
                                      <p:childTnLst>
                                        <p:animScale>
                                          <p:cBhvr>
                                            <p:cTn id="15" dur="1000" fill="hold"/>
                                            <p:tgtEl>
                                              <p:spTgt spid="96"/>
                                            </p:tgtEl>
                                          </p:cBhvr>
                                          <p:by x="800000" y="800000"/>
                                        </p:animScale>
                                      </p:childTnLst>
                                    </p:cTn>
                                  </p:par>
                                </p:childTnLst>
                              </p:cTn>
                            </p:par>
                            <p:par>
                              <p:cTn id="16" fill="hold">
                                <p:stCondLst>
                                  <p:cond delay="1250"/>
                                </p:stCondLst>
                                <p:childTnLst>
                                  <p:par>
                                    <p:cTn id="17" presetID="10" presetClass="exit" presetSubtype="0" fill="hold" nodeType="afterEffect">
                                      <p:stCondLst>
                                        <p:cond delay="0"/>
                                      </p:stCondLst>
                                      <p:childTnLst>
                                        <p:animEffect transition="out" filter="fade">
                                          <p:cBhvr>
                                            <p:cTn id="18" dur="500"/>
                                            <p:tgtEl>
                                              <p:spTgt spid="96"/>
                                            </p:tgtEl>
                                          </p:cBhvr>
                                        </p:animEffect>
                                        <p:set>
                                          <p:cBhvr>
                                            <p:cTn id="19" dur="1" fill="hold">
                                              <p:stCondLst>
                                                <p:cond delay="499"/>
                                              </p:stCondLst>
                                            </p:cTn>
                                            <p:tgtEl>
                                              <p:spTgt spid="96"/>
                                            </p:tgtEl>
                                            <p:attrNameLst>
                                              <p:attrName>style.visibility</p:attrName>
                                            </p:attrNameLst>
                                          </p:cBhvr>
                                          <p:to>
                                            <p:strVal val="hidden"/>
                                          </p:to>
                                        </p:set>
                                      </p:childTnLst>
                                    </p:cTn>
                                  </p:par>
                                </p:childTnLst>
                              </p:cTn>
                            </p:par>
                            <p:par>
                              <p:cTn id="20" fill="hold">
                                <p:stCondLst>
                                  <p:cond delay="1750"/>
                                </p:stCondLst>
                                <p:childTnLst>
                                  <p:par>
                                    <p:cTn id="21" presetID="50" presetClass="entr" presetSubtype="0" decel="10000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strVal val="#ppt_w+.3"/>
                                              </p:val>
                                            </p:tav>
                                            <p:tav tm="100000">
                                              <p:val>
                                                <p:strVal val="#ppt_w"/>
                                              </p:val>
                                            </p:tav>
                                          </p:tavLst>
                                        </p:anim>
                                        <p:anim calcmode="lin" valueType="num">
                                          <p:cBhvr>
                                            <p:cTn id="24" dur="1000" fill="hold"/>
                                            <p:tgtEl>
                                              <p:spTgt spid="46"/>
                                            </p:tgtEl>
                                            <p:attrNameLst>
                                              <p:attrName>ppt_h</p:attrName>
                                            </p:attrNameLst>
                                          </p:cBhvr>
                                          <p:tavLst>
                                            <p:tav tm="0">
                                              <p:val>
                                                <p:strVal val="#ppt_h"/>
                                              </p:val>
                                            </p:tav>
                                            <p:tav tm="100000">
                                              <p:val>
                                                <p:strVal val="#ppt_h"/>
                                              </p:val>
                                            </p:tav>
                                          </p:tavLst>
                                        </p:anim>
                                        <p:animEffect transition="in" filter="fade">
                                          <p:cBhvr>
                                            <p:cTn id="25" dur="1000"/>
                                            <p:tgtEl>
                                              <p:spTgt spid="46"/>
                                            </p:tgtEl>
                                          </p:cBhvr>
                                        </p:animEffect>
                                      </p:childTnLst>
                                    </p:cTn>
                                  </p:par>
                                  <p:par>
                                    <p:cTn id="26" presetID="50" presetClass="entr" presetSubtype="0" decel="100000" fill="hold" nodeType="withEffect">
                                      <p:stCondLst>
                                        <p:cond delay="100"/>
                                      </p:stCondLst>
                                      <p:childTnLst>
                                        <p:set>
                                          <p:cBhvr>
                                            <p:cTn id="27" dur="1" fill="hold">
                                              <p:stCondLst>
                                                <p:cond delay="0"/>
                                              </p:stCondLst>
                                            </p:cTn>
                                            <p:tgtEl>
                                              <p:spTgt spid="67"/>
                                            </p:tgtEl>
                                            <p:attrNameLst>
                                              <p:attrName>style.visibility</p:attrName>
                                            </p:attrNameLst>
                                          </p:cBhvr>
                                          <p:to>
                                            <p:strVal val="visible"/>
                                          </p:to>
                                        </p:set>
                                        <p:anim calcmode="lin" valueType="num">
                                          <p:cBhvr>
                                            <p:cTn id="28" dur="1000" fill="hold"/>
                                            <p:tgtEl>
                                              <p:spTgt spid="67"/>
                                            </p:tgtEl>
                                            <p:attrNameLst>
                                              <p:attrName>ppt_w</p:attrName>
                                            </p:attrNameLst>
                                          </p:cBhvr>
                                          <p:tavLst>
                                            <p:tav tm="0">
                                              <p:val>
                                                <p:strVal val="#ppt_w+.3"/>
                                              </p:val>
                                            </p:tav>
                                            <p:tav tm="100000">
                                              <p:val>
                                                <p:strVal val="#ppt_w"/>
                                              </p:val>
                                            </p:tav>
                                          </p:tavLst>
                                        </p:anim>
                                        <p:anim calcmode="lin" valueType="num">
                                          <p:cBhvr>
                                            <p:cTn id="29" dur="1000" fill="hold"/>
                                            <p:tgtEl>
                                              <p:spTgt spid="67"/>
                                            </p:tgtEl>
                                            <p:attrNameLst>
                                              <p:attrName>ppt_h</p:attrName>
                                            </p:attrNameLst>
                                          </p:cBhvr>
                                          <p:tavLst>
                                            <p:tav tm="0">
                                              <p:val>
                                                <p:strVal val="#ppt_h"/>
                                              </p:val>
                                            </p:tav>
                                            <p:tav tm="100000">
                                              <p:val>
                                                <p:strVal val="#ppt_h"/>
                                              </p:val>
                                            </p:tav>
                                          </p:tavLst>
                                        </p:anim>
                                        <p:animEffect transition="in" filter="fade">
                                          <p:cBhvr>
                                            <p:cTn id="30" dur="1000"/>
                                            <p:tgtEl>
                                              <p:spTgt spid="67"/>
                                            </p:tgtEl>
                                          </p:cBhvr>
                                        </p:animEffect>
                                      </p:childTnLst>
                                    </p:cTn>
                                  </p:par>
                                  <p:par>
                                    <p:cTn id="31" presetID="50" presetClass="entr" presetSubtype="0" decel="100000" fill="hold" nodeType="withEffect">
                                      <p:stCondLst>
                                        <p:cond delay="200"/>
                                      </p:stCondLst>
                                      <p:childTnLst>
                                        <p:set>
                                          <p:cBhvr>
                                            <p:cTn id="32" dur="1" fill="hold">
                                              <p:stCondLst>
                                                <p:cond delay="0"/>
                                              </p:stCondLst>
                                            </p:cTn>
                                            <p:tgtEl>
                                              <p:spTgt spid="75"/>
                                            </p:tgtEl>
                                            <p:attrNameLst>
                                              <p:attrName>style.visibility</p:attrName>
                                            </p:attrNameLst>
                                          </p:cBhvr>
                                          <p:to>
                                            <p:strVal val="visible"/>
                                          </p:to>
                                        </p:set>
                                        <p:anim calcmode="lin" valueType="num">
                                          <p:cBhvr>
                                            <p:cTn id="33" dur="1000" fill="hold"/>
                                            <p:tgtEl>
                                              <p:spTgt spid="75"/>
                                            </p:tgtEl>
                                            <p:attrNameLst>
                                              <p:attrName>ppt_w</p:attrName>
                                            </p:attrNameLst>
                                          </p:cBhvr>
                                          <p:tavLst>
                                            <p:tav tm="0">
                                              <p:val>
                                                <p:strVal val="#ppt_w+.3"/>
                                              </p:val>
                                            </p:tav>
                                            <p:tav tm="100000">
                                              <p:val>
                                                <p:strVal val="#ppt_w"/>
                                              </p:val>
                                            </p:tav>
                                          </p:tavLst>
                                        </p:anim>
                                        <p:anim calcmode="lin" valueType="num">
                                          <p:cBhvr>
                                            <p:cTn id="34" dur="1000" fill="hold"/>
                                            <p:tgtEl>
                                              <p:spTgt spid="75"/>
                                            </p:tgtEl>
                                            <p:attrNameLst>
                                              <p:attrName>ppt_h</p:attrName>
                                            </p:attrNameLst>
                                          </p:cBhvr>
                                          <p:tavLst>
                                            <p:tav tm="0">
                                              <p:val>
                                                <p:strVal val="#ppt_h"/>
                                              </p:val>
                                            </p:tav>
                                            <p:tav tm="100000">
                                              <p:val>
                                                <p:strVal val="#ppt_h"/>
                                              </p:val>
                                            </p:tav>
                                          </p:tavLst>
                                        </p:anim>
                                        <p:animEffect transition="in" filter="fade">
                                          <p:cBhvr>
                                            <p:cTn id="35" dur="1000"/>
                                            <p:tgtEl>
                                              <p:spTgt spid="75"/>
                                            </p:tgtEl>
                                          </p:cBhvr>
                                        </p:animEffect>
                                      </p:childTnLst>
                                    </p:cTn>
                                  </p:par>
                                  <p:par>
                                    <p:cTn id="36" presetID="50" presetClass="entr" presetSubtype="0" decel="100000" fill="hold" nodeType="withEffect">
                                      <p:stCondLst>
                                        <p:cond delay="300"/>
                                      </p:stCondLst>
                                      <p:childTnLst>
                                        <p:set>
                                          <p:cBhvr>
                                            <p:cTn id="37" dur="1" fill="hold">
                                              <p:stCondLst>
                                                <p:cond delay="0"/>
                                              </p:stCondLst>
                                            </p:cTn>
                                            <p:tgtEl>
                                              <p:spTgt spid="83"/>
                                            </p:tgtEl>
                                            <p:attrNameLst>
                                              <p:attrName>style.visibility</p:attrName>
                                            </p:attrNameLst>
                                          </p:cBhvr>
                                          <p:to>
                                            <p:strVal val="visible"/>
                                          </p:to>
                                        </p:set>
                                        <p:anim calcmode="lin" valueType="num">
                                          <p:cBhvr>
                                            <p:cTn id="38" dur="1000" fill="hold"/>
                                            <p:tgtEl>
                                              <p:spTgt spid="83"/>
                                            </p:tgtEl>
                                            <p:attrNameLst>
                                              <p:attrName>ppt_w</p:attrName>
                                            </p:attrNameLst>
                                          </p:cBhvr>
                                          <p:tavLst>
                                            <p:tav tm="0">
                                              <p:val>
                                                <p:strVal val="#ppt_w+.3"/>
                                              </p:val>
                                            </p:tav>
                                            <p:tav tm="100000">
                                              <p:val>
                                                <p:strVal val="#ppt_w"/>
                                              </p:val>
                                            </p:tav>
                                          </p:tavLst>
                                        </p:anim>
                                        <p:anim calcmode="lin" valueType="num">
                                          <p:cBhvr>
                                            <p:cTn id="39" dur="1000" fill="hold"/>
                                            <p:tgtEl>
                                              <p:spTgt spid="83"/>
                                            </p:tgtEl>
                                            <p:attrNameLst>
                                              <p:attrName>ppt_h</p:attrName>
                                            </p:attrNameLst>
                                          </p:cBhvr>
                                          <p:tavLst>
                                            <p:tav tm="0">
                                              <p:val>
                                                <p:strVal val="#ppt_h"/>
                                              </p:val>
                                            </p:tav>
                                            <p:tav tm="100000">
                                              <p:val>
                                                <p:strVal val="#ppt_h"/>
                                              </p:val>
                                            </p:tav>
                                          </p:tavLst>
                                        </p:anim>
                                        <p:animEffect transition="in" filter="fade">
                                          <p:cBhvr>
                                            <p:cTn id="40"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212" cy="646331"/>
          </a:xfrm>
          <a:prstGeom prst="rect">
            <a:avLst/>
          </a:prstGeom>
          <a:noFill/>
        </p:spPr>
        <p:txBody>
          <a:bodyPr wrap="none" rtlCol="0">
            <a:spAutoFit/>
          </a:bodyPr>
          <a:lstStyle/>
          <a:p>
            <a:r>
              <a:rPr lang="en-US" altLang="zh-CN" sz="3600" dirty="0" smtClean="0">
                <a:solidFill>
                  <a:schemeClr val="bg1"/>
                </a:solidFill>
              </a:rPr>
              <a:t>Part 3</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95735" y="2340918"/>
            <a:ext cx="2339103" cy="461665"/>
          </a:xfrm>
          <a:prstGeom prst="rect">
            <a:avLst/>
          </a:prstGeom>
        </p:spPr>
        <p:txBody>
          <a:bodyPr wrap="none">
            <a:spAutoFit/>
          </a:bodyPr>
          <a:lstStyle/>
          <a:p>
            <a:pPr algn="ctr"/>
            <a:r>
              <a:rPr lang="zh-CN" altLang="en-US" sz="2400" b="1" dirty="0">
                <a:solidFill>
                  <a:schemeClr val="bg1"/>
                </a:solidFill>
                <a:latin typeface="微软雅黑" pitchFamily="34" charset="-122"/>
                <a:ea typeface="微软雅黑" pitchFamily="34" charset="-122"/>
              </a:rPr>
              <a:t>下半年工作计划</a:t>
            </a:r>
          </a:p>
        </p:txBody>
      </p:sp>
      <p:grpSp>
        <p:nvGrpSpPr>
          <p:cNvPr id="9" name="组合 8"/>
          <p:cNvGrpSpPr/>
          <p:nvPr/>
        </p:nvGrpSpPr>
        <p:grpSpPr>
          <a:xfrm>
            <a:off x="6529918" y="1743657"/>
            <a:ext cx="1656184" cy="1656184"/>
            <a:chOff x="1259632" y="1419622"/>
            <a:chExt cx="2016224" cy="2016224"/>
          </a:xfrm>
        </p:grpSpPr>
        <p:sp>
          <p:nvSpPr>
            <p:cNvPr id="13" name="椭圆 12"/>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Oval 2"/>
          <p:cNvSpPr>
            <a:spLocks noChangeArrowheads="1"/>
          </p:cNvSpPr>
          <p:nvPr/>
        </p:nvSpPr>
        <p:spPr bwMode="auto">
          <a:xfrm>
            <a:off x="7014316" y="2228053"/>
            <a:ext cx="687390" cy="68739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10"/>
          <p:cNvSpPr>
            <a:spLocks noEditPoints="1"/>
          </p:cNvSpPr>
          <p:nvPr/>
        </p:nvSpPr>
        <p:spPr bwMode="auto">
          <a:xfrm>
            <a:off x="7029892" y="2206367"/>
            <a:ext cx="656235" cy="722271"/>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488572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3" presetClass="exit" presetSubtype="16" repeatCount="indefinite" fill="hold" grpId="1" nodeType="withEffect">
                                  <p:stCondLst>
                                    <p:cond delay="0"/>
                                  </p:stCondLst>
                                  <p:endCondLst>
                                    <p:cond evt="onNext" delay="0">
                                      <p:tgtEl>
                                        <p:sldTgt/>
                                      </p:tgtEl>
                                    </p:cond>
                                  </p:endCondLst>
                                  <p:childTnLst>
                                    <p:anim calcmode="lin" valueType="num">
                                      <p:cBhvr>
                                        <p:cTn id="8" dur="1000"/>
                                        <p:tgtEl>
                                          <p:spTgt spid="18"/>
                                        </p:tgtEl>
                                        <p:attrNameLst>
                                          <p:attrName>ppt_w</p:attrName>
                                        </p:attrNameLst>
                                      </p:cBhvr>
                                      <p:tavLst>
                                        <p:tav tm="0">
                                          <p:val>
                                            <p:strVal val="ppt_w"/>
                                          </p:val>
                                        </p:tav>
                                        <p:tav tm="100000">
                                          <p:val>
                                            <p:strVal val="4*ppt_w"/>
                                          </p:val>
                                        </p:tav>
                                      </p:tavLst>
                                    </p:anim>
                                    <p:anim calcmode="lin" valueType="num">
                                      <p:cBhvr>
                                        <p:cTn id="9" dur="1000"/>
                                        <p:tgtEl>
                                          <p:spTgt spid="18"/>
                                        </p:tgtEl>
                                        <p:attrNameLst>
                                          <p:attrName>ppt_h</p:attrName>
                                        </p:attrNameLst>
                                      </p:cBhvr>
                                      <p:tavLst>
                                        <p:tav tm="0">
                                          <p:val>
                                            <p:strVal val="ppt_h"/>
                                          </p:val>
                                        </p:tav>
                                        <p:tav tm="100000">
                                          <p:val>
                                            <p:strVal val="4*ppt_h"/>
                                          </p:val>
                                        </p:tav>
                                      </p:tavLst>
                                    </p:anim>
                                    <p:set>
                                      <p:cBhvr>
                                        <p:cTn id="10" dur="1" fill="hold">
                                          <p:stCondLst>
                                            <p:cond delay="999"/>
                                          </p:stCondLst>
                                        </p:cTn>
                                        <p:tgtEl>
                                          <p:spTgt spid="18"/>
                                        </p:tgtEl>
                                        <p:attrNameLst>
                                          <p:attrName>style.visibility</p:attrName>
                                        </p:attrNameLst>
                                      </p:cBhvr>
                                      <p:to>
                                        <p:strVal val="hidden"/>
                                      </p:to>
                                    </p:set>
                                  </p:childTnLst>
                                </p:cTn>
                              </p:par>
                              <p:par>
                                <p:cTn id="11" presetID="10" presetClass="exit" presetSubtype="0" repeatCount="indefinite" fill="hold" grpId="2" nodeType="withEffect">
                                  <p:stCondLst>
                                    <p:cond delay="0"/>
                                  </p:stCondLst>
                                  <p:endCondLst>
                                    <p:cond evt="onNext" delay="0">
                                      <p:tgtEl>
                                        <p:sldTgt/>
                                      </p:tgtEl>
                                    </p:cond>
                                  </p:end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980030" cy="400110"/>
          </a:xfrm>
          <a:prstGeom prst="rect">
            <a:avLst/>
          </a:prstGeom>
        </p:spPr>
        <p:txBody>
          <a:bodyPr wrap="none">
            <a:spAutoFit/>
          </a:bodyPr>
          <a:lstStyle/>
          <a:p>
            <a:pPr algn="ctr"/>
            <a:r>
              <a:rPr lang="zh-CN" altLang="en-US" sz="2000" dirty="0">
                <a:solidFill>
                  <a:schemeClr val="bg1"/>
                </a:solidFill>
                <a:latin typeface="微软雅黑" pitchFamily="34" charset="-122"/>
                <a:ea typeface="微软雅黑" pitchFamily="34" charset="-122"/>
              </a:rPr>
              <a:t>下半年工作计划</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pSp>
        <p:nvGrpSpPr>
          <p:cNvPr id="52" name="组合 51"/>
          <p:cNvGrpSpPr>
            <a:grpSpLocks/>
          </p:cNvGrpSpPr>
          <p:nvPr/>
        </p:nvGrpSpPr>
        <p:grpSpPr bwMode="auto">
          <a:xfrm>
            <a:off x="568648" y="1131590"/>
            <a:ext cx="4167187" cy="3658993"/>
            <a:chOff x="1428750" y="785813"/>
            <a:chExt cx="5857875" cy="5143500"/>
          </a:xfrm>
        </p:grpSpPr>
        <p:grpSp>
          <p:nvGrpSpPr>
            <p:cNvPr id="58" name="Group 91"/>
            <p:cNvGrpSpPr>
              <a:grpSpLocks/>
            </p:cNvGrpSpPr>
            <p:nvPr/>
          </p:nvGrpSpPr>
          <p:grpSpPr bwMode="auto">
            <a:xfrm>
              <a:off x="1428750" y="785813"/>
              <a:ext cx="5857875" cy="5143500"/>
              <a:chOff x="1312" y="1242"/>
              <a:chExt cx="2507" cy="1860"/>
            </a:xfrm>
            <a:gradFill>
              <a:gsLst>
                <a:gs pos="0">
                  <a:srgbClr val="00B0F0"/>
                </a:gs>
                <a:gs pos="100000">
                  <a:srgbClr val="0070C0"/>
                </a:gs>
              </a:gsLst>
              <a:lin ang="0" scaled="1"/>
            </a:gradFill>
            <a:effectLst>
              <a:outerShdw blurRad="50800" dist="38100" dir="2700000" algn="tl" rotWithShape="0">
                <a:prstClr val="black">
                  <a:alpha val="40000"/>
                </a:prstClr>
              </a:outerShdw>
            </a:effectLst>
          </p:grpSpPr>
          <p:sp>
            <p:nvSpPr>
              <p:cNvPr id="62" name="Freeform 3"/>
              <p:cNvSpPr>
                <a:spLocks/>
              </p:cNvSpPr>
              <p:nvPr/>
            </p:nvSpPr>
            <p:spPr bwMode="auto">
              <a:xfrm>
                <a:off x="3146" y="2053"/>
                <a:ext cx="322" cy="195"/>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4"/>
              <p:cNvSpPr>
                <a:spLocks/>
              </p:cNvSpPr>
              <p:nvPr/>
            </p:nvSpPr>
            <p:spPr bwMode="auto">
              <a:xfrm>
                <a:off x="3263" y="2544"/>
                <a:ext cx="216" cy="241"/>
              </a:xfrm>
              <a:custGeom>
                <a:avLst/>
                <a:gdLst>
                  <a:gd name="T0" fmla="*/ 0 w 369"/>
                  <a:gd name="T1" fmla="*/ 357 h 465"/>
                  <a:gd name="T2" fmla="*/ 12 w 369"/>
                  <a:gd name="T3" fmla="*/ 275 h 465"/>
                  <a:gd name="T4" fmla="*/ 26 w 369"/>
                  <a:gd name="T5" fmla="*/ 256 h 465"/>
                  <a:gd name="T6" fmla="*/ 33 w 369"/>
                  <a:gd name="T7" fmla="*/ 234 h 465"/>
                  <a:gd name="T8" fmla="*/ 48 w 369"/>
                  <a:gd name="T9" fmla="*/ 200 h 465"/>
                  <a:gd name="T10" fmla="*/ 38 w 369"/>
                  <a:gd name="T11" fmla="*/ 186 h 465"/>
                  <a:gd name="T12" fmla="*/ 41 w 369"/>
                  <a:gd name="T13" fmla="*/ 159 h 465"/>
                  <a:gd name="T14" fmla="*/ 78 w 369"/>
                  <a:gd name="T15" fmla="*/ 116 h 465"/>
                  <a:gd name="T16" fmla="*/ 76 w 369"/>
                  <a:gd name="T17" fmla="*/ 87 h 465"/>
                  <a:gd name="T18" fmla="*/ 100 w 369"/>
                  <a:gd name="T19" fmla="*/ 46 h 465"/>
                  <a:gd name="T20" fmla="*/ 124 w 369"/>
                  <a:gd name="T21" fmla="*/ 53 h 465"/>
                  <a:gd name="T22" fmla="*/ 172 w 369"/>
                  <a:gd name="T23" fmla="*/ 17 h 465"/>
                  <a:gd name="T24" fmla="*/ 181 w 369"/>
                  <a:gd name="T25" fmla="*/ 0 h 465"/>
                  <a:gd name="T26" fmla="*/ 210 w 369"/>
                  <a:gd name="T27" fmla="*/ 3 h 465"/>
                  <a:gd name="T28" fmla="*/ 225 w 369"/>
                  <a:gd name="T29" fmla="*/ 43 h 465"/>
                  <a:gd name="T30" fmla="*/ 238 w 369"/>
                  <a:gd name="T31" fmla="*/ 70 h 465"/>
                  <a:gd name="T32" fmla="*/ 270 w 369"/>
                  <a:gd name="T33" fmla="*/ 70 h 465"/>
                  <a:gd name="T34" fmla="*/ 289 w 369"/>
                  <a:gd name="T35" fmla="*/ 46 h 465"/>
                  <a:gd name="T36" fmla="*/ 317 w 369"/>
                  <a:gd name="T37" fmla="*/ 75 h 465"/>
                  <a:gd name="T38" fmla="*/ 368 w 369"/>
                  <a:gd name="T39" fmla="*/ 56 h 465"/>
                  <a:gd name="T40" fmla="*/ 337 w 369"/>
                  <a:gd name="T41" fmla="*/ 132 h 465"/>
                  <a:gd name="T42" fmla="*/ 317 w 369"/>
                  <a:gd name="T43" fmla="*/ 123 h 465"/>
                  <a:gd name="T44" fmla="*/ 304 w 369"/>
                  <a:gd name="T45" fmla="*/ 130 h 465"/>
                  <a:gd name="T46" fmla="*/ 304 w 369"/>
                  <a:gd name="T47" fmla="*/ 136 h 465"/>
                  <a:gd name="T48" fmla="*/ 318 w 369"/>
                  <a:gd name="T49" fmla="*/ 156 h 465"/>
                  <a:gd name="T50" fmla="*/ 315 w 369"/>
                  <a:gd name="T51" fmla="*/ 225 h 465"/>
                  <a:gd name="T52" fmla="*/ 318 w 369"/>
                  <a:gd name="T53" fmla="*/ 247 h 465"/>
                  <a:gd name="T54" fmla="*/ 315 w 369"/>
                  <a:gd name="T55" fmla="*/ 253 h 465"/>
                  <a:gd name="T56" fmla="*/ 294 w 369"/>
                  <a:gd name="T57" fmla="*/ 249 h 465"/>
                  <a:gd name="T58" fmla="*/ 282 w 369"/>
                  <a:gd name="T59" fmla="*/ 263 h 465"/>
                  <a:gd name="T60" fmla="*/ 292 w 369"/>
                  <a:gd name="T61" fmla="*/ 280 h 465"/>
                  <a:gd name="T62" fmla="*/ 267 w 369"/>
                  <a:gd name="T63" fmla="*/ 304 h 465"/>
                  <a:gd name="T64" fmla="*/ 270 w 369"/>
                  <a:gd name="T65" fmla="*/ 313 h 465"/>
                  <a:gd name="T66" fmla="*/ 246 w 369"/>
                  <a:gd name="T67" fmla="*/ 326 h 465"/>
                  <a:gd name="T68" fmla="*/ 251 w 369"/>
                  <a:gd name="T69" fmla="*/ 343 h 465"/>
                  <a:gd name="T70" fmla="*/ 242 w 369"/>
                  <a:gd name="T71" fmla="*/ 353 h 465"/>
                  <a:gd name="T72" fmla="*/ 210 w 369"/>
                  <a:gd name="T73" fmla="*/ 353 h 465"/>
                  <a:gd name="T74" fmla="*/ 192 w 369"/>
                  <a:gd name="T75" fmla="*/ 368 h 465"/>
                  <a:gd name="T76" fmla="*/ 189 w 369"/>
                  <a:gd name="T77" fmla="*/ 375 h 465"/>
                  <a:gd name="T78" fmla="*/ 205 w 369"/>
                  <a:gd name="T79" fmla="*/ 386 h 465"/>
                  <a:gd name="T80" fmla="*/ 188 w 369"/>
                  <a:gd name="T81" fmla="*/ 413 h 465"/>
                  <a:gd name="T82" fmla="*/ 165 w 369"/>
                  <a:gd name="T83" fmla="*/ 442 h 465"/>
                  <a:gd name="T84" fmla="*/ 157 w 369"/>
                  <a:gd name="T85" fmla="*/ 439 h 465"/>
                  <a:gd name="T86" fmla="*/ 133 w 369"/>
                  <a:gd name="T87" fmla="*/ 464 h 465"/>
                  <a:gd name="T88" fmla="*/ 107 w 369"/>
                  <a:gd name="T89" fmla="*/ 406 h 465"/>
                  <a:gd name="T90" fmla="*/ 83 w 369"/>
                  <a:gd name="T91" fmla="*/ 375 h 465"/>
                  <a:gd name="T92" fmla="*/ 67 w 369"/>
                  <a:gd name="T93" fmla="*/ 377 h 465"/>
                  <a:gd name="T94" fmla="*/ 57 w 369"/>
                  <a:gd name="T95" fmla="*/ 368 h 465"/>
                  <a:gd name="T96" fmla="*/ 0 w 369"/>
                  <a:gd name="T97" fmla="*/ 357 h 465"/>
                  <a:gd name="T98" fmla="*/ 0 w 369"/>
                  <a:gd name="T99" fmla="*/ 357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9"/>
                  <a:gd name="T151" fmla="*/ 0 h 465"/>
                  <a:gd name="T152" fmla="*/ 369 w 369"/>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5"/>
              <p:cNvSpPr>
                <a:spLocks/>
              </p:cNvSpPr>
              <p:nvPr/>
            </p:nvSpPr>
            <p:spPr bwMode="auto">
              <a:xfrm>
                <a:off x="3179" y="2857"/>
                <a:ext cx="42" cy="25"/>
              </a:xfrm>
              <a:custGeom>
                <a:avLst/>
                <a:gdLst>
                  <a:gd name="T0" fmla="*/ 6 w 72"/>
                  <a:gd name="T1" fmla="*/ 14 h 50"/>
                  <a:gd name="T2" fmla="*/ 30 w 72"/>
                  <a:gd name="T3" fmla="*/ 21 h 50"/>
                  <a:gd name="T4" fmla="*/ 59 w 72"/>
                  <a:gd name="T5" fmla="*/ 0 h 50"/>
                  <a:gd name="T6" fmla="*/ 71 w 72"/>
                  <a:gd name="T7" fmla="*/ 36 h 50"/>
                  <a:gd name="T8" fmla="*/ 42 w 72"/>
                  <a:gd name="T9" fmla="*/ 49 h 50"/>
                  <a:gd name="T10" fmla="*/ 6 w 72"/>
                  <a:gd name="T11" fmla="*/ 47 h 50"/>
                  <a:gd name="T12" fmla="*/ 0 w 72"/>
                  <a:gd name="T13" fmla="*/ 21 h 50"/>
                  <a:gd name="T14" fmla="*/ 6 w 72"/>
                  <a:gd name="T15" fmla="*/ 14 h 50"/>
                  <a:gd name="T16" fmla="*/ 6 w 72"/>
                  <a:gd name="T17" fmla="*/ 14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50"/>
                  <a:gd name="T29" fmla="*/ 72 w 72"/>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50">
                    <a:moveTo>
                      <a:pt x="6" y="14"/>
                    </a:moveTo>
                    <a:lnTo>
                      <a:pt x="30" y="21"/>
                    </a:lnTo>
                    <a:lnTo>
                      <a:pt x="59" y="0"/>
                    </a:lnTo>
                    <a:lnTo>
                      <a:pt x="71" y="36"/>
                    </a:lnTo>
                    <a:lnTo>
                      <a:pt x="42" y="49"/>
                    </a:lnTo>
                    <a:lnTo>
                      <a:pt x="6" y="47"/>
                    </a:lnTo>
                    <a:lnTo>
                      <a:pt x="0" y="21"/>
                    </a:lnTo>
                    <a:lnTo>
                      <a:pt x="6" y="14"/>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6"/>
              <p:cNvSpPr>
                <a:spLocks/>
              </p:cNvSpPr>
              <p:nvPr/>
            </p:nvSpPr>
            <p:spPr bwMode="auto">
              <a:xfrm>
                <a:off x="3501" y="2666"/>
                <a:ext cx="76" cy="174"/>
              </a:xfrm>
              <a:custGeom>
                <a:avLst/>
                <a:gdLst>
                  <a:gd name="T0" fmla="*/ 128 w 129"/>
                  <a:gd name="T1" fmla="*/ 92 h 338"/>
                  <a:gd name="T2" fmla="*/ 101 w 129"/>
                  <a:gd name="T3" fmla="*/ 239 h 338"/>
                  <a:gd name="T4" fmla="*/ 89 w 129"/>
                  <a:gd name="T5" fmla="*/ 286 h 338"/>
                  <a:gd name="T6" fmla="*/ 89 w 129"/>
                  <a:gd name="T7" fmla="*/ 325 h 338"/>
                  <a:gd name="T8" fmla="*/ 78 w 129"/>
                  <a:gd name="T9" fmla="*/ 337 h 338"/>
                  <a:gd name="T10" fmla="*/ 52 w 129"/>
                  <a:gd name="T11" fmla="*/ 296 h 338"/>
                  <a:gd name="T12" fmla="*/ 23 w 129"/>
                  <a:gd name="T13" fmla="*/ 274 h 338"/>
                  <a:gd name="T14" fmla="*/ 0 w 129"/>
                  <a:gd name="T15" fmla="*/ 209 h 338"/>
                  <a:gd name="T16" fmla="*/ 2 w 129"/>
                  <a:gd name="T17" fmla="*/ 149 h 338"/>
                  <a:gd name="T18" fmla="*/ 44 w 129"/>
                  <a:gd name="T19" fmla="*/ 41 h 338"/>
                  <a:gd name="T20" fmla="*/ 91 w 129"/>
                  <a:gd name="T21" fmla="*/ 0 h 338"/>
                  <a:gd name="T22" fmla="*/ 121 w 129"/>
                  <a:gd name="T23" fmla="*/ 14 h 338"/>
                  <a:gd name="T24" fmla="*/ 128 w 129"/>
                  <a:gd name="T25" fmla="*/ 92 h 338"/>
                  <a:gd name="T26" fmla="*/ 128 w 129"/>
                  <a:gd name="T27" fmla="*/ 92 h 3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
                  <a:gd name="T43" fmla="*/ 0 h 338"/>
                  <a:gd name="T44" fmla="*/ 129 w 129"/>
                  <a:gd name="T45" fmla="*/ 338 h 3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Freeform 7"/>
              <p:cNvSpPr>
                <a:spLocks/>
              </p:cNvSpPr>
              <p:nvPr/>
            </p:nvSpPr>
            <p:spPr bwMode="auto">
              <a:xfrm>
                <a:off x="2963" y="2711"/>
                <a:ext cx="379" cy="282"/>
              </a:xfrm>
              <a:custGeom>
                <a:avLst/>
                <a:gdLst>
                  <a:gd name="T0" fmla="*/ 189 w 648"/>
                  <a:gd name="T1" fmla="*/ 79 h 546"/>
                  <a:gd name="T2" fmla="*/ 198 w 648"/>
                  <a:gd name="T3" fmla="*/ 43 h 546"/>
                  <a:gd name="T4" fmla="*/ 257 w 648"/>
                  <a:gd name="T5" fmla="*/ 64 h 546"/>
                  <a:gd name="T6" fmla="*/ 255 w 648"/>
                  <a:gd name="T7" fmla="*/ 35 h 546"/>
                  <a:gd name="T8" fmla="*/ 281 w 648"/>
                  <a:gd name="T9" fmla="*/ 4 h 546"/>
                  <a:gd name="T10" fmla="*/ 346 w 648"/>
                  <a:gd name="T11" fmla="*/ 0 h 546"/>
                  <a:gd name="T12" fmla="*/ 406 w 648"/>
                  <a:gd name="T13" fmla="*/ 6 h 546"/>
                  <a:gd name="T14" fmla="*/ 401 w 648"/>
                  <a:gd name="T15" fmla="*/ 40 h 546"/>
                  <a:gd name="T16" fmla="*/ 379 w 648"/>
                  <a:gd name="T17" fmla="*/ 81 h 546"/>
                  <a:gd name="T18" fmla="*/ 480 w 648"/>
                  <a:gd name="T19" fmla="*/ 55 h 546"/>
                  <a:gd name="T20" fmla="*/ 520 w 648"/>
                  <a:gd name="T21" fmla="*/ 64 h 546"/>
                  <a:gd name="T22" fmla="*/ 513 w 648"/>
                  <a:gd name="T23" fmla="*/ 33 h 546"/>
                  <a:gd name="T24" fmla="*/ 580 w 648"/>
                  <a:gd name="T25" fmla="*/ 53 h 546"/>
                  <a:gd name="T26" fmla="*/ 620 w 648"/>
                  <a:gd name="T27" fmla="*/ 81 h 546"/>
                  <a:gd name="T28" fmla="*/ 628 w 648"/>
                  <a:gd name="T29" fmla="*/ 152 h 546"/>
                  <a:gd name="T30" fmla="*/ 600 w 648"/>
                  <a:gd name="T31" fmla="*/ 185 h 546"/>
                  <a:gd name="T32" fmla="*/ 544 w 648"/>
                  <a:gd name="T33" fmla="*/ 233 h 546"/>
                  <a:gd name="T34" fmla="*/ 515 w 648"/>
                  <a:gd name="T35" fmla="*/ 243 h 546"/>
                  <a:gd name="T36" fmla="*/ 502 w 648"/>
                  <a:gd name="T37" fmla="*/ 250 h 546"/>
                  <a:gd name="T38" fmla="*/ 456 w 648"/>
                  <a:gd name="T39" fmla="*/ 265 h 546"/>
                  <a:gd name="T40" fmla="*/ 421 w 648"/>
                  <a:gd name="T41" fmla="*/ 269 h 546"/>
                  <a:gd name="T42" fmla="*/ 334 w 648"/>
                  <a:gd name="T43" fmla="*/ 258 h 546"/>
                  <a:gd name="T44" fmla="*/ 344 w 648"/>
                  <a:gd name="T45" fmla="*/ 320 h 546"/>
                  <a:gd name="T46" fmla="*/ 289 w 648"/>
                  <a:gd name="T47" fmla="*/ 361 h 546"/>
                  <a:gd name="T48" fmla="*/ 233 w 648"/>
                  <a:gd name="T49" fmla="*/ 380 h 546"/>
                  <a:gd name="T50" fmla="*/ 167 w 648"/>
                  <a:gd name="T51" fmla="*/ 406 h 546"/>
                  <a:gd name="T52" fmla="*/ 62 w 648"/>
                  <a:gd name="T53" fmla="*/ 455 h 546"/>
                  <a:gd name="T54" fmla="*/ 78 w 648"/>
                  <a:gd name="T55" fmla="*/ 525 h 546"/>
                  <a:gd name="T56" fmla="*/ 29 w 648"/>
                  <a:gd name="T57" fmla="*/ 542 h 546"/>
                  <a:gd name="T58" fmla="*/ 5 w 648"/>
                  <a:gd name="T59" fmla="*/ 445 h 546"/>
                  <a:gd name="T60" fmla="*/ 27 w 648"/>
                  <a:gd name="T61" fmla="*/ 390 h 546"/>
                  <a:gd name="T62" fmla="*/ 53 w 648"/>
                  <a:gd name="T63" fmla="*/ 364 h 546"/>
                  <a:gd name="T64" fmla="*/ 86 w 648"/>
                  <a:gd name="T65" fmla="*/ 318 h 546"/>
                  <a:gd name="T66" fmla="*/ 134 w 648"/>
                  <a:gd name="T67" fmla="*/ 225 h 546"/>
                  <a:gd name="T68" fmla="*/ 172 w 648"/>
                  <a:gd name="T69" fmla="*/ 154 h 546"/>
                  <a:gd name="T70" fmla="*/ 172 w 648"/>
                  <a:gd name="T71" fmla="*/ 9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8"/>
                  <a:gd name="T109" fmla="*/ 0 h 546"/>
                  <a:gd name="T110" fmla="*/ 648 w 648"/>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Freeform 8"/>
              <p:cNvSpPr>
                <a:spLocks/>
              </p:cNvSpPr>
              <p:nvPr/>
            </p:nvSpPr>
            <p:spPr bwMode="auto">
              <a:xfrm>
                <a:off x="2676" y="2684"/>
                <a:ext cx="395" cy="251"/>
              </a:xfrm>
              <a:custGeom>
                <a:avLst/>
                <a:gdLst>
                  <a:gd name="T0" fmla="*/ 30 w 673"/>
                  <a:gd name="T1" fmla="*/ 189 h 490"/>
                  <a:gd name="T2" fmla="*/ 74 w 673"/>
                  <a:gd name="T3" fmla="*/ 170 h 490"/>
                  <a:gd name="T4" fmla="*/ 145 w 673"/>
                  <a:gd name="T5" fmla="*/ 187 h 490"/>
                  <a:gd name="T6" fmla="*/ 157 w 673"/>
                  <a:gd name="T7" fmla="*/ 156 h 490"/>
                  <a:gd name="T8" fmla="*/ 256 w 673"/>
                  <a:gd name="T9" fmla="*/ 119 h 490"/>
                  <a:gd name="T10" fmla="*/ 334 w 673"/>
                  <a:gd name="T11" fmla="*/ 97 h 490"/>
                  <a:gd name="T12" fmla="*/ 368 w 673"/>
                  <a:gd name="T13" fmla="*/ 105 h 490"/>
                  <a:gd name="T14" fmla="*/ 394 w 673"/>
                  <a:gd name="T15" fmla="*/ 86 h 490"/>
                  <a:gd name="T16" fmla="*/ 405 w 673"/>
                  <a:gd name="T17" fmla="*/ 66 h 490"/>
                  <a:gd name="T18" fmla="*/ 437 w 673"/>
                  <a:gd name="T19" fmla="*/ 42 h 490"/>
                  <a:gd name="T20" fmla="*/ 482 w 673"/>
                  <a:gd name="T21" fmla="*/ 18 h 490"/>
                  <a:gd name="T22" fmla="*/ 499 w 673"/>
                  <a:gd name="T23" fmla="*/ 40 h 490"/>
                  <a:gd name="T24" fmla="*/ 542 w 673"/>
                  <a:gd name="T25" fmla="*/ 9 h 490"/>
                  <a:gd name="T26" fmla="*/ 587 w 673"/>
                  <a:gd name="T27" fmla="*/ 9 h 490"/>
                  <a:gd name="T28" fmla="*/ 609 w 673"/>
                  <a:gd name="T29" fmla="*/ 44 h 490"/>
                  <a:gd name="T30" fmla="*/ 582 w 673"/>
                  <a:gd name="T31" fmla="*/ 108 h 490"/>
                  <a:gd name="T32" fmla="*/ 582 w 673"/>
                  <a:gd name="T33" fmla="*/ 136 h 490"/>
                  <a:gd name="T34" fmla="*/ 626 w 673"/>
                  <a:gd name="T35" fmla="*/ 158 h 490"/>
                  <a:gd name="T36" fmla="*/ 659 w 673"/>
                  <a:gd name="T37" fmla="*/ 148 h 490"/>
                  <a:gd name="T38" fmla="*/ 659 w 673"/>
                  <a:gd name="T39" fmla="*/ 209 h 490"/>
                  <a:gd name="T40" fmla="*/ 621 w 673"/>
                  <a:gd name="T41" fmla="*/ 280 h 490"/>
                  <a:gd name="T42" fmla="*/ 573 w 673"/>
                  <a:gd name="T43" fmla="*/ 372 h 490"/>
                  <a:gd name="T44" fmla="*/ 540 w 673"/>
                  <a:gd name="T45" fmla="*/ 418 h 490"/>
                  <a:gd name="T46" fmla="*/ 514 w 673"/>
                  <a:gd name="T47" fmla="*/ 445 h 490"/>
                  <a:gd name="T48" fmla="*/ 435 w 673"/>
                  <a:gd name="T49" fmla="*/ 489 h 490"/>
                  <a:gd name="T50" fmla="*/ 374 w 673"/>
                  <a:gd name="T51" fmla="*/ 454 h 490"/>
                  <a:gd name="T52" fmla="*/ 310 w 673"/>
                  <a:gd name="T53" fmla="*/ 487 h 490"/>
                  <a:gd name="T54" fmla="*/ 210 w 673"/>
                  <a:gd name="T55" fmla="*/ 449 h 490"/>
                  <a:gd name="T56" fmla="*/ 214 w 673"/>
                  <a:gd name="T57" fmla="*/ 379 h 490"/>
                  <a:gd name="T58" fmla="*/ 169 w 673"/>
                  <a:gd name="T59" fmla="*/ 363 h 490"/>
                  <a:gd name="T60" fmla="*/ 133 w 673"/>
                  <a:gd name="T61" fmla="*/ 363 h 490"/>
                  <a:gd name="T62" fmla="*/ 116 w 673"/>
                  <a:gd name="T63" fmla="*/ 312 h 490"/>
                  <a:gd name="T64" fmla="*/ 147 w 673"/>
                  <a:gd name="T65" fmla="*/ 304 h 490"/>
                  <a:gd name="T66" fmla="*/ 145 w 673"/>
                  <a:gd name="T67" fmla="*/ 260 h 490"/>
                  <a:gd name="T68" fmla="*/ 57 w 673"/>
                  <a:gd name="T69" fmla="*/ 225 h 490"/>
                  <a:gd name="T70" fmla="*/ 16 w 673"/>
                  <a:gd name="T71" fmla="*/ 225 h 490"/>
                  <a:gd name="T72" fmla="*/ 2 w 673"/>
                  <a:gd name="T73" fmla="*/ 187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3"/>
                  <a:gd name="T112" fmla="*/ 0 h 490"/>
                  <a:gd name="T113" fmla="*/ 673 w 673"/>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8" name="Freeform 9"/>
              <p:cNvSpPr>
                <a:spLocks/>
              </p:cNvSpPr>
              <p:nvPr/>
            </p:nvSpPr>
            <p:spPr bwMode="auto">
              <a:xfrm>
                <a:off x="2913" y="3000"/>
                <a:ext cx="126" cy="102"/>
              </a:xfrm>
              <a:custGeom>
                <a:avLst/>
                <a:gdLst>
                  <a:gd name="T0" fmla="*/ 213 w 214"/>
                  <a:gd name="T1" fmla="*/ 34 h 199"/>
                  <a:gd name="T2" fmla="*/ 174 w 214"/>
                  <a:gd name="T3" fmla="*/ 105 h 199"/>
                  <a:gd name="T4" fmla="*/ 174 w 214"/>
                  <a:gd name="T5" fmla="*/ 134 h 199"/>
                  <a:gd name="T6" fmla="*/ 95 w 214"/>
                  <a:gd name="T7" fmla="*/ 198 h 199"/>
                  <a:gd name="T8" fmla="*/ 14 w 214"/>
                  <a:gd name="T9" fmla="*/ 171 h 199"/>
                  <a:gd name="T10" fmla="*/ 0 w 214"/>
                  <a:gd name="T11" fmla="*/ 111 h 199"/>
                  <a:gd name="T12" fmla="*/ 4 w 214"/>
                  <a:gd name="T13" fmla="*/ 85 h 199"/>
                  <a:gd name="T14" fmla="*/ 47 w 214"/>
                  <a:gd name="T15" fmla="*/ 41 h 199"/>
                  <a:gd name="T16" fmla="*/ 62 w 214"/>
                  <a:gd name="T17" fmla="*/ 28 h 199"/>
                  <a:gd name="T18" fmla="*/ 135 w 214"/>
                  <a:gd name="T19" fmla="*/ 14 h 199"/>
                  <a:gd name="T20" fmla="*/ 167 w 214"/>
                  <a:gd name="T21" fmla="*/ 12 h 199"/>
                  <a:gd name="T22" fmla="*/ 178 w 214"/>
                  <a:gd name="T23" fmla="*/ 0 h 199"/>
                  <a:gd name="T24" fmla="*/ 202 w 214"/>
                  <a:gd name="T25" fmla="*/ 5 h 199"/>
                  <a:gd name="T26" fmla="*/ 213 w 214"/>
                  <a:gd name="T27" fmla="*/ 34 h 199"/>
                  <a:gd name="T28" fmla="*/ 213 w 214"/>
                  <a:gd name="T29" fmla="*/ 34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199"/>
                  <a:gd name="T47" fmla="*/ 214 w 214"/>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Freeform 10"/>
              <p:cNvSpPr>
                <a:spLocks/>
              </p:cNvSpPr>
              <p:nvPr/>
            </p:nvSpPr>
            <p:spPr bwMode="auto">
              <a:xfrm>
                <a:off x="2315" y="2550"/>
                <a:ext cx="452" cy="415"/>
              </a:xfrm>
              <a:custGeom>
                <a:avLst/>
                <a:gdLst>
                  <a:gd name="T0" fmla="*/ 675 w 773"/>
                  <a:gd name="T1" fmla="*/ 125 h 806"/>
                  <a:gd name="T2" fmla="*/ 623 w 773"/>
                  <a:gd name="T3" fmla="*/ 139 h 806"/>
                  <a:gd name="T4" fmla="*/ 599 w 773"/>
                  <a:gd name="T5" fmla="*/ 99 h 806"/>
                  <a:gd name="T6" fmla="*/ 587 w 773"/>
                  <a:gd name="T7" fmla="*/ 70 h 806"/>
                  <a:gd name="T8" fmla="*/ 548 w 773"/>
                  <a:gd name="T9" fmla="*/ 72 h 806"/>
                  <a:gd name="T10" fmla="*/ 529 w 773"/>
                  <a:gd name="T11" fmla="*/ 105 h 806"/>
                  <a:gd name="T12" fmla="*/ 529 w 773"/>
                  <a:gd name="T13" fmla="*/ 141 h 806"/>
                  <a:gd name="T14" fmla="*/ 482 w 773"/>
                  <a:gd name="T15" fmla="*/ 279 h 806"/>
                  <a:gd name="T16" fmla="*/ 443 w 773"/>
                  <a:gd name="T17" fmla="*/ 289 h 806"/>
                  <a:gd name="T18" fmla="*/ 371 w 773"/>
                  <a:gd name="T19" fmla="*/ 308 h 806"/>
                  <a:gd name="T20" fmla="*/ 263 w 773"/>
                  <a:gd name="T21" fmla="*/ 139 h 806"/>
                  <a:gd name="T22" fmla="*/ 227 w 773"/>
                  <a:gd name="T23" fmla="*/ 112 h 806"/>
                  <a:gd name="T24" fmla="*/ 219 w 773"/>
                  <a:gd name="T25" fmla="*/ 72 h 806"/>
                  <a:gd name="T26" fmla="*/ 167 w 773"/>
                  <a:gd name="T27" fmla="*/ 99 h 806"/>
                  <a:gd name="T28" fmla="*/ 144 w 773"/>
                  <a:gd name="T29" fmla="*/ 0 h 806"/>
                  <a:gd name="T30" fmla="*/ 107 w 773"/>
                  <a:gd name="T31" fmla="*/ 40 h 806"/>
                  <a:gd name="T32" fmla="*/ 103 w 773"/>
                  <a:gd name="T33" fmla="*/ 101 h 806"/>
                  <a:gd name="T34" fmla="*/ 79 w 773"/>
                  <a:gd name="T35" fmla="*/ 90 h 806"/>
                  <a:gd name="T36" fmla="*/ 79 w 773"/>
                  <a:gd name="T37" fmla="*/ 163 h 806"/>
                  <a:gd name="T38" fmla="*/ 107 w 773"/>
                  <a:gd name="T39" fmla="*/ 172 h 806"/>
                  <a:gd name="T40" fmla="*/ 105 w 773"/>
                  <a:gd name="T41" fmla="*/ 329 h 806"/>
                  <a:gd name="T42" fmla="*/ 17 w 773"/>
                  <a:gd name="T43" fmla="*/ 433 h 806"/>
                  <a:gd name="T44" fmla="*/ 0 w 773"/>
                  <a:gd name="T45" fmla="*/ 460 h 806"/>
                  <a:gd name="T46" fmla="*/ 2 w 773"/>
                  <a:gd name="T47" fmla="*/ 522 h 806"/>
                  <a:gd name="T48" fmla="*/ 50 w 773"/>
                  <a:gd name="T49" fmla="*/ 515 h 806"/>
                  <a:gd name="T50" fmla="*/ 103 w 773"/>
                  <a:gd name="T51" fmla="*/ 536 h 806"/>
                  <a:gd name="T52" fmla="*/ 117 w 773"/>
                  <a:gd name="T53" fmla="*/ 590 h 806"/>
                  <a:gd name="T54" fmla="*/ 160 w 773"/>
                  <a:gd name="T55" fmla="*/ 604 h 806"/>
                  <a:gd name="T56" fmla="*/ 158 w 773"/>
                  <a:gd name="T57" fmla="*/ 638 h 806"/>
                  <a:gd name="T58" fmla="*/ 142 w 773"/>
                  <a:gd name="T59" fmla="*/ 695 h 806"/>
                  <a:gd name="T60" fmla="*/ 172 w 773"/>
                  <a:gd name="T61" fmla="*/ 708 h 806"/>
                  <a:gd name="T62" fmla="*/ 206 w 773"/>
                  <a:gd name="T63" fmla="*/ 734 h 806"/>
                  <a:gd name="T64" fmla="*/ 265 w 773"/>
                  <a:gd name="T65" fmla="*/ 772 h 806"/>
                  <a:gd name="T66" fmla="*/ 323 w 773"/>
                  <a:gd name="T67" fmla="*/ 754 h 806"/>
                  <a:gd name="T68" fmla="*/ 328 w 773"/>
                  <a:gd name="T69" fmla="*/ 792 h 806"/>
                  <a:gd name="T70" fmla="*/ 364 w 773"/>
                  <a:gd name="T71" fmla="*/ 799 h 806"/>
                  <a:gd name="T72" fmla="*/ 381 w 773"/>
                  <a:gd name="T73" fmla="*/ 796 h 806"/>
                  <a:gd name="T74" fmla="*/ 366 w 773"/>
                  <a:gd name="T75" fmla="*/ 696 h 806"/>
                  <a:gd name="T76" fmla="*/ 414 w 773"/>
                  <a:gd name="T77" fmla="*/ 677 h 806"/>
                  <a:gd name="T78" fmla="*/ 443 w 773"/>
                  <a:gd name="T79" fmla="*/ 652 h 806"/>
                  <a:gd name="T80" fmla="*/ 517 w 773"/>
                  <a:gd name="T81" fmla="*/ 650 h 806"/>
                  <a:gd name="T82" fmla="*/ 550 w 773"/>
                  <a:gd name="T83" fmla="*/ 648 h 806"/>
                  <a:gd name="T84" fmla="*/ 579 w 773"/>
                  <a:gd name="T85" fmla="*/ 669 h 806"/>
                  <a:gd name="T86" fmla="*/ 603 w 773"/>
                  <a:gd name="T87" fmla="*/ 640 h 806"/>
                  <a:gd name="T88" fmla="*/ 636 w 773"/>
                  <a:gd name="T89" fmla="*/ 642 h 806"/>
                  <a:gd name="T90" fmla="*/ 680 w 773"/>
                  <a:gd name="T91" fmla="*/ 593 h 806"/>
                  <a:gd name="T92" fmla="*/ 723 w 773"/>
                  <a:gd name="T93" fmla="*/ 602 h 806"/>
                  <a:gd name="T94" fmla="*/ 757 w 773"/>
                  <a:gd name="T95" fmla="*/ 568 h 806"/>
                  <a:gd name="T96" fmla="*/ 772 w 773"/>
                  <a:gd name="T97" fmla="*/ 534 h 806"/>
                  <a:gd name="T98" fmla="*/ 689 w 773"/>
                  <a:gd name="T99" fmla="*/ 505 h 806"/>
                  <a:gd name="T100" fmla="*/ 654 w 773"/>
                  <a:gd name="T101" fmla="*/ 483 h 806"/>
                  <a:gd name="T102" fmla="*/ 618 w 773"/>
                  <a:gd name="T103" fmla="*/ 459 h 806"/>
                  <a:gd name="T104" fmla="*/ 629 w 773"/>
                  <a:gd name="T105" fmla="*/ 392 h 806"/>
                  <a:gd name="T106" fmla="*/ 623 w 773"/>
                  <a:gd name="T107" fmla="*/ 271 h 806"/>
                  <a:gd name="T108" fmla="*/ 558 w 773"/>
                  <a:gd name="T109" fmla="*/ 274 h 806"/>
                  <a:gd name="T110" fmla="*/ 548 w 773"/>
                  <a:gd name="T111" fmla="*/ 231 h 806"/>
                  <a:gd name="T112" fmla="*/ 561 w 773"/>
                  <a:gd name="T113" fmla="*/ 187 h 806"/>
                  <a:gd name="T114" fmla="*/ 599 w 773"/>
                  <a:gd name="T115" fmla="*/ 185 h 806"/>
                  <a:gd name="T116" fmla="*/ 668 w 773"/>
                  <a:gd name="T117" fmla="*/ 185 h 806"/>
                  <a:gd name="T118" fmla="*/ 682 w 773"/>
                  <a:gd name="T119" fmla="*/ 148 h 8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3"/>
                  <a:gd name="T181" fmla="*/ 0 h 806"/>
                  <a:gd name="T182" fmla="*/ 773 w 773"/>
                  <a:gd name="T183" fmla="*/ 806 h 8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0" name="Freeform 11"/>
              <p:cNvSpPr>
                <a:spLocks/>
              </p:cNvSpPr>
              <p:nvPr/>
            </p:nvSpPr>
            <p:spPr bwMode="auto">
              <a:xfrm>
                <a:off x="3132" y="2467"/>
                <a:ext cx="238" cy="292"/>
              </a:xfrm>
              <a:custGeom>
                <a:avLst/>
                <a:gdLst>
                  <a:gd name="T0" fmla="*/ 9 w 404"/>
                  <a:gd name="T1" fmla="*/ 124 h 566"/>
                  <a:gd name="T2" fmla="*/ 35 w 404"/>
                  <a:gd name="T3" fmla="*/ 174 h 566"/>
                  <a:gd name="T4" fmla="*/ 37 w 404"/>
                  <a:gd name="T5" fmla="*/ 201 h 566"/>
                  <a:gd name="T6" fmla="*/ 23 w 404"/>
                  <a:gd name="T7" fmla="*/ 227 h 566"/>
                  <a:gd name="T8" fmla="*/ 4 w 404"/>
                  <a:gd name="T9" fmla="*/ 242 h 566"/>
                  <a:gd name="T10" fmla="*/ 0 w 404"/>
                  <a:gd name="T11" fmla="*/ 291 h 566"/>
                  <a:gd name="T12" fmla="*/ 6 w 404"/>
                  <a:gd name="T13" fmla="*/ 298 h 566"/>
                  <a:gd name="T14" fmla="*/ 18 w 404"/>
                  <a:gd name="T15" fmla="*/ 293 h 566"/>
                  <a:gd name="T16" fmla="*/ 23 w 404"/>
                  <a:gd name="T17" fmla="*/ 298 h 566"/>
                  <a:gd name="T18" fmla="*/ 23 w 404"/>
                  <a:gd name="T19" fmla="*/ 329 h 566"/>
                  <a:gd name="T20" fmla="*/ 37 w 404"/>
                  <a:gd name="T21" fmla="*/ 363 h 566"/>
                  <a:gd name="T22" fmla="*/ 52 w 404"/>
                  <a:gd name="T23" fmla="*/ 370 h 566"/>
                  <a:gd name="T24" fmla="*/ 54 w 404"/>
                  <a:gd name="T25" fmla="*/ 423 h 566"/>
                  <a:gd name="T26" fmla="*/ 46 w 404"/>
                  <a:gd name="T27" fmla="*/ 459 h 566"/>
                  <a:gd name="T28" fmla="*/ 54 w 404"/>
                  <a:gd name="T29" fmla="*/ 474 h 566"/>
                  <a:gd name="T30" fmla="*/ 71 w 404"/>
                  <a:gd name="T31" fmla="*/ 491 h 566"/>
                  <a:gd name="T32" fmla="*/ 114 w 404"/>
                  <a:gd name="T33" fmla="*/ 480 h 566"/>
                  <a:gd name="T34" fmla="*/ 123 w 404"/>
                  <a:gd name="T35" fmla="*/ 495 h 566"/>
                  <a:gd name="T36" fmla="*/ 109 w 404"/>
                  <a:gd name="T37" fmla="*/ 514 h 566"/>
                  <a:gd name="T38" fmla="*/ 87 w 404"/>
                  <a:gd name="T39" fmla="*/ 546 h 566"/>
                  <a:gd name="T40" fmla="*/ 87 w 404"/>
                  <a:gd name="T41" fmla="*/ 555 h 566"/>
                  <a:gd name="T42" fmla="*/ 100 w 404"/>
                  <a:gd name="T43" fmla="*/ 565 h 566"/>
                  <a:gd name="T44" fmla="*/ 188 w 404"/>
                  <a:gd name="T45" fmla="*/ 529 h 566"/>
                  <a:gd name="T46" fmla="*/ 219 w 404"/>
                  <a:gd name="T47" fmla="*/ 546 h 566"/>
                  <a:gd name="T48" fmla="*/ 228 w 404"/>
                  <a:gd name="T49" fmla="*/ 538 h 566"/>
                  <a:gd name="T50" fmla="*/ 219 w 404"/>
                  <a:gd name="T51" fmla="*/ 517 h 566"/>
                  <a:gd name="T52" fmla="*/ 221 w 404"/>
                  <a:gd name="T53" fmla="*/ 507 h 566"/>
                  <a:gd name="T54" fmla="*/ 234 w 404"/>
                  <a:gd name="T55" fmla="*/ 425 h 566"/>
                  <a:gd name="T56" fmla="*/ 247 w 404"/>
                  <a:gd name="T57" fmla="*/ 406 h 566"/>
                  <a:gd name="T58" fmla="*/ 254 w 404"/>
                  <a:gd name="T59" fmla="*/ 384 h 566"/>
                  <a:gd name="T60" fmla="*/ 269 w 404"/>
                  <a:gd name="T61" fmla="*/ 350 h 566"/>
                  <a:gd name="T62" fmla="*/ 260 w 404"/>
                  <a:gd name="T63" fmla="*/ 337 h 566"/>
                  <a:gd name="T64" fmla="*/ 262 w 404"/>
                  <a:gd name="T65" fmla="*/ 309 h 566"/>
                  <a:gd name="T66" fmla="*/ 300 w 404"/>
                  <a:gd name="T67" fmla="*/ 266 h 566"/>
                  <a:gd name="T68" fmla="*/ 297 w 404"/>
                  <a:gd name="T69" fmla="*/ 238 h 566"/>
                  <a:gd name="T70" fmla="*/ 321 w 404"/>
                  <a:gd name="T71" fmla="*/ 196 h 566"/>
                  <a:gd name="T72" fmla="*/ 345 w 404"/>
                  <a:gd name="T73" fmla="*/ 203 h 566"/>
                  <a:gd name="T74" fmla="*/ 393 w 404"/>
                  <a:gd name="T75" fmla="*/ 168 h 566"/>
                  <a:gd name="T76" fmla="*/ 403 w 404"/>
                  <a:gd name="T77" fmla="*/ 150 h 566"/>
                  <a:gd name="T78" fmla="*/ 372 w 404"/>
                  <a:gd name="T79" fmla="*/ 93 h 566"/>
                  <a:gd name="T80" fmla="*/ 352 w 404"/>
                  <a:gd name="T81" fmla="*/ 64 h 566"/>
                  <a:gd name="T82" fmla="*/ 367 w 404"/>
                  <a:gd name="T83" fmla="*/ 50 h 566"/>
                  <a:gd name="T84" fmla="*/ 348 w 404"/>
                  <a:gd name="T85" fmla="*/ 33 h 566"/>
                  <a:gd name="T86" fmla="*/ 302 w 404"/>
                  <a:gd name="T87" fmla="*/ 33 h 566"/>
                  <a:gd name="T88" fmla="*/ 281 w 404"/>
                  <a:gd name="T89" fmla="*/ 11 h 566"/>
                  <a:gd name="T90" fmla="*/ 245 w 404"/>
                  <a:gd name="T91" fmla="*/ 48 h 566"/>
                  <a:gd name="T92" fmla="*/ 231 w 404"/>
                  <a:gd name="T93" fmla="*/ 42 h 566"/>
                  <a:gd name="T94" fmla="*/ 247 w 404"/>
                  <a:gd name="T95" fmla="*/ 13 h 566"/>
                  <a:gd name="T96" fmla="*/ 245 w 404"/>
                  <a:gd name="T97" fmla="*/ 4 h 566"/>
                  <a:gd name="T98" fmla="*/ 231 w 404"/>
                  <a:gd name="T99" fmla="*/ 0 h 566"/>
                  <a:gd name="T100" fmla="*/ 188 w 404"/>
                  <a:gd name="T101" fmla="*/ 24 h 566"/>
                  <a:gd name="T102" fmla="*/ 152 w 404"/>
                  <a:gd name="T103" fmla="*/ 35 h 566"/>
                  <a:gd name="T104" fmla="*/ 124 w 404"/>
                  <a:gd name="T105" fmla="*/ 33 h 566"/>
                  <a:gd name="T106" fmla="*/ 63 w 404"/>
                  <a:gd name="T107" fmla="*/ 90 h 566"/>
                  <a:gd name="T108" fmla="*/ 30 w 404"/>
                  <a:gd name="T109" fmla="*/ 101 h 566"/>
                  <a:gd name="T110" fmla="*/ 9 w 404"/>
                  <a:gd name="T111" fmla="*/ 124 h 566"/>
                  <a:gd name="T112" fmla="*/ 9 w 404"/>
                  <a:gd name="T113" fmla="*/ 124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Freeform 12"/>
              <p:cNvSpPr>
                <a:spLocks/>
              </p:cNvSpPr>
              <p:nvPr/>
            </p:nvSpPr>
            <p:spPr bwMode="auto">
              <a:xfrm>
                <a:off x="2893" y="2495"/>
                <a:ext cx="273" cy="271"/>
              </a:xfrm>
              <a:custGeom>
                <a:avLst/>
                <a:gdLst>
                  <a:gd name="T0" fmla="*/ 398 w 465"/>
                  <a:gd name="T1" fmla="*/ 64 h 524"/>
                  <a:gd name="T2" fmla="*/ 389 w 465"/>
                  <a:gd name="T3" fmla="*/ 19 h 524"/>
                  <a:gd name="T4" fmla="*/ 356 w 465"/>
                  <a:gd name="T5" fmla="*/ 26 h 524"/>
                  <a:gd name="T6" fmla="*/ 330 w 465"/>
                  <a:gd name="T7" fmla="*/ 42 h 524"/>
                  <a:gd name="T8" fmla="*/ 306 w 465"/>
                  <a:gd name="T9" fmla="*/ 24 h 524"/>
                  <a:gd name="T10" fmla="*/ 262 w 465"/>
                  <a:gd name="T11" fmla="*/ 31 h 524"/>
                  <a:gd name="T12" fmla="*/ 126 w 465"/>
                  <a:gd name="T13" fmla="*/ 0 h 524"/>
                  <a:gd name="T14" fmla="*/ 136 w 465"/>
                  <a:gd name="T15" fmla="*/ 35 h 524"/>
                  <a:gd name="T16" fmla="*/ 74 w 465"/>
                  <a:gd name="T17" fmla="*/ 35 h 524"/>
                  <a:gd name="T18" fmla="*/ 21 w 465"/>
                  <a:gd name="T19" fmla="*/ 99 h 524"/>
                  <a:gd name="T20" fmla="*/ 43 w 465"/>
                  <a:gd name="T21" fmla="*/ 249 h 524"/>
                  <a:gd name="T22" fmla="*/ 4 w 465"/>
                  <a:gd name="T23" fmla="*/ 305 h 524"/>
                  <a:gd name="T24" fmla="*/ 57 w 465"/>
                  <a:gd name="T25" fmla="*/ 311 h 524"/>
                  <a:gd name="T26" fmla="*/ 67 w 465"/>
                  <a:gd name="T27" fmla="*/ 406 h 524"/>
                  <a:gd name="T28" fmla="*/ 112 w 465"/>
                  <a:gd name="T29" fmla="*/ 382 h 524"/>
                  <a:gd name="T30" fmla="*/ 129 w 465"/>
                  <a:gd name="T31" fmla="*/ 404 h 524"/>
                  <a:gd name="T32" fmla="*/ 172 w 465"/>
                  <a:gd name="T33" fmla="*/ 373 h 524"/>
                  <a:gd name="T34" fmla="*/ 217 w 465"/>
                  <a:gd name="T35" fmla="*/ 373 h 524"/>
                  <a:gd name="T36" fmla="*/ 238 w 465"/>
                  <a:gd name="T37" fmla="*/ 408 h 524"/>
                  <a:gd name="T38" fmla="*/ 212 w 465"/>
                  <a:gd name="T39" fmla="*/ 472 h 524"/>
                  <a:gd name="T40" fmla="*/ 212 w 465"/>
                  <a:gd name="T41" fmla="*/ 501 h 524"/>
                  <a:gd name="T42" fmla="*/ 256 w 465"/>
                  <a:gd name="T43" fmla="*/ 523 h 524"/>
                  <a:gd name="T44" fmla="*/ 289 w 465"/>
                  <a:gd name="T45" fmla="*/ 512 h 524"/>
                  <a:gd name="T46" fmla="*/ 306 w 465"/>
                  <a:gd name="T47" fmla="*/ 472 h 524"/>
                  <a:gd name="T48" fmla="*/ 337 w 465"/>
                  <a:gd name="T49" fmla="*/ 465 h 524"/>
                  <a:gd name="T50" fmla="*/ 380 w 465"/>
                  <a:gd name="T51" fmla="*/ 470 h 524"/>
                  <a:gd name="T52" fmla="*/ 374 w 465"/>
                  <a:gd name="T53" fmla="*/ 443 h 524"/>
                  <a:gd name="T54" fmla="*/ 440 w 465"/>
                  <a:gd name="T55" fmla="*/ 435 h 524"/>
                  <a:gd name="T56" fmla="*/ 456 w 465"/>
                  <a:gd name="T57" fmla="*/ 404 h 524"/>
                  <a:gd name="T58" fmla="*/ 461 w 465"/>
                  <a:gd name="T59" fmla="*/ 315 h 524"/>
                  <a:gd name="T60" fmla="*/ 433 w 465"/>
                  <a:gd name="T61" fmla="*/ 274 h 524"/>
                  <a:gd name="T62" fmla="*/ 427 w 465"/>
                  <a:gd name="T63" fmla="*/ 238 h 524"/>
                  <a:gd name="T64" fmla="*/ 409 w 465"/>
                  <a:gd name="T65" fmla="*/ 236 h 524"/>
                  <a:gd name="T66" fmla="*/ 433 w 465"/>
                  <a:gd name="T67" fmla="*/ 172 h 524"/>
                  <a:gd name="T68" fmla="*/ 444 w 465"/>
                  <a:gd name="T69" fmla="*/ 119 h 524"/>
                  <a:gd name="T70" fmla="*/ 418 w 465"/>
                  <a:gd name="T71" fmla="*/ 69 h 5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5"/>
                  <a:gd name="T109" fmla="*/ 0 h 524"/>
                  <a:gd name="T110" fmla="*/ 465 w 465"/>
                  <a:gd name="T111" fmla="*/ 524 h 5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2" name="Freeform 13"/>
              <p:cNvSpPr>
                <a:spLocks/>
              </p:cNvSpPr>
              <p:nvPr/>
            </p:nvSpPr>
            <p:spPr bwMode="auto">
              <a:xfrm>
                <a:off x="2629" y="2548"/>
                <a:ext cx="303" cy="237"/>
              </a:xfrm>
              <a:custGeom>
                <a:avLst/>
                <a:gdLst>
                  <a:gd name="T0" fmla="*/ 145 w 520"/>
                  <a:gd name="T1" fmla="*/ 153 h 459"/>
                  <a:gd name="T2" fmla="*/ 131 w 520"/>
                  <a:gd name="T3" fmla="*/ 190 h 459"/>
                  <a:gd name="T4" fmla="*/ 109 w 520"/>
                  <a:gd name="T5" fmla="*/ 197 h 459"/>
                  <a:gd name="T6" fmla="*/ 61 w 520"/>
                  <a:gd name="T7" fmla="*/ 190 h 459"/>
                  <a:gd name="T8" fmla="*/ 50 w 520"/>
                  <a:gd name="T9" fmla="*/ 201 h 459"/>
                  <a:gd name="T10" fmla="*/ 24 w 520"/>
                  <a:gd name="T11" fmla="*/ 192 h 459"/>
                  <a:gd name="T12" fmla="*/ 0 w 520"/>
                  <a:gd name="T13" fmla="*/ 226 h 459"/>
                  <a:gd name="T14" fmla="*/ 11 w 520"/>
                  <a:gd name="T15" fmla="*/ 236 h 459"/>
                  <a:gd name="T16" fmla="*/ 11 w 520"/>
                  <a:gd name="T17" fmla="*/ 258 h 459"/>
                  <a:gd name="T18" fmla="*/ 21 w 520"/>
                  <a:gd name="T19" fmla="*/ 279 h 459"/>
                  <a:gd name="T20" fmla="*/ 70 w 520"/>
                  <a:gd name="T21" fmla="*/ 263 h 459"/>
                  <a:gd name="T22" fmla="*/ 85 w 520"/>
                  <a:gd name="T23" fmla="*/ 276 h 459"/>
                  <a:gd name="T24" fmla="*/ 64 w 520"/>
                  <a:gd name="T25" fmla="*/ 369 h 459"/>
                  <a:gd name="T26" fmla="*/ 92 w 520"/>
                  <a:gd name="T27" fmla="*/ 398 h 459"/>
                  <a:gd name="T28" fmla="*/ 83 w 520"/>
                  <a:gd name="T29" fmla="*/ 451 h 459"/>
                  <a:gd name="T30" fmla="*/ 112 w 520"/>
                  <a:gd name="T31" fmla="*/ 453 h 459"/>
                  <a:gd name="T32" fmla="*/ 142 w 520"/>
                  <a:gd name="T33" fmla="*/ 424 h 459"/>
                  <a:gd name="T34" fmla="*/ 155 w 520"/>
                  <a:gd name="T35" fmla="*/ 433 h 459"/>
                  <a:gd name="T36" fmla="*/ 214 w 520"/>
                  <a:gd name="T37" fmla="*/ 458 h 459"/>
                  <a:gd name="T38" fmla="*/ 226 w 520"/>
                  <a:gd name="T39" fmla="*/ 451 h 459"/>
                  <a:gd name="T40" fmla="*/ 228 w 520"/>
                  <a:gd name="T41" fmla="*/ 431 h 459"/>
                  <a:gd name="T42" fmla="*/ 238 w 520"/>
                  <a:gd name="T43" fmla="*/ 419 h 459"/>
                  <a:gd name="T44" fmla="*/ 322 w 520"/>
                  <a:gd name="T45" fmla="*/ 364 h 459"/>
                  <a:gd name="T46" fmla="*/ 337 w 520"/>
                  <a:gd name="T47" fmla="*/ 383 h 459"/>
                  <a:gd name="T48" fmla="*/ 387 w 520"/>
                  <a:gd name="T49" fmla="*/ 398 h 459"/>
                  <a:gd name="T50" fmla="*/ 416 w 520"/>
                  <a:gd name="T51" fmla="*/ 361 h 459"/>
                  <a:gd name="T52" fmla="*/ 429 w 520"/>
                  <a:gd name="T53" fmla="*/ 369 h 459"/>
                  <a:gd name="T54" fmla="*/ 449 w 520"/>
                  <a:gd name="T55" fmla="*/ 369 h 459"/>
                  <a:gd name="T56" fmla="*/ 449 w 520"/>
                  <a:gd name="T57" fmla="*/ 358 h 459"/>
                  <a:gd name="T58" fmla="*/ 475 w 520"/>
                  <a:gd name="T59" fmla="*/ 349 h 459"/>
                  <a:gd name="T60" fmla="*/ 475 w 520"/>
                  <a:gd name="T61" fmla="*/ 340 h 459"/>
                  <a:gd name="T62" fmla="*/ 486 w 520"/>
                  <a:gd name="T63" fmla="*/ 329 h 459"/>
                  <a:gd name="T64" fmla="*/ 492 w 520"/>
                  <a:gd name="T65" fmla="*/ 332 h 459"/>
                  <a:gd name="T66" fmla="*/ 519 w 520"/>
                  <a:gd name="T67" fmla="*/ 305 h 459"/>
                  <a:gd name="T68" fmla="*/ 497 w 520"/>
                  <a:gd name="T69" fmla="*/ 265 h 459"/>
                  <a:gd name="T70" fmla="*/ 508 w 520"/>
                  <a:gd name="T71" fmla="*/ 209 h 459"/>
                  <a:gd name="T72" fmla="*/ 494 w 520"/>
                  <a:gd name="T73" fmla="*/ 192 h 459"/>
                  <a:gd name="T74" fmla="*/ 456 w 520"/>
                  <a:gd name="T75" fmla="*/ 204 h 459"/>
                  <a:gd name="T76" fmla="*/ 451 w 520"/>
                  <a:gd name="T77" fmla="*/ 197 h 459"/>
                  <a:gd name="T78" fmla="*/ 494 w 520"/>
                  <a:gd name="T79" fmla="*/ 148 h 459"/>
                  <a:gd name="T80" fmla="*/ 475 w 520"/>
                  <a:gd name="T81" fmla="*/ 71 h 459"/>
                  <a:gd name="T82" fmla="*/ 446 w 520"/>
                  <a:gd name="T83" fmla="*/ 93 h 459"/>
                  <a:gd name="T84" fmla="*/ 420 w 520"/>
                  <a:gd name="T85" fmla="*/ 66 h 459"/>
                  <a:gd name="T86" fmla="*/ 396 w 520"/>
                  <a:gd name="T87" fmla="*/ 33 h 459"/>
                  <a:gd name="T88" fmla="*/ 394 w 520"/>
                  <a:gd name="T89" fmla="*/ 13 h 459"/>
                  <a:gd name="T90" fmla="*/ 377 w 520"/>
                  <a:gd name="T91" fmla="*/ 9 h 459"/>
                  <a:gd name="T92" fmla="*/ 357 w 520"/>
                  <a:gd name="T93" fmla="*/ 16 h 459"/>
                  <a:gd name="T94" fmla="*/ 324 w 520"/>
                  <a:gd name="T95" fmla="*/ 0 h 459"/>
                  <a:gd name="T96" fmla="*/ 308 w 520"/>
                  <a:gd name="T97" fmla="*/ 38 h 459"/>
                  <a:gd name="T98" fmla="*/ 281 w 520"/>
                  <a:gd name="T99" fmla="*/ 40 h 459"/>
                  <a:gd name="T100" fmla="*/ 260 w 520"/>
                  <a:gd name="T101" fmla="*/ 71 h 459"/>
                  <a:gd name="T102" fmla="*/ 248 w 520"/>
                  <a:gd name="T103" fmla="*/ 64 h 459"/>
                  <a:gd name="T104" fmla="*/ 228 w 520"/>
                  <a:gd name="T105" fmla="*/ 71 h 459"/>
                  <a:gd name="T106" fmla="*/ 197 w 520"/>
                  <a:gd name="T107" fmla="*/ 53 h 459"/>
                  <a:gd name="T108" fmla="*/ 173 w 520"/>
                  <a:gd name="T109" fmla="*/ 81 h 459"/>
                  <a:gd name="T110" fmla="*/ 173 w 520"/>
                  <a:gd name="T111" fmla="*/ 95 h 459"/>
                  <a:gd name="T112" fmla="*/ 221 w 520"/>
                  <a:gd name="T113" fmla="*/ 122 h 459"/>
                  <a:gd name="T114" fmla="*/ 232 w 520"/>
                  <a:gd name="T115" fmla="*/ 141 h 459"/>
                  <a:gd name="T116" fmla="*/ 197 w 520"/>
                  <a:gd name="T117" fmla="*/ 154 h 459"/>
                  <a:gd name="T118" fmla="*/ 145 w 520"/>
                  <a:gd name="T119" fmla="*/ 153 h 459"/>
                  <a:gd name="T120" fmla="*/ 145 w 520"/>
                  <a:gd name="T121" fmla="*/ 153 h 4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0"/>
                  <a:gd name="T184" fmla="*/ 0 h 459"/>
                  <a:gd name="T185" fmla="*/ 520 w 520"/>
                  <a:gd name="T186" fmla="*/ 459 h 45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 name="Freeform 14"/>
              <p:cNvSpPr>
                <a:spLocks/>
              </p:cNvSpPr>
              <p:nvPr/>
            </p:nvSpPr>
            <p:spPr bwMode="auto">
              <a:xfrm>
                <a:off x="3341" y="2386"/>
                <a:ext cx="190" cy="198"/>
              </a:xfrm>
              <a:custGeom>
                <a:avLst/>
                <a:gdLst>
                  <a:gd name="T0" fmla="*/ 236 w 327"/>
                  <a:gd name="T1" fmla="*/ 361 h 381"/>
                  <a:gd name="T2" fmla="*/ 186 w 327"/>
                  <a:gd name="T3" fmla="*/ 380 h 381"/>
                  <a:gd name="T4" fmla="*/ 157 w 327"/>
                  <a:gd name="T5" fmla="*/ 351 h 381"/>
                  <a:gd name="T6" fmla="*/ 139 w 327"/>
                  <a:gd name="T7" fmla="*/ 375 h 381"/>
                  <a:gd name="T8" fmla="*/ 107 w 327"/>
                  <a:gd name="T9" fmla="*/ 375 h 381"/>
                  <a:gd name="T10" fmla="*/ 93 w 327"/>
                  <a:gd name="T11" fmla="*/ 348 h 381"/>
                  <a:gd name="T12" fmla="*/ 78 w 327"/>
                  <a:gd name="T13" fmla="*/ 308 h 381"/>
                  <a:gd name="T14" fmla="*/ 50 w 327"/>
                  <a:gd name="T15" fmla="*/ 305 h 381"/>
                  <a:gd name="T16" fmla="*/ 19 w 327"/>
                  <a:gd name="T17" fmla="*/ 247 h 381"/>
                  <a:gd name="T18" fmla="*/ 0 w 327"/>
                  <a:gd name="T19" fmla="*/ 218 h 381"/>
                  <a:gd name="T20" fmla="*/ 14 w 327"/>
                  <a:gd name="T21" fmla="*/ 204 h 381"/>
                  <a:gd name="T22" fmla="*/ 19 w 327"/>
                  <a:gd name="T23" fmla="*/ 199 h 381"/>
                  <a:gd name="T24" fmla="*/ 52 w 327"/>
                  <a:gd name="T25" fmla="*/ 152 h 381"/>
                  <a:gd name="T26" fmla="*/ 50 w 327"/>
                  <a:gd name="T27" fmla="*/ 115 h 381"/>
                  <a:gd name="T28" fmla="*/ 60 w 327"/>
                  <a:gd name="T29" fmla="*/ 99 h 381"/>
                  <a:gd name="T30" fmla="*/ 86 w 327"/>
                  <a:gd name="T31" fmla="*/ 95 h 381"/>
                  <a:gd name="T32" fmla="*/ 93 w 327"/>
                  <a:gd name="T33" fmla="*/ 84 h 381"/>
                  <a:gd name="T34" fmla="*/ 84 w 327"/>
                  <a:gd name="T35" fmla="*/ 66 h 381"/>
                  <a:gd name="T36" fmla="*/ 98 w 327"/>
                  <a:gd name="T37" fmla="*/ 48 h 381"/>
                  <a:gd name="T38" fmla="*/ 98 w 327"/>
                  <a:gd name="T39" fmla="*/ 13 h 381"/>
                  <a:gd name="T40" fmla="*/ 115 w 327"/>
                  <a:gd name="T41" fmla="*/ 4 h 381"/>
                  <a:gd name="T42" fmla="*/ 146 w 327"/>
                  <a:gd name="T43" fmla="*/ 21 h 381"/>
                  <a:gd name="T44" fmla="*/ 184 w 327"/>
                  <a:gd name="T45" fmla="*/ 28 h 381"/>
                  <a:gd name="T46" fmla="*/ 210 w 327"/>
                  <a:gd name="T47" fmla="*/ 0 h 381"/>
                  <a:gd name="T48" fmla="*/ 240 w 327"/>
                  <a:gd name="T49" fmla="*/ 24 h 381"/>
                  <a:gd name="T50" fmla="*/ 227 w 327"/>
                  <a:gd name="T51" fmla="*/ 35 h 381"/>
                  <a:gd name="T52" fmla="*/ 210 w 327"/>
                  <a:gd name="T53" fmla="*/ 59 h 381"/>
                  <a:gd name="T54" fmla="*/ 186 w 327"/>
                  <a:gd name="T55" fmla="*/ 66 h 381"/>
                  <a:gd name="T56" fmla="*/ 177 w 327"/>
                  <a:gd name="T57" fmla="*/ 72 h 381"/>
                  <a:gd name="T58" fmla="*/ 201 w 327"/>
                  <a:gd name="T59" fmla="*/ 86 h 381"/>
                  <a:gd name="T60" fmla="*/ 244 w 327"/>
                  <a:gd name="T61" fmla="*/ 66 h 381"/>
                  <a:gd name="T62" fmla="*/ 317 w 327"/>
                  <a:gd name="T63" fmla="*/ 97 h 381"/>
                  <a:gd name="T64" fmla="*/ 326 w 327"/>
                  <a:gd name="T65" fmla="*/ 158 h 381"/>
                  <a:gd name="T66" fmla="*/ 295 w 327"/>
                  <a:gd name="T67" fmla="*/ 158 h 381"/>
                  <a:gd name="T68" fmla="*/ 292 w 327"/>
                  <a:gd name="T69" fmla="*/ 177 h 381"/>
                  <a:gd name="T70" fmla="*/ 308 w 327"/>
                  <a:gd name="T71" fmla="*/ 202 h 381"/>
                  <a:gd name="T72" fmla="*/ 295 w 327"/>
                  <a:gd name="T73" fmla="*/ 218 h 381"/>
                  <a:gd name="T74" fmla="*/ 311 w 327"/>
                  <a:gd name="T75" fmla="*/ 242 h 381"/>
                  <a:gd name="T76" fmla="*/ 287 w 327"/>
                  <a:gd name="T77" fmla="*/ 271 h 381"/>
                  <a:gd name="T78" fmla="*/ 275 w 327"/>
                  <a:gd name="T79" fmla="*/ 257 h 381"/>
                  <a:gd name="T80" fmla="*/ 240 w 327"/>
                  <a:gd name="T81" fmla="*/ 348 h 381"/>
                  <a:gd name="T82" fmla="*/ 236 w 327"/>
                  <a:gd name="T83" fmla="*/ 361 h 381"/>
                  <a:gd name="T84" fmla="*/ 236 w 327"/>
                  <a:gd name="T85" fmla="*/ 361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4" name="Freeform 15"/>
              <p:cNvSpPr>
                <a:spLocks/>
              </p:cNvSpPr>
              <p:nvPr/>
            </p:nvSpPr>
            <p:spPr bwMode="auto">
              <a:xfrm>
                <a:off x="3161" y="2242"/>
                <a:ext cx="238" cy="251"/>
              </a:xfrm>
              <a:custGeom>
                <a:avLst/>
                <a:gdLst>
                  <a:gd name="T0" fmla="*/ 96 w 406"/>
                  <a:gd name="T1" fmla="*/ 0 h 488"/>
                  <a:gd name="T2" fmla="*/ 165 w 406"/>
                  <a:gd name="T3" fmla="*/ 41 h 488"/>
                  <a:gd name="T4" fmla="*/ 220 w 406"/>
                  <a:gd name="T5" fmla="*/ 66 h 488"/>
                  <a:gd name="T6" fmla="*/ 247 w 406"/>
                  <a:gd name="T7" fmla="*/ 70 h 488"/>
                  <a:gd name="T8" fmla="*/ 261 w 406"/>
                  <a:gd name="T9" fmla="*/ 130 h 488"/>
                  <a:gd name="T10" fmla="*/ 304 w 406"/>
                  <a:gd name="T11" fmla="*/ 154 h 488"/>
                  <a:gd name="T12" fmla="*/ 337 w 406"/>
                  <a:gd name="T13" fmla="*/ 134 h 488"/>
                  <a:gd name="T14" fmla="*/ 347 w 406"/>
                  <a:gd name="T15" fmla="*/ 168 h 488"/>
                  <a:gd name="T16" fmla="*/ 308 w 406"/>
                  <a:gd name="T17" fmla="*/ 189 h 488"/>
                  <a:gd name="T18" fmla="*/ 292 w 406"/>
                  <a:gd name="T19" fmla="*/ 221 h 488"/>
                  <a:gd name="T20" fmla="*/ 337 w 406"/>
                  <a:gd name="T21" fmla="*/ 262 h 488"/>
                  <a:gd name="T22" fmla="*/ 405 w 406"/>
                  <a:gd name="T23" fmla="*/ 295 h 488"/>
                  <a:gd name="T24" fmla="*/ 391 w 406"/>
                  <a:gd name="T25" fmla="*/ 348 h 488"/>
                  <a:gd name="T26" fmla="*/ 393 w 406"/>
                  <a:gd name="T27" fmla="*/ 377 h 488"/>
                  <a:gd name="T28" fmla="*/ 356 w 406"/>
                  <a:gd name="T29" fmla="*/ 397 h 488"/>
                  <a:gd name="T30" fmla="*/ 326 w 406"/>
                  <a:gd name="T31" fmla="*/ 481 h 488"/>
                  <a:gd name="T32" fmla="*/ 302 w 406"/>
                  <a:gd name="T33" fmla="*/ 469 h 488"/>
                  <a:gd name="T34" fmla="*/ 235 w 406"/>
                  <a:gd name="T35" fmla="*/ 447 h 488"/>
                  <a:gd name="T36" fmla="*/ 185 w 406"/>
                  <a:gd name="T37" fmla="*/ 478 h 488"/>
                  <a:gd name="T38" fmla="*/ 199 w 406"/>
                  <a:gd name="T39" fmla="*/ 440 h 488"/>
                  <a:gd name="T40" fmla="*/ 141 w 406"/>
                  <a:gd name="T41" fmla="*/ 460 h 488"/>
                  <a:gd name="T42" fmla="*/ 113 w 406"/>
                  <a:gd name="T43" fmla="*/ 356 h 488"/>
                  <a:gd name="T44" fmla="*/ 86 w 406"/>
                  <a:gd name="T45" fmla="*/ 341 h 488"/>
                  <a:gd name="T46" fmla="*/ 65 w 406"/>
                  <a:gd name="T47" fmla="*/ 288 h 488"/>
                  <a:gd name="T48" fmla="*/ 91 w 406"/>
                  <a:gd name="T49" fmla="*/ 253 h 488"/>
                  <a:gd name="T50" fmla="*/ 77 w 406"/>
                  <a:gd name="T51" fmla="*/ 204 h 488"/>
                  <a:gd name="T52" fmla="*/ 24 w 406"/>
                  <a:gd name="T53" fmla="*/ 200 h 488"/>
                  <a:gd name="T54" fmla="*/ 24 w 406"/>
                  <a:gd name="T55" fmla="*/ 151 h 488"/>
                  <a:gd name="T56" fmla="*/ 45 w 406"/>
                  <a:gd name="T57" fmla="*/ 110 h 488"/>
                  <a:gd name="T58" fmla="*/ 53 w 406"/>
                  <a:gd name="T59" fmla="*/ 59 h 488"/>
                  <a:gd name="T60" fmla="*/ 86 w 406"/>
                  <a:gd name="T61" fmla="*/ 90 h 488"/>
                  <a:gd name="T62" fmla="*/ 122 w 406"/>
                  <a:gd name="T63" fmla="*/ 62 h 488"/>
                  <a:gd name="T64" fmla="*/ 86 w 406"/>
                  <a:gd name="T65" fmla="*/ 24 h 488"/>
                  <a:gd name="T66" fmla="*/ 80 w 406"/>
                  <a:gd name="T67" fmla="*/ 4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 name="Freeform 16"/>
              <p:cNvSpPr>
                <a:spLocks/>
              </p:cNvSpPr>
              <p:nvPr/>
            </p:nvSpPr>
            <p:spPr bwMode="auto">
              <a:xfrm>
                <a:off x="3465" y="2361"/>
                <a:ext cx="42" cy="39"/>
              </a:xfrm>
              <a:custGeom>
                <a:avLst/>
                <a:gdLst>
                  <a:gd name="T0" fmla="*/ 29 w 73"/>
                  <a:gd name="T1" fmla="*/ 75 h 76"/>
                  <a:gd name="T2" fmla="*/ 0 w 73"/>
                  <a:gd name="T3" fmla="*/ 50 h 76"/>
                  <a:gd name="T4" fmla="*/ 12 w 73"/>
                  <a:gd name="T5" fmla="*/ 33 h 76"/>
                  <a:gd name="T6" fmla="*/ 24 w 73"/>
                  <a:gd name="T7" fmla="*/ 0 h 76"/>
                  <a:gd name="T8" fmla="*/ 56 w 73"/>
                  <a:gd name="T9" fmla="*/ 13 h 76"/>
                  <a:gd name="T10" fmla="*/ 72 w 73"/>
                  <a:gd name="T11" fmla="*/ 35 h 76"/>
                  <a:gd name="T12" fmla="*/ 60 w 73"/>
                  <a:gd name="T13" fmla="*/ 50 h 76"/>
                  <a:gd name="T14" fmla="*/ 29 w 73"/>
                  <a:gd name="T15" fmla="*/ 75 h 76"/>
                  <a:gd name="T16" fmla="*/ 29 w 73"/>
                  <a:gd name="T17" fmla="*/ 75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76"/>
                  <a:gd name="T29" fmla="*/ 73 w 73"/>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76">
                    <a:moveTo>
                      <a:pt x="29" y="75"/>
                    </a:moveTo>
                    <a:lnTo>
                      <a:pt x="0" y="50"/>
                    </a:lnTo>
                    <a:lnTo>
                      <a:pt x="12" y="33"/>
                    </a:lnTo>
                    <a:lnTo>
                      <a:pt x="24" y="0"/>
                    </a:lnTo>
                    <a:lnTo>
                      <a:pt x="56" y="13"/>
                    </a:lnTo>
                    <a:lnTo>
                      <a:pt x="72" y="35"/>
                    </a:lnTo>
                    <a:lnTo>
                      <a:pt x="60" y="50"/>
                    </a:lnTo>
                    <a:lnTo>
                      <a:pt x="29" y="75"/>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6" name="Freeform 17"/>
              <p:cNvSpPr>
                <a:spLocks/>
              </p:cNvSpPr>
              <p:nvPr/>
            </p:nvSpPr>
            <p:spPr bwMode="auto">
              <a:xfrm>
                <a:off x="3217" y="2206"/>
                <a:ext cx="282" cy="196"/>
              </a:xfrm>
              <a:custGeom>
                <a:avLst/>
                <a:gdLst>
                  <a:gd name="T0" fmla="*/ 444 w 478"/>
                  <a:gd name="T1" fmla="*/ 304 h 385"/>
                  <a:gd name="T2" fmla="*/ 433 w 478"/>
                  <a:gd name="T3" fmla="*/ 337 h 385"/>
                  <a:gd name="T4" fmla="*/ 420 w 478"/>
                  <a:gd name="T5" fmla="*/ 355 h 385"/>
                  <a:gd name="T6" fmla="*/ 394 w 478"/>
                  <a:gd name="T7" fmla="*/ 384 h 385"/>
                  <a:gd name="T8" fmla="*/ 356 w 478"/>
                  <a:gd name="T9" fmla="*/ 377 h 385"/>
                  <a:gd name="T10" fmla="*/ 326 w 478"/>
                  <a:gd name="T11" fmla="*/ 359 h 385"/>
                  <a:gd name="T12" fmla="*/ 308 w 478"/>
                  <a:gd name="T13" fmla="*/ 369 h 385"/>
                  <a:gd name="T14" fmla="*/ 242 w 478"/>
                  <a:gd name="T15" fmla="*/ 362 h 385"/>
                  <a:gd name="T16" fmla="*/ 241 w 478"/>
                  <a:gd name="T17" fmla="*/ 335 h 385"/>
                  <a:gd name="T18" fmla="*/ 208 w 478"/>
                  <a:gd name="T19" fmla="*/ 313 h 385"/>
                  <a:gd name="T20" fmla="*/ 196 w 478"/>
                  <a:gd name="T21" fmla="*/ 294 h 385"/>
                  <a:gd name="T22" fmla="*/ 212 w 478"/>
                  <a:gd name="T23" fmla="*/ 275 h 385"/>
                  <a:gd name="T24" fmla="*/ 212 w 478"/>
                  <a:gd name="T25" fmla="*/ 262 h 385"/>
                  <a:gd name="T26" fmla="*/ 212 w 478"/>
                  <a:gd name="T27" fmla="*/ 245 h 385"/>
                  <a:gd name="T28" fmla="*/ 251 w 478"/>
                  <a:gd name="T29" fmla="*/ 241 h 385"/>
                  <a:gd name="T30" fmla="*/ 253 w 478"/>
                  <a:gd name="T31" fmla="*/ 224 h 385"/>
                  <a:gd name="T32" fmla="*/ 241 w 478"/>
                  <a:gd name="T33" fmla="*/ 207 h 385"/>
                  <a:gd name="T34" fmla="*/ 220 w 478"/>
                  <a:gd name="T35" fmla="*/ 205 h 385"/>
                  <a:gd name="T36" fmla="*/ 208 w 478"/>
                  <a:gd name="T37" fmla="*/ 227 h 385"/>
                  <a:gd name="T38" fmla="*/ 175 w 478"/>
                  <a:gd name="T39" fmla="*/ 220 h 385"/>
                  <a:gd name="T40" fmla="*/ 165 w 478"/>
                  <a:gd name="T41" fmla="*/ 202 h 385"/>
                  <a:gd name="T42" fmla="*/ 144 w 478"/>
                  <a:gd name="T43" fmla="*/ 190 h 385"/>
                  <a:gd name="T44" fmla="*/ 150 w 478"/>
                  <a:gd name="T45" fmla="*/ 142 h 385"/>
                  <a:gd name="T46" fmla="*/ 146 w 478"/>
                  <a:gd name="T47" fmla="*/ 134 h 385"/>
                  <a:gd name="T48" fmla="*/ 124 w 478"/>
                  <a:gd name="T49" fmla="*/ 139 h 385"/>
                  <a:gd name="T50" fmla="*/ 109 w 478"/>
                  <a:gd name="T51" fmla="*/ 125 h 385"/>
                  <a:gd name="T52" fmla="*/ 69 w 478"/>
                  <a:gd name="T53" fmla="*/ 114 h 385"/>
                  <a:gd name="T54" fmla="*/ 48 w 478"/>
                  <a:gd name="T55" fmla="*/ 92 h 385"/>
                  <a:gd name="T56" fmla="*/ 0 w 478"/>
                  <a:gd name="T57" fmla="*/ 72 h 385"/>
                  <a:gd name="T58" fmla="*/ 4 w 478"/>
                  <a:gd name="T59" fmla="*/ 50 h 385"/>
                  <a:gd name="T60" fmla="*/ 24 w 478"/>
                  <a:gd name="T61" fmla="*/ 41 h 385"/>
                  <a:gd name="T62" fmla="*/ 59 w 478"/>
                  <a:gd name="T63" fmla="*/ 72 h 385"/>
                  <a:gd name="T64" fmla="*/ 69 w 478"/>
                  <a:gd name="T65" fmla="*/ 72 h 385"/>
                  <a:gd name="T66" fmla="*/ 102 w 478"/>
                  <a:gd name="T67" fmla="*/ 68 h 385"/>
                  <a:gd name="T68" fmla="*/ 122 w 478"/>
                  <a:gd name="T69" fmla="*/ 53 h 385"/>
                  <a:gd name="T70" fmla="*/ 148 w 478"/>
                  <a:gd name="T71" fmla="*/ 74 h 385"/>
                  <a:gd name="T72" fmla="*/ 160 w 478"/>
                  <a:gd name="T73" fmla="*/ 55 h 385"/>
                  <a:gd name="T74" fmla="*/ 162 w 478"/>
                  <a:gd name="T75" fmla="*/ 43 h 385"/>
                  <a:gd name="T76" fmla="*/ 184 w 478"/>
                  <a:gd name="T77" fmla="*/ 31 h 385"/>
                  <a:gd name="T78" fmla="*/ 189 w 478"/>
                  <a:gd name="T79" fmla="*/ 4 h 385"/>
                  <a:gd name="T80" fmla="*/ 212 w 478"/>
                  <a:gd name="T81" fmla="*/ 0 h 385"/>
                  <a:gd name="T82" fmla="*/ 267 w 478"/>
                  <a:gd name="T83" fmla="*/ 36 h 385"/>
                  <a:gd name="T84" fmla="*/ 306 w 478"/>
                  <a:gd name="T85" fmla="*/ 53 h 385"/>
                  <a:gd name="T86" fmla="*/ 383 w 478"/>
                  <a:gd name="T87" fmla="*/ 178 h 385"/>
                  <a:gd name="T88" fmla="*/ 378 w 478"/>
                  <a:gd name="T89" fmla="*/ 192 h 385"/>
                  <a:gd name="T90" fmla="*/ 428 w 478"/>
                  <a:gd name="T91" fmla="*/ 216 h 385"/>
                  <a:gd name="T92" fmla="*/ 442 w 478"/>
                  <a:gd name="T93" fmla="*/ 238 h 385"/>
                  <a:gd name="T94" fmla="*/ 466 w 478"/>
                  <a:gd name="T95" fmla="*/ 249 h 385"/>
                  <a:gd name="T96" fmla="*/ 477 w 478"/>
                  <a:gd name="T97" fmla="*/ 270 h 385"/>
                  <a:gd name="T98" fmla="*/ 462 w 478"/>
                  <a:gd name="T99" fmla="*/ 277 h 385"/>
                  <a:gd name="T100" fmla="*/ 438 w 478"/>
                  <a:gd name="T101" fmla="*/ 269 h 385"/>
                  <a:gd name="T102" fmla="*/ 400 w 478"/>
                  <a:gd name="T103" fmla="*/ 269 h 385"/>
                  <a:gd name="T104" fmla="*/ 368 w 478"/>
                  <a:gd name="T105" fmla="*/ 258 h 385"/>
                  <a:gd name="T106" fmla="*/ 354 w 478"/>
                  <a:gd name="T107" fmla="*/ 269 h 385"/>
                  <a:gd name="T108" fmla="*/ 385 w 478"/>
                  <a:gd name="T109" fmla="*/ 277 h 385"/>
                  <a:gd name="T110" fmla="*/ 416 w 478"/>
                  <a:gd name="T111" fmla="*/ 291 h 385"/>
                  <a:gd name="T112" fmla="*/ 444 w 478"/>
                  <a:gd name="T113" fmla="*/ 304 h 385"/>
                  <a:gd name="T114" fmla="*/ 444 w 478"/>
                  <a:gd name="T115" fmla="*/ 304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7" name="Freeform 18"/>
              <p:cNvSpPr>
                <a:spLocks/>
              </p:cNvSpPr>
              <p:nvPr/>
            </p:nvSpPr>
            <p:spPr bwMode="auto">
              <a:xfrm>
                <a:off x="2862" y="2336"/>
                <a:ext cx="383" cy="211"/>
              </a:xfrm>
              <a:custGeom>
                <a:avLst/>
                <a:gdLst>
                  <a:gd name="T0" fmla="*/ 90 w 654"/>
                  <a:gd name="T1" fmla="*/ 380 h 411"/>
                  <a:gd name="T2" fmla="*/ 166 w 654"/>
                  <a:gd name="T3" fmla="*/ 361 h 411"/>
                  <a:gd name="T4" fmla="*/ 171 w 654"/>
                  <a:gd name="T5" fmla="*/ 322 h 411"/>
                  <a:gd name="T6" fmla="*/ 282 w 654"/>
                  <a:gd name="T7" fmla="*/ 317 h 411"/>
                  <a:gd name="T8" fmla="*/ 335 w 654"/>
                  <a:gd name="T9" fmla="*/ 353 h 411"/>
                  <a:gd name="T10" fmla="*/ 380 w 654"/>
                  <a:gd name="T11" fmla="*/ 329 h 411"/>
                  <a:gd name="T12" fmla="*/ 401 w 654"/>
                  <a:gd name="T13" fmla="*/ 353 h 411"/>
                  <a:gd name="T14" fmla="*/ 433 w 654"/>
                  <a:gd name="T15" fmla="*/ 315 h 411"/>
                  <a:gd name="T16" fmla="*/ 444 w 654"/>
                  <a:gd name="T17" fmla="*/ 361 h 411"/>
                  <a:gd name="T18" fmla="*/ 473 w 654"/>
                  <a:gd name="T19" fmla="*/ 380 h 411"/>
                  <a:gd name="T20" fmla="*/ 528 w 654"/>
                  <a:gd name="T21" fmla="*/ 346 h 411"/>
                  <a:gd name="T22" fmla="*/ 617 w 654"/>
                  <a:gd name="T23" fmla="*/ 291 h 411"/>
                  <a:gd name="T24" fmla="*/ 611 w 654"/>
                  <a:gd name="T25" fmla="*/ 200 h 411"/>
                  <a:gd name="T26" fmla="*/ 619 w 654"/>
                  <a:gd name="T27" fmla="*/ 168 h 411"/>
                  <a:gd name="T28" fmla="*/ 561 w 654"/>
                  <a:gd name="T29" fmla="*/ 139 h 411"/>
                  <a:gd name="T30" fmla="*/ 519 w 654"/>
                  <a:gd name="T31" fmla="*/ 139 h 411"/>
                  <a:gd name="T32" fmla="*/ 458 w 654"/>
                  <a:gd name="T33" fmla="*/ 117 h 411"/>
                  <a:gd name="T34" fmla="*/ 425 w 654"/>
                  <a:gd name="T35" fmla="*/ 79 h 411"/>
                  <a:gd name="T36" fmla="*/ 392 w 654"/>
                  <a:gd name="T37" fmla="*/ 77 h 411"/>
                  <a:gd name="T38" fmla="*/ 320 w 654"/>
                  <a:gd name="T39" fmla="*/ 77 h 411"/>
                  <a:gd name="T40" fmla="*/ 188 w 654"/>
                  <a:gd name="T41" fmla="*/ 0 h 411"/>
                  <a:gd name="T42" fmla="*/ 160 w 654"/>
                  <a:gd name="T43" fmla="*/ 9 h 411"/>
                  <a:gd name="T44" fmla="*/ 78 w 654"/>
                  <a:gd name="T45" fmla="*/ 9 h 411"/>
                  <a:gd name="T46" fmla="*/ 90 w 654"/>
                  <a:gd name="T47" fmla="*/ 38 h 411"/>
                  <a:gd name="T48" fmla="*/ 126 w 654"/>
                  <a:gd name="T49" fmla="*/ 48 h 411"/>
                  <a:gd name="T50" fmla="*/ 85 w 654"/>
                  <a:gd name="T51" fmla="*/ 77 h 411"/>
                  <a:gd name="T52" fmla="*/ 85 w 654"/>
                  <a:gd name="T53" fmla="*/ 112 h 411"/>
                  <a:gd name="T54" fmla="*/ 109 w 654"/>
                  <a:gd name="T55" fmla="*/ 147 h 411"/>
                  <a:gd name="T56" fmla="*/ 138 w 654"/>
                  <a:gd name="T57" fmla="*/ 225 h 411"/>
                  <a:gd name="T58" fmla="*/ 118 w 654"/>
                  <a:gd name="T59" fmla="*/ 238 h 411"/>
                  <a:gd name="T60" fmla="*/ 17 w 654"/>
                  <a:gd name="T61" fmla="*/ 278 h 411"/>
                  <a:gd name="T62" fmla="*/ 13 w 654"/>
                  <a:gd name="T63" fmla="*/ 313 h 411"/>
                  <a:gd name="T64" fmla="*/ 33 w 654"/>
                  <a:gd name="T65" fmla="*/ 355 h 411"/>
                  <a:gd name="T66" fmla="*/ 76 w 654"/>
                  <a:gd name="T67" fmla="*/ 410 h 4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4"/>
                  <a:gd name="T103" fmla="*/ 0 h 411"/>
                  <a:gd name="T104" fmla="*/ 654 w 654"/>
                  <a:gd name="T105" fmla="*/ 411 h 4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 name="Freeform 19"/>
              <p:cNvSpPr>
                <a:spLocks/>
              </p:cNvSpPr>
              <p:nvPr/>
            </p:nvSpPr>
            <p:spPr bwMode="auto">
              <a:xfrm>
                <a:off x="2327" y="2304"/>
                <a:ext cx="615" cy="412"/>
              </a:xfrm>
              <a:custGeom>
                <a:avLst/>
                <a:gdLst>
                  <a:gd name="T0" fmla="*/ 409 w 1051"/>
                  <a:gd name="T1" fmla="*/ 67 h 799"/>
                  <a:gd name="T2" fmla="*/ 392 w 1051"/>
                  <a:gd name="T3" fmla="*/ 24 h 799"/>
                  <a:gd name="T4" fmla="*/ 459 w 1051"/>
                  <a:gd name="T5" fmla="*/ 0 h 799"/>
                  <a:gd name="T6" fmla="*/ 471 w 1051"/>
                  <a:gd name="T7" fmla="*/ 46 h 799"/>
                  <a:gd name="T8" fmla="*/ 533 w 1051"/>
                  <a:gd name="T9" fmla="*/ 99 h 799"/>
                  <a:gd name="T10" fmla="*/ 565 w 1051"/>
                  <a:gd name="T11" fmla="*/ 99 h 799"/>
                  <a:gd name="T12" fmla="*/ 591 w 1051"/>
                  <a:gd name="T13" fmla="*/ 149 h 799"/>
                  <a:gd name="T14" fmla="*/ 657 w 1051"/>
                  <a:gd name="T15" fmla="*/ 142 h 799"/>
                  <a:gd name="T16" fmla="*/ 688 w 1051"/>
                  <a:gd name="T17" fmla="*/ 118 h 799"/>
                  <a:gd name="T18" fmla="*/ 708 w 1051"/>
                  <a:gd name="T19" fmla="*/ 142 h 799"/>
                  <a:gd name="T20" fmla="*/ 780 w 1051"/>
                  <a:gd name="T21" fmla="*/ 133 h 799"/>
                  <a:gd name="T22" fmla="*/ 793 w 1051"/>
                  <a:gd name="T23" fmla="*/ 154 h 799"/>
                  <a:gd name="T24" fmla="*/ 868 w 1051"/>
                  <a:gd name="T25" fmla="*/ 184 h 799"/>
                  <a:gd name="T26" fmla="*/ 957 w 1051"/>
                  <a:gd name="T27" fmla="*/ 195 h 799"/>
                  <a:gd name="T28" fmla="*/ 1001 w 1051"/>
                  <a:gd name="T29" fmla="*/ 207 h 799"/>
                  <a:gd name="T30" fmla="*/ 1040 w 1051"/>
                  <a:gd name="T31" fmla="*/ 234 h 799"/>
                  <a:gd name="T32" fmla="*/ 1043 w 1051"/>
                  <a:gd name="T33" fmla="*/ 304 h 799"/>
                  <a:gd name="T34" fmla="*/ 992 w 1051"/>
                  <a:gd name="T35" fmla="*/ 328 h 799"/>
                  <a:gd name="T36" fmla="*/ 911 w 1051"/>
                  <a:gd name="T37" fmla="*/ 356 h 799"/>
                  <a:gd name="T38" fmla="*/ 927 w 1051"/>
                  <a:gd name="T39" fmla="*/ 412 h 799"/>
                  <a:gd name="T40" fmla="*/ 988 w 1051"/>
                  <a:gd name="T41" fmla="*/ 470 h 799"/>
                  <a:gd name="T42" fmla="*/ 961 w 1051"/>
                  <a:gd name="T43" fmla="*/ 566 h 799"/>
                  <a:gd name="T44" fmla="*/ 911 w 1051"/>
                  <a:gd name="T45" fmla="*/ 506 h 799"/>
                  <a:gd name="T46" fmla="*/ 892 w 1051"/>
                  <a:gd name="T47" fmla="*/ 482 h 799"/>
                  <a:gd name="T48" fmla="*/ 839 w 1051"/>
                  <a:gd name="T49" fmla="*/ 473 h 799"/>
                  <a:gd name="T50" fmla="*/ 796 w 1051"/>
                  <a:gd name="T51" fmla="*/ 513 h 799"/>
                  <a:gd name="T52" fmla="*/ 762 w 1051"/>
                  <a:gd name="T53" fmla="*/ 537 h 799"/>
                  <a:gd name="T54" fmla="*/ 712 w 1051"/>
                  <a:gd name="T55" fmla="*/ 526 h 799"/>
                  <a:gd name="T56" fmla="*/ 688 w 1051"/>
                  <a:gd name="T57" fmla="*/ 568 h 799"/>
                  <a:gd name="T58" fmla="*/ 746 w 1051"/>
                  <a:gd name="T59" fmla="*/ 614 h 799"/>
                  <a:gd name="T60" fmla="*/ 659 w 1051"/>
                  <a:gd name="T61" fmla="*/ 626 h 799"/>
                  <a:gd name="T62" fmla="*/ 633 w 1051"/>
                  <a:gd name="T63" fmla="*/ 597 h 799"/>
                  <a:gd name="T64" fmla="*/ 578 w 1051"/>
                  <a:gd name="T65" fmla="*/ 605 h 799"/>
                  <a:gd name="T66" fmla="*/ 565 w 1051"/>
                  <a:gd name="T67" fmla="*/ 564 h 799"/>
                  <a:gd name="T68" fmla="*/ 535 w 1051"/>
                  <a:gd name="T69" fmla="*/ 542 h 799"/>
                  <a:gd name="T70" fmla="*/ 530 w 1051"/>
                  <a:gd name="T71" fmla="*/ 573 h 799"/>
                  <a:gd name="T72" fmla="*/ 499 w 1051"/>
                  <a:gd name="T73" fmla="*/ 599 h 799"/>
                  <a:gd name="T74" fmla="*/ 451 w 1051"/>
                  <a:gd name="T75" fmla="*/ 682 h 799"/>
                  <a:gd name="T76" fmla="*/ 433 w 1051"/>
                  <a:gd name="T77" fmla="*/ 780 h 799"/>
                  <a:gd name="T78" fmla="*/ 368 w 1051"/>
                  <a:gd name="T79" fmla="*/ 798 h 799"/>
                  <a:gd name="T80" fmla="*/ 272 w 1051"/>
                  <a:gd name="T81" fmla="*/ 639 h 799"/>
                  <a:gd name="T82" fmla="*/ 217 w 1051"/>
                  <a:gd name="T83" fmla="*/ 610 h 799"/>
                  <a:gd name="T84" fmla="*/ 219 w 1051"/>
                  <a:gd name="T85" fmla="*/ 568 h 799"/>
                  <a:gd name="T86" fmla="*/ 171 w 1051"/>
                  <a:gd name="T87" fmla="*/ 573 h 799"/>
                  <a:gd name="T88" fmla="*/ 126 w 1051"/>
                  <a:gd name="T89" fmla="*/ 497 h 799"/>
                  <a:gd name="T90" fmla="*/ 118 w 1051"/>
                  <a:gd name="T91" fmla="*/ 350 h 799"/>
                  <a:gd name="T92" fmla="*/ 112 w 1051"/>
                  <a:gd name="T93" fmla="*/ 272 h 799"/>
                  <a:gd name="T94" fmla="*/ 0 w 1051"/>
                  <a:gd name="T95" fmla="*/ 131 h 799"/>
                  <a:gd name="T96" fmla="*/ 16 w 1051"/>
                  <a:gd name="T97" fmla="*/ 94 h 799"/>
                  <a:gd name="T98" fmla="*/ 164 w 1051"/>
                  <a:gd name="T99" fmla="*/ 99 h 799"/>
                  <a:gd name="T100" fmla="*/ 212 w 1051"/>
                  <a:gd name="T101" fmla="*/ 109 h 799"/>
                  <a:gd name="T102" fmla="*/ 291 w 1051"/>
                  <a:gd name="T103" fmla="*/ 147 h 799"/>
                  <a:gd name="T104" fmla="*/ 300 w 1051"/>
                  <a:gd name="T105" fmla="*/ 103 h 799"/>
                  <a:gd name="T106" fmla="*/ 348 w 1051"/>
                  <a:gd name="T107" fmla="*/ 111 h 799"/>
                  <a:gd name="T108" fmla="*/ 396 w 1051"/>
                  <a:gd name="T109" fmla="*/ 101 h 799"/>
                  <a:gd name="T110" fmla="*/ 396 w 1051"/>
                  <a:gd name="T111" fmla="*/ 99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1"/>
                  <a:gd name="T169" fmla="*/ 0 h 799"/>
                  <a:gd name="T170" fmla="*/ 1051 w 1051"/>
                  <a:gd name="T171" fmla="*/ 799 h 7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9" name="Freeform 20"/>
              <p:cNvSpPr>
                <a:spLocks/>
              </p:cNvSpPr>
              <p:nvPr/>
            </p:nvSpPr>
            <p:spPr bwMode="auto">
              <a:xfrm>
                <a:off x="1431" y="2147"/>
                <a:ext cx="968" cy="465"/>
              </a:xfrm>
              <a:custGeom>
                <a:avLst/>
                <a:gdLst>
                  <a:gd name="T0" fmla="*/ 1005 w 1652"/>
                  <a:gd name="T1" fmla="*/ 860 h 902"/>
                  <a:gd name="T2" fmla="*/ 1031 w 1652"/>
                  <a:gd name="T3" fmla="*/ 889 h 902"/>
                  <a:gd name="T4" fmla="*/ 1114 w 1652"/>
                  <a:gd name="T5" fmla="*/ 860 h 902"/>
                  <a:gd name="T6" fmla="*/ 1167 w 1652"/>
                  <a:gd name="T7" fmla="*/ 821 h 902"/>
                  <a:gd name="T8" fmla="*/ 1231 w 1652"/>
                  <a:gd name="T9" fmla="*/ 797 h 902"/>
                  <a:gd name="T10" fmla="*/ 1296 w 1652"/>
                  <a:gd name="T11" fmla="*/ 774 h 902"/>
                  <a:gd name="T12" fmla="*/ 1404 w 1652"/>
                  <a:gd name="T13" fmla="*/ 756 h 902"/>
                  <a:gd name="T14" fmla="*/ 1406 w 1652"/>
                  <a:gd name="T15" fmla="*/ 797 h 902"/>
                  <a:gd name="T16" fmla="*/ 1439 w 1652"/>
                  <a:gd name="T17" fmla="*/ 803 h 902"/>
                  <a:gd name="T18" fmla="*/ 1418 w 1652"/>
                  <a:gd name="T19" fmla="*/ 853 h 902"/>
                  <a:gd name="T20" fmla="*/ 1439 w 1652"/>
                  <a:gd name="T21" fmla="*/ 860 h 902"/>
                  <a:gd name="T22" fmla="*/ 1530 w 1652"/>
                  <a:gd name="T23" fmla="*/ 853 h 902"/>
                  <a:gd name="T24" fmla="*/ 1585 w 1652"/>
                  <a:gd name="T25" fmla="*/ 872 h 902"/>
                  <a:gd name="T26" fmla="*/ 1609 w 1652"/>
                  <a:gd name="T27" fmla="*/ 882 h 902"/>
                  <a:gd name="T28" fmla="*/ 1614 w 1652"/>
                  <a:gd name="T29" fmla="*/ 821 h 902"/>
                  <a:gd name="T30" fmla="*/ 1651 w 1652"/>
                  <a:gd name="T31" fmla="*/ 781 h 902"/>
                  <a:gd name="T32" fmla="*/ 1622 w 1652"/>
                  <a:gd name="T33" fmla="*/ 589 h 902"/>
                  <a:gd name="T34" fmla="*/ 1590 w 1652"/>
                  <a:gd name="T35" fmla="*/ 483 h 902"/>
                  <a:gd name="T36" fmla="*/ 1511 w 1652"/>
                  <a:gd name="T37" fmla="*/ 445 h 902"/>
                  <a:gd name="T38" fmla="*/ 1461 w 1652"/>
                  <a:gd name="T39" fmla="*/ 542 h 902"/>
                  <a:gd name="T40" fmla="*/ 1366 w 1652"/>
                  <a:gd name="T41" fmla="*/ 491 h 902"/>
                  <a:gd name="T42" fmla="*/ 1191 w 1652"/>
                  <a:gd name="T43" fmla="*/ 428 h 902"/>
                  <a:gd name="T44" fmla="*/ 1119 w 1652"/>
                  <a:gd name="T45" fmla="*/ 417 h 902"/>
                  <a:gd name="T46" fmla="*/ 978 w 1652"/>
                  <a:gd name="T47" fmla="*/ 357 h 902"/>
                  <a:gd name="T48" fmla="*/ 911 w 1652"/>
                  <a:gd name="T49" fmla="*/ 194 h 902"/>
                  <a:gd name="T50" fmla="*/ 937 w 1652"/>
                  <a:gd name="T51" fmla="*/ 141 h 902"/>
                  <a:gd name="T52" fmla="*/ 935 w 1652"/>
                  <a:gd name="T53" fmla="*/ 70 h 902"/>
                  <a:gd name="T54" fmla="*/ 945 w 1652"/>
                  <a:gd name="T55" fmla="*/ 35 h 902"/>
                  <a:gd name="T56" fmla="*/ 823 w 1652"/>
                  <a:gd name="T57" fmla="*/ 0 h 902"/>
                  <a:gd name="T58" fmla="*/ 734 w 1652"/>
                  <a:gd name="T59" fmla="*/ 11 h 902"/>
                  <a:gd name="T60" fmla="*/ 621 w 1652"/>
                  <a:gd name="T61" fmla="*/ 48 h 902"/>
                  <a:gd name="T62" fmla="*/ 512 w 1652"/>
                  <a:gd name="T63" fmla="*/ 62 h 902"/>
                  <a:gd name="T64" fmla="*/ 437 w 1652"/>
                  <a:gd name="T65" fmla="*/ 21 h 902"/>
                  <a:gd name="T66" fmla="*/ 317 w 1652"/>
                  <a:gd name="T67" fmla="*/ 43 h 902"/>
                  <a:gd name="T68" fmla="*/ 268 w 1652"/>
                  <a:gd name="T69" fmla="*/ 16 h 902"/>
                  <a:gd name="T70" fmla="*/ 177 w 1652"/>
                  <a:gd name="T71" fmla="*/ 28 h 902"/>
                  <a:gd name="T72" fmla="*/ 133 w 1652"/>
                  <a:gd name="T73" fmla="*/ 86 h 902"/>
                  <a:gd name="T74" fmla="*/ 109 w 1652"/>
                  <a:gd name="T75" fmla="*/ 117 h 902"/>
                  <a:gd name="T76" fmla="*/ 78 w 1652"/>
                  <a:gd name="T77" fmla="*/ 132 h 902"/>
                  <a:gd name="T78" fmla="*/ 62 w 1652"/>
                  <a:gd name="T79" fmla="*/ 156 h 902"/>
                  <a:gd name="T80" fmla="*/ 89 w 1652"/>
                  <a:gd name="T81" fmla="*/ 207 h 902"/>
                  <a:gd name="T82" fmla="*/ 83 w 1652"/>
                  <a:gd name="T83" fmla="*/ 260 h 902"/>
                  <a:gd name="T84" fmla="*/ 24 w 1652"/>
                  <a:gd name="T85" fmla="*/ 243 h 902"/>
                  <a:gd name="T86" fmla="*/ 0 w 1652"/>
                  <a:gd name="T87" fmla="*/ 262 h 902"/>
                  <a:gd name="T88" fmla="*/ 12 w 1652"/>
                  <a:gd name="T89" fmla="*/ 311 h 902"/>
                  <a:gd name="T90" fmla="*/ 9 w 1652"/>
                  <a:gd name="T91" fmla="*/ 356 h 902"/>
                  <a:gd name="T92" fmla="*/ 34 w 1652"/>
                  <a:gd name="T93" fmla="*/ 373 h 902"/>
                  <a:gd name="T94" fmla="*/ 109 w 1652"/>
                  <a:gd name="T95" fmla="*/ 443 h 902"/>
                  <a:gd name="T96" fmla="*/ 153 w 1652"/>
                  <a:gd name="T97" fmla="*/ 508 h 902"/>
                  <a:gd name="T98" fmla="*/ 181 w 1652"/>
                  <a:gd name="T99" fmla="*/ 530 h 902"/>
                  <a:gd name="T100" fmla="*/ 232 w 1652"/>
                  <a:gd name="T101" fmla="*/ 525 h 902"/>
                  <a:gd name="T102" fmla="*/ 349 w 1652"/>
                  <a:gd name="T103" fmla="*/ 655 h 902"/>
                  <a:gd name="T104" fmla="*/ 385 w 1652"/>
                  <a:gd name="T105" fmla="*/ 642 h 902"/>
                  <a:gd name="T106" fmla="*/ 396 w 1652"/>
                  <a:gd name="T107" fmla="*/ 693 h 902"/>
                  <a:gd name="T108" fmla="*/ 468 w 1652"/>
                  <a:gd name="T109" fmla="*/ 723 h 902"/>
                  <a:gd name="T110" fmla="*/ 528 w 1652"/>
                  <a:gd name="T111" fmla="*/ 785 h 902"/>
                  <a:gd name="T112" fmla="*/ 538 w 1652"/>
                  <a:gd name="T113" fmla="*/ 812 h 902"/>
                  <a:gd name="T114" fmla="*/ 607 w 1652"/>
                  <a:gd name="T115" fmla="*/ 809 h 902"/>
                  <a:gd name="T116" fmla="*/ 720 w 1652"/>
                  <a:gd name="T117" fmla="*/ 834 h 902"/>
                  <a:gd name="T118" fmla="*/ 772 w 1652"/>
                  <a:gd name="T119" fmla="*/ 850 h 902"/>
                  <a:gd name="T120" fmla="*/ 775 w 1652"/>
                  <a:gd name="T121" fmla="*/ 901 h 902"/>
                  <a:gd name="T122" fmla="*/ 873 w 1652"/>
                  <a:gd name="T123" fmla="*/ 823 h 902"/>
                  <a:gd name="T124" fmla="*/ 952 w 1652"/>
                  <a:gd name="T125" fmla="*/ 853 h 9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52"/>
                  <a:gd name="T190" fmla="*/ 0 h 902"/>
                  <a:gd name="T191" fmla="*/ 1652 w 1652"/>
                  <a:gd name="T192" fmla="*/ 902 h 9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0" name="Freeform 21"/>
              <p:cNvSpPr>
                <a:spLocks/>
              </p:cNvSpPr>
              <p:nvPr/>
            </p:nvSpPr>
            <p:spPr bwMode="auto">
              <a:xfrm>
                <a:off x="1964" y="2030"/>
                <a:ext cx="626" cy="396"/>
              </a:xfrm>
              <a:custGeom>
                <a:avLst/>
                <a:gdLst>
                  <a:gd name="T0" fmla="*/ 86 w 1067"/>
                  <a:gd name="T1" fmla="*/ 286 h 770"/>
                  <a:gd name="T2" fmla="*/ 138 w 1067"/>
                  <a:gd name="T3" fmla="*/ 255 h 770"/>
                  <a:gd name="T4" fmla="*/ 115 w 1067"/>
                  <a:gd name="T5" fmla="*/ 238 h 770"/>
                  <a:gd name="T6" fmla="*/ 148 w 1067"/>
                  <a:gd name="T7" fmla="*/ 209 h 770"/>
                  <a:gd name="T8" fmla="*/ 107 w 1067"/>
                  <a:gd name="T9" fmla="*/ 125 h 770"/>
                  <a:gd name="T10" fmla="*/ 133 w 1067"/>
                  <a:gd name="T11" fmla="*/ 50 h 770"/>
                  <a:gd name="T12" fmla="*/ 347 w 1067"/>
                  <a:gd name="T13" fmla="*/ 0 h 770"/>
                  <a:gd name="T14" fmla="*/ 478 w 1067"/>
                  <a:gd name="T15" fmla="*/ 28 h 770"/>
                  <a:gd name="T16" fmla="*/ 554 w 1067"/>
                  <a:gd name="T17" fmla="*/ 72 h 770"/>
                  <a:gd name="T18" fmla="*/ 626 w 1067"/>
                  <a:gd name="T19" fmla="*/ 43 h 770"/>
                  <a:gd name="T20" fmla="*/ 719 w 1067"/>
                  <a:gd name="T21" fmla="*/ 33 h 770"/>
                  <a:gd name="T22" fmla="*/ 838 w 1067"/>
                  <a:gd name="T23" fmla="*/ 65 h 770"/>
                  <a:gd name="T24" fmla="*/ 912 w 1067"/>
                  <a:gd name="T25" fmla="*/ 151 h 770"/>
                  <a:gd name="T26" fmla="*/ 980 w 1067"/>
                  <a:gd name="T27" fmla="*/ 176 h 770"/>
                  <a:gd name="T28" fmla="*/ 1046 w 1067"/>
                  <a:gd name="T29" fmla="*/ 295 h 770"/>
                  <a:gd name="T30" fmla="*/ 1059 w 1067"/>
                  <a:gd name="T31" fmla="*/ 378 h 770"/>
                  <a:gd name="T32" fmla="*/ 1023 w 1067"/>
                  <a:gd name="T33" fmla="*/ 436 h 770"/>
                  <a:gd name="T34" fmla="*/ 984 w 1067"/>
                  <a:gd name="T35" fmla="*/ 474 h 770"/>
                  <a:gd name="T36" fmla="*/ 965 w 1067"/>
                  <a:gd name="T37" fmla="*/ 527 h 770"/>
                  <a:gd name="T38" fmla="*/ 920 w 1067"/>
                  <a:gd name="T39" fmla="*/ 500 h 770"/>
                  <a:gd name="T40" fmla="*/ 923 w 1067"/>
                  <a:gd name="T41" fmla="*/ 542 h 770"/>
                  <a:gd name="T42" fmla="*/ 991 w 1067"/>
                  <a:gd name="T43" fmla="*/ 580 h 770"/>
                  <a:gd name="T44" fmla="*/ 1026 w 1067"/>
                  <a:gd name="T45" fmla="*/ 597 h 770"/>
                  <a:gd name="T46" fmla="*/ 1013 w 1067"/>
                  <a:gd name="T47" fmla="*/ 630 h 770"/>
                  <a:gd name="T48" fmla="*/ 965 w 1067"/>
                  <a:gd name="T49" fmla="*/ 641 h 770"/>
                  <a:gd name="T50" fmla="*/ 917 w 1067"/>
                  <a:gd name="T51" fmla="*/ 633 h 770"/>
                  <a:gd name="T52" fmla="*/ 908 w 1067"/>
                  <a:gd name="T53" fmla="*/ 676 h 770"/>
                  <a:gd name="T54" fmla="*/ 829 w 1067"/>
                  <a:gd name="T55" fmla="*/ 638 h 770"/>
                  <a:gd name="T56" fmla="*/ 781 w 1067"/>
                  <a:gd name="T57" fmla="*/ 628 h 770"/>
                  <a:gd name="T58" fmla="*/ 632 w 1067"/>
                  <a:gd name="T59" fmla="*/ 623 h 770"/>
                  <a:gd name="T60" fmla="*/ 616 w 1067"/>
                  <a:gd name="T61" fmla="*/ 660 h 770"/>
                  <a:gd name="T62" fmla="*/ 602 w 1067"/>
                  <a:gd name="T63" fmla="*/ 701 h 770"/>
                  <a:gd name="T64" fmla="*/ 461 w 1067"/>
                  <a:gd name="T65" fmla="*/ 751 h 770"/>
                  <a:gd name="T66" fmla="*/ 399 w 1067"/>
                  <a:gd name="T67" fmla="*/ 674 h 770"/>
                  <a:gd name="T68" fmla="*/ 227 w 1067"/>
                  <a:gd name="T69" fmla="*/ 645 h 770"/>
                  <a:gd name="T70" fmla="*/ 162 w 1067"/>
                  <a:gd name="T71" fmla="*/ 606 h 770"/>
                  <a:gd name="T72" fmla="*/ 2 w 1067"/>
                  <a:gd name="T73" fmla="*/ 455 h 770"/>
                  <a:gd name="T74" fmla="*/ 26 w 1067"/>
                  <a:gd name="T75" fmla="*/ 407 h 770"/>
                  <a:gd name="T76" fmla="*/ 45 w 1067"/>
                  <a:gd name="T77" fmla="*/ 320 h 770"/>
                  <a:gd name="T78" fmla="*/ 52 w 1067"/>
                  <a:gd name="T79" fmla="*/ 272 h 7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7"/>
                  <a:gd name="T121" fmla="*/ 0 h 770"/>
                  <a:gd name="T122" fmla="*/ 1067 w 1067"/>
                  <a:gd name="T123" fmla="*/ 770 h 7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1" name="Freeform 22"/>
              <p:cNvSpPr>
                <a:spLocks/>
              </p:cNvSpPr>
              <p:nvPr/>
            </p:nvSpPr>
            <p:spPr bwMode="auto">
              <a:xfrm>
                <a:off x="2179" y="1871"/>
                <a:ext cx="679" cy="513"/>
              </a:xfrm>
              <a:custGeom>
                <a:avLst/>
                <a:gdLst>
                  <a:gd name="T0" fmla="*/ 5 w 1155"/>
                  <a:gd name="T1" fmla="*/ 158 h 994"/>
                  <a:gd name="T2" fmla="*/ 177 w 1155"/>
                  <a:gd name="T3" fmla="*/ 63 h 994"/>
                  <a:gd name="T4" fmla="*/ 225 w 1155"/>
                  <a:gd name="T5" fmla="*/ 0 h 994"/>
                  <a:gd name="T6" fmla="*/ 291 w 1155"/>
                  <a:gd name="T7" fmla="*/ 34 h 994"/>
                  <a:gd name="T8" fmla="*/ 341 w 1155"/>
                  <a:gd name="T9" fmla="*/ 202 h 994"/>
                  <a:gd name="T10" fmla="*/ 481 w 1155"/>
                  <a:gd name="T11" fmla="*/ 188 h 994"/>
                  <a:gd name="T12" fmla="*/ 503 w 1155"/>
                  <a:gd name="T13" fmla="*/ 233 h 994"/>
                  <a:gd name="T14" fmla="*/ 514 w 1155"/>
                  <a:gd name="T15" fmla="*/ 323 h 994"/>
                  <a:gd name="T16" fmla="*/ 536 w 1155"/>
                  <a:gd name="T17" fmla="*/ 347 h 994"/>
                  <a:gd name="T18" fmla="*/ 674 w 1155"/>
                  <a:gd name="T19" fmla="*/ 374 h 994"/>
                  <a:gd name="T20" fmla="*/ 792 w 1155"/>
                  <a:gd name="T21" fmla="*/ 368 h 994"/>
                  <a:gd name="T22" fmla="*/ 755 w 1155"/>
                  <a:gd name="T23" fmla="*/ 434 h 994"/>
                  <a:gd name="T24" fmla="*/ 797 w 1155"/>
                  <a:gd name="T25" fmla="*/ 522 h 994"/>
                  <a:gd name="T26" fmla="*/ 890 w 1155"/>
                  <a:gd name="T27" fmla="*/ 646 h 994"/>
                  <a:gd name="T28" fmla="*/ 926 w 1155"/>
                  <a:gd name="T29" fmla="*/ 711 h 994"/>
                  <a:gd name="T30" fmla="*/ 974 w 1155"/>
                  <a:gd name="T31" fmla="*/ 690 h 994"/>
                  <a:gd name="T32" fmla="*/ 990 w 1155"/>
                  <a:gd name="T33" fmla="*/ 632 h 994"/>
                  <a:gd name="T34" fmla="*/ 996 w 1155"/>
                  <a:gd name="T35" fmla="*/ 537 h 994"/>
                  <a:gd name="T36" fmla="*/ 1040 w 1155"/>
                  <a:gd name="T37" fmla="*/ 557 h 994"/>
                  <a:gd name="T38" fmla="*/ 1154 w 1155"/>
                  <a:gd name="T39" fmla="*/ 639 h 994"/>
                  <a:gd name="T40" fmla="*/ 1139 w 1155"/>
                  <a:gd name="T41" fmla="*/ 716 h 994"/>
                  <a:gd name="T42" fmla="*/ 1079 w 1155"/>
                  <a:gd name="T43" fmla="*/ 736 h 994"/>
                  <a:gd name="T44" fmla="*/ 1016 w 1155"/>
                  <a:gd name="T45" fmla="*/ 745 h 994"/>
                  <a:gd name="T46" fmla="*/ 988 w 1155"/>
                  <a:gd name="T47" fmla="*/ 767 h 994"/>
                  <a:gd name="T48" fmla="*/ 996 w 1155"/>
                  <a:gd name="T49" fmla="*/ 822 h 994"/>
                  <a:gd name="T50" fmla="*/ 983 w 1155"/>
                  <a:gd name="T51" fmla="*/ 891 h 994"/>
                  <a:gd name="T52" fmla="*/ 948 w 1155"/>
                  <a:gd name="T53" fmla="*/ 926 h 994"/>
                  <a:gd name="T54" fmla="*/ 906 w 1155"/>
                  <a:gd name="T55" fmla="*/ 981 h 994"/>
                  <a:gd name="T56" fmla="*/ 818 w 1155"/>
                  <a:gd name="T57" fmla="*/ 972 h 994"/>
                  <a:gd name="T58" fmla="*/ 782 w 1155"/>
                  <a:gd name="T59" fmla="*/ 937 h 994"/>
                  <a:gd name="T60" fmla="*/ 718 w 1155"/>
                  <a:gd name="T61" fmla="*/ 858 h 994"/>
                  <a:gd name="T62" fmla="*/ 641 w 1155"/>
                  <a:gd name="T63" fmla="*/ 862 h 994"/>
                  <a:gd name="T64" fmla="*/ 591 w 1155"/>
                  <a:gd name="T65" fmla="*/ 855 h 994"/>
                  <a:gd name="T66" fmla="*/ 553 w 1155"/>
                  <a:gd name="T67" fmla="*/ 809 h 994"/>
                  <a:gd name="T68" fmla="*/ 617 w 1155"/>
                  <a:gd name="T69" fmla="*/ 820 h 994"/>
                  <a:gd name="T70" fmla="*/ 656 w 1155"/>
                  <a:gd name="T71" fmla="*/ 745 h 994"/>
                  <a:gd name="T72" fmla="*/ 698 w 1155"/>
                  <a:gd name="T73" fmla="*/ 632 h 994"/>
                  <a:gd name="T74" fmla="*/ 613 w 1155"/>
                  <a:gd name="T75" fmla="*/ 484 h 994"/>
                  <a:gd name="T76" fmla="*/ 492 w 1155"/>
                  <a:gd name="T77" fmla="*/ 427 h 994"/>
                  <a:gd name="T78" fmla="*/ 352 w 1155"/>
                  <a:gd name="T79" fmla="*/ 342 h 994"/>
                  <a:gd name="T80" fmla="*/ 213 w 1155"/>
                  <a:gd name="T81" fmla="*/ 378 h 994"/>
                  <a:gd name="T82" fmla="*/ 110 w 1155"/>
                  <a:gd name="T83" fmla="*/ 337 h 9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55"/>
                  <a:gd name="T127" fmla="*/ 0 h 994"/>
                  <a:gd name="T128" fmla="*/ 1155 w 1155"/>
                  <a:gd name="T129" fmla="*/ 994 h 9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2" name="Freeform 23"/>
              <p:cNvSpPr>
                <a:spLocks/>
              </p:cNvSpPr>
              <p:nvPr/>
            </p:nvSpPr>
            <p:spPr bwMode="auto">
              <a:xfrm>
                <a:off x="1312" y="1507"/>
                <a:ext cx="1001" cy="673"/>
              </a:xfrm>
              <a:custGeom>
                <a:avLst/>
                <a:gdLst>
                  <a:gd name="T0" fmla="*/ 1172 w 1707"/>
                  <a:gd name="T1" fmla="*/ 43 h 1305"/>
                  <a:gd name="T2" fmla="*/ 1224 w 1707"/>
                  <a:gd name="T3" fmla="*/ 110 h 1305"/>
                  <a:gd name="T4" fmla="*/ 1298 w 1707"/>
                  <a:gd name="T5" fmla="*/ 158 h 1305"/>
                  <a:gd name="T6" fmla="*/ 1361 w 1707"/>
                  <a:gd name="T7" fmla="*/ 284 h 1305"/>
                  <a:gd name="T8" fmla="*/ 1327 w 1707"/>
                  <a:gd name="T9" fmla="*/ 383 h 1305"/>
                  <a:gd name="T10" fmla="*/ 1511 w 1707"/>
                  <a:gd name="T11" fmla="*/ 467 h 1305"/>
                  <a:gd name="T12" fmla="*/ 1640 w 1707"/>
                  <a:gd name="T13" fmla="*/ 562 h 1305"/>
                  <a:gd name="T14" fmla="*/ 1706 w 1707"/>
                  <a:gd name="T15" fmla="*/ 706 h 1305"/>
                  <a:gd name="T16" fmla="*/ 1657 w 1707"/>
                  <a:gd name="T17" fmla="*/ 769 h 1305"/>
                  <a:gd name="T18" fmla="*/ 1486 w 1707"/>
                  <a:gd name="T19" fmla="*/ 865 h 1305"/>
                  <a:gd name="T20" fmla="*/ 1460 w 1707"/>
                  <a:gd name="T21" fmla="*/ 1014 h 1305"/>
                  <a:gd name="T22" fmla="*/ 1217 w 1707"/>
                  <a:gd name="T23" fmla="*/ 1087 h 1305"/>
                  <a:gd name="T24" fmla="*/ 1261 w 1707"/>
                  <a:gd name="T25" fmla="*/ 1224 h 1305"/>
                  <a:gd name="T26" fmla="*/ 1234 w 1707"/>
                  <a:gd name="T27" fmla="*/ 1270 h 1305"/>
                  <a:gd name="T28" fmla="*/ 1199 w 1707"/>
                  <a:gd name="T29" fmla="*/ 1301 h 1305"/>
                  <a:gd name="T30" fmla="*/ 1103 w 1707"/>
                  <a:gd name="T31" fmla="*/ 1277 h 1305"/>
                  <a:gd name="T32" fmla="*/ 935 w 1707"/>
                  <a:gd name="T33" fmla="*/ 1253 h 1305"/>
                  <a:gd name="T34" fmla="*/ 768 w 1707"/>
                  <a:gd name="T35" fmla="*/ 1284 h 1305"/>
                  <a:gd name="T36" fmla="*/ 639 w 1707"/>
                  <a:gd name="T37" fmla="*/ 1263 h 1305"/>
                  <a:gd name="T38" fmla="*/ 492 w 1707"/>
                  <a:gd name="T39" fmla="*/ 1275 h 1305"/>
                  <a:gd name="T40" fmla="*/ 409 w 1707"/>
                  <a:gd name="T41" fmla="*/ 1234 h 1305"/>
                  <a:gd name="T42" fmla="*/ 321 w 1707"/>
                  <a:gd name="T43" fmla="*/ 1173 h 1305"/>
                  <a:gd name="T44" fmla="*/ 131 w 1707"/>
                  <a:gd name="T45" fmla="*/ 1138 h 1305"/>
                  <a:gd name="T46" fmla="*/ 105 w 1707"/>
                  <a:gd name="T47" fmla="*/ 1065 h 1305"/>
                  <a:gd name="T48" fmla="*/ 65 w 1707"/>
                  <a:gd name="T49" fmla="*/ 1012 h 1305"/>
                  <a:gd name="T50" fmla="*/ 38 w 1707"/>
                  <a:gd name="T51" fmla="*/ 961 h 1305"/>
                  <a:gd name="T52" fmla="*/ 65 w 1707"/>
                  <a:gd name="T53" fmla="*/ 901 h 1305"/>
                  <a:gd name="T54" fmla="*/ 10 w 1707"/>
                  <a:gd name="T55" fmla="*/ 829 h 1305"/>
                  <a:gd name="T56" fmla="*/ 5 w 1707"/>
                  <a:gd name="T57" fmla="*/ 752 h 1305"/>
                  <a:gd name="T58" fmla="*/ 38 w 1707"/>
                  <a:gd name="T59" fmla="*/ 701 h 1305"/>
                  <a:gd name="T60" fmla="*/ 134 w 1707"/>
                  <a:gd name="T61" fmla="*/ 668 h 1305"/>
                  <a:gd name="T62" fmla="*/ 181 w 1707"/>
                  <a:gd name="T63" fmla="*/ 672 h 1305"/>
                  <a:gd name="T64" fmla="*/ 235 w 1707"/>
                  <a:gd name="T65" fmla="*/ 699 h 1305"/>
                  <a:gd name="T66" fmla="*/ 409 w 1707"/>
                  <a:gd name="T67" fmla="*/ 639 h 1305"/>
                  <a:gd name="T68" fmla="*/ 555 w 1707"/>
                  <a:gd name="T69" fmla="*/ 544 h 1305"/>
                  <a:gd name="T70" fmla="*/ 601 w 1707"/>
                  <a:gd name="T71" fmla="*/ 501 h 1305"/>
                  <a:gd name="T72" fmla="*/ 575 w 1707"/>
                  <a:gd name="T73" fmla="*/ 342 h 1305"/>
                  <a:gd name="T74" fmla="*/ 704 w 1707"/>
                  <a:gd name="T75" fmla="*/ 313 h 1305"/>
                  <a:gd name="T76" fmla="*/ 761 w 1707"/>
                  <a:gd name="T77" fmla="*/ 342 h 1305"/>
                  <a:gd name="T78" fmla="*/ 827 w 1707"/>
                  <a:gd name="T79" fmla="*/ 163 h 1305"/>
                  <a:gd name="T80" fmla="*/ 930 w 1707"/>
                  <a:gd name="T81" fmla="*/ 187 h 1305"/>
                  <a:gd name="T82" fmla="*/ 1019 w 1707"/>
                  <a:gd name="T83" fmla="*/ 84 h 1305"/>
                  <a:gd name="T84" fmla="*/ 1098 w 1707"/>
                  <a:gd name="T85" fmla="*/ 36 h 1305"/>
                  <a:gd name="T86" fmla="*/ 1165 w 1707"/>
                  <a:gd name="T87" fmla="*/ 10 h 130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07"/>
                  <a:gd name="T133" fmla="*/ 0 h 1305"/>
                  <a:gd name="T134" fmla="*/ 1707 w 1707"/>
                  <a:gd name="T135" fmla="*/ 1305 h 130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3" name="Freeform 24"/>
              <p:cNvSpPr>
                <a:spLocks/>
              </p:cNvSpPr>
              <p:nvPr/>
            </p:nvSpPr>
            <p:spPr bwMode="auto">
              <a:xfrm>
                <a:off x="2725" y="2022"/>
                <a:ext cx="249" cy="391"/>
              </a:xfrm>
              <a:custGeom>
                <a:avLst/>
                <a:gdLst>
                  <a:gd name="T0" fmla="*/ 349 w 420"/>
                  <a:gd name="T1" fmla="*/ 453 h 761"/>
                  <a:gd name="T2" fmla="*/ 340 w 420"/>
                  <a:gd name="T3" fmla="*/ 255 h 761"/>
                  <a:gd name="T4" fmla="*/ 368 w 420"/>
                  <a:gd name="T5" fmla="*/ 191 h 761"/>
                  <a:gd name="T6" fmla="*/ 366 w 420"/>
                  <a:gd name="T7" fmla="*/ 101 h 761"/>
                  <a:gd name="T8" fmla="*/ 383 w 420"/>
                  <a:gd name="T9" fmla="*/ 39 h 761"/>
                  <a:gd name="T10" fmla="*/ 370 w 420"/>
                  <a:gd name="T11" fmla="*/ 0 h 761"/>
                  <a:gd name="T12" fmla="*/ 306 w 420"/>
                  <a:gd name="T13" fmla="*/ 21 h 761"/>
                  <a:gd name="T14" fmla="*/ 285 w 420"/>
                  <a:gd name="T15" fmla="*/ 77 h 761"/>
                  <a:gd name="T16" fmla="*/ 261 w 420"/>
                  <a:gd name="T17" fmla="*/ 96 h 761"/>
                  <a:gd name="T18" fmla="*/ 179 w 420"/>
                  <a:gd name="T19" fmla="*/ 193 h 761"/>
                  <a:gd name="T20" fmla="*/ 117 w 420"/>
                  <a:gd name="T21" fmla="*/ 191 h 761"/>
                  <a:gd name="T22" fmla="*/ 103 w 420"/>
                  <a:gd name="T23" fmla="*/ 253 h 761"/>
                  <a:gd name="T24" fmla="*/ 179 w 420"/>
                  <a:gd name="T25" fmla="*/ 301 h 761"/>
                  <a:gd name="T26" fmla="*/ 223 w 420"/>
                  <a:gd name="T27" fmla="*/ 347 h 761"/>
                  <a:gd name="T28" fmla="*/ 215 w 420"/>
                  <a:gd name="T29" fmla="*/ 409 h 761"/>
                  <a:gd name="T30" fmla="*/ 155 w 420"/>
                  <a:gd name="T31" fmla="*/ 429 h 761"/>
                  <a:gd name="T32" fmla="*/ 148 w 420"/>
                  <a:gd name="T33" fmla="*/ 444 h 761"/>
                  <a:gd name="T34" fmla="*/ 107 w 420"/>
                  <a:gd name="T35" fmla="*/ 465 h 761"/>
                  <a:gd name="T36" fmla="*/ 57 w 420"/>
                  <a:gd name="T37" fmla="*/ 453 h 761"/>
                  <a:gd name="T38" fmla="*/ 57 w 420"/>
                  <a:gd name="T39" fmla="*/ 475 h 761"/>
                  <a:gd name="T40" fmla="*/ 38 w 420"/>
                  <a:gd name="T41" fmla="*/ 508 h 761"/>
                  <a:gd name="T42" fmla="*/ 45 w 420"/>
                  <a:gd name="T43" fmla="*/ 571 h 761"/>
                  <a:gd name="T44" fmla="*/ 52 w 420"/>
                  <a:gd name="T45" fmla="*/ 599 h 761"/>
                  <a:gd name="T46" fmla="*/ 0 w 420"/>
                  <a:gd name="T47" fmla="*/ 610 h 761"/>
                  <a:gd name="T48" fmla="*/ 6 w 420"/>
                  <a:gd name="T49" fmla="*/ 665 h 761"/>
                  <a:gd name="T50" fmla="*/ 26 w 420"/>
                  <a:gd name="T51" fmla="*/ 689 h 761"/>
                  <a:gd name="T52" fmla="*/ 98 w 420"/>
                  <a:gd name="T53" fmla="*/ 680 h 761"/>
                  <a:gd name="T54" fmla="*/ 112 w 420"/>
                  <a:gd name="T55" fmla="*/ 701 h 761"/>
                  <a:gd name="T56" fmla="*/ 186 w 420"/>
                  <a:gd name="T57" fmla="*/ 731 h 761"/>
                  <a:gd name="T58" fmla="*/ 275 w 420"/>
                  <a:gd name="T59" fmla="*/ 742 h 761"/>
                  <a:gd name="T60" fmla="*/ 320 w 420"/>
                  <a:gd name="T61" fmla="*/ 754 h 761"/>
                  <a:gd name="T62" fmla="*/ 309 w 420"/>
                  <a:gd name="T63" fmla="*/ 711 h 761"/>
                  <a:gd name="T64" fmla="*/ 349 w 420"/>
                  <a:gd name="T65" fmla="*/ 670 h 761"/>
                  <a:gd name="T66" fmla="*/ 340 w 420"/>
                  <a:gd name="T67" fmla="*/ 650 h 761"/>
                  <a:gd name="T68" fmla="*/ 299 w 420"/>
                  <a:gd name="T69" fmla="*/ 625 h 761"/>
                  <a:gd name="T70" fmla="*/ 375 w 420"/>
                  <a:gd name="T71" fmla="*/ 617 h 761"/>
                  <a:gd name="T72" fmla="*/ 399 w 420"/>
                  <a:gd name="T73" fmla="*/ 624 h 761"/>
                  <a:gd name="T74" fmla="*/ 419 w 420"/>
                  <a:gd name="T75" fmla="*/ 581 h 761"/>
                  <a:gd name="T76" fmla="*/ 359 w 420"/>
                  <a:gd name="T77" fmla="*/ 480 h 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20"/>
                  <a:gd name="T118" fmla="*/ 0 h 761"/>
                  <a:gd name="T119" fmla="*/ 420 w 420"/>
                  <a:gd name="T120" fmla="*/ 761 h 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4" name="Freeform 25"/>
              <p:cNvSpPr>
                <a:spLocks/>
              </p:cNvSpPr>
              <p:nvPr/>
            </p:nvSpPr>
            <p:spPr bwMode="auto">
              <a:xfrm>
                <a:off x="2936" y="2170"/>
                <a:ext cx="299" cy="237"/>
              </a:xfrm>
              <a:custGeom>
                <a:avLst/>
                <a:gdLst>
                  <a:gd name="T0" fmla="*/ 59 w 506"/>
                  <a:gd name="T1" fmla="*/ 319 h 460"/>
                  <a:gd name="T2" fmla="*/ 131 w 506"/>
                  <a:gd name="T3" fmla="*/ 384 h 460"/>
                  <a:gd name="T4" fmla="*/ 191 w 506"/>
                  <a:gd name="T5" fmla="*/ 396 h 460"/>
                  <a:gd name="T6" fmla="*/ 246 w 506"/>
                  <a:gd name="T7" fmla="*/ 388 h 460"/>
                  <a:gd name="T8" fmla="*/ 263 w 506"/>
                  <a:gd name="T9" fmla="*/ 396 h 460"/>
                  <a:gd name="T10" fmla="*/ 282 w 506"/>
                  <a:gd name="T11" fmla="*/ 386 h 460"/>
                  <a:gd name="T12" fmla="*/ 296 w 506"/>
                  <a:gd name="T13" fmla="*/ 399 h 460"/>
                  <a:gd name="T14" fmla="*/ 303 w 506"/>
                  <a:gd name="T15" fmla="*/ 421 h 460"/>
                  <a:gd name="T16" fmla="*/ 329 w 506"/>
                  <a:gd name="T17" fmla="*/ 437 h 460"/>
                  <a:gd name="T18" fmla="*/ 364 w 506"/>
                  <a:gd name="T19" fmla="*/ 437 h 460"/>
                  <a:gd name="T20" fmla="*/ 390 w 506"/>
                  <a:gd name="T21" fmla="*/ 459 h 460"/>
                  <a:gd name="T22" fmla="*/ 414 w 506"/>
                  <a:gd name="T23" fmla="*/ 447 h 460"/>
                  <a:gd name="T24" fmla="*/ 432 w 506"/>
                  <a:gd name="T25" fmla="*/ 459 h 460"/>
                  <a:gd name="T26" fmla="*/ 447 w 506"/>
                  <a:gd name="T27" fmla="*/ 427 h 460"/>
                  <a:gd name="T28" fmla="*/ 469 w 506"/>
                  <a:gd name="T29" fmla="*/ 416 h 460"/>
                  <a:gd name="T30" fmla="*/ 474 w 506"/>
                  <a:gd name="T31" fmla="*/ 392 h 460"/>
                  <a:gd name="T32" fmla="*/ 464 w 506"/>
                  <a:gd name="T33" fmla="*/ 348 h 460"/>
                  <a:gd name="T34" fmla="*/ 460 w 506"/>
                  <a:gd name="T35" fmla="*/ 343 h 460"/>
                  <a:gd name="T36" fmla="*/ 438 w 506"/>
                  <a:gd name="T37" fmla="*/ 365 h 460"/>
                  <a:gd name="T38" fmla="*/ 406 w 506"/>
                  <a:gd name="T39" fmla="*/ 339 h 460"/>
                  <a:gd name="T40" fmla="*/ 382 w 506"/>
                  <a:gd name="T41" fmla="*/ 309 h 460"/>
                  <a:gd name="T42" fmla="*/ 406 w 506"/>
                  <a:gd name="T43" fmla="*/ 291 h 460"/>
                  <a:gd name="T44" fmla="*/ 412 w 506"/>
                  <a:gd name="T45" fmla="*/ 259 h 460"/>
                  <a:gd name="T46" fmla="*/ 428 w 506"/>
                  <a:gd name="T47" fmla="*/ 249 h 460"/>
                  <a:gd name="T48" fmla="*/ 425 w 506"/>
                  <a:gd name="T49" fmla="*/ 207 h 460"/>
                  <a:gd name="T50" fmla="*/ 436 w 506"/>
                  <a:gd name="T51" fmla="*/ 199 h 460"/>
                  <a:gd name="T52" fmla="*/ 456 w 506"/>
                  <a:gd name="T53" fmla="*/ 211 h 460"/>
                  <a:gd name="T54" fmla="*/ 469 w 506"/>
                  <a:gd name="T55" fmla="*/ 230 h 460"/>
                  <a:gd name="T56" fmla="*/ 495 w 506"/>
                  <a:gd name="T57" fmla="*/ 211 h 460"/>
                  <a:gd name="T58" fmla="*/ 505 w 506"/>
                  <a:gd name="T59" fmla="*/ 201 h 460"/>
                  <a:gd name="T60" fmla="*/ 500 w 506"/>
                  <a:gd name="T61" fmla="*/ 180 h 460"/>
                  <a:gd name="T62" fmla="*/ 469 w 506"/>
                  <a:gd name="T63" fmla="*/ 163 h 460"/>
                  <a:gd name="T64" fmla="*/ 462 w 506"/>
                  <a:gd name="T65" fmla="*/ 143 h 460"/>
                  <a:gd name="T66" fmla="*/ 407 w 506"/>
                  <a:gd name="T67" fmla="*/ 150 h 460"/>
                  <a:gd name="T68" fmla="*/ 373 w 506"/>
                  <a:gd name="T69" fmla="*/ 119 h 460"/>
                  <a:gd name="T70" fmla="*/ 357 w 506"/>
                  <a:gd name="T71" fmla="*/ 115 h 460"/>
                  <a:gd name="T72" fmla="*/ 357 w 506"/>
                  <a:gd name="T73" fmla="*/ 95 h 460"/>
                  <a:gd name="T74" fmla="*/ 434 w 506"/>
                  <a:gd name="T75" fmla="*/ 9 h 460"/>
                  <a:gd name="T76" fmla="*/ 406 w 506"/>
                  <a:gd name="T77" fmla="*/ 16 h 460"/>
                  <a:gd name="T78" fmla="*/ 388 w 506"/>
                  <a:gd name="T79" fmla="*/ 28 h 460"/>
                  <a:gd name="T80" fmla="*/ 382 w 506"/>
                  <a:gd name="T81" fmla="*/ 18 h 460"/>
                  <a:gd name="T82" fmla="*/ 382 w 506"/>
                  <a:gd name="T83" fmla="*/ 4 h 460"/>
                  <a:gd name="T84" fmla="*/ 368 w 506"/>
                  <a:gd name="T85" fmla="*/ 0 h 460"/>
                  <a:gd name="T86" fmla="*/ 333 w 506"/>
                  <a:gd name="T87" fmla="*/ 13 h 460"/>
                  <a:gd name="T88" fmla="*/ 246 w 506"/>
                  <a:gd name="T89" fmla="*/ 2 h 460"/>
                  <a:gd name="T90" fmla="*/ 241 w 506"/>
                  <a:gd name="T91" fmla="*/ 75 h 460"/>
                  <a:gd name="T92" fmla="*/ 199 w 506"/>
                  <a:gd name="T93" fmla="*/ 108 h 460"/>
                  <a:gd name="T94" fmla="*/ 143 w 506"/>
                  <a:gd name="T95" fmla="*/ 119 h 460"/>
                  <a:gd name="T96" fmla="*/ 64 w 506"/>
                  <a:gd name="T97" fmla="*/ 174 h 460"/>
                  <a:gd name="T98" fmla="*/ 0 w 506"/>
                  <a:gd name="T99" fmla="*/ 192 h 460"/>
                  <a:gd name="T100" fmla="*/ 0 w 506"/>
                  <a:gd name="T101" fmla="*/ 203 h 460"/>
                  <a:gd name="T102" fmla="*/ 59 w 506"/>
                  <a:gd name="T103" fmla="*/ 293 h 460"/>
                  <a:gd name="T104" fmla="*/ 59 w 506"/>
                  <a:gd name="T105" fmla="*/ 319 h 460"/>
                  <a:gd name="T106" fmla="*/ 59 w 506"/>
                  <a:gd name="T107" fmla="*/ 319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5" name="Freeform 26"/>
              <p:cNvSpPr>
                <a:spLocks/>
              </p:cNvSpPr>
              <p:nvPr/>
            </p:nvSpPr>
            <p:spPr bwMode="auto">
              <a:xfrm>
                <a:off x="2925" y="1958"/>
                <a:ext cx="172" cy="312"/>
              </a:xfrm>
              <a:custGeom>
                <a:avLst/>
                <a:gdLst>
                  <a:gd name="T0" fmla="*/ 19 w 292"/>
                  <a:gd name="T1" fmla="*/ 605 h 606"/>
                  <a:gd name="T2" fmla="*/ 83 w 292"/>
                  <a:gd name="T3" fmla="*/ 587 h 606"/>
                  <a:gd name="T4" fmla="*/ 162 w 292"/>
                  <a:gd name="T5" fmla="*/ 532 h 606"/>
                  <a:gd name="T6" fmla="*/ 217 w 292"/>
                  <a:gd name="T7" fmla="*/ 520 h 606"/>
                  <a:gd name="T8" fmla="*/ 260 w 292"/>
                  <a:gd name="T9" fmla="*/ 488 h 606"/>
                  <a:gd name="T10" fmla="*/ 264 w 292"/>
                  <a:gd name="T11" fmla="*/ 414 h 606"/>
                  <a:gd name="T12" fmla="*/ 244 w 292"/>
                  <a:gd name="T13" fmla="*/ 388 h 606"/>
                  <a:gd name="T14" fmla="*/ 251 w 292"/>
                  <a:gd name="T15" fmla="*/ 366 h 606"/>
                  <a:gd name="T16" fmla="*/ 264 w 292"/>
                  <a:gd name="T17" fmla="*/ 346 h 606"/>
                  <a:gd name="T18" fmla="*/ 269 w 292"/>
                  <a:gd name="T19" fmla="*/ 315 h 606"/>
                  <a:gd name="T20" fmla="*/ 281 w 292"/>
                  <a:gd name="T21" fmla="*/ 293 h 606"/>
                  <a:gd name="T22" fmla="*/ 260 w 292"/>
                  <a:gd name="T23" fmla="*/ 250 h 606"/>
                  <a:gd name="T24" fmla="*/ 229 w 292"/>
                  <a:gd name="T25" fmla="*/ 214 h 606"/>
                  <a:gd name="T26" fmla="*/ 246 w 292"/>
                  <a:gd name="T27" fmla="*/ 156 h 606"/>
                  <a:gd name="T28" fmla="*/ 284 w 292"/>
                  <a:gd name="T29" fmla="*/ 132 h 606"/>
                  <a:gd name="T30" fmla="*/ 291 w 292"/>
                  <a:gd name="T31" fmla="*/ 95 h 606"/>
                  <a:gd name="T32" fmla="*/ 275 w 292"/>
                  <a:gd name="T33" fmla="*/ 62 h 606"/>
                  <a:gd name="T34" fmla="*/ 275 w 292"/>
                  <a:gd name="T35" fmla="*/ 21 h 606"/>
                  <a:gd name="T36" fmla="*/ 251 w 292"/>
                  <a:gd name="T37" fmla="*/ 0 h 606"/>
                  <a:gd name="T38" fmla="*/ 194 w 292"/>
                  <a:gd name="T39" fmla="*/ 28 h 606"/>
                  <a:gd name="T40" fmla="*/ 186 w 292"/>
                  <a:gd name="T41" fmla="*/ 20 h 606"/>
                  <a:gd name="T42" fmla="*/ 155 w 292"/>
                  <a:gd name="T43" fmla="*/ 42 h 606"/>
                  <a:gd name="T44" fmla="*/ 131 w 292"/>
                  <a:gd name="T45" fmla="*/ 40 h 606"/>
                  <a:gd name="T46" fmla="*/ 83 w 292"/>
                  <a:gd name="T47" fmla="*/ 110 h 606"/>
                  <a:gd name="T48" fmla="*/ 67 w 292"/>
                  <a:gd name="T49" fmla="*/ 110 h 606"/>
                  <a:gd name="T50" fmla="*/ 41 w 292"/>
                  <a:gd name="T51" fmla="*/ 132 h 606"/>
                  <a:gd name="T52" fmla="*/ 43 w 292"/>
                  <a:gd name="T53" fmla="*/ 163 h 606"/>
                  <a:gd name="T54" fmla="*/ 30 w 292"/>
                  <a:gd name="T55" fmla="*/ 190 h 606"/>
                  <a:gd name="T56" fmla="*/ 26 w 292"/>
                  <a:gd name="T57" fmla="*/ 225 h 606"/>
                  <a:gd name="T58" fmla="*/ 2 w 292"/>
                  <a:gd name="T59" fmla="*/ 262 h 606"/>
                  <a:gd name="T60" fmla="*/ 28 w 292"/>
                  <a:gd name="T61" fmla="*/ 315 h 606"/>
                  <a:gd name="T62" fmla="*/ 19 w 292"/>
                  <a:gd name="T63" fmla="*/ 346 h 606"/>
                  <a:gd name="T64" fmla="*/ 0 w 292"/>
                  <a:gd name="T65" fmla="*/ 380 h 606"/>
                  <a:gd name="T66" fmla="*/ 28 w 292"/>
                  <a:gd name="T67" fmla="*/ 510 h 606"/>
                  <a:gd name="T68" fmla="*/ 9 w 292"/>
                  <a:gd name="T69" fmla="*/ 578 h 606"/>
                  <a:gd name="T70" fmla="*/ 19 w 292"/>
                  <a:gd name="T71" fmla="*/ 605 h 606"/>
                  <a:gd name="T72" fmla="*/ 19 w 292"/>
                  <a:gd name="T73" fmla="*/ 605 h 6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2"/>
                  <a:gd name="T112" fmla="*/ 0 h 606"/>
                  <a:gd name="T113" fmla="*/ 292 w 292"/>
                  <a:gd name="T114" fmla="*/ 606 h 6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6" name="Freeform 27"/>
              <p:cNvSpPr>
                <a:spLocks/>
              </p:cNvSpPr>
              <p:nvPr/>
            </p:nvSpPr>
            <p:spPr bwMode="auto">
              <a:xfrm>
                <a:off x="3057" y="1838"/>
                <a:ext cx="266" cy="339"/>
              </a:xfrm>
              <a:custGeom>
                <a:avLst/>
                <a:gdLst>
                  <a:gd name="T0" fmla="*/ 179 w 455"/>
                  <a:gd name="T1" fmla="*/ 637 h 658"/>
                  <a:gd name="T2" fmla="*/ 219 w 455"/>
                  <a:gd name="T3" fmla="*/ 513 h 658"/>
                  <a:gd name="T4" fmla="*/ 303 w 455"/>
                  <a:gd name="T5" fmla="*/ 460 h 658"/>
                  <a:gd name="T6" fmla="*/ 322 w 455"/>
                  <a:gd name="T7" fmla="*/ 409 h 658"/>
                  <a:gd name="T8" fmla="*/ 284 w 455"/>
                  <a:gd name="T9" fmla="*/ 390 h 658"/>
                  <a:gd name="T10" fmla="*/ 241 w 455"/>
                  <a:gd name="T11" fmla="*/ 368 h 658"/>
                  <a:gd name="T12" fmla="*/ 217 w 455"/>
                  <a:gd name="T13" fmla="*/ 306 h 658"/>
                  <a:gd name="T14" fmla="*/ 176 w 455"/>
                  <a:gd name="T15" fmla="*/ 310 h 658"/>
                  <a:gd name="T16" fmla="*/ 131 w 455"/>
                  <a:gd name="T17" fmla="*/ 300 h 658"/>
                  <a:gd name="T18" fmla="*/ 164 w 455"/>
                  <a:gd name="T19" fmla="*/ 233 h 658"/>
                  <a:gd name="T20" fmla="*/ 200 w 455"/>
                  <a:gd name="T21" fmla="*/ 167 h 658"/>
                  <a:gd name="T22" fmla="*/ 263 w 455"/>
                  <a:gd name="T23" fmla="*/ 194 h 658"/>
                  <a:gd name="T24" fmla="*/ 287 w 455"/>
                  <a:gd name="T25" fmla="*/ 238 h 658"/>
                  <a:gd name="T26" fmla="*/ 291 w 455"/>
                  <a:gd name="T27" fmla="*/ 277 h 658"/>
                  <a:gd name="T28" fmla="*/ 327 w 455"/>
                  <a:gd name="T29" fmla="*/ 317 h 658"/>
                  <a:gd name="T30" fmla="*/ 416 w 455"/>
                  <a:gd name="T31" fmla="*/ 293 h 658"/>
                  <a:gd name="T32" fmla="*/ 454 w 455"/>
                  <a:gd name="T33" fmla="*/ 218 h 658"/>
                  <a:gd name="T34" fmla="*/ 408 w 455"/>
                  <a:gd name="T35" fmla="*/ 178 h 658"/>
                  <a:gd name="T36" fmla="*/ 384 w 455"/>
                  <a:gd name="T37" fmla="*/ 115 h 658"/>
                  <a:gd name="T38" fmla="*/ 303 w 455"/>
                  <a:gd name="T39" fmla="*/ 72 h 658"/>
                  <a:gd name="T40" fmla="*/ 256 w 455"/>
                  <a:gd name="T41" fmla="*/ 0 h 658"/>
                  <a:gd name="T42" fmla="*/ 200 w 455"/>
                  <a:gd name="T43" fmla="*/ 42 h 658"/>
                  <a:gd name="T44" fmla="*/ 202 w 455"/>
                  <a:gd name="T45" fmla="*/ 74 h 658"/>
                  <a:gd name="T46" fmla="*/ 147 w 455"/>
                  <a:gd name="T47" fmla="*/ 93 h 658"/>
                  <a:gd name="T48" fmla="*/ 116 w 455"/>
                  <a:gd name="T49" fmla="*/ 101 h 658"/>
                  <a:gd name="T50" fmla="*/ 66 w 455"/>
                  <a:gd name="T51" fmla="*/ 117 h 658"/>
                  <a:gd name="T52" fmla="*/ 52 w 455"/>
                  <a:gd name="T53" fmla="*/ 74 h 658"/>
                  <a:gd name="T54" fmla="*/ 9 w 455"/>
                  <a:gd name="T55" fmla="*/ 134 h 658"/>
                  <a:gd name="T56" fmla="*/ 28 w 455"/>
                  <a:gd name="T57" fmla="*/ 231 h 658"/>
                  <a:gd name="T58" fmla="*/ 52 w 455"/>
                  <a:gd name="T59" fmla="*/ 293 h 658"/>
                  <a:gd name="T60" fmla="*/ 61 w 455"/>
                  <a:gd name="T61" fmla="*/ 363 h 658"/>
                  <a:gd name="T62" fmla="*/ 6 w 455"/>
                  <a:gd name="T63" fmla="*/ 445 h 658"/>
                  <a:gd name="T64" fmla="*/ 59 w 455"/>
                  <a:gd name="T65" fmla="*/ 524 h 658"/>
                  <a:gd name="T66" fmla="*/ 42 w 455"/>
                  <a:gd name="T67" fmla="*/ 577 h 658"/>
                  <a:gd name="T68" fmla="*/ 21 w 455"/>
                  <a:gd name="T69" fmla="*/ 619 h 658"/>
                  <a:gd name="T70" fmla="*/ 129 w 455"/>
                  <a:gd name="T71" fmla="*/ 657 h 658"/>
                  <a:gd name="T72" fmla="*/ 178 w 455"/>
                  <a:gd name="T73" fmla="*/ 647 h 6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58"/>
                  <a:gd name="T113" fmla="*/ 455 w 455"/>
                  <a:gd name="T114" fmla="*/ 658 h 6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7" name="Freeform 28"/>
              <p:cNvSpPr>
                <a:spLocks/>
              </p:cNvSpPr>
              <p:nvPr/>
            </p:nvSpPr>
            <p:spPr bwMode="auto">
              <a:xfrm>
                <a:off x="3196" y="1958"/>
                <a:ext cx="53" cy="82"/>
              </a:xfrm>
              <a:custGeom>
                <a:avLst/>
                <a:gdLst>
                  <a:gd name="T0" fmla="*/ 72 w 89"/>
                  <a:gd name="T1" fmla="*/ 148 h 160"/>
                  <a:gd name="T2" fmla="*/ 45 w 89"/>
                  <a:gd name="T3" fmla="*/ 159 h 160"/>
                  <a:gd name="T4" fmla="*/ 4 w 89"/>
                  <a:gd name="T5" fmla="*/ 148 h 160"/>
                  <a:gd name="T6" fmla="*/ 2 w 89"/>
                  <a:gd name="T7" fmla="*/ 137 h 160"/>
                  <a:gd name="T8" fmla="*/ 0 w 89"/>
                  <a:gd name="T9" fmla="*/ 66 h 160"/>
                  <a:gd name="T10" fmla="*/ 28 w 89"/>
                  <a:gd name="T11" fmla="*/ 53 h 160"/>
                  <a:gd name="T12" fmla="*/ 24 w 89"/>
                  <a:gd name="T13" fmla="*/ 40 h 160"/>
                  <a:gd name="T14" fmla="*/ 30 w 89"/>
                  <a:gd name="T15" fmla="*/ 13 h 160"/>
                  <a:gd name="T16" fmla="*/ 33 w 89"/>
                  <a:gd name="T17" fmla="*/ 0 h 160"/>
                  <a:gd name="T18" fmla="*/ 48 w 89"/>
                  <a:gd name="T19" fmla="*/ 6 h 160"/>
                  <a:gd name="T20" fmla="*/ 54 w 89"/>
                  <a:gd name="T21" fmla="*/ 31 h 160"/>
                  <a:gd name="T22" fmla="*/ 52 w 89"/>
                  <a:gd name="T23" fmla="*/ 46 h 160"/>
                  <a:gd name="T24" fmla="*/ 83 w 89"/>
                  <a:gd name="T25" fmla="*/ 69 h 160"/>
                  <a:gd name="T26" fmla="*/ 88 w 89"/>
                  <a:gd name="T27" fmla="*/ 86 h 160"/>
                  <a:gd name="T28" fmla="*/ 69 w 89"/>
                  <a:gd name="T29" fmla="*/ 99 h 160"/>
                  <a:gd name="T30" fmla="*/ 64 w 89"/>
                  <a:gd name="T31" fmla="*/ 127 h 160"/>
                  <a:gd name="T32" fmla="*/ 72 w 89"/>
                  <a:gd name="T33" fmla="*/ 148 h 160"/>
                  <a:gd name="T34" fmla="*/ 72 w 89"/>
                  <a:gd name="T35" fmla="*/ 148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160"/>
                  <a:gd name="T56" fmla="*/ 89 w 89"/>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8" name="Freeform 29"/>
              <p:cNvSpPr>
                <a:spLocks/>
              </p:cNvSpPr>
              <p:nvPr/>
            </p:nvSpPr>
            <p:spPr bwMode="auto">
              <a:xfrm>
                <a:off x="3132" y="1924"/>
                <a:ext cx="83" cy="79"/>
              </a:xfrm>
              <a:custGeom>
                <a:avLst/>
                <a:gdLst>
                  <a:gd name="T0" fmla="*/ 107 w 142"/>
                  <a:gd name="T1" fmla="*/ 130 h 153"/>
                  <a:gd name="T2" fmla="*/ 105 w 142"/>
                  <a:gd name="T3" fmla="*/ 108 h 153"/>
                  <a:gd name="T4" fmla="*/ 98 w 142"/>
                  <a:gd name="T5" fmla="*/ 92 h 153"/>
                  <a:gd name="T6" fmla="*/ 138 w 142"/>
                  <a:gd name="T7" fmla="*/ 77 h 153"/>
                  <a:gd name="T8" fmla="*/ 141 w 142"/>
                  <a:gd name="T9" fmla="*/ 63 h 153"/>
                  <a:gd name="T10" fmla="*/ 131 w 142"/>
                  <a:gd name="T11" fmla="*/ 26 h 153"/>
                  <a:gd name="T12" fmla="*/ 119 w 142"/>
                  <a:gd name="T13" fmla="*/ 26 h 153"/>
                  <a:gd name="T14" fmla="*/ 68 w 142"/>
                  <a:gd name="T15" fmla="*/ 0 h 153"/>
                  <a:gd name="T16" fmla="*/ 40 w 142"/>
                  <a:gd name="T17" fmla="*/ 28 h 153"/>
                  <a:gd name="T18" fmla="*/ 33 w 142"/>
                  <a:gd name="T19" fmla="*/ 65 h 153"/>
                  <a:gd name="T20" fmla="*/ 4 w 142"/>
                  <a:gd name="T21" fmla="*/ 99 h 153"/>
                  <a:gd name="T22" fmla="*/ 0 w 142"/>
                  <a:gd name="T23" fmla="*/ 132 h 153"/>
                  <a:gd name="T24" fmla="*/ 6 w 142"/>
                  <a:gd name="T25" fmla="*/ 149 h 153"/>
                  <a:gd name="T26" fmla="*/ 44 w 142"/>
                  <a:gd name="T27" fmla="*/ 142 h 153"/>
                  <a:gd name="T28" fmla="*/ 72 w 142"/>
                  <a:gd name="T29" fmla="*/ 152 h 153"/>
                  <a:gd name="T30" fmla="*/ 85 w 142"/>
                  <a:gd name="T31" fmla="*/ 138 h 153"/>
                  <a:gd name="T32" fmla="*/ 107 w 142"/>
                  <a:gd name="T33" fmla="*/ 130 h 153"/>
                  <a:gd name="T34" fmla="*/ 107 w 142"/>
                  <a:gd name="T35" fmla="*/ 130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
                  <a:gd name="T55" fmla="*/ 0 h 153"/>
                  <a:gd name="T56" fmla="*/ 142 w 142"/>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9" name="Freeform 30"/>
              <p:cNvSpPr>
                <a:spLocks/>
              </p:cNvSpPr>
              <p:nvPr/>
            </p:nvSpPr>
            <p:spPr bwMode="auto">
              <a:xfrm>
                <a:off x="2659" y="2037"/>
                <a:ext cx="137" cy="206"/>
              </a:xfrm>
              <a:custGeom>
                <a:avLst/>
                <a:gdLst>
                  <a:gd name="T0" fmla="*/ 214 w 230"/>
                  <a:gd name="T1" fmla="*/ 223 h 400"/>
                  <a:gd name="T2" fmla="*/ 216 w 230"/>
                  <a:gd name="T3" fmla="*/ 180 h 400"/>
                  <a:gd name="T4" fmla="*/ 229 w 230"/>
                  <a:gd name="T5" fmla="*/ 160 h 400"/>
                  <a:gd name="T6" fmla="*/ 223 w 230"/>
                  <a:gd name="T7" fmla="*/ 141 h 400"/>
                  <a:gd name="T8" fmla="*/ 152 w 230"/>
                  <a:gd name="T9" fmla="*/ 114 h 400"/>
                  <a:gd name="T10" fmla="*/ 157 w 230"/>
                  <a:gd name="T11" fmla="*/ 86 h 400"/>
                  <a:gd name="T12" fmla="*/ 178 w 230"/>
                  <a:gd name="T13" fmla="*/ 55 h 400"/>
                  <a:gd name="T14" fmla="*/ 166 w 230"/>
                  <a:gd name="T15" fmla="*/ 6 h 400"/>
                  <a:gd name="T16" fmla="*/ 159 w 230"/>
                  <a:gd name="T17" fmla="*/ 0 h 400"/>
                  <a:gd name="T18" fmla="*/ 113 w 230"/>
                  <a:gd name="T19" fmla="*/ 31 h 400"/>
                  <a:gd name="T20" fmla="*/ 92 w 230"/>
                  <a:gd name="T21" fmla="*/ 101 h 400"/>
                  <a:gd name="T22" fmla="*/ 85 w 230"/>
                  <a:gd name="T23" fmla="*/ 150 h 400"/>
                  <a:gd name="T24" fmla="*/ 47 w 230"/>
                  <a:gd name="T25" fmla="*/ 180 h 400"/>
                  <a:gd name="T26" fmla="*/ 26 w 230"/>
                  <a:gd name="T27" fmla="*/ 189 h 400"/>
                  <a:gd name="T28" fmla="*/ 0 w 230"/>
                  <a:gd name="T29" fmla="*/ 196 h 400"/>
                  <a:gd name="T30" fmla="*/ 59 w 230"/>
                  <a:gd name="T31" fmla="*/ 269 h 400"/>
                  <a:gd name="T32" fmla="*/ 71 w 230"/>
                  <a:gd name="T33" fmla="*/ 324 h 400"/>
                  <a:gd name="T34" fmla="*/ 66 w 230"/>
                  <a:gd name="T35" fmla="*/ 350 h 400"/>
                  <a:gd name="T36" fmla="*/ 107 w 230"/>
                  <a:gd name="T37" fmla="*/ 372 h 400"/>
                  <a:gd name="T38" fmla="*/ 107 w 230"/>
                  <a:gd name="T39" fmla="*/ 389 h 400"/>
                  <a:gd name="T40" fmla="*/ 144 w 230"/>
                  <a:gd name="T41" fmla="*/ 399 h 400"/>
                  <a:gd name="T42" fmla="*/ 154 w 230"/>
                  <a:gd name="T43" fmla="*/ 399 h 400"/>
                  <a:gd name="T44" fmla="*/ 154 w 230"/>
                  <a:gd name="T45" fmla="*/ 367 h 400"/>
                  <a:gd name="T46" fmla="*/ 183 w 230"/>
                  <a:gd name="T47" fmla="*/ 363 h 400"/>
                  <a:gd name="T48" fmla="*/ 190 w 230"/>
                  <a:gd name="T49" fmla="*/ 326 h 400"/>
                  <a:gd name="T50" fmla="*/ 170 w 230"/>
                  <a:gd name="T51" fmla="*/ 310 h 400"/>
                  <a:gd name="T52" fmla="*/ 154 w 230"/>
                  <a:gd name="T53" fmla="*/ 295 h 400"/>
                  <a:gd name="T54" fmla="*/ 161 w 230"/>
                  <a:gd name="T55" fmla="*/ 225 h 400"/>
                  <a:gd name="T56" fmla="*/ 176 w 230"/>
                  <a:gd name="T57" fmla="*/ 216 h 400"/>
                  <a:gd name="T58" fmla="*/ 202 w 230"/>
                  <a:gd name="T59" fmla="*/ 227 h 400"/>
                  <a:gd name="T60" fmla="*/ 214 w 230"/>
                  <a:gd name="T61" fmla="*/ 223 h 400"/>
                  <a:gd name="T62" fmla="*/ 214 w 230"/>
                  <a:gd name="T63" fmla="*/ 223 h 4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400"/>
                  <a:gd name="T98" fmla="*/ 230 w 230"/>
                  <a:gd name="T99" fmla="*/ 400 h 4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0" name="Freeform 31"/>
              <p:cNvSpPr>
                <a:spLocks/>
              </p:cNvSpPr>
              <p:nvPr/>
            </p:nvSpPr>
            <p:spPr bwMode="auto">
              <a:xfrm>
                <a:off x="2352" y="1265"/>
                <a:ext cx="1098" cy="876"/>
              </a:xfrm>
              <a:custGeom>
                <a:avLst/>
                <a:gdLst>
                  <a:gd name="T0" fmla="*/ 613 w 1876"/>
                  <a:gd name="T1" fmla="*/ 1648 h 1700"/>
                  <a:gd name="T2" fmla="*/ 694 w 1876"/>
                  <a:gd name="T3" fmla="*/ 1504 h 1700"/>
                  <a:gd name="T4" fmla="*/ 751 w 1876"/>
                  <a:gd name="T5" fmla="*/ 1639 h 1700"/>
                  <a:gd name="T6" fmla="*/ 828 w 1876"/>
                  <a:gd name="T7" fmla="*/ 1667 h 1700"/>
                  <a:gd name="T8" fmla="*/ 922 w 1876"/>
                  <a:gd name="T9" fmla="*/ 1523 h 1700"/>
                  <a:gd name="T10" fmla="*/ 1020 w 1876"/>
                  <a:gd name="T11" fmla="*/ 1475 h 1700"/>
                  <a:gd name="T12" fmla="*/ 1134 w 1876"/>
                  <a:gd name="T13" fmla="*/ 1385 h 1700"/>
                  <a:gd name="T14" fmla="*/ 1202 w 1876"/>
                  <a:gd name="T15" fmla="*/ 1294 h 1700"/>
                  <a:gd name="T16" fmla="*/ 1268 w 1876"/>
                  <a:gd name="T17" fmla="*/ 1193 h 1700"/>
                  <a:gd name="T18" fmla="*/ 1333 w 1876"/>
                  <a:gd name="T19" fmla="*/ 1197 h 1700"/>
                  <a:gd name="T20" fmla="*/ 1410 w 1876"/>
                  <a:gd name="T21" fmla="*/ 1173 h 1700"/>
                  <a:gd name="T22" fmla="*/ 1507 w 1876"/>
                  <a:gd name="T23" fmla="*/ 1164 h 1700"/>
                  <a:gd name="T24" fmla="*/ 1599 w 1876"/>
                  <a:gd name="T25" fmla="*/ 1200 h 1700"/>
                  <a:gd name="T26" fmla="*/ 1647 w 1876"/>
                  <a:gd name="T27" fmla="*/ 1162 h 1700"/>
                  <a:gd name="T28" fmla="*/ 1744 w 1876"/>
                  <a:gd name="T29" fmla="*/ 1072 h 1700"/>
                  <a:gd name="T30" fmla="*/ 1829 w 1876"/>
                  <a:gd name="T31" fmla="*/ 1025 h 1700"/>
                  <a:gd name="T32" fmla="*/ 1850 w 1876"/>
                  <a:gd name="T33" fmla="*/ 947 h 1700"/>
                  <a:gd name="T34" fmla="*/ 1748 w 1876"/>
                  <a:gd name="T35" fmla="*/ 891 h 1700"/>
                  <a:gd name="T36" fmla="*/ 1723 w 1876"/>
                  <a:gd name="T37" fmla="*/ 778 h 1700"/>
                  <a:gd name="T38" fmla="*/ 1754 w 1876"/>
                  <a:gd name="T39" fmla="*/ 740 h 1700"/>
                  <a:gd name="T40" fmla="*/ 1766 w 1876"/>
                  <a:gd name="T41" fmla="*/ 653 h 1700"/>
                  <a:gd name="T42" fmla="*/ 1766 w 1876"/>
                  <a:gd name="T43" fmla="*/ 631 h 1700"/>
                  <a:gd name="T44" fmla="*/ 1790 w 1876"/>
                  <a:gd name="T45" fmla="*/ 463 h 1700"/>
                  <a:gd name="T46" fmla="*/ 1826 w 1876"/>
                  <a:gd name="T47" fmla="*/ 480 h 1700"/>
                  <a:gd name="T48" fmla="*/ 1840 w 1876"/>
                  <a:gd name="T49" fmla="*/ 264 h 1700"/>
                  <a:gd name="T50" fmla="*/ 1719 w 1876"/>
                  <a:gd name="T51" fmla="*/ 171 h 1700"/>
                  <a:gd name="T52" fmla="*/ 1627 w 1876"/>
                  <a:gd name="T53" fmla="*/ 114 h 1700"/>
                  <a:gd name="T54" fmla="*/ 1537 w 1876"/>
                  <a:gd name="T55" fmla="*/ 87 h 1700"/>
                  <a:gd name="T56" fmla="*/ 1520 w 1876"/>
                  <a:gd name="T57" fmla="*/ 0 h 1700"/>
                  <a:gd name="T58" fmla="*/ 1484 w 1876"/>
                  <a:gd name="T59" fmla="*/ 87 h 1700"/>
                  <a:gd name="T60" fmla="*/ 1439 w 1876"/>
                  <a:gd name="T61" fmla="*/ 320 h 1700"/>
                  <a:gd name="T62" fmla="*/ 1316 w 1876"/>
                  <a:gd name="T63" fmla="*/ 412 h 1700"/>
                  <a:gd name="T64" fmla="*/ 1235 w 1876"/>
                  <a:gd name="T65" fmla="*/ 578 h 1700"/>
                  <a:gd name="T66" fmla="*/ 1362 w 1876"/>
                  <a:gd name="T67" fmla="*/ 607 h 1700"/>
                  <a:gd name="T68" fmla="*/ 1542 w 1876"/>
                  <a:gd name="T69" fmla="*/ 668 h 1700"/>
                  <a:gd name="T70" fmla="*/ 1415 w 1876"/>
                  <a:gd name="T71" fmla="*/ 721 h 1700"/>
                  <a:gd name="T72" fmla="*/ 1312 w 1876"/>
                  <a:gd name="T73" fmla="*/ 790 h 1700"/>
                  <a:gd name="T74" fmla="*/ 1176 w 1876"/>
                  <a:gd name="T75" fmla="*/ 915 h 1700"/>
                  <a:gd name="T76" fmla="*/ 1014 w 1876"/>
                  <a:gd name="T77" fmla="*/ 939 h 1700"/>
                  <a:gd name="T78" fmla="*/ 979 w 1876"/>
                  <a:gd name="T79" fmla="*/ 1096 h 1700"/>
                  <a:gd name="T80" fmla="*/ 728 w 1876"/>
                  <a:gd name="T81" fmla="*/ 1202 h 1700"/>
                  <a:gd name="T82" fmla="*/ 517 w 1876"/>
                  <a:gd name="T83" fmla="*/ 1268 h 1700"/>
                  <a:gd name="T84" fmla="*/ 187 w 1876"/>
                  <a:gd name="T85" fmla="*/ 1191 h 1700"/>
                  <a:gd name="T86" fmla="*/ 10 w 1876"/>
                  <a:gd name="T87" fmla="*/ 1248 h 1700"/>
                  <a:gd name="T88" fmla="*/ 110 w 1876"/>
                  <a:gd name="T89" fmla="*/ 1364 h 1700"/>
                  <a:gd name="T90" fmla="*/ 211 w 1876"/>
                  <a:gd name="T91" fmla="*/ 1409 h 1700"/>
                  <a:gd name="T92" fmla="*/ 242 w 1876"/>
                  <a:gd name="T93" fmla="*/ 1499 h 1700"/>
                  <a:gd name="T94" fmla="*/ 347 w 1876"/>
                  <a:gd name="T95" fmla="*/ 1559 h 1700"/>
                  <a:gd name="T96" fmla="*/ 501 w 1876"/>
                  <a:gd name="T97" fmla="*/ 1544 h 1700"/>
                  <a:gd name="T98" fmla="*/ 450 w 1876"/>
                  <a:gd name="T99" fmla="*/ 1625 h 1700"/>
                  <a:gd name="T100" fmla="*/ 527 w 1876"/>
                  <a:gd name="T101" fmla="*/ 1694 h 17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76"/>
                  <a:gd name="T154" fmla="*/ 0 h 1700"/>
                  <a:gd name="T155" fmla="*/ 1876 w 1876"/>
                  <a:gd name="T156" fmla="*/ 1700 h 17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1" name="Freeform 32"/>
              <p:cNvSpPr>
                <a:spLocks/>
              </p:cNvSpPr>
              <p:nvPr/>
            </p:nvSpPr>
            <p:spPr bwMode="auto">
              <a:xfrm>
                <a:off x="3274" y="1755"/>
                <a:ext cx="288" cy="246"/>
              </a:xfrm>
              <a:custGeom>
                <a:avLst/>
                <a:gdLst>
                  <a:gd name="T0" fmla="*/ 406 w 491"/>
                  <a:gd name="T1" fmla="*/ 331 h 478"/>
                  <a:gd name="T2" fmla="*/ 458 w 491"/>
                  <a:gd name="T3" fmla="*/ 254 h 478"/>
                  <a:gd name="T4" fmla="*/ 490 w 491"/>
                  <a:gd name="T5" fmla="*/ 216 h 478"/>
                  <a:gd name="T6" fmla="*/ 485 w 491"/>
                  <a:gd name="T7" fmla="*/ 178 h 478"/>
                  <a:gd name="T8" fmla="*/ 451 w 491"/>
                  <a:gd name="T9" fmla="*/ 139 h 478"/>
                  <a:gd name="T10" fmla="*/ 446 w 491"/>
                  <a:gd name="T11" fmla="*/ 106 h 478"/>
                  <a:gd name="T12" fmla="*/ 384 w 491"/>
                  <a:gd name="T13" fmla="*/ 20 h 478"/>
                  <a:gd name="T14" fmla="*/ 380 w 491"/>
                  <a:gd name="T15" fmla="*/ 28 h 478"/>
                  <a:gd name="T16" fmla="*/ 367 w 491"/>
                  <a:gd name="T17" fmla="*/ 42 h 478"/>
                  <a:gd name="T18" fmla="*/ 341 w 491"/>
                  <a:gd name="T19" fmla="*/ 11 h 478"/>
                  <a:gd name="T20" fmla="*/ 303 w 491"/>
                  <a:gd name="T21" fmla="*/ 0 h 478"/>
                  <a:gd name="T22" fmla="*/ 301 w 491"/>
                  <a:gd name="T23" fmla="*/ 11 h 478"/>
                  <a:gd name="T24" fmla="*/ 301 w 491"/>
                  <a:gd name="T25" fmla="*/ 28 h 478"/>
                  <a:gd name="T26" fmla="*/ 286 w 491"/>
                  <a:gd name="T27" fmla="*/ 44 h 478"/>
                  <a:gd name="T28" fmla="*/ 255 w 491"/>
                  <a:gd name="T29" fmla="*/ 74 h 478"/>
                  <a:gd name="T30" fmla="*/ 221 w 491"/>
                  <a:gd name="T31" fmla="*/ 74 h 478"/>
                  <a:gd name="T32" fmla="*/ 207 w 491"/>
                  <a:gd name="T33" fmla="*/ 97 h 478"/>
                  <a:gd name="T34" fmla="*/ 195 w 491"/>
                  <a:gd name="T35" fmla="*/ 97 h 478"/>
                  <a:gd name="T36" fmla="*/ 171 w 491"/>
                  <a:gd name="T37" fmla="*/ 122 h 478"/>
                  <a:gd name="T38" fmla="*/ 157 w 491"/>
                  <a:gd name="T39" fmla="*/ 122 h 478"/>
                  <a:gd name="T40" fmla="*/ 129 w 491"/>
                  <a:gd name="T41" fmla="*/ 150 h 478"/>
                  <a:gd name="T42" fmla="*/ 111 w 491"/>
                  <a:gd name="T43" fmla="*/ 154 h 478"/>
                  <a:gd name="T44" fmla="*/ 74 w 491"/>
                  <a:gd name="T45" fmla="*/ 212 h 478"/>
                  <a:gd name="T46" fmla="*/ 50 w 491"/>
                  <a:gd name="T47" fmla="*/ 177 h 478"/>
                  <a:gd name="T48" fmla="*/ 23 w 491"/>
                  <a:gd name="T49" fmla="*/ 159 h 478"/>
                  <a:gd name="T50" fmla="*/ 11 w 491"/>
                  <a:gd name="T51" fmla="*/ 172 h 478"/>
                  <a:gd name="T52" fmla="*/ 26 w 491"/>
                  <a:gd name="T53" fmla="*/ 250 h 478"/>
                  <a:gd name="T54" fmla="*/ 13 w 491"/>
                  <a:gd name="T55" fmla="*/ 276 h 478"/>
                  <a:gd name="T56" fmla="*/ 0 w 491"/>
                  <a:gd name="T57" fmla="*/ 315 h 478"/>
                  <a:gd name="T58" fmla="*/ 37 w 491"/>
                  <a:gd name="T59" fmla="*/ 339 h 478"/>
                  <a:gd name="T60" fmla="*/ 57 w 491"/>
                  <a:gd name="T61" fmla="*/ 342 h 478"/>
                  <a:gd name="T62" fmla="*/ 83 w 491"/>
                  <a:gd name="T63" fmla="*/ 380 h 478"/>
                  <a:gd name="T64" fmla="*/ 102 w 491"/>
                  <a:gd name="T65" fmla="*/ 368 h 478"/>
                  <a:gd name="T66" fmla="*/ 133 w 491"/>
                  <a:gd name="T67" fmla="*/ 331 h 478"/>
                  <a:gd name="T68" fmla="*/ 164 w 491"/>
                  <a:gd name="T69" fmla="*/ 278 h 478"/>
                  <a:gd name="T70" fmla="*/ 217 w 491"/>
                  <a:gd name="T71" fmla="*/ 267 h 478"/>
                  <a:gd name="T72" fmla="*/ 250 w 491"/>
                  <a:gd name="T73" fmla="*/ 300 h 478"/>
                  <a:gd name="T74" fmla="*/ 225 w 491"/>
                  <a:gd name="T75" fmla="*/ 353 h 478"/>
                  <a:gd name="T76" fmla="*/ 195 w 491"/>
                  <a:gd name="T77" fmla="*/ 402 h 478"/>
                  <a:gd name="T78" fmla="*/ 223 w 491"/>
                  <a:gd name="T79" fmla="*/ 421 h 478"/>
                  <a:gd name="T80" fmla="*/ 221 w 491"/>
                  <a:gd name="T81" fmla="*/ 445 h 478"/>
                  <a:gd name="T82" fmla="*/ 198 w 491"/>
                  <a:gd name="T83" fmla="*/ 467 h 478"/>
                  <a:gd name="T84" fmla="*/ 203 w 491"/>
                  <a:gd name="T85" fmla="*/ 477 h 478"/>
                  <a:gd name="T86" fmla="*/ 243 w 491"/>
                  <a:gd name="T87" fmla="*/ 457 h 478"/>
                  <a:gd name="T88" fmla="*/ 298 w 491"/>
                  <a:gd name="T89" fmla="*/ 384 h 478"/>
                  <a:gd name="T90" fmla="*/ 379 w 491"/>
                  <a:gd name="T91" fmla="*/ 337 h 478"/>
                  <a:gd name="T92" fmla="*/ 406 w 491"/>
                  <a:gd name="T93" fmla="*/ 331 h 478"/>
                  <a:gd name="T94" fmla="*/ 406 w 491"/>
                  <a:gd name="T95" fmla="*/ 331 h 4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478"/>
                  <a:gd name="T146" fmla="*/ 491 w 491"/>
                  <a:gd name="T147" fmla="*/ 478 h 4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2" name="Freeform 33"/>
              <p:cNvSpPr>
                <a:spLocks/>
              </p:cNvSpPr>
              <p:nvPr/>
            </p:nvSpPr>
            <p:spPr bwMode="auto">
              <a:xfrm>
                <a:off x="3342" y="1615"/>
                <a:ext cx="416" cy="253"/>
              </a:xfrm>
              <a:custGeom>
                <a:avLst/>
                <a:gdLst>
                  <a:gd name="T0" fmla="*/ 686 w 709"/>
                  <a:gd name="T1" fmla="*/ 135 h 488"/>
                  <a:gd name="T2" fmla="*/ 631 w 709"/>
                  <a:gd name="T3" fmla="*/ 125 h 488"/>
                  <a:gd name="T4" fmla="*/ 609 w 709"/>
                  <a:gd name="T5" fmla="*/ 120 h 488"/>
                  <a:gd name="T6" fmla="*/ 561 w 709"/>
                  <a:gd name="T7" fmla="*/ 149 h 488"/>
                  <a:gd name="T8" fmla="*/ 539 w 709"/>
                  <a:gd name="T9" fmla="*/ 162 h 488"/>
                  <a:gd name="T10" fmla="*/ 496 w 709"/>
                  <a:gd name="T11" fmla="*/ 130 h 488"/>
                  <a:gd name="T12" fmla="*/ 458 w 709"/>
                  <a:gd name="T13" fmla="*/ 96 h 488"/>
                  <a:gd name="T14" fmla="*/ 451 w 709"/>
                  <a:gd name="T15" fmla="*/ 142 h 488"/>
                  <a:gd name="T16" fmla="*/ 412 w 709"/>
                  <a:gd name="T17" fmla="*/ 96 h 488"/>
                  <a:gd name="T18" fmla="*/ 379 w 709"/>
                  <a:gd name="T19" fmla="*/ 63 h 488"/>
                  <a:gd name="T20" fmla="*/ 307 w 709"/>
                  <a:gd name="T21" fmla="*/ 63 h 488"/>
                  <a:gd name="T22" fmla="*/ 269 w 709"/>
                  <a:gd name="T23" fmla="*/ 36 h 488"/>
                  <a:gd name="T24" fmla="*/ 216 w 709"/>
                  <a:gd name="T25" fmla="*/ 55 h 488"/>
                  <a:gd name="T26" fmla="*/ 161 w 709"/>
                  <a:gd name="T27" fmla="*/ 41 h 488"/>
                  <a:gd name="T28" fmla="*/ 87 w 709"/>
                  <a:gd name="T29" fmla="*/ 10 h 488"/>
                  <a:gd name="T30" fmla="*/ 65 w 709"/>
                  <a:gd name="T31" fmla="*/ 61 h 488"/>
                  <a:gd name="T32" fmla="*/ 0 w 709"/>
                  <a:gd name="T33" fmla="*/ 63 h 488"/>
                  <a:gd name="T34" fmla="*/ 34 w 709"/>
                  <a:gd name="T35" fmla="*/ 99 h 488"/>
                  <a:gd name="T36" fmla="*/ 38 w 709"/>
                  <a:gd name="T37" fmla="*/ 161 h 488"/>
                  <a:gd name="T38" fmla="*/ 58 w 709"/>
                  <a:gd name="T39" fmla="*/ 211 h 488"/>
                  <a:gd name="T40" fmla="*/ 115 w 709"/>
                  <a:gd name="T41" fmla="*/ 178 h 488"/>
                  <a:gd name="T42" fmla="*/ 161 w 709"/>
                  <a:gd name="T43" fmla="*/ 268 h 488"/>
                  <a:gd name="T44" fmla="*/ 187 w 709"/>
                  <a:gd name="T45" fmla="*/ 270 h 488"/>
                  <a:gd name="T46" fmla="*/ 252 w 709"/>
                  <a:gd name="T47" fmla="*/ 313 h 488"/>
                  <a:gd name="T48" fmla="*/ 269 w 709"/>
                  <a:gd name="T49" fmla="*/ 291 h 488"/>
                  <a:gd name="T50" fmla="*/ 335 w 709"/>
                  <a:gd name="T51" fmla="*/ 409 h 488"/>
                  <a:gd name="T52" fmla="*/ 374 w 709"/>
                  <a:gd name="T53" fmla="*/ 487 h 488"/>
                  <a:gd name="T54" fmla="*/ 434 w 709"/>
                  <a:gd name="T55" fmla="*/ 385 h 488"/>
                  <a:gd name="T56" fmla="*/ 477 w 709"/>
                  <a:gd name="T57" fmla="*/ 398 h 488"/>
                  <a:gd name="T58" fmla="*/ 546 w 709"/>
                  <a:gd name="T59" fmla="*/ 376 h 488"/>
                  <a:gd name="T60" fmla="*/ 528 w 709"/>
                  <a:gd name="T61" fmla="*/ 330 h 488"/>
                  <a:gd name="T62" fmla="*/ 594 w 709"/>
                  <a:gd name="T63" fmla="*/ 277 h 488"/>
                  <a:gd name="T64" fmla="*/ 620 w 709"/>
                  <a:gd name="T65" fmla="*/ 229 h 488"/>
                  <a:gd name="T66" fmla="*/ 642 w 709"/>
                  <a:gd name="T67" fmla="*/ 200 h 488"/>
                  <a:gd name="T68" fmla="*/ 666 w 709"/>
                  <a:gd name="T69" fmla="*/ 224 h 488"/>
                  <a:gd name="T70" fmla="*/ 708 w 709"/>
                  <a:gd name="T71" fmla="*/ 147 h 488"/>
                  <a:gd name="T72" fmla="*/ 704 w 709"/>
                  <a:gd name="T73" fmla="*/ 135 h 4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09"/>
                  <a:gd name="T112" fmla="*/ 0 h 488"/>
                  <a:gd name="T113" fmla="*/ 709 w 709"/>
                  <a:gd name="T114" fmla="*/ 488 h 4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3" name="Freeform 34"/>
              <p:cNvSpPr>
                <a:spLocks/>
              </p:cNvSpPr>
              <p:nvPr/>
            </p:nvSpPr>
            <p:spPr bwMode="auto">
              <a:xfrm>
                <a:off x="3250" y="1242"/>
                <a:ext cx="569" cy="457"/>
              </a:xfrm>
              <a:custGeom>
                <a:avLst/>
                <a:gdLst>
                  <a:gd name="T0" fmla="*/ 297 w 970"/>
                  <a:gd name="T1" fmla="*/ 724 h 888"/>
                  <a:gd name="T2" fmla="*/ 351 w 970"/>
                  <a:gd name="T3" fmla="*/ 790 h 888"/>
                  <a:gd name="T4" fmla="*/ 394 w 970"/>
                  <a:gd name="T5" fmla="*/ 779 h 888"/>
                  <a:gd name="T6" fmla="*/ 447 w 970"/>
                  <a:gd name="T7" fmla="*/ 785 h 888"/>
                  <a:gd name="T8" fmla="*/ 505 w 970"/>
                  <a:gd name="T9" fmla="*/ 772 h 888"/>
                  <a:gd name="T10" fmla="*/ 547 w 970"/>
                  <a:gd name="T11" fmla="*/ 821 h 888"/>
                  <a:gd name="T12" fmla="*/ 579 w 970"/>
                  <a:gd name="T13" fmla="*/ 835 h 888"/>
                  <a:gd name="T14" fmla="*/ 619 w 970"/>
                  <a:gd name="T15" fmla="*/ 860 h 888"/>
                  <a:gd name="T16" fmla="*/ 629 w 970"/>
                  <a:gd name="T17" fmla="*/ 809 h 888"/>
                  <a:gd name="T18" fmla="*/ 674 w 970"/>
                  <a:gd name="T19" fmla="*/ 862 h 888"/>
                  <a:gd name="T20" fmla="*/ 710 w 970"/>
                  <a:gd name="T21" fmla="*/ 885 h 888"/>
                  <a:gd name="T22" fmla="*/ 750 w 970"/>
                  <a:gd name="T23" fmla="*/ 835 h 888"/>
                  <a:gd name="T24" fmla="*/ 777 w 970"/>
                  <a:gd name="T25" fmla="*/ 830 h 888"/>
                  <a:gd name="T26" fmla="*/ 820 w 970"/>
                  <a:gd name="T27" fmla="*/ 860 h 888"/>
                  <a:gd name="T28" fmla="*/ 860 w 970"/>
                  <a:gd name="T29" fmla="*/ 860 h 888"/>
                  <a:gd name="T30" fmla="*/ 844 w 970"/>
                  <a:gd name="T31" fmla="*/ 790 h 888"/>
                  <a:gd name="T32" fmla="*/ 827 w 970"/>
                  <a:gd name="T33" fmla="*/ 708 h 888"/>
                  <a:gd name="T34" fmla="*/ 921 w 970"/>
                  <a:gd name="T35" fmla="*/ 669 h 888"/>
                  <a:gd name="T36" fmla="*/ 930 w 970"/>
                  <a:gd name="T37" fmla="*/ 628 h 888"/>
                  <a:gd name="T38" fmla="*/ 941 w 970"/>
                  <a:gd name="T39" fmla="*/ 585 h 888"/>
                  <a:gd name="T40" fmla="*/ 947 w 970"/>
                  <a:gd name="T41" fmla="*/ 419 h 888"/>
                  <a:gd name="T42" fmla="*/ 942 w 970"/>
                  <a:gd name="T43" fmla="*/ 349 h 888"/>
                  <a:gd name="T44" fmla="*/ 937 w 970"/>
                  <a:gd name="T45" fmla="*/ 315 h 888"/>
                  <a:gd name="T46" fmla="*/ 875 w 970"/>
                  <a:gd name="T47" fmla="*/ 365 h 888"/>
                  <a:gd name="T48" fmla="*/ 810 w 970"/>
                  <a:gd name="T49" fmla="*/ 426 h 888"/>
                  <a:gd name="T50" fmla="*/ 691 w 970"/>
                  <a:gd name="T51" fmla="*/ 426 h 888"/>
                  <a:gd name="T52" fmla="*/ 678 w 970"/>
                  <a:gd name="T53" fmla="*/ 380 h 888"/>
                  <a:gd name="T54" fmla="*/ 636 w 970"/>
                  <a:gd name="T55" fmla="*/ 349 h 888"/>
                  <a:gd name="T56" fmla="*/ 559 w 970"/>
                  <a:gd name="T57" fmla="*/ 327 h 888"/>
                  <a:gd name="T58" fmla="*/ 497 w 970"/>
                  <a:gd name="T59" fmla="*/ 320 h 888"/>
                  <a:gd name="T60" fmla="*/ 444 w 970"/>
                  <a:gd name="T61" fmla="*/ 283 h 888"/>
                  <a:gd name="T62" fmla="*/ 418 w 970"/>
                  <a:gd name="T63" fmla="*/ 238 h 888"/>
                  <a:gd name="T64" fmla="*/ 375 w 970"/>
                  <a:gd name="T65" fmla="*/ 187 h 888"/>
                  <a:gd name="T66" fmla="*/ 330 w 970"/>
                  <a:gd name="T67" fmla="*/ 110 h 888"/>
                  <a:gd name="T68" fmla="*/ 279 w 970"/>
                  <a:gd name="T69" fmla="*/ 33 h 888"/>
                  <a:gd name="T70" fmla="*/ 196 w 970"/>
                  <a:gd name="T71" fmla="*/ 18 h 888"/>
                  <a:gd name="T72" fmla="*/ 105 w 970"/>
                  <a:gd name="T73" fmla="*/ 0 h 888"/>
                  <a:gd name="T74" fmla="*/ 4 w 970"/>
                  <a:gd name="T75" fmla="*/ 44 h 888"/>
                  <a:gd name="T76" fmla="*/ 0 w 970"/>
                  <a:gd name="T77" fmla="*/ 126 h 888"/>
                  <a:gd name="T78" fmla="*/ 43 w 970"/>
                  <a:gd name="T79" fmla="*/ 155 h 888"/>
                  <a:gd name="T80" fmla="*/ 98 w 970"/>
                  <a:gd name="T81" fmla="*/ 143 h 888"/>
                  <a:gd name="T82" fmla="*/ 108 w 970"/>
                  <a:gd name="T83" fmla="*/ 199 h 888"/>
                  <a:gd name="T84" fmla="*/ 174 w 970"/>
                  <a:gd name="T85" fmla="*/ 232 h 888"/>
                  <a:gd name="T86" fmla="*/ 213 w 970"/>
                  <a:gd name="T87" fmla="*/ 214 h 888"/>
                  <a:gd name="T88" fmla="*/ 330 w 970"/>
                  <a:gd name="T89" fmla="*/ 221 h 888"/>
                  <a:gd name="T90" fmla="*/ 313 w 970"/>
                  <a:gd name="T91" fmla="*/ 375 h 888"/>
                  <a:gd name="T92" fmla="*/ 294 w 970"/>
                  <a:gd name="T93" fmla="*/ 423 h 888"/>
                  <a:gd name="T94" fmla="*/ 289 w 970"/>
                  <a:gd name="T95" fmla="*/ 522 h 888"/>
                  <a:gd name="T96" fmla="*/ 262 w 970"/>
                  <a:gd name="T97" fmla="*/ 501 h 888"/>
                  <a:gd name="T98" fmla="*/ 203 w 970"/>
                  <a:gd name="T99" fmla="*/ 592 h 888"/>
                  <a:gd name="T100" fmla="*/ 179 w 970"/>
                  <a:gd name="T101" fmla="*/ 635 h 888"/>
                  <a:gd name="T102" fmla="*/ 265 w 970"/>
                  <a:gd name="T103" fmla="*/ 666 h 888"/>
                  <a:gd name="T104" fmla="*/ 262 w 970"/>
                  <a:gd name="T105" fmla="*/ 684 h 888"/>
                  <a:gd name="T106" fmla="*/ 231 w 970"/>
                  <a:gd name="T107" fmla="*/ 722 h 888"/>
                  <a:gd name="T108" fmla="*/ 244 w 970"/>
                  <a:gd name="T109" fmla="*/ 734 h 8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0"/>
                  <a:gd name="T166" fmla="*/ 0 h 888"/>
                  <a:gd name="T167" fmla="*/ 970 w 970"/>
                  <a:gd name="T168" fmla="*/ 888 h 8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path>
                </a:pathLst>
              </a:custGeom>
              <a:solidFill>
                <a:schemeClr val="bg1">
                  <a:alpha val="22000"/>
                </a:schemeClr>
              </a:solidFill>
              <a:ln w="6350">
                <a:solidFill>
                  <a:schemeClr val="bg1">
                    <a:alpha val="4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4" name="Freeform 35"/>
              <p:cNvSpPr>
                <a:spLocks/>
              </p:cNvSpPr>
              <p:nvPr/>
            </p:nvSpPr>
            <p:spPr bwMode="auto">
              <a:xfrm>
                <a:off x="3190" y="1965"/>
                <a:ext cx="25" cy="27"/>
              </a:xfrm>
              <a:custGeom>
                <a:avLst/>
                <a:gdLst>
                  <a:gd name="T0" fmla="*/ 41 w 42"/>
                  <a:gd name="T1" fmla="*/ 0 h 54"/>
                  <a:gd name="T2" fmla="*/ 33 w 42"/>
                  <a:gd name="T3" fmla="*/ 26 h 54"/>
                  <a:gd name="T4" fmla="*/ 38 w 42"/>
                  <a:gd name="T5" fmla="*/ 39 h 54"/>
                  <a:gd name="T6" fmla="*/ 9 w 42"/>
                  <a:gd name="T7" fmla="*/ 53 h 54"/>
                  <a:gd name="T8" fmla="*/ 7 w 42"/>
                  <a:gd name="T9" fmla="*/ 31 h 54"/>
                  <a:gd name="T10" fmla="*/ 0 w 42"/>
                  <a:gd name="T11" fmla="*/ 14 h 54"/>
                  <a:gd name="T12" fmla="*/ 41 w 42"/>
                  <a:gd name="T13" fmla="*/ 0 h 54"/>
                  <a:gd name="T14" fmla="*/ 41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59" name="椭圆 58"/>
            <p:cNvSpPr/>
            <p:nvPr/>
          </p:nvSpPr>
          <p:spPr>
            <a:xfrm>
              <a:off x="6872287" y="4625976"/>
              <a:ext cx="76200" cy="44450"/>
            </a:xfrm>
            <a:prstGeom prst="ellipse">
              <a:avLst/>
            </a:pr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800850" y="4702176"/>
              <a:ext cx="74612" cy="46037"/>
            </a:xfrm>
            <a:prstGeom prst="ellipse">
              <a:avLst/>
            </a:pr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053137" y="5445126"/>
              <a:ext cx="74613" cy="44450"/>
            </a:xfrm>
            <a:prstGeom prst="ellipse">
              <a:avLst/>
            </a:prstGeom>
            <a:solidFill>
              <a:schemeClr val="bg1">
                <a:alpha val="22000"/>
              </a:schemeClr>
            </a:solidFill>
            <a:ln w="635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椭圆 94"/>
          <p:cNvSpPr/>
          <p:nvPr/>
        </p:nvSpPr>
        <p:spPr>
          <a:xfrm>
            <a:off x="5346270" y="1409162"/>
            <a:ext cx="617546" cy="61754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latin typeface="Impact" panose="020B0806030902050204" pitchFamily="34" charset="0"/>
              </a:rPr>
              <a:t>01</a:t>
            </a:r>
            <a:endParaRPr lang="zh-CN" altLang="en-US" sz="1800" dirty="0">
              <a:latin typeface="Impact" panose="020B0806030902050204" pitchFamily="34" charset="0"/>
            </a:endParaRPr>
          </a:p>
        </p:txBody>
      </p:sp>
      <p:sp>
        <p:nvSpPr>
          <p:cNvPr id="96" name="椭圆 95"/>
          <p:cNvSpPr/>
          <p:nvPr/>
        </p:nvSpPr>
        <p:spPr>
          <a:xfrm>
            <a:off x="5346270" y="2234345"/>
            <a:ext cx="617546" cy="61754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latin typeface="Impact" panose="020B0806030902050204" pitchFamily="34" charset="0"/>
              </a:rPr>
              <a:t>02</a:t>
            </a:r>
            <a:endParaRPr lang="zh-CN" altLang="en-US" sz="1800" dirty="0">
              <a:latin typeface="Impact" panose="020B0806030902050204" pitchFamily="34" charset="0"/>
            </a:endParaRPr>
          </a:p>
        </p:txBody>
      </p:sp>
      <p:sp>
        <p:nvSpPr>
          <p:cNvPr id="97" name="椭圆 96"/>
          <p:cNvSpPr/>
          <p:nvPr/>
        </p:nvSpPr>
        <p:spPr>
          <a:xfrm>
            <a:off x="5346270" y="3059528"/>
            <a:ext cx="617546" cy="61754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latin typeface="Impact" panose="020B0806030902050204" pitchFamily="34" charset="0"/>
              </a:rPr>
              <a:t>03</a:t>
            </a:r>
            <a:endParaRPr lang="zh-CN" altLang="en-US" sz="1800" dirty="0">
              <a:latin typeface="Impact" panose="020B0806030902050204" pitchFamily="34" charset="0"/>
            </a:endParaRPr>
          </a:p>
        </p:txBody>
      </p:sp>
      <p:sp>
        <p:nvSpPr>
          <p:cNvPr id="98" name="椭圆 97"/>
          <p:cNvSpPr/>
          <p:nvPr/>
        </p:nvSpPr>
        <p:spPr>
          <a:xfrm>
            <a:off x="5346270" y="3884710"/>
            <a:ext cx="617546" cy="61754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latin typeface="Impact" panose="020B0806030902050204" pitchFamily="34" charset="0"/>
              </a:rPr>
              <a:t>04</a:t>
            </a:r>
            <a:endParaRPr lang="zh-CN" altLang="en-US" sz="1800" dirty="0">
              <a:latin typeface="Impact" panose="020B0806030902050204" pitchFamily="34" charset="0"/>
            </a:endParaRPr>
          </a:p>
        </p:txBody>
      </p:sp>
      <p:sp>
        <p:nvSpPr>
          <p:cNvPr id="99" name="矩形 98"/>
          <p:cNvSpPr/>
          <p:nvPr/>
        </p:nvSpPr>
        <p:spPr>
          <a:xfrm>
            <a:off x="5801930" y="1533269"/>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sp>
        <p:nvSpPr>
          <p:cNvPr id="100" name="矩形 99"/>
          <p:cNvSpPr/>
          <p:nvPr/>
        </p:nvSpPr>
        <p:spPr>
          <a:xfrm>
            <a:off x="5801930" y="2358452"/>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sp>
        <p:nvSpPr>
          <p:cNvPr id="101" name="矩形 100"/>
          <p:cNvSpPr/>
          <p:nvPr/>
        </p:nvSpPr>
        <p:spPr>
          <a:xfrm>
            <a:off x="5801930" y="3183635"/>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sp>
        <p:nvSpPr>
          <p:cNvPr id="102" name="矩形 101"/>
          <p:cNvSpPr/>
          <p:nvPr/>
        </p:nvSpPr>
        <p:spPr>
          <a:xfrm>
            <a:off x="5801930" y="4008818"/>
            <a:ext cx="2262158" cy="369332"/>
          </a:xfrm>
          <a:prstGeom prst="rect">
            <a:avLst/>
          </a:prstGeom>
        </p:spPr>
        <p:txBody>
          <a:bodyPr wrap="none">
            <a:spAutoFit/>
          </a:bodyPr>
          <a:lstStyle/>
          <a:p>
            <a:pPr algn="ctr"/>
            <a:r>
              <a:rPr lang="en-US" altLang="zh-CN" dirty="0" smtClean="0">
                <a:solidFill>
                  <a:schemeClr val="bg1"/>
                </a:solidFill>
                <a:latin typeface="Arial Unicode MS" pitchFamily="34" charset="-122"/>
                <a:ea typeface="Arial Unicode MS" pitchFamily="34" charset="-122"/>
                <a:cs typeface="Arial Unicode MS" pitchFamily="34" charset="-122"/>
              </a:rPr>
              <a:t>Here input your text.</a:t>
            </a:r>
          </a:p>
        </p:txBody>
      </p:sp>
    </p:spTree>
    <p:extLst>
      <p:ext uri="{BB962C8B-B14F-4D97-AF65-F5344CB8AC3E}">
        <p14:creationId xmlns:p14="http://schemas.microsoft.com/office/powerpoint/2010/main" val="33761128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strVal val="#ppt_w+.3"/>
                                          </p:val>
                                        </p:tav>
                                        <p:tav tm="100000">
                                          <p:val>
                                            <p:strVal val="#ppt_w"/>
                                          </p:val>
                                        </p:tav>
                                      </p:tavLst>
                                    </p:anim>
                                    <p:anim calcmode="lin" valueType="num">
                                      <p:cBhvr>
                                        <p:cTn id="8" dur="1000" fill="hold"/>
                                        <p:tgtEl>
                                          <p:spTgt spid="52"/>
                                        </p:tgtEl>
                                        <p:attrNameLst>
                                          <p:attrName>ppt_h</p:attrName>
                                        </p:attrNameLst>
                                      </p:cBhvr>
                                      <p:tavLst>
                                        <p:tav tm="0">
                                          <p:val>
                                            <p:strVal val="#ppt_h"/>
                                          </p:val>
                                        </p:tav>
                                        <p:tav tm="100000">
                                          <p:val>
                                            <p:strVal val="#ppt_h"/>
                                          </p:val>
                                        </p:tav>
                                      </p:tavLst>
                                    </p:anim>
                                    <p:animEffect transition="in" filter="fade">
                                      <p:cBhvr>
                                        <p:cTn id="9" dur="1000"/>
                                        <p:tgtEl>
                                          <p:spTgt spid="52"/>
                                        </p:tgtEl>
                                      </p:cBhvr>
                                    </p:animEffect>
                                  </p:childTnLst>
                                </p:cTn>
                              </p:par>
                            </p:childTnLst>
                          </p:cTn>
                        </p:par>
                        <p:par>
                          <p:cTn id="10" fill="hold">
                            <p:stCondLst>
                              <p:cond delay="1000"/>
                            </p:stCondLst>
                            <p:childTnLst>
                              <p:par>
                                <p:cTn id="11" presetID="10" presetClass="entr" presetSubtype="0" repeatCount="3000" fill="hold" grpId="0" nodeType="after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100"/>
                                        <p:tgtEl>
                                          <p:spTgt spid="95"/>
                                        </p:tgtEl>
                                      </p:cBhvr>
                                    </p:animEffect>
                                  </p:childTnLst>
                                </p:cTn>
                              </p:par>
                              <p:par>
                                <p:cTn id="14" presetID="10" presetClass="entr" presetSubtype="0" repeatCount="3000" fill="hold" grpId="0" nodeType="with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100"/>
                                        <p:tgtEl>
                                          <p:spTgt spid="96"/>
                                        </p:tgtEl>
                                      </p:cBhvr>
                                    </p:animEffect>
                                  </p:childTnLst>
                                </p:cTn>
                              </p:par>
                              <p:par>
                                <p:cTn id="17" presetID="10" presetClass="entr" presetSubtype="0" repeatCount="300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100"/>
                                        <p:tgtEl>
                                          <p:spTgt spid="97"/>
                                        </p:tgtEl>
                                      </p:cBhvr>
                                    </p:animEffect>
                                  </p:childTnLst>
                                </p:cTn>
                              </p:par>
                              <p:par>
                                <p:cTn id="20" presetID="10" presetClass="entr" presetSubtype="0" repeatCount="3000" fill="hold" grpId="0"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100"/>
                                        <p:tgtEl>
                                          <p:spTgt spid="98"/>
                                        </p:tgtEl>
                                      </p:cBhvr>
                                    </p:animEffect>
                                  </p:childTnLst>
                                </p:cTn>
                              </p:par>
                            </p:childTnLst>
                          </p:cTn>
                        </p:par>
                        <p:par>
                          <p:cTn id="23" fill="hold">
                            <p:stCondLst>
                              <p:cond delay="1300"/>
                            </p:stCondLst>
                            <p:childTnLst>
                              <p:par>
                                <p:cTn id="24" presetID="63" presetClass="path" presetSubtype="0" accel="50000" decel="50000" autoRev="1" fill="hold" grpId="1" nodeType="afterEffect">
                                  <p:stCondLst>
                                    <p:cond delay="0"/>
                                  </p:stCondLst>
                                  <p:childTnLst>
                                    <p:animMotion origin="layout" path="M 0 0 L 0.25 0 E" pathEditMode="relative" ptsTypes="">
                                      <p:cBhvr>
                                        <p:cTn id="25" dur="500" fill="hold"/>
                                        <p:tgtEl>
                                          <p:spTgt spid="95"/>
                                        </p:tgtEl>
                                        <p:attrNameLst>
                                          <p:attrName>ppt_x</p:attrName>
                                          <p:attrName>ppt_y</p:attrName>
                                        </p:attrNameLst>
                                      </p:cBhvr>
                                    </p:animMotion>
                                  </p:childTnLst>
                                </p:cTn>
                              </p:par>
                              <p:par>
                                <p:cTn id="26" presetID="22" presetClass="entr" presetSubtype="2" fill="hold" grpId="0" nodeType="withEffect">
                                  <p:stCondLst>
                                    <p:cond delay="500"/>
                                  </p:stCondLst>
                                  <p:childTnLst>
                                    <p:set>
                                      <p:cBhvr>
                                        <p:cTn id="27" dur="1" fill="hold">
                                          <p:stCondLst>
                                            <p:cond delay="0"/>
                                          </p:stCondLst>
                                        </p:cTn>
                                        <p:tgtEl>
                                          <p:spTgt spid="99"/>
                                        </p:tgtEl>
                                        <p:attrNameLst>
                                          <p:attrName>style.visibility</p:attrName>
                                        </p:attrNameLst>
                                      </p:cBhvr>
                                      <p:to>
                                        <p:strVal val="visible"/>
                                      </p:to>
                                    </p:set>
                                    <p:animEffect transition="in" filter="wipe(right)">
                                      <p:cBhvr>
                                        <p:cTn id="28" dur="500"/>
                                        <p:tgtEl>
                                          <p:spTgt spid="99"/>
                                        </p:tgtEl>
                                      </p:cBhvr>
                                    </p:animEffect>
                                  </p:childTnLst>
                                </p:cTn>
                              </p:par>
                              <p:par>
                                <p:cTn id="29" presetID="63" presetClass="path" presetSubtype="0" accel="50000" decel="50000" autoRev="1" fill="hold" grpId="1" nodeType="withEffect">
                                  <p:stCondLst>
                                    <p:cond delay="100"/>
                                  </p:stCondLst>
                                  <p:childTnLst>
                                    <p:animMotion origin="layout" path="M 0 0 L 0.25 0 E" pathEditMode="relative" ptsTypes="">
                                      <p:cBhvr>
                                        <p:cTn id="30" dur="500" fill="hold"/>
                                        <p:tgtEl>
                                          <p:spTgt spid="96"/>
                                        </p:tgtEl>
                                        <p:attrNameLst>
                                          <p:attrName>ppt_x</p:attrName>
                                          <p:attrName>ppt_y</p:attrName>
                                        </p:attrNameLst>
                                      </p:cBhvr>
                                    </p:animMotion>
                                  </p:childTnLst>
                                </p:cTn>
                              </p:par>
                              <p:par>
                                <p:cTn id="31" presetID="22" presetClass="entr" presetSubtype="2" fill="hold" grpId="0" nodeType="withEffect">
                                  <p:stCondLst>
                                    <p:cond delay="600"/>
                                  </p:stCondLst>
                                  <p:childTnLst>
                                    <p:set>
                                      <p:cBhvr>
                                        <p:cTn id="32" dur="1" fill="hold">
                                          <p:stCondLst>
                                            <p:cond delay="0"/>
                                          </p:stCondLst>
                                        </p:cTn>
                                        <p:tgtEl>
                                          <p:spTgt spid="100"/>
                                        </p:tgtEl>
                                        <p:attrNameLst>
                                          <p:attrName>style.visibility</p:attrName>
                                        </p:attrNameLst>
                                      </p:cBhvr>
                                      <p:to>
                                        <p:strVal val="visible"/>
                                      </p:to>
                                    </p:set>
                                    <p:animEffect transition="in" filter="wipe(right)">
                                      <p:cBhvr>
                                        <p:cTn id="33" dur="500"/>
                                        <p:tgtEl>
                                          <p:spTgt spid="100"/>
                                        </p:tgtEl>
                                      </p:cBhvr>
                                    </p:animEffect>
                                  </p:childTnLst>
                                </p:cTn>
                              </p:par>
                              <p:par>
                                <p:cTn id="34" presetID="63" presetClass="path" presetSubtype="0" accel="50000" decel="50000" autoRev="1" fill="hold" grpId="1" nodeType="withEffect">
                                  <p:stCondLst>
                                    <p:cond delay="200"/>
                                  </p:stCondLst>
                                  <p:childTnLst>
                                    <p:animMotion origin="layout" path="M 0 0 L 0.25 0 E" pathEditMode="relative" ptsTypes="">
                                      <p:cBhvr>
                                        <p:cTn id="35" dur="500" fill="hold"/>
                                        <p:tgtEl>
                                          <p:spTgt spid="97"/>
                                        </p:tgtEl>
                                        <p:attrNameLst>
                                          <p:attrName>ppt_x</p:attrName>
                                          <p:attrName>ppt_y</p:attrName>
                                        </p:attrNameLst>
                                      </p:cBhvr>
                                    </p:animMotion>
                                  </p:childTnLst>
                                </p:cTn>
                              </p:par>
                              <p:par>
                                <p:cTn id="36" presetID="22" presetClass="entr" presetSubtype="2" fill="hold" grpId="0" nodeType="withEffect">
                                  <p:stCondLst>
                                    <p:cond delay="700"/>
                                  </p:stCondLst>
                                  <p:childTnLst>
                                    <p:set>
                                      <p:cBhvr>
                                        <p:cTn id="37" dur="1" fill="hold">
                                          <p:stCondLst>
                                            <p:cond delay="0"/>
                                          </p:stCondLst>
                                        </p:cTn>
                                        <p:tgtEl>
                                          <p:spTgt spid="101"/>
                                        </p:tgtEl>
                                        <p:attrNameLst>
                                          <p:attrName>style.visibility</p:attrName>
                                        </p:attrNameLst>
                                      </p:cBhvr>
                                      <p:to>
                                        <p:strVal val="visible"/>
                                      </p:to>
                                    </p:set>
                                    <p:animEffect transition="in" filter="wipe(right)">
                                      <p:cBhvr>
                                        <p:cTn id="38" dur="500"/>
                                        <p:tgtEl>
                                          <p:spTgt spid="101"/>
                                        </p:tgtEl>
                                      </p:cBhvr>
                                    </p:animEffect>
                                  </p:childTnLst>
                                </p:cTn>
                              </p:par>
                              <p:par>
                                <p:cTn id="39" presetID="63" presetClass="path" presetSubtype="0" accel="50000" decel="50000" autoRev="1" fill="hold" grpId="1" nodeType="withEffect">
                                  <p:stCondLst>
                                    <p:cond delay="300"/>
                                  </p:stCondLst>
                                  <p:childTnLst>
                                    <p:animMotion origin="layout" path="M 0 0 L 0.25 0 E" pathEditMode="relative" ptsTypes="">
                                      <p:cBhvr>
                                        <p:cTn id="40" dur="500" fill="hold"/>
                                        <p:tgtEl>
                                          <p:spTgt spid="98"/>
                                        </p:tgtEl>
                                        <p:attrNameLst>
                                          <p:attrName>ppt_x</p:attrName>
                                          <p:attrName>ppt_y</p:attrName>
                                        </p:attrNameLst>
                                      </p:cBhvr>
                                    </p:animMotion>
                                  </p:childTnLst>
                                </p:cTn>
                              </p:par>
                              <p:par>
                                <p:cTn id="41" presetID="22" presetClass="entr" presetSubtype="2" fill="hold" grpId="0" nodeType="withEffect">
                                  <p:stCondLst>
                                    <p:cond delay="800"/>
                                  </p:stCondLst>
                                  <p:childTnLst>
                                    <p:set>
                                      <p:cBhvr>
                                        <p:cTn id="42" dur="1" fill="hold">
                                          <p:stCondLst>
                                            <p:cond delay="0"/>
                                          </p:stCondLst>
                                        </p:cTn>
                                        <p:tgtEl>
                                          <p:spTgt spid="102"/>
                                        </p:tgtEl>
                                        <p:attrNameLst>
                                          <p:attrName>style.visibility</p:attrName>
                                        </p:attrNameLst>
                                      </p:cBhvr>
                                      <p:to>
                                        <p:strVal val="visible"/>
                                      </p:to>
                                    </p:set>
                                    <p:animEffect transition="in" filter="wipe(right)">
                                      <p:cBhvr>
                                        <p:cTn id="4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97" grpId="0" animBg="1"/>
      <p:bldP spid="97" grpId="1" animBg="1"/>
      <p:bldP spid="98" grpId="0" animBg="1"/>
      <p:bldP spid="98" grpId="1" animBg="1"/>
      <p:bldP spid="99" grpId="0"/>
      <p:bldP spid="100" grpId="0"/>
      <p:bldP spid="101"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980030" cy="400110"/>
          </a:xfrm>
          <a:prstGeom prst="rect">
            <a:avLst/>
          </a:prstGeom>
        </p:spPr>
        <p:txBody>
          <a:bodyPr wrap="none">
            <a:spAutoFit/>
          </a:bodyPr>
          <a:lstStyle/>
          <a:p>
            <a:pPr algn="ctr"/>
            <a:r>
              <a:rPr lang="zh-CN" altLang="en-US" sz="2000" dirty="0">
                <a:solidFill>
                  <a:schemeClr val="bg1"/>
                </a:solidFill>
                <a:latin typeface="微软雅黑" pitchFamily="34" charset="-122"/>
                <a:ea typeface="微软雅黑" pitchFamily="34" charset="-122"/>
              </a:rPr>
              <a:t>下半年工作计划</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2217237594"/>
              </p:ext>
            </p:extLst>
          </p:nvPr>
        </p:nvGraphicFramePr>
        <p:xfrm>
          <a:off x="875423" y="1448197"/>
          <a:ext cx="7488830" cy="2931160"/>
        </p:xfrm>
        <a:graphic>
          <a:graphicData uri="http://schemas.openxmlformats.org/drawingml/2006/table">
            <a:tbl>
              <a:tblPr firstRow="1" bandRow="1">
                <a:tableStyleId>{00A15C55-8517-42AA-B614-E9B94910E393}</a:tableStyleId>
              </a:tblPr>
              <a:tblGrid>
                <a:gridCol w="1497766"/>
                <a:gridCol w="1742592"/>
                <a:gridCol w="1252940"/>
                <a:gridCol w="1497766"/>
                <a:gridCol w="1497766"/>
              </a:tblGrid>
              <a:tr h="0">
                <a:tc>
                  <a:txBody>
                    <a:bodyPr/>
                    <a:lstStyle/>
                    <a:p>
                      <a:pPr algn="ctr"/>
                      <a:r>
                        <a:rPr lang="en-US" altLang="zh-CN" sz="1600" dirty="0" smtClean="0">
                          <a:latin typeface="+mj-lt"/>
                          <a:ea typeface="Arial Unicode MS" pitchFamily="34" charset="-122"/>
                          <a:cs typeface="Arial Unicode MS" pitchFamily="34" charset="-122"/>
                        </a:rPr>
                        <a:t>NO.</a:t>
                      </a:r>
                      <a:endParaRPr lang="zh-CN" altLang="en-US" sz="1600" dirty="0">
                        <a:latin typeface="+mj-lt"/>
                        <a:ea typeface="Arial Unicode MS" pitchFamily="34" charset="-122"/>
                        <a:cs typeface="Arial Unicode MS" pitchFamily="34" charset="-122"/>
                      </a:endParaRPr>
                    </a:p>
                  </a:txBody>
                  <a:tcPr anchor="ctr">
                    <a:blipFill dpi="0" rotWithShape="1">
                      <a:blip r:embed="rId2"/>
                      <a:srcRect/>
                      <a:tile tx="0" ty="0" sx="100000" sy="100000" flip="none" algn="tl"/>
                    </a:blipFill>
                  </a:tcPr>
                </a:tc>
                <a:tc>
                  <a:txBody>
                    <a:bodyPr/>
                    <a:lstStyle/>
                    <a:p>
                      <a:pPr algn="ctr"/>
                      <a:r>
                        <a:rPr lang="en-US" altLang="zh-CN" sz="1600" dirty="0" smtClean="0">
                          <a:latin typeface="+mj-lt"/>
                          <a:ea typeface="Arial Unicode MS" pitchFamily="34" charset="-122"/>
                          <a:cs typeface="Arial Unicode MS" pitchFamily="34" charset="-122"/>
                        </a:rPr>
                        <a:t>Description</a:t>
                      </a:r>
                      <a:endParaRPr lang="zh-CN" altLang="en-US" sz="1600" dirty="0">
                        <a:latin typeface="+mj-lt"/>
                        <a:ea typeface="Arial Unicode MS" pitchFamily="34" charset="-122"/>
                        <a:cs typeface="Arial Unicode MS" pitchFamily="34" charset="-122"/>
                      </a:endParaRPr>
                    </a:p>
                  </a:txBody>
                  <a:tcPr anchor="ctr">
                    <a:blipFill dpi="0" rotWithShape="1">
                      <a:blip r:embed="rId2"/>
                      <a:srcRect/>
                      <a:tile tx="0" ty="0" sx="100000" sy="100000" flip="none" algn="tl"/>
                    </a:blipFill>
                  </a:tcPr>
                </a:tc>
                <a:tc>
                  <a:txBody>
                    <a:bodyPr/>
                    <a:lstStyle/>
                    <a:p>
                      <a:pPr algn="ctr"/>
                      <a:r>
                        <a:rPr lang="en-US" altLang="zh-CN" sz="1600" dirty="0" smtClean="0">
                          <a:latin typeface="+mj-lt"/>
                          <a:ea typeface="Arial Unicode MS" pitchFamily="34" charset="-122"/>
                          <a:cs typeface="Arial Unicode MS" pitchFamily="34" charset="-122"/>
                        </a:rPr>
                        <a:t>Name</a:t>
                      </a:r>
                      <a:endParaRPr lang="zh-CN" altLang="en-US" sz="1600" dirty="0">
                        <a:latin typeface="+mj-lt"/>
                        <a:ea typeface="Arial Unicode MS" pitchFamily="34" charset="-122"/>
                        <a:cs typeface="Arial Unicode MS" pitchFamily="34" charset="-122"/>
                      </a:endParaRPr>
                    </a:p>
                  </a:txBody>
                  <a:tcPr anchor="ctr">
                    <a:blipFill dpi="0" rotWithShape="1">
                      <a:blip r:embed="rId2"/>
                      <a:srcRect/>
                      <a:tile tx="0" ty="0" sx="100000" sy="100000" flip="none" algn="tl"/>
                    </a:blipFill>
                  </a:tcPr>
                </a:tc>
                <a:tc>
                  <a:txBody>
                    <a:bodyPr/>
                    <a:lstStyle/>
                    <a:p>
                      <a:pPr algn="ctr"/>
                      <a:r>
                        <a:rPr lang="en-US" altLang="zh-CN" sz="1600" dirty="0" smtClean="0">
                          <a:latin typeface="+mj-lt"/>
                          <a:ea typeface="Arial Unicode MS" pitchFamily="34" charset="-122"/>
                          <a:cs typeface="Arial Unicode MS" pitchFamily="34" charset="-122"/>
                        </a:rPr>
                        <a:t>Organizer</a:t>
                      </a:r>
                      <a:endParaRPr lang="zh-CN" altLang="en-US" sz="1600" dirty="0">
                        <a:latin typeface="+mj-lt"/>
                        <a:ea typeface="Arial Unicode MS" pitchFamily="34" charset="-122"/>
                        <a:cs typeface="Arial Unicode MS" pitchFamily="34" charset="-122"/>
                      </a:endParaRPr>
                    </a:p>
                  </a:txBody>
                  <a:tcPr anchor="ctr">
                    <a:blipFill dpi="0" rotWithShape="1">
                      <a:blip r:embed="rId2"/>
                      <a:srcRect/>
                      <a:tile tx="0" ty="0" sx="100000" sy="100000" flip="none" algn="tl"/>
                    </a:blipFill>
                  </a:tcPr>
                </a:tc>
                <a:tc>
                  <a:txBody>
                    <a:bodyPr/>
                    <a:lstStyle/>
                    <a:p>
                      <a:pPr algn="ctr"/>
                      <a:r>
                        <a:rPr lang="en-US" altLang="zh-CN" sz="1600" dirty="0" smtClean="0">
                          <a:latin typeface="+mj-lt"/>
                          <a:ea typeface="Arial Unicode MS" pitchFamily="34" charset="-122"/>
                          <a:cs typeface="Arial Unicode MS" pitchFamily="34" charset="-122"/>
                        </a:rPr>
                        <a:t>Levels</a:t>
                      </a:r>
                      <a:endParaRPr lang="zh-CN" altLang="en-US" sz="1600" dirty="0">
                        <a:latin typeface="+mj-lt"/>
                        <a:ea typeface="Arial Unicode MS" pitchFamily="34" charset="-122"/>
                        <a:cs typeface="Arial Unicode MS" pitchFamily="34" charset="-122"/>
                      </a:endParaRPr>
                    </a:p>
                  </a:txBody>
                  <a:tcPr anchor="ctr">
                    <a:blipFill dpi="0" rotWithShape="1">
                      <a:blip r:embed="rId2"/>
                      <a:srcRect/>
                      <a:tile tx="0" ty="0" sx="100000" sy="100000" flip="none" algn="tl"/>
                    </a:blipFill>
                  </a:tcPr>
                </a:tc>
              </a:tr>
              <a:tr h="370840">
                <a:tc>
                  <a:txBody>
                    <a:bodyPr/>
                    <a:lstStyle/>
                    <a:p>
                      <a:pPr algn="ctr"/>
                      <a:r>
                        <a:rPr lang="en-US" altLang="zh-CN" sz="1200" dirty="0" smtClean="0">
                          <a:solidFill>
                            <a:schemeClr val="accent5">
                              <a:lumMod val="75000"/>
                            </a:schemeClr>
                          </a:solidFill>
                        </a:rPr>
                        <a:t>01</a:t>
                      </a:r>
                      <a:endParaRPr lang="zh-CN" altLang="en-US" sz="1200" dirty="0">
                        <a:solidFill>
                          <a:schemeClr val="accent5">
                            <a:lumMod val="75000"/>
                          </a:schemeClr>
                        </a:solidFill>
                      </a:endParaRPr>
                    </a:p>
                  </a:txBody>
                  <a:tcPr anchor="ctr"/>
                </a:tc>
                <a:tc>
                  <a:txBody>
                    <a:bodyPr/>
                    <a:lstStyle/>
                    <a:p>
                      <a:pPr algn="ctr"/>
                      <a:r>
                        <a:rPr lang="en-US" altLang="zh-CN" sz="1200" dirty="0" smtClean="0">
                          <a:solidFill>
                            <a:schemeClr val="accent5">
                              <a:lumMod val="75000"/>
                            </a:schemeClr>
                          </a:solidFill>
                        </a:rPr>
                        <a:t>ADD</a:t>
                      </a:r>
                      <a:r>
                        <a:rPr lang="en-US" altLang="zh-CN" sz="1200" baseline="0" dirty="0" smtClean="0">
                          <a:solidFill>
                            <a:schemeClr val="accent5">
                              <a:lumMod val="75000"/>
                            </a:schemeClr>
                          </a:solidFill>
                        </a:rPr>
                        <a:t> DESCRIPTION HERE</a:t>
                      </a:r>
                    </a:p>
                  </a:txBody>
                  <a:tcPr anchor="ctr"/>
                </a:tc>
                <a:tc>
                  <a:txBody>
                    <a:bodyPr/>
                    <a:lstStyle/>
                    <a:p>
                      <a:pPr algn="ctr"/>
                      <a:r>
                        <a:rPr lang="en-US" altLang="zh-CN" sz="1200" dirty="0" smtClean="0">
                          <a:solidFill>
                            <a:schemeClr val="accent5">
                              <a:lumMod val="75000"/>
                            </a:schemeClr>
                          </a:solidFill>
                        </a:rPr>
                        <a:t>LEE</a:t>
                      </a:r>
                      <a:endParaRPr lang="zh-CN" altLang="en-US" sz="1200" dirty="0">
                        <a:solidFill>
                          <a:schemeClr val="accent5">
                            <a:lumMod val="75000"/>
                          </a:schemeClr>
                        </a:solidFill>
                      </a:endParaRPr>
                    </a:p>
                  </a:txBody>
                  <a:tcPr anchor="ctr"/>
                </a:tc>
                <a:tc>
                  <a:txBody>
                    <a:bodyPr/>
                    <a:lstStyle/>
                    <a:p>
                      <a:pPr algn="ctr"/>
                      <a:endParaRPr lang="zh-CN" altLang="en-US" sz="1200" dirty="0">
                        <a:solidFill>
                          <a:srgbClr val="0070C0"/>
                        </a:solidFill>
                      </a:endParaRPr>
                    </a:p>
                  </a:txBody>
                  <a:tcPr anchor="ctr"/>
                </a:tc>
                <a:tc>
                  <a:txBody>
                    <a:bodyPr/>
                    <a:lstStyle/>
                    <a:p>
                      <a:pPr algn="ctr"/>
                      <a:endParaRPr lang="zh-CN" altLang="en-US" sz="1200" dirty="0">
                        <a:solidFill>
                          <a:srgbClr val="7030A0"/>
                        </a:solidFill>
                      </a:endParaRPr>
                    </a:p>
                  </a:txBody>
                  <a:tcPr anchor="ctr"/>
                </a:tc>
              </a:tr>
              <a:tr h="370840">
                <a:tc>
                  <a:txBody>
                    <a:bodyPr/>
                    <a:lstStyle/>
                    <a:p>
                      <a:pPr algn="ctr"/>
                      <a:r>
                        <a:rPr lang="en-US" altLang="zh-CN" sz="1200" dirty="0" smtClean="0">
                          <a:solidFill>
                            <a:schemeClr val="accent5">
                              <a:lumMod val="75000"/>
                            </a:schemeClr>
                          </a:solidFill>
                        </a:rPr>
                        <a:t>02</a:t>
                      </a:r>
                      <a:endParaRPr lang="zh-CN" altLang="en-US" sz="1200" dirty="0">
                        <a:solidFill>
                          <a:schemeClr val="accent5">
                            <a:lumMod val="7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ADD</a:t>
                      </a:r>
                      <a:r>
                        <a:rPr lang="en-US" altLang="zh-CN" sz="1200" baseline="0" dirty="0" smtClean="0">
                          <a:solidFill>
                            <a:schemeClr val="accent5">
                              <a:lumMod val="75000"/>
                            </a:schemeClr>
                          </a:solidFill>
                        </a:rPr>
                        <a:t> DESCRIPTION HERE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LEE</a:t>
                      </a:r>
                      <a:endParaRPr lang="zh-CN" altLang="en-US" sz="1200" dirty="0" smtClean="0">
                        <a:solidFill>
                          <a:schemeClr val="accent5">
                            <a:lumMod val="75000"/>
                          </a:schemeClr>
                        </a:solidFill>
                      </a:endParaRPr>
                    </a:p>
                  </a:txBody>
                  <a:tcPr anchor="ctr"/>
                </a:tc>
                <a:tc>
                  <a:txBody>
                    <a:bodyPr/>
                    <a:lstStyle/>
                    <a:p>
                      <a:pPr algn="ctr"/>
                      <a:endParaRPr lang="zh-CN" altLang="en-US" sz="1200" dirty="0">
                        <a:solidFill>
                          <a:srgbClr val="0070C0"/>
                        </a:solidFill>
                      </a:endParaRPr>
                    </a:p>
                  </a:txBody>
                  <a:tcPr anchor="ctr"/>
                </a:tc>
                <a:tc>
                  <a:txBody>
                    <a:bodyPr/>
                    <a:lstStyle/>
                    <a:p>
                      <a:pPr algn="ctr"/>
                      <a:endParaRPr lang="zh-CN" altLang="en-US" sz="1200">
                        <a:solidFill>
                          <a:srgbClr val="7030A0"/>
                        </a:solidFill>
                      </a:endParaRPr>
                    </a:p>
                  </a:txBody>
                  <a:tcPr anchor="ctr"/>
                </a:tc>
              </a:tr>
              <a:tr h="370840">
                <a:tc>
                  <a:txBody>
                    <a:bodyPr/>
                    <a:lstStyle/>
                    <a:p>
                      <a:pPr algn="ctr"/>
                      <a:r>
                        <a:rPr lang="en-US" altLang="zh-CN" sz="1200" dirty="0" smtClean="0">
                          <a:solidFill>
                            <a:schemeClr val="accent5">
                              <a:lumMod val="75000"/>
                            </a:schemeClr>
                          </a:solidFill>
                        </a:rPr>
                        <a:t>03</a:t>
                      </a:r>
                      <a:endParaRPr lang="zh-CN" altLang="en-US" sz="1200" dirty="0">
                        <a:solidFill>
                          <a:schemeClr val="accent5">
                            <a:lumMod val="7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ADD</a:t>
                      </a:r>
                      <a:r>
                        <a:rPr lang="en-US" altLang="zh-CN" sz="1200" baseline="0" dirty="0" smtClean="0">
                          <a:solidFill>
                            <a:schemeClr val="accent5">
                              <a:lumMod val="75000"/>
                            </a:schemeClr>
                          </a:solidFill>
                        </a:rPr>
                        <a:t> DESCRIPTION HERE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LEE</a:t>
                      </a:r>
                      <a:endParaRPr lang="zh-CN" altLang="en-US" sz="1200" dirty="0" smtClean="0">
                        <a:solidFill>
                          <a:schemeClr val="accent5">
                            <a:lumMod val="75000"/>
                          </a:schemeClr>
                        </a:solidFill>
                      </a:endParaRPr>
                    </a:p>
                  </a:txBody>
                  <a:tcPr anchor="ctr"/>
                </a:tc>
                <a:tc>
                  <a:txBody>
                    <a:bodyPr/>
                    <a:lstStyle/>
                    <a:p>
                      <a:pPr algn="ctr"/>
                      <a:endParaRPr lang="zh-CN" altLang="en-US" sz="1200" dirty="0">
                        <a:solidFill>
                          <a:srgbClr val="0070C0"/>
                        </a:solidFill>
                      </a:endParaRPr>
                    </a:p>
                  </a:txBody>
                  <a:tcPr anchor="ctr"/>
                </a:tc>
                <a:tc>
                  <a:txBody>
                    <a:bodyPr/>
                    <a:lstStyle/>
                    <a:p>
                      <a:pPr algn="ctr"/>
                      <a:endParaRPr lang="zh-CN" altLang="en-US" sz="1200">
                        <a:solidFill>
                          <a:srgbClr val="7030A0"/>
                        </a:solidFill>
                      </a:endParaRPr>
                    </a:p>
                  </a:txBody>
                  <a:tcPr anchor="ctr"/>
                </a:tc>
              </a:tr>
              <a:tr h="370840">
                <a:tc>
                  <a:txBody>
                    <a:bodyPr/>
                    <a:lstStyle/>
                    <a:p>
                      <a:pPr algn="ctr"/>
                      <a:r>
                        <a:rPr lang="en-US" altLang="zh-CN" sz="1200" dirty="0" smtClean="0">
                          <a:solidFill>
                            <a:schemeClr val="accent5">
                              <a:lumMod val="75000"/>
                            </a:schemeClr>
                          </a:solidFill>
                        </a:rPr>
                        <a:t>04</a:t>
                      </a:r>
                      <a:endParaRPr lang="zh-CN" altLang="en-US" sz="1200" dirty="0">
                        <a:solidFill>
                          <a:schemeClr val="accent5">
                            <a:lumMod val="7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ADD</a:t>
                      </a:r>
                      <a:r>
                        <a:rPr lang="en-US" altLang="zh-CN" sz="1200" baseline="0" dirty="0" smtClean="0">
                          <a:solidFill>
                            <a:schemeClr val="accent5">
                              <a:lumMod val="75000"/>
                            </a:schemeClr>
                          </a:solidFill>
                        </a:rPr>
                        <a:t> DESCRIPTION HERE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LEE</a:t>
                      </a:r>
                      <a:endParaRPr lang="zh-CN" altLang="en-US" sz="1200" dirty="0" smtClean="0">
                        <a:solidFill>
                          <a:schemeClr val="accent5">
                            <a:lumMod val="75000"/>
                          </a:schemeClr>
                        </a:solidFill>
                      </a:endParaRPr>
                    </a:p>
                  </a:txBody>
                  <a:tcPr anchor="ctr"/>
                </a:tc>
                <a:tc>
                  <a:txBody>
                    <a:bodyPr/>
                    <a:lstStyle/>
                    <a:p>
                      <a:pPr algn="ctr"/>
                      <a:endParaRPr lang="zh-CN" altLang="en-US" sz="1200" dirty="0">
                        <a:solidFill>
                          <a:srgbClr val="0070C0"/>
                        </a:solidFill>
                      </a:endParaRPr>
                    </a:p>
                  </a:txBody>
                  <a:tcPr anchor="ctr"/>
                </a:tc>
                <a:tc>
                  <a:txBody>
                    <a:bodyPr/>
                    <a:lstStyle/>
                    <a:p>
                      <a:pPr algn="ctr"/>
                      <a:endParaRPr lang="zh-CN" altLang="en-US" sz="1200" dirty="0">
                        <a:solidFill>
                          <a:srgbClr val="7030A0"/>
                        </a:solidFill>
                      </a:endParaRPr>
                    </a:p>
                  </a:txBody>
                  <a:tcPr anchor="ctr"/>
                </a:tc>
              </a:tr>
              <a:tr h="370840">
                <a:tc>
                  <a:txBody>
                    <a:bodyPr/>
                    <a:lstStyle/>
                    <a:p>
                      <a:pPr algn="ctr"/>
                      <a:r>
                        <a:rPr lang="en-US" altLang="zh-CN" sz="1200" dirty="0" smtClean="0">
                          <a:solidFill>
                            <a:schemeClr val="accent5">
                              <a:lumMod val="75000"/>
                            </a:schemeClr>
                          </a:solidFill>
                        </a:rPr>
                        <a:t>05</a:t>
                      </a:r>
                      <a:endParaRPr lang="zh-CN" altLang="en-US" sz="1200" dirty="0">
                        <a:solidFill>
                          <a:schemeClr val="accent5">
                            <a:lumMod val="7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ADD</a:t>
                      </a:r>
                      <a:r>
                        <a:rPr lang="en-US" altLang="zh-CN" sz="1200" baseline="0" dirty="0" smtClean="0">
                          <a:solidFill>
                            <a:schemeClr val="accent5">
                              <a:lumMod val="75000"/>
                            </a:schemeClr>
                          </a:solidFill>
                        </a:rPr>
                        <a:t> DESCRIPTION HERE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LEE</a:t>
                      </a:r>
                      <a:endParaRPr lang="zh-CN" altLang="en-US" sz="1200" dirty="0" smtClean="0">
                        <a:solidFill>
                          <a:schemeClr val="accent5">
                            <a:lumMod val="75000"/>
                          </a:schemeClr>
                        </a:solidFill>
                      </a:endParaRPr>
                    </a:p>
                  </a:txBody>
                  <a:tcPr anchor="ctr"/>
                </a:tc>
                <a:tc>
                  <a:txBody>
                    <a:bodyPr/>
                    <a:lstStyle/>
                    <a:p>
                      <a:pPr algn="ctr"/>
                      <a:endParaRPr lang="zh-CN" altLang="en-US" sz="1200" dirty="0">
                        <a:solidFill>
                          <a:srgbClr val="0070C0"/>
                        </a:solidFill>
                      </a:endParaRPr>
                    </a:p>
                  </a:txBody>
                  <a:tcPr anchor="ctr"/>
                </a:tc>
                <a:tc>
                  <a:txBody>
                    <a:bodyPr/>
                    <a:lstStyle/>
                    <a:p>
                      <a:pPr algn="ctr"/>
                      <a:endParaRPr lang="zh-CN" altLang="en-US" sz="1200" dirty="0">
                        <a:solidFill>
                          <a:srgbClr val="7030A0"/>
                        </a:solidFill>
                      </a:endParaRPr>
                    </a:p>
                  </a:txBody>
                  <a:tcPr anchor="ctr"/>
                </a:tc>
              </a:tr>
              <a:tr h="370840">
                <a:tc>
                  <a:txBody>
                    <a:bodyPr/>
                    <a:lstStyle/>
                    <a:p>
                      <a:pPr algn="ctr"/>
                      <a:r>
                        <a:rPr lang="en-US" altLang="zh-CN" sz="1200" dirty="0" smtClean="0">
                          <a:solidFill>
                            <a:schemeClr val="accent5">
                              <a:lumMod val="75000"/>
                            </a:schemeClr>
                          </a:solidFill>
                        </a:rPr>
                        <a:t>06</a:t>
                      </a:r>
                      <a:endParaRPr lang="zh-CN" altLang="en-US" sz="1200" dirty="0">
                        <a:solidFill>
                          <a:schemeClr val="accent5">
                            <a:lumMod val="7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ADD</a:t>
                      </a:r>
                      <a:r>
                        <a:rPr lang="en-US" altLang="zh-CN" sz="1200" baseline="0" dirty="0" smtClean="0">
                          <a:solidFill>
                            <a:schemeClr val="accent5">
                              <a:lumMod val="75000"/>
                            </a:schemeClr>
                          </a:solidFill>
                        </a:rPr>
                        <a:t> DESCRIPTION HERE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LEE</a:t>
                      </a:r>
                      <a:endParaRPr lang="zh-CN" altLang="en-US" sz="1200" dirty="0" smtClean="0">
                        <a:solidFill>
                          <a:schemeClr val="accent5">
                            <a:lumMod val="75000"/>
                          </a:schemeClr>
                        </a:solidFill>
                      </a:endParaRPr>
                    </a:p>
                  </a:txBody>
                  <a:tcPr anchor="ctr"/>
                </a:tc>
                <a:tc>
                  <a:txBody>
                    <a:bodyPr/>
                    <a:lstStyle/>
                    <a:p>
                      <a:pPr algn="ctr"/>
                      <a:endParaRPr lang="zh-CN" altLang="en-US" sz="1200" dirty="0">
                        <a:solidFill>
                          <a:srgbClr val="0070C0"/>
                        </a:solidFill>
                      </a:endParaRPr>
                    </a:p>
                  </a:txBody>
                  <a:tcPr anchor="ctr"/>
                </a:tc>
                <a:tc>
                  <a:txBody>
                    <a:bodyPr/>
                    <a:lstStyle/>
                    <a:p>
                      <a:pPr algn="ctr"/>
                      <a:endParaRPr lang="zh-CN" altLang="en-US" sz="1200" dirty="0">
                        <a:solidFill>
                          <a:srgbClr val="7030A0"/>
                        </a:solidFill>
                      </a:endParaRPr>
                    </a:p>
                  </a:txBody>
                  <a:tcPr anchor="ctr"/>
                </a:tc>
              </a:tr>
              <a:tr h="370840">
                <a:tc>
                  <a:txBody>
                    <a:bodyPr/>
                    <a:lstStyle/>
                    <a:p>
                      <a:pPr algn="ctr"/>
                      <a:r>
                        <a:rPr lang="en-US" altLang="zh-CN" sz="1200" dirty="0" smtClean="0">
                          <a:solidFill>
                            <a:schemeClr val="accent5">
                              <a:lumMod val="75000"/>
                            </a:schemeClr>
                          </a:solidFill>
                        </a:rPr>
                        <a:t>07</a:t>
                      </a:r>
                      <a:endParaRPr lang="zh-CN" altLang="en-US" sz="1200" dirty="0">
                        <a:solidFill>
                          <a:schemeClr val="accent5">
                            <a:lumMod val="7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ADD</a:t>
                      </a:r>
                      <a:r>
                        <a:rPr lang="en-US" altLang="zh-CN" sz="1200" baseline="0" dirty="0" smtClean="0">
                          <a:solidFill>
                            <a:schemeClr val="accent5">
                              <a:lumMod val="75000"/>
                            </a:schemeClr>
                          </a:solidFill>
                        </a:rPr>
                        <a:t> DESCRIPTION HERE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accent5">
                              <a:lumMod val="75000"/>
                            </a:schemeClr>
                          </a:solidFill>
                        </a:rPr>
                        <a:t>LEE</a:t>
                      </a:r>
                      <a:endParaRPr lang="zh-CN" altLang="en-US" sz="1200" dirty="0" smtClean="0">
                        <a:solidFill>
                          <a:schemeClr val="accent5">
                            <a:lumMod val="75000"/>
                          </a:schemeClr>
                        </a:solidFill>
                      </a:endParaRPr>
                    </a:p>
                  </a:txBody>
                  <a:tcPr anchor="ctr"/>
                </a:tc>
                <a:tc>
                  <a:txBody>
                    <a:bodyPr/>
                    <a:lstStyle/>
                    <a:p>
                      <a:pPr algn="ctr"/>
                      <a:endParaRPr lang="zh-CN" altLang="en-US" sz="1200" dirty="0">
                        <a:solidFill>
                          <a:srgbClr val="0070C0"/>
                        </a:solidFill>
                      </a:endParaRPr>
                    </a:p>
                  </a:txBody>
                  <a:tcPr anchor="ctr"/>
                </a:tc>
                <a:tc>
                  <a:txBody>
                    <a:bodyPr/>
                    <a:lstStyle/>
                    <a:p>
                      <a:pPr algn="ctr"/>
                      <a:endParaRPr lang="zh-CN" altLang="en-US" sz="1200" dirty="0">
                        <a:solidFill>
                          <a:srgbClr val="7030A0"/>
                        </a:solidFill>
                      </a:endParaRPr>
                    </a:p>
                  </a:txBody>
                  <a:tcPr anchor="ctr"/>
                </a:tc>
              </a:tr>
            </a:tbl>
          </a:graphicData>
        </a:graphic>
      </p:graphicFrame>
      <p:sp>
        <p:nvSpPr>
          <p:cNvPr id="12" name="Freeform 7"/>
          <p:cNvSpPr>
            <a:spLocks/>
          </p:cNvSpPr>
          <p:nvPr/>
        </p:nvSpPr>
        <p:spPr bwMode="auto">
          <a:xfrm>
            <a:off x="6008985" y="2241628"/>
            <a:ext cx="219200" cy="160706"/>
          </a:xfrm>
          <a:custGeom>
            <a:avLst/>
            <a:gdLst>
              <a:gd name="T0" fmla="*/ 312 w 314"/>
              <a:gd name="T1" fmla="*/ 34 h 230"/>
              <a:gd name="T2" fmla="*/ 118 w 314"/>
              <a:gd name="T3" fmla="*/ 229 h 230"/>
              <a:gd name="T4" fmla="*/ 112 w 314"/>
              <a:gd name="T5" fmla="*/ 229 h 230"/>
              <a:gd name="T6" fmla="*/ 2 w 314"/>
              <a:gd name="T7" fmla="*/ 118 h 230"/>
              <a:gd name="T8" fmla="*/ 2 w 314"/>
              <a:gd name="T9" fmla="*/ 112 h 230"/>
              <a:gd name="T10" fmla="*/ 28 w 314"/>
              <a:gd name="T11" fmla="*/ 85 h 230"/>
              <a:gd name="T12" fmla="*/ 35 w 314"/>
              <a:gd name="T13" fmla="*/ 85 h 230"/>
              <a:gd name="T14" fmla="*/ 115 w 314"/>
              <a:gd name="T15" fmla="*/ 166 h 230"/>
              <a:gd name="T16" fmla="*/ 279 w 314"/>
              <a:gd name="T17" fmla="*/ 1 h 230"/>
              <a:gd name="T18" fmla="*/ 286 w 314"/>
              <a:gd name="T19" fmla="*/ 1 h 230"/>
              <a:gd name="T20" fmla="*/ 312 w 314"/>
              <a:gd name="T21" fmla="*/ 28 h 230"/>
              <a:gd name="T22" fmla="*/ 312 w 314"/>
              <a:gd name="T23" fmla="*/ 3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230">
                <a:moveTo>
                  <a:pt x="312" y="34"/>
                </a:moveTo>
                <a:cubicBezTo>
                  <a:pt x="118" y="229"/>
                  <a:pt x="118" y="229"/>
                  <a:pt x="118" y="229"/>
                </a:cubicBezTo>
                <a:cubicBezTo>
                  <a:pt x="116" y="230"/>
                  <a:pt x="114" y="230"/>
                  <a:pt x="112" y="229"/>
                </a:cubicBezTo>
                <a:cubicBezTo>
                  <a:pt x="2" y="118"/>
                  <a:pt x="2" y="118"/>
                  <a:pt x="2" y="118"/>
                </a:cubicBezTo>
                <a:cubicBezTo>
                  <a:pt x="0" y="117"/>
                  <a:pt x="0" y="114"/>
                  <a:pt x="2" y="112"/>
                </a:cubicBezTo>
                <a:cubicBezTo>
                  <a:pt x="28" y="85"/>
                  <a:pt x="28" y="85"/>
                  <a:pt x="28" y="85"/>
                </a:cubicBezTo>
                <a:cubicBezTo>
                  <a:pt x="30" y="84"/>
                  <a:pt x="33" y="84"/>
                  <a:pt x="35" y="85"/>
                </a:cubicBezTo>
                <a:cubicBezTo>
                  <a:pt x="115" y="166"/>
                  <a:pt x="115" y="166"/>
                  <a:pt x="115" y="166"/>
                </a:cubicBezTo>
                <a:cubicBezTo>
                  <a:pt x="279" y="1"/>
                  <a:pt x="279" y="1"/>
                  <a:pt x="279" y="1"/>
                </a:cubicBezTo>
                <a:cubicBezTo>
                  <a:pt x="281" y="0"/>
                  <a:pt x="284" y="0"/>
                  <a:pt x="286" y="1"/>
                </a:cubicBezTo>
                <a:cubicBezTo>
                  <a:pt x="312" y="28"/>
                  <a:pt x="312" y="28"/>
                  <a:pt x="312" y="28"/>
                </a:cubicBezTo>
                <a:cubicBezTo>
                  <a:pt x="314" y="30"/>
                  <a:pt x="314" y="33"/>
                  <a:pt x="312" y="34"/>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7"/>
          <p:cNvSpPr>
            <a:spLocks/>
          </p:cNvSpPr>
          <p:nvPr/>
        </p:nvSpPr>
        <p:spPr bwMode="auto">
          <a:xfrm>
            <a:off x="6008985" y="2650790"/>
            <a:ext cx="219200" cy="160706"/>
          </a:xfrm>
          <a:custGeom>
            <a:avLst/>
            <a:gdLst>
              <a:gd name="T0" fmla="*/ 312 w 314"/>
              <a:gd name="T1" fmla="*/ 34 h 230"/>
              <a:gd name="T2" fmla="*/ 118 w 314"/>
              <a:gd name="T3" fmla="*/ 229 h 230"/>
              <a:gd name="T4" fmla="*/ 112 w 314"/>
              <a:gd name="T5" fmla="*/ 229 h 230"/>
              <a:gd name="T6" fmla="*/ 2 w 314"/>
              <a:gd name="T7" fmla="*/ 118 h 230"/>
              <a:gd name="T8" fmla="*/ 2 w 314"/>
              <a:gd name="T9" fmla="*/ 112 h 230"/>
              <a:gd name="T10" fmla="*/ 28 w 314"/>
              <a:gd name="T11" fmla="*/ 85 h 230"/>
              <a:gd name="T12" fmla="*/ 35 w 314"/>
              <a:gd name="T13" fmla="*/ 85 h 230"/>
              <a:gd name="T14" fmla="*/ 115 w 314"/>
              <a:gd name="T15" fmla="*/ 166 h 230"/>
              <a:gd name="T16" fmla="*/ 279 w 314"/>
              <a:gd name="T17" fmla="*/ 1 h 230"/>
              <a:gd name="T18" fmla="*/ 286 w 314"/>
              <a:gd name="T19" fmla="*/ 1 h 230"/>
              <a:gd name="T20" fmla="*/ 312 w 314"/>
              <a:gd name="T21" fmla="*/ 28 h 230"/>
              <a:gd name="T22" fmla="*/ 312 w 314"/>
              <a:gd name="T23" fmla="*/ 3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230">
                <a:moveTo>
                  <a:pt x="312" y="34"/>
                </a:moveTo>
                <a:cubicBezTo>
                  <a:pt x="118" y="229"/>
                  <a:pt x="118" y="229"/>
                  <a:pt x="118" y="229"/>
                </a:cubicBezTo>
                <a:cubicBezTo>
                  <a:pt x="116" y="230"/>
                  <a:pt x="114" y="230"/>
                  <a:pt x="112" y="229"/>
                </a:cubicBezTo>
                <a:cubicBezTo>
                  <a:pt x="2" y="118"/>
                  <a:pt x="2" y="118"/>
                  <a:pt x="2" y="118"/>
                </a:cubicBezTo>
                <a:cubicBezTo>
                  <a:pt x="0" y="117"/>
                  <a:pt x="0" y="114"/>
                  <a:pt x="2" y="112"/>
                </a:cubicBezTo>
                <a:cubicBezTo>
                  <a:pt x="28" y="85"/>
                  <a:pt x="28" y="85"/>
                  <a:pt x="28" y="85"/>
                </a:cubicBezTo>
                <a:cubicBezTo>
                  <a:pt x="30" y="84"/>
                  <a:pt x="33" y="84"/>
                  <a:pt x="35" y="85"/>
                </a:cubicBezTo>
                <a:cubicBezTo>
                  <a:pt x="115" y="166"/>
                  <a:pt x="115" y="166"/>
                  <a:pt x="115" y="166"/>
                </a:cubicBezTo>
                <a:cubicBezTo>
                  <a:pt x="279" y="1"/>
                  <a:pt x="279" y="1"/>
                  <a:pt x="279" y="1"/>
                </a:cubicBezTo>
                <a:cubicBezTo>
                  <a:pt x="281" y="0"/>
                  <a:pt x="284" y="0"/>
                  <a:pt x="286" y="1"/>
                </a:cubicBezTo>
                <a:cubicBezTo>
                  <a:pt x="312" y="28"/>
                  <a:pt x="312" y="28"/>
                  <a:pt x="312" y="28"/>
                </a:cubicBezTo>
                <a:cubicBezTo>
                  <a:pt x="314" y="30"/>
                  <a:pt x="314" y="33"/>
                  <a:pt x="312" y="34"/>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
          <p:cNvSpPr>
            <a:spLocks/>
          </p:cNvSpPr>
          <p:nvPr/>
        </p:nvSpPr>
        <p:spPr bwMode="auto">
          <a:xfrm>
            <a:off x="6008985" y="3730910"/>
            <a:ext cx="219200" cy="160706"/>
          </a:xfrm>
          <a:custGeom>
            <a:avLst/>
            <a:gdLst>
              <a:gd name="T0" fmla="*/ 312 w 314"/>
              <a:gd name="T1" fmla="*/ 34 h 230"/>
              <a:gd name="T2" fmla="*/ 118 w 314"/>
              <a:gd name="T3" fmla="*/ 229 h 230"/>
              <a:gd name="T4" fmla="*/ 112 w 314"/>
              <a:gd name="T5" fmla="*/ 229 h 230"/>
              <a:gd name="T6" fmla="*/ 2 w 314"/>
              <a:gd name="T7" fmla="*/ 118 h 230"/>
              <a:gd name="T8" fmla="*/ 2 w 314"/>
              <a:gd name="T9" fmla="*/ 112 h 230"/>
              <a:gd name="T10" fmla="*/ 28 w 314"/>
              <a:gd name="T11" fmla="*/ 85 h 230"/>
              <a:gd name="T12" fmla="*/ 35 w 314"/>
              <a:gd name="T13" fmla="*/ 85 h 230"/>
              <a:gd name="T14" fmla="*/ 115 w 314"/>
              <a:gd name="T15" fmla="*/ 166 h 230"/>
              <a:gd name="T16" fmla="*/ 279 w 314"/>
              <a:gd name="T17" fmla="*/ 1 h 230"/>
              <a:gd name="T18" fmla="*/ 286 w 314"/>
              <a:gd name="T19" fmla="*/ 1 h 230"/>
              <a:gd name="T20" fmla="*/ 312 w 314"/>
              <a:gd name="T21" fmla="*/ 28 h 230"/>
              <a:gd name="T22" fmla="*/ 312 w 314"/>
              <a:gd name="T23" fmla="*/ 3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230">
                <a:moveTo>
                  <a:pt x="312" y="34"/>
                </a:moveTo>
                <a:cubicBezTo>
                  <a:pt x="118" y="229"/>
                  <a:pt x="118" y="229"/>
                  <a:pt x="118" y="229"/>
                </a:cubicBezTo>
                <a:cubicBezTo>
                  <a:pt x="116" y="230"/>
                  <a:pt x="114" y="230"/>
                  <a:pt x="112" y="229"/>
                </a:cubicBezTo>
                <a:cubicBezTo>
                  <a:pt x="2" y="118"/>
                  <a:pt x="2" y="118"/>
                  <a:pt x="2" y="118"/>
                </a:cubicBezTo>
                <a:cubicBezTo>
                  <a:pt x="0" y="117"/>
                  <a:pt x="0" y="114"/>
                  <a:pt x="2" y="112"/>
                </a:cubicBezTo>
                <a:cubicBezTo>
                  <a:pt x="28" y="85"/>
                  <a:pt x="28" y="85"/>
                  <a:pt x="28" y="85"/>
                </a:cubicBezTo>
                <a:cubicBezTo>
                  <a:pt x="30" y="84"/>
                  <a:pt x="33" y="84"/>
                  <a:pt x="35" y="85"/>
                </a:cubicBezTo>
                <a:cubicBezTo>
                  <a:pt x="115" y="166"/>
                  <a:pt x="115" y="166"/>
                  <a:pt x="115" y="166"/>
                </a:cubicBezTo>
                <a:cubicBezTo>
                  <a:pt x="279" y="1"/>
                  <a:pt x="279" y="1"/>
                  <a:pt x="279" y="1"/>
                </a:cubicBezTo>
                <a:cubicBezTo>
                  <a:pt x="281" y="0"/>
                  <a:pt x="284" y="0"/>
                  <a:pt x="286" y="1"/>
                </a:cubicBezTo>
                <a:cubicBezTo>
                  <a:pt x="312" y="28"/>
                  <a:pt x="312" y="28"/>
                  <a:pt x="312" y="28"/>
                </a:cubicBezTo>
                <a:cubicBezTo>
                  <a:pt x="314" y="30"/>
                  <a:pt x="314" y="33"/>
                  <a:pt x="312" y="34"/>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7048878" y="1867119"/>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3"/>
          <p:cNvSpPr>
            <a:spLocks/>
          </p:cNvSpPr>
          <p:nvPr/>
        </p:nvSpPr>
        <p:spPr bwMode="auto">
          <a:xfrm>
            <a:off x="7268937" y="1867119"/>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3"/>
          <p:cNvSpPr>
            <a:spLocks/>
          </p:cNvSpPr>
          <p:nvPr/>
        </p:nvSpPr>
        <p:spPr bwMode="auto">
          <a:xfrm>
            <a:off x="7488996" y="1867119"/>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3"/>
          <p:cNvSpPr>
            <a:spLocks/>
          </p:cNvSpPr>
          <p:nvPr/>
        </p:nvSpPr>
        <p:spPr bwMode="auto">
          <a:xfrm>
            <a:off x="7709055" y="1867119"/>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p:cNvSpPr>
          <p:nvPr/>
        </p:nvSpPr>
        <p:spPr bwMode="auto">
          <a:xfrm>
            <a:off x="7929114" y="1867119"/>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7048878" y="223953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3"/>
          <p:cNvSpPr>
            <a:spLocks/>
          </p:cNvSpPr>
          <p:nvPr/>
        </p:nvSpPr>
        <p:spPr bwMode="auto">
          <a:xfrm>
            <a:off x="7268937" y="223953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3"/>
          <p:cNvSpPr>
            <a:spLocks/>
          </p:cNvSpPr>
          <p:nvPr/>
        </p:nvSpPr>
        <p:spPr bwMode="auto">
          <a:xfrm>
            <a:off x="7488996" y="223953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3"/>
          <p:cNvSpPr>
            <a:spLocks/>
          </p:cNvSpPr>
          <p:nvPr/>
        </p:nvSpPr>
        <p:spPr bwMode="auto">
          <a:xfrm>
            <a:off x="7709055" y="223953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3"/>
          <p:cNvSpPr>
            <a:spLocks/>
          </p:cNvSpPr>
          <p:nvPr/>
        </p:nvSpPr>
        <p:spPr bwMode="auto">
          <a:xfrm>
            <a:off x="7929114" y="223953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3"/>
          <p:cNvSpPr>
            <a:spLocks/>
          </p:cNvSpPr>
          <p:nvPr/>
        </p:nvSpPr>
        <p:spPr bwMode="auto">
          <a:xfrm>
            <a:off x="7048878" y="261740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13"/>
          <p:cNvSpPr>
            <a:spLocks/>
          </p:cNvSpPr>
          <p:nvPr/>
        </p:nvSpPr>
        <p:spPr bwMode="auto">
          <a:xfrm>
            <a:off x="7268937" y="261740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13"/>
          <p:cNvSpPr>
            <a:spLocks/>
          </p:cNvSpPr>
          <p:nvPr/>
        </p:nvSpPr>
        <p:spPr bwMode="auto">
          <a:xfrm>
            <a:off x="7488996" y="261740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3"/>
          <p:cNvSpPr>
            <a:spLocks/>
          </p:cNvSpPr>
          <p:nvPr/>
        </p:nvSpPr>
        <p:spPr bwMode="auto">
          <a:xfrm>
            <a:off x="7709055" y="261740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3"/>
          <p:cNvSpPr>
            <a:spLocks/>
          </p:cNvSpPr>
          <p:nvPr/>
        </p:nvSpPr>
        <p:spPr bwMode="auto">
          <a:xfrm>
            <a:off x="7929114" y="2617407"/>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3"/>
          <p:cNvSpPr>
            <a:spLocks/>
          </p:cNvSpPr>
          <p:nvPr/>
        </p:nvSpPr>
        <p:spPr bwMode="auto">
          <a:xfrm>
            <a:off x="7048878" y="2979160"/>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7268937" y="2979160"/>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3"/>
          <p:cNvSpPr>
            <a:spLocks/>
          </p:cNvSpPr>
          <p:nvPr/>
        </p:nvSpPr>
        <p:spPr bwMode="auto">
          <a:xfrm>
            <a:off x="7488996" y="2979160"/>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3"/>
          <p:cNvSpPr>
            <a:spLocks/>
          </p:cNvSpPr>
          <p:nvPr/>
        </p:nvSpPr>
        <p:spPr bwMode="auto">
          <a:xfrm>
            <a:off x="7709055" y="2979160"/>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3"/>
          <p:cNvSpPr>
            <a:spLocks/>
          </p:cNvSpPr>
          <p:nvPr/>
        </p:nvSpPr>
        <p:spPr bwMode="auto">
          <a:xfrm>
            <a:off x="7929114" y="2979160"/>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3"/>
          <p:cNvSpPr>
            <a:spLocks/>
          </p:cNvSpPr>
          <p:nvPr/>
        </p:nvSpPr>
        <p:spPr bwMode="auto">
          <a:xfrm>
            <a:off x="7048878" y="335199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3"/>
          <p:cNvSpPr>
            <a:spLocks/>
          </p:cNvSpPr>
          <p:nvPr/>
        </p:nvSpPr>
        <p:spPr bwMode="auto">
          <a:xfrm>
            <a:off x="7268937" y="335199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3"/>
          <p:cNvSpPr>
            <a:spLocks/>
          </p:cNvSpPr>
          <p:nvPr/>
        </p:nvSpPr>
        <p:spPr bwMode="auto">
          <a:xfrm>
            <a:off x="7488996" y="335199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3"/>
          <p:cNvSpPr>
            <a:spLocks/>
          </p:cNvSpPr>
          <p:nvPr/>
        </p:nvSpPr>
        <p:spPr bwMode="auto">
          <a:xfrm>
            <a:off x="7709055" y="335199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3"/>
          <p:cNvSpPr>
            <a:spLocks/>
          </p:cNvSpPr>
          <p:nvPr/>
        </p:nvSpPr>
        <p:spPr bwMode="auto">
          <a:xfrm>
            <a:off x="7929114" y="335199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3"/>
          <p:cNvSpPr>
            <a:spLocks/>
          </p:cNvSpPr>
          <p:nvPr/>
        </p:nvSpPr>
        <p:spPr bwMode="auto">
          <a:xfrm>
            <a:off x="7048878" y="3724462"/>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3"/>
          <p:cNvSpPr>
            <a:spLocks/>
          </p:cNvSpPr>
          <p:nvPr/>
        </p:nvSpPr>
        <p:spPr bwMode="auto">
          <a:xfrm>
            <a:off x="7268937" y="3724462"/>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3"/>
          <p:cNvSpPr>
            <a:spLocks/>
          </p:cNvSpPr>
          <p:nvPr/>
        </p:nvSpPr>
        <p:spPr bwMode="auto">
          <a:xfrm>
            <a:off x="7488996" y="3724462"/>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3"/>
          <p:cNvSpPr>
            <a:spLocks/>
          </p:cNvSpPr>
          <p:nvPr/>
        </p:nvSpPr>
        <p:spPr bwMode="auto">
          <a:xfrm>
            <a:off x="7709055" y="3724462"/>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3"/>
          <p:cNvSpPr>
            <a:spLocks/>
          </p:cNvSpPr>
          <p:nvPr/>
        </p:nvSpPr>
        <p:spPr bwMode="auto">
          <a:xfrm>
            <a:off x="7929114" y="3724462"/>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3"/>
          <p:cNvSpPr>
            <a:spLocks/>
          </p:cNvSpPr>
          <p:nvPr/>
        </p:nvSpPr>
        <p:spPr bwMode="auto">
          <a:xfrm>
            <a:off x="7048878" y="410356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3"/>
          <p:cNvSpPr>
            <a:spLocks/>
          </p:cNvSpPr>
          <p:nvPr/>
        </p:nvSpPr>
        <p:spPr bwMode="auto">
          <a:xfrm>
            <a:off x="7268937" y="410356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3"/>
          <p:cNvSpPr>
            <a:spLocks/>
          </p:cNvSpPr>
          <p:nvPr/>
        </p:nvSpPr>
        <p:spPr bwMode="auto">
          <a:xfrm>
            <a:off x="7488996" y="410356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3"/>
          <p:cNvSpPr>
            <a:spLocks/>
          </p:cNvSpPr>
          <p:nvPr/>
        </p:nvSpPr>
        <p:spPr bwMode="auto">
          <a:xfrm>
            <a:off x="7709055" y="410356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3"/>
          <p:cNvSpPr>
            <a:spLocks/>
          </p:cNvSpPr>
          <p:nvPr/>
        </p:nvSpPr>
        <p:spPr bwMode="auto">
          <a:xfrm>
            <a:off x="7929114" y="4103561"/>
            <a:ext cx="199416" cy="189689"/>
          </a:xfrm>
          <a:custGeom>
            <a:avLst/>
            <a:gdLst>
              <a:gd name="T0" fmla="*/ 289 w 295"/>
              <a:gd name="T1" fmla="*/ 119 h 281"/>
              <a:gd name="T2" fmla="*/ 213 w 295"/>
              <a:gd name="T3" fmla="*/ 175 h 281"/>
              <a:gd name="T4" fmla="*/ 242 w 295"/>
              <a:gd name="T5" fmla="*/ 264 h 281"/>
              <a:gd name="T6" fmla="*/ 238 w 295"/>
              <a:gd name="T7" fmla="*/ 278 h 281"/>
              <a:gd name="T8" fmla="*/ 231 w 295"/>
              <a:gd name="T9" fmla="*/ 280 h 281"/>
              <a:gd name="T10" fmla="*/ 224 w 295"/>
              <a:gd name="T11" fmla="*/ 278 h 281"/>
              <a:gd name="T12" fmla="*/ 148 w 295"/>
              <a:gd name="T13" fmla="*/ 222 h 281"/>
              <a:gd name="T14" fmla="*/ 71 w 295"/>
              <a:gd name="T15" fmla="*/ 278 h 281"/>
              <a:gd name="T16" fmla="*/ 57 w 295"/>
              <a:gd name="T17" fmla="*/ 278 h 281"/>
              <a:gd name="T18" fmla="*/ 53 w 295"/>
              <a:gd name="T19" fmla="*/ 264 h 281"/>
              <a:gd name="T20" fmla="*/ 82 w 295"/>
              <a:gd name="T21" fmla="*/ 175 h 281"/>
              <a:gd name="T22" fmla="*/ 6 w 295"/>
              <a:gd name="T23" fmla="*/ 119 h 281"/>
              <a:gd name="T24" fmla="*/ 2 w 295"/>
              <a:gd name="T25" fmla="*/ 106 h 281"/>
              <a:gd name="T26" fmla="*/ 13 w 295"/>
              <a:gd name="T27" fmla="*/ 98 h 281"/>
              <a:gd name="T28" fmla="*/ 107 w 295"/>
              <a:gd name="T29" fmla="*/ 98 h 281"/>
              <a:gd name="T30" fmla="*/ 136 w 295"/>
              <a:gd name="T31" fmla="*/ 8 h 281"/>
              <a:gd name="T32" fmla="*/ 148 w 295"/>
              <a:gd name="T33" fmla="*/ 0 h 281"/>
              <a:gd name="T34" fmla="*/ 159 w 295"/>
              <a:gd name="T35" fmla="*/ 8 h 281"/>
              <a:gd name="T36" fmla="*/ 188 w 295"/>
              <a:gd name="T37" fmla="*/ 98 h 281"/>
              <a:gd name="T38" fmla="*/ 282 w 295"/>
              <a:gd name="T39" fmla="*/ 98 h 281"/>
              <a:gd name="T40" fmla="*/ 294 w 295"/>
              <a:gd name="T41" fmla="*/ 106 h 281"/>
              <a:gd name="T42" fmla="*/ 289 w 295"/>
              <a:gd name="T43" fmla="*/ 1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281">
                <a:moveTo>
                  <a:pt x="289" y="119"/>
                </a:moveTo>
                <a:cubicBezTo>
                  <a:pt x="213" y="175"/>
                  <a:pt x="213" y="175"/>
                  <a:pt x="213" y="175"/>
                </a:cubicBezTo>
                <a:cubicBezTo>
                  <a:pt x="242" y="264"/>
                  <a:pt x="242" y="264"/>
                  <a:pt x="242" y="264"/>
                </a:cubicBezTo>
                <a:cubicBezTo>
                  <a:pt x="244" y="269"/>
                  <a:pt x="242" y="275"/>
                  <a:pt x="238" y="278"/>
                </a:cubicBezTo>
                <a:cubicBezTo>
                  <a:pt x="236" y="279"/>
                  <a:pt x="233" y="280"/>
                  <a:pt x="231" y="280"/>
                </a:cubicBezTo>
                <a:cubicBezTo>
                  <a:pt x="228" y="280"/>
                  <a:pt x="226" y="279"/>
                  <a:pt x="224" y="278"/>
                </a:cubicBezTo>
                <a:cubicBezTo>
                  <a:pt x="148" y="222"/>
                  <a:pt x="148" y="222"/>
                  <a:pt x="148" y="222"/>
                </a:cubicBezTo>
                <a:cubicBezTo>
                  <a:pt x="71" y="278"/>
                  <a:pt x="71" y="278"/>
                  <a:pt x="71" y="278"/>
                </a:cubicBezTo>
                <a:cubicBezTo>
                  <a:pt x="67" y="281"/>
                  <a:pt x="62" y="281"/>
                  <a:pt x="57" y="278"/>
                </a:cubicBezTo>
                <a:cubicBezTo>
                  <a:pt x="53" y="275"/>
                  <a:pt x="52" y="269"/>
                  <a:pt x="53" y="264"/>
                </a:cubicBezTo>
                <a:cubicBezTo>
                  <a:pt x="82" y="175"/>
                  <a:pt x="82" y="175"/>
                  <a:pt x="82" y="175"/>
                </a:cubicBezTo>
                <a:cubicBezTo>
                  <a:pt x="6" y="119"/>
                  <a:pt x="6" y="119"/>
                  <a:pt x="6" y="119"/>
                </a:cubicBezTo>
                <a:cubicBezTo>
                  <a:pt x="2" y="116"/>
                  <a:pt x="0" y="111"/>
                  <a:pt x="2" y="106"/>
                </a:cubicBezTo>
                <a:cubicBezTo>
                  <a:pt x="3" y="101"/>
                  <a:pt x="8" y="98"/>
                  <a:pt x="13" y="98"/>
                </a:cubicBezTo>
                <a:cubicBezTo>
                  <a:pt x="107" y="98"/>
                  <a:pt x="107" y="98"/>
                  <a:pt x="107" y="98"/>
                </a:cubicBezTo>
                <a:cubicBezTo>
                  <a:pt x="136" y="8"/>
                  <a:pt x="136" y="8"/>
                  <a:pt x="136" y="8"/>
                </a:cubicBezTo>
                <a:cubicBezTo>
                  <a:pt x="138" y="3"/>
                  <a:pt x="142" y="0"/>
                  <a:pt x="148" y="0"/>
                </a:cubicBezTo>
                <a:cubicBezTo>
                  <a:pt x="153" y="0"/>
                  <a:pt x="157" y="3"/>
                  <a:pt x="159" y="8"/>
                </a:cubicBezTo>
                <a:cubicBezTo>
                  <a:pt x="188" y="98"/>
                  <a:pt x="188" y="98"/>
                  <a:pt x="188" y="98"/>
                </a:cubicBezTo>
                <a:cubicBezTo>
                  <a:pt x="282" y="98"/>
                  <a:pt x="282" y="98"/>
                  <a:pt x="282" y="98"/>
                </a:cubicBezTo>
                <a:cubicBezTo>
                  <a:pt x="287" y="98"/>
                  <a:pt x="292" y="101"/>
                  <a:pt x="294" y="106"/>
                </a:cubicBezTo>
                <a:cubicBezTo>
                  <a:pt x="295" y="111"/>
                  <a:pt x="293" y="116"/>
                  <a:pt x="289"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2730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50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childTnLst>
                                </p:cTn>
                              </p:par>
                              <p:par>
                                <p:cTn id="86" presetID="10" presetClass="entr" presetSubtype="0" fill="hold" grpId="0" nodeType="withEffect">
                                  <p:stCondLst>
                                    <p:cond delay="50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grpId="0" nodeType="withEffect">
                                  <p:stCondLst>
                                    <p:cond delay="50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500"/>
                                        <p:tgtEl>
                                          <p:spTgt spid="41"/>
                                        </p:tgtEl>
                                      </p:cBhvr>
                                    </p:animEffect>
                                  </p:childTnLst>
                                </p:cTn>
                              </p:par>
                              <p:par>
                                <p:cTn id="92" presetID="10" presetClass="entr" presetSubtype="0" fill="hold" grpId="0" nodeType="withEffect">
                                  <p:stCondLst>
                                    <p:cond delay="50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500"/>
                                        <p:tgtEl>
                                          <p:spTgt spid="42"/>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par>
                                <p:cTn id="98" presetID="10" presetClass="entr" presetSubtype="0" fill="hold" grpId="0" nodeType="withEffect">
                                  <p:stCondLst>
                                    <p:cond delay="500"/>
                                  </p:stCondLst>
                                  <p:childTnLst>
                                    <p:set>
                                      <p:cBhvr>
                                        <p:cTn id="99" dur="1" fill="hold">
                                          <p:stCondLst>
                                            <p:cond delay="0"/>
                                          </p:stCondLst>
                                        </p:cTn>
                                        <p:tgtEl>
                                          <p:spTgt spid="44"/>
                                        </p:tgtEl>
                                        <p:attrNameLst>
                                          <p:attrName>style.visibility</p:attrName>
                                        </p:attrNameLst>
                                      </p:cBhvr>
                                      <p:to>
                                        <p:strVal val="visible"/>
                                      </p:to>
                                    </p:set>
                                    <p:animEffect transition="in" filter="fade">
                                      <p:cBhvr>
                                        <p:cTn id="100" dur="500"/>
                                        <p:tgtEl>
                                          <p:spTgt spid="44"/>
                                        </p:tgtEl>
                                      </p:cBhvr>
                                    </p:animEffect>
                                  </p:childTnLst>
                                </p:cTn>
                              </p:par>
                              <p:par>
                                <p:cTn id="101" presetID="10" presetClass="entr" presetSubtype="0" fill="hold" grpId="0" nodeType="withEffect">
                                  <p:stCondLst>
                                    <p:cond delay="50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par>
                                <p:cTn id="104" presetID="10" presetClass="entr" presetSubtype="0" fill="hold" grpId="0" nodeType="withEffect">
                                  <p:stCondLst>
                                    <p:cond delay="50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grpId="0" nodeType="withEffect">
                                  <p:stCondLst>
                                    <p:cond delay="50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par>
                                <p:cTn id="110" presetID="10" presetClass="entr" presetSubtype="0" fill="hold" grpId="0" nodeType="withEffect">
                                  <p:stCondLst>
                                    <p:cond delay="50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par>
                                <p:cTn id="113" presetID="10" presetClass="entr" presetSubtype="0" fill="hold" grpId="0" nodeType="withEffect">
                                  <p:stCondLst>
                                    <p:cond delay="50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500"/>
                                  </p:stCondLst>
                                  <p:childTnLst>
                                    <p:set>
                                      <p:cBhvr>
                                        <p:cTn id="117" dur="1" fill="hold">
                                          <p:stCondLst>
                                            <p:cond delay="0"/>
                                          </p:stCondLst>
                                        </p:cTn>
                                        <p:tgtEl>
                                          <p:spTgt spid="50"/>
                                        </p:tgtEl>
                                        <p:attrNameLst>
                                          <p:attrName>style.visibility</p:attrName>
                                        </p:attrNameLst>
                                      </p:cBhvr>
                                      <p:to>
                                        <p:strVal val="visible"/>
                                      </p:to>
                                    </p:set>
                                    <p:animEffect transition="in" filter="fade">
                                      <p:cBhvr>
                                        <p:cTn id="118" dur="500"/>
                                        <p:tgtEl>
                                          <p:spTgt spid="50"/>
                                        </p:tgtEl>
                                      </p:cBhvr>
                                    </p:animEffect>
                                  </p:childTnLst>
                                </p:cTn>
                              </p:par>
                              <p:par>
                                <p:cTn id="119" presetID="10" presetClass="entr" presetSubtype="0" fill="hold" grpId="0" nodeType="withEffect">
                                  <p:stCondLst>
                                    <p:cond delay="50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65419" y="1947426"/>
            <a:ext cx="1800493" cy="2216541"/>
            <a:chOff x="665419" y="1638965"/>
            <a:chExt cx="1800493" cy="2216541"/>
          </a:xfrm>
        </p:grpSpPr>
        <p:grpSp>
          <p:nvGrpSpPr>
            <p:cNvPr id="24" name="组合 23"/>
            <p:cNvGrpSpPr/>
            <p:nvPr/>
          </p:nvGrpSpPr>
          <p:grpSpPr>
            <a:xfrm>
              <a:off x="737574" y="1638965"/>
              <a:ext cx="1656184" cy="1656184"/>
              <a:chOff x="791580" y="1514307"/>
              <a:chExt cx="1656184" cy="1656184"/>
            </a:xfrm>
          </p:grpSpPr>
          <p:grpSp>
            <p:nvGrpSpPr>
              <p:cNvPr id="25" name="组合 24"/>
              <p:cNvGrpSpPr/>
              <p:nvPr/>
            </p:nvGrpSpPr>
            <p:grpSpPr>
              <a:xfrm>
                <a:off x="791580" y="1514307"/>
                <a:ext cx="1656184" cy="1656184"/>
                <a:chOff x="1259632" y="1419622"/>
                <a:chExt cx="2016224" cy="2016224"/>
              </a:xfrm>
            </p:grpSpPr>
            <p:sp>
              <p:nvSpPr>
                <p:cNvPr id="27" name="椭圆 26"/>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Freeform 12"/>
              <p:cNvSpPr>
                <a:spLocks noEditPoints="1"/>
              </p:cNvSpPr>
              <p:nvPr/>
            </p:nvSpPr>
            <p:spPr bwMode="auto">
              <a:xfrm>
                <a:off x="1275978" y="2020136"/>
                <a:ext cx="687388" cy="644525"/>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TextBox 51"/>
            <p:cNvSpPr txBox="1"/>
            <p:nvPr/>
          </p:nvSpPr>
          <p:spPr>
            <a:xfrm>
              <a:off x="665419" y="3486174"/>
              <a:ext cx="1800493" cy="369332"/>
            </a:xfrm>
            <a:prstGeom prst="rect">
              <a:avLst/>
            </a:prstGeom>
            <a:noFill/>
          </p:spPr>
          <p:txBody>
            <a:bodyPr wrap="none" rtlCol="0">
              <a:spAutoFit/>
            </a:bodyPr>
            <a:lstStyle/>
            <a:p>
              <a:r>
                <a:rPr lang="zh-CN" altLang="en-US" sz="1800" dirty="0" smtClean="0">
                  <a:solidFill>
                    <a:schemeClr val="bg1"/>
                  </a:solidFill>
                  <a:latin typeface="微软雅黑" pitchFamily="34" charset="-122"/>
                  <a:ea typeface="微软雅黑" pitchFamily="34" charset="-122"/>
                </a:rPr>
                <a:t>上半年工作总结</a:t>
              </a:r>
              <a:endParaRPr lang="zh-CN" altLang="en-US" sz="1800" dirty="0">
                <a:solidFill>
                  <a:schemeClr val="bg1"/>
                </a:solidFill>
                <a:latin typeface="微软雅黑" pitchFamily="34" charset="-122"/>
                <a:ea typeface="微软雅黑" pitchFamily="34" charset="-122"/>
              </a:endParaRPr>
            </a:p>
          </p:txBody>
        </p:sp>
      </p:grpSp>
      <p:grpSp>
        <p:nvGrpSpPr>
          <p:cNvPr id="9" name="组合 8"/>
          <p:cNvGrpSpPr/>
          <p:nvPr/>
        </p:nvGrpSpPr>
        <p:grpSpPr>
          <a:xfrm>
            <a:off x="3440921" y="1947426"/>
            <a:ext cx="2262158" cy="2216541"/>
            <a:chOff x="3440921" y="2068579"/>
            <a:chExt cx="2262158" cy="2216541"/>
          </a:xfrm>
        </p:grpSpPr>
        <p:grpSp>
          <p:nvGrpSpPr>
            <p:cNvPr id="34" name="组合 33"/>
            <p:cNvGrpSpPr/>
            <p:nvPr/>
          </p:nvGrpSpPr>
          <p:grpSpPr>
            <a:xfrm>
              <a:off x="3718260" y="2068579"/>
              <a:ext cx="1656184" cy="1656184"/>
              <a:chOff x="3797914" y="1514307"/>
              <a:chExt cx="1656184" cy="1656184"/>
            </a:xfrm>
          </p:grpSpPr>
          <p:grpSp>
            <p:nvGrpSpPr>
              <p:cNvPr id="37" name="组合 36"/>
              <p:cNvGrpSpPr/>
              <p:nvPr/>
            </p:nvGrpSpPr>
            <p:grpSpPr>
              <a:xfrm>
                <a:off x="3797914" y="1514307"/>
                <a:ext cx="1656184" cy="1656184"/>
                <a:chOff x="1259632" y="1419622"/>
                <a:chExt cx="2016224" cy="2016224"/>
              </a:xfrm>
            </p:grpSpPr>
            <p:sp>
              <p:nvSpPr>
                <p:cNvPr id="50" name="椭圆 49"/>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Freeform 15"/>
              <p:cNvSpPr>
                <a:spLocks noEditPoints="1"/>
              </p:cNvSpPr>
              <p:nvPr/>
            </p:nvSpPr>
            <p:spPr bwMode="auto">
              <a:xfrm>
                <a:off x="4354543" y="1987591"/>
                <a:ext cx="542925" cy="70961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3" name="TextBox 52"/>
            <p:cNvSpPr txBox="1"/>
            <p:nvPr/>
          </p:nvSpPr>
          <p:spPr>
            <a:xfrm>
              <a:off x="3440921" y="3915788"/>
              <a:ext cx="2262158" cy="369332"/>
            </a:xfrm>
            <a:prstGeom prst="rect">
              <a:avLst/>
            </a:prstGeom>
            <a:noFill/>
          </p:spPr>
          <p:txBody>
            <a:bodyPr wrap="none" rtlCol="0">
              <a:spAutoFit/>
            </a:bodyPr>
            <a:lstStyle/>
            <a:p>
              <a:pPr algn="ctr"/>
              <a:r>
                <a:rPr lang="zh-CN" altLang="en-US" sz="1800" dirty="0" smtClean="0">
                  <a:solidFill>
                    <a:schemeClr val="bg1"/>
                  </a:solidFill>
                  <a:latin typeface="微软雅黑" pitchFamily="34" charset="-122"/>
                  <a:ea typeface="微软雅黑" pitchFamily="34" charset="-122"/>
                </a:rPr>
                <a:t>工作亮点与经验教训</a:t>
              </a:r>
              <a:endParaRPr lang="zh-CN" altLang="en-US" sz="1800" dirty="0">
                <a:solidFill>
                  <a:schemeClr val="bg1"/>
                </a:solidFill>
                <a:latin typeface="微软雅黑" pitchFamily="34" charset="-122"/>
                <a:ea typeface="微软雅黑" pitchFamily="34" charset="-122"/>
              </a:endParaRPr>
            </a:p>
          </p:txBody>
        </p:sp>
      </p:grpSp>
      <p:grpSp>
        <p:nvGrpSpPr>
          <p:cNvPr id="11" name="组合 10"/>
          <p:cNvGrpSpPr/>
          <p:nvPr/>
        </p:nvGrpSpPr>
        <p:grpSpPr>
          <a:xfrm>
            <a:off x="6678087" y="1947426"/>
            <a:ext cx="1800494" cy="2216541"/>
            <a:chOff x="6678087" y="1638965"/>
            <a:chExt cx="1800494" cy="2216541"/>
          </a:xfrm>
        </p:grpSpPr>
        <p:grpSp>
          <p:nvGrpSpPr>
            <p:cNvPr id="29" name="组合 28"/>
            <p:cNvGrpSpPr/>
            <p:nvPr/>
          </p:nvGrpSpPr>
          <p:grpSpPr>
            <a:xfrm>
              <a:off x="6750242" y="1638965"/>
              <a:ext cx="1656184" cy="1656184"/>
              <a:chOff x="6804248" y="1514307"/>
              <a:chExt cx="1656184" cy="1656184"/>
            </a:xfrm>
          </p:grpSpPr>
          <p:grpSp>
            <p:nvGrpSpPr>
              <p:cNvPr id="30" name="组合 29"/>
              <p:cNvGrpSpPr/>
              <p:nvPr/>
            </p:nvGrpSpPr>
            <p:grpSpPr>
              <a:xfrm>
                <a:off x="6804248" y="1514307"/>
                <a:ext cx="1656184" cy="1656184"/>
                <a:chOff x="1259632" y="1419622"/>
                <a:chExt cx="2016224" cy="2016224"/>
              </a:xfrm>
            </p:grpSpPr>
            <p:sp>
              <p:nvSpPr>
                <p:cNvPr id="32" name="椭圆 31"/>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Freeform 10"/>
              <p:cNvSpPr>
                <a:spLocks noEditPoints="1"/>
              </p:cNvSpPr>
              <p:nvPr/>
            </p:nvSpPr>
            <p:spPr bwMode="auto">
              <a:xfrm>
                <a:off x="7316922" y="1993961"/>
                <a:ext cx="656235" cy="722271"/>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4" name="TextBox 53"/>
            <p:cNvSpPr txBox="1"/>
            <p:nvPr/>
          </p:nvSpPr>
          <p:spPr>
            <a:xfrm>
              <a:off x="6678087" y="3486174"/>
              <a:ext cx="1800494" cy="369332"/>
            </a:xfrm>
            <a:prstGeom prst="rect">
              <a:avLst/>
            </a:prstGeom>
            <a:noFill/>
          </p:spPr>
          <p:txBody>
            <a:bodyPr wrap="none" rtlCol="0">
              <a:spAutoFit/>
            </a:bodyPr>
            <a:lstStyle/>
            <a:p>
              <a:pPr algn="ctr"/>
              <a:r>
                <a:rPr lang="zh-CN" altLang="en-US" sz="1800" dirty="0" smtClean="0">
                  <a:solidFill>
                    <a:schemeClr val="bg1"/>
                  </a:solidFill>
                  <a:latin typeface="微软雅黑" pitchFamily="34" charset="-122"/>
                  <a:ea typeface="微软雅黑" pitchFamily="34" charset="-122"/>
                </a:rPr>
                <a:t>下半年工作计划</a:t>
              </a:r>
              <a:endParaRPr lang="zh-CN" altLang="en-US" sz="1800" dirty="0">
                <a:solidFill>
                  <a:schemeClr val="bg1"/>
                </a:solidFill>
                <a:latin typeface="微软雅黑" pitchFamily="34" charset="-122"/>
                <a:ea typeface="微软雅黑" pitchFamily="34" charset="-122"/>
              </a:endParaRPr>
            </a:p>
          </p:txBody>
        </p:sp>
      </p:grpSp>
      <p:grpSp>
        <p:nvGrpSpPr>
          <p:cNvPr id="2" name="组合 1"/>
          <p:cNvGrpSpPr/>
          <p:nvPr/>
        </p:nvGrpSpPr>
        <p:grpSpPr>
          <a:xfrm>
            <a:off x="1" y="13301"/>
            <a:ext cx="9144000" cy="1376136"/>
            <a:chOff x="1" y="13301"/>
            <a:chExt cx="9144000" cy="1376136"/>
          </a:xfrm>
        </p:grpSpPr>
        <p:sp>
          <p:nvSpPr>
            <p:cNvPr id="22" name="文本框 2"/>
            <p:cNvSpPr txBox="1"/>
            <p:nvPr/>
          </p:nvSpPr>
          <p:spPr>
            <a:xfrm>
              <a:off x="3817306" y="221330"/>
              <a:ext cx="1509389" cy="830997"/>
            </a:xfrm>
            <a:prstGeom prst="rect">
              <a:avLst/>
            </a:prstGeom>
            <a:noFill/>
          </p:spPr>
          <p:txBody>
            <a:bodyPr wrap="non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目录 </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 y="13301"/>
              <a:ext cx="9144000" cy="1376136"/>
              <a:chOff x="1" y="0"/>
              <a:chExt cx="9144000" cy="1460795"/>
            </a:xfrm>
          </p:grpSpPr>
          <p:sp>
            <p:nvSpPr>
              <p:cNvPr id="21" name="五边形 20"/>
              <p:cNvSpPr/>
              <p:nvPr/>
            </p:nvSpPr>
            <p:spPr>
              <a:xfrm rot="5400000">
                <a:off x="3917294" y="-3917293"/>
                <a:ext cx="1309413" cy="9144000"/>
              </a:xfrm>
              <a:prstGeom prst="homePlat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sz="1800" dirty="0"/>
              </a:p>
            </p:txBody>
          </p:sp>
          <p:sp>
            <p:nvSpPr>
              <p:cNvPr id="57" name="五边形 56"/>
              <p:cNvSpPr/>
              <p:nvPr/>
            </p:nvSpPr>
            <p:spPr>
              <a:xfrm rot="5400000">
                <a:off x="3917294" y="-3765911"/>
                <a:ext cx="1309413" cy="9144000"/>
              </a:xfrm>
              <a:custGeom>
                <a:avLst/>
                <a:gdLst/>
                <a:ahLst/>
                <a:cxnLst/>
                <a:rect l="l" t="t" r="r" b="b"/>
                <a:pathLst>
                  <a:path w="1309413" h="9144000">
                    <a:moveTo>
                      <a:pt x="0" y="21567"/>
                    </a:moveTo>
                    <a:lnTo>
                      <a:pt x="0" y="0"/>
                    </a:lnTo>
                    <a:lnTo>
                      <a:pt x="654707" y="0"/>
                    </a:lnTo>
                    <a:lnTo>
                      <a:pt x="1309413" y="4572000"/>
                    </a:lnTo>
                    <a:lnTo>
                      <a:pt x="654707" y="9144000"/>
                    </a:lnTo>
                    <a:lnTo>
                      <a:pt x="492222" y="9144000"/>
                    </a:lnTo>
                    <a:lnTo>
                      <a:pt x="1143840" y="4593567"/>
                    </a:lnTo>
                    <a:lnTo>
                      <a:pt x="489134" y="21567"/>
                    </a:lnTo>
                    <a:close/>
                  </a:path>
                </a:pathLst>
              </a:custGeom>
              <a:solidFill>
                <a:schemeClr val="tx1">
                  <a:lumMod val="50000"/>
                  <a:lumOff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sz="1800" dirty="0"/>
              </a:p>
            </p:txBody>
          </p:sp>
        </p:grpSp>
      </p:grpSp>
    </p:spTree>
    <p:extLst>
      <p:ext uri="{BB962C8B-B14F-4D97-AF65-F5344CB8AC3E}">
        <p14:creationId xmlns:p14="http://schemas.microsoft.com/office/powerpoint/2010/main" val="25624100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53" presetClass="entr" presetSubtype="52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anim calcmode="lin" valueType="num">
                                      <p:cBhvr>
                                        <p:cTn id="15" dur="500" fill="hold"/>
                                        <p:tgtEl>
                                          <p:spTgt spid="8"/>
                                        </p:tgtEl>
                                        <p:attrNameLst>
                                          <p:attrName>ppt_x</p:attrName>
                                        </p:attrNameLst>
                                      </p:cBhvr>
                                      <p:tavLst>
                                        <p:tav tm="0">
                                          <p:val>
                                            <p:fltVal val="0.5"/>
                                          </p:val>
                                        </p:tav>
                                        <p:tav tm="100000">
                                          <p:val>
                                            <p:strVal val="#ppt_x"/>
                                          </p:val>
                                        </p:tav>
                                      </p:tavLst>
                                    </p:anim>
                                    <p:anim calcmode="lin" valueType="num">
                                      <p:cBhvr>
                                        <p:cTn id="16" dur="500" fill="hold"/>
                                        <p:tgtEl>
                                          <p:spTgt spid="8"/>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10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anim calcmode="lin" valueType="num">
                                      <p:cBhvr>
                                        <p:cTn id="22" dur="500" fill="hold"/>
                                        <p:tgtEl>
                                          <p:spTgt spid="9"/>
                                        </p:tgtEl>
                                        <p:attrNameLst>
                                          <p:attrName>ppt_x</p:attrName>
                                        </p:attrNameLst>
                                      </p:cBhvr>
                                      <p:tavLst>
                                        <p:tav tm="0">
                                          <p:val>
                                            <p:fltVal val="0.5"/>
                                          </p:val>
                                        </p:tav>
                                        <p:tav tm="100000">
                                          <p:val>
                                            <p:strVal val="#ppt_x"/>
                                          </p:val>
                                        </p:tav>
                                      </p:tavLst>
                                    </p:anim>
                                    <p:anim calcmode="lin" valueType="num">
                                      <p:cBhvr>
                                        <p:cTn id="23" dur="500" fill="hold"/>
                                        <p:tgtEl>
                                          <p:spTgt spid="9"/>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20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fltVal val="0.5"/>
                                          </p:val>
                                        </p:tav>
                                        <p:tav tm="100000">
                                          <p:val>
                                            <p:strVal val="#ppt_x"/>
                                          </p:val>
                                        </p:tav>
                                      </p:tavLst>
                                    </p:anim>
                                    <p:anim calcmode="lin" valueType="num">
                                      <p:cBhvr>
                                        <p:cTn id="30" dur="500" fill="hold"/>
                                        <p:tgtEl>
                                          <p:spTgt spid="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328" y="1815666"/>
            <a:ext cx="9186984" cy="1512168"/>
            <a:chOff x="-640233" y="2078850"/>
            <a:chExt cx="13514685" cy="2700300"/>
          </a:xfrm>
        </p:grpSpPr>
        <p:sp>
          <p:nvSpPr>
            <p:cNvPr id="8" name="矩形 7"/>
            <p:cNvSpPr/>
            <p:nvPr/>
          </p:nvSpPr>
          <p:spPr>
            <a:xfrm>
              <a:off x="-640232" y="2240867"/>
              <a:ext cx="13472465" cy="2376264"/>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0233" y="2078850"/>
              <a:ext cx="13514685" cy="2700300"/>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六边形 11"/>
          <p:cNvSpPr/>
          <p:nvPr/>
        </p:nvSpPr>
        <p:spPr>
          <a:xfrm>
            <a:off x="1061610" y="1690372"/>
            <a:ext cx="501176" cy="432048"/>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3" name="六边形 12"/>
          <p:cNvSpPr/>
          <p:nvPr/>
        </p:nvSpPr>
        <p:spPr>
          <a:xfrm>
            <a:off x="1013201" y="3836093"/>
            <a:ext cx="751764" cy="648072"/>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4" name="六边形 13"/>
          <p:cNvSpPr/>
          <p:nvPr/>
        </p:nvSpPr>
        <p:spPr>
          <a:xfrm>
            <a:off x="5166066" y="3662139"/>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5" name="六边形 14"/>
          <p:cNvSpPr/>
          <p:nvPr/>
        </p:nvSpPr>
        <p:spPr>
          <a:xfrm>
            <a:off x="6921261" y="1610294"/>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6" name="六边形 15"/>
          <p:cNvSpPr/>
          <p:nvPr/>
        </p:nvSpPr>
        <p:spPr>
          <a:xfrm>
            <a:off x="2827684" y="3160671"/>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7" name="六边形 16"/>
          <p:cNvSpPr/>
          <p:nvPr/>
        </p:nvSpPr>
        <p:spPr>
          <a:xfrm>
            <a:off x="8028384" y="140643"/>
            <a:ext cx="1004486" cy="865935"/>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8" name="六边形 17"/>
          <p:cNvSpPr/>
          <p:nvPr/>
        </p:nvSpPr>
        <p:spPr>
          <a:xfrm>
            <a:off x="8028384" y="4228102"/>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9" name="六边形 18"/>
          <p:cNvSpPr/>
          <p:nvPr/>
        </p:nvSpPr>
        <p:spPr>
          <a:xfrm>
            <a:off x="4582042" y="1098169"/>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0" name="TextBox 19"/>
          <p:cNvSpPr txBox="1"/>
          <p:nvPr/>
        </p:nvSpPr>
        <p:spPr>
          <a:xfrm>
            <a:off x="2735412" y="2029293"/>
            <a:ext cx="3673185" cy="1084912"/>
          </a:xfrm>
          <a:prstGeom prst="rect">
            <a:avLst/>
          </a:prstGeom>
          <a:noFill/>
        </p:spPr>
        <p:txBody>
          <a:bodyPr wrap="none" lIns="68580" tIns="34290" rIns="68580" bIns="34290" rtlCol="0">
            <a:spAutoFit/>
          </a:bodyPr>
          <a:lstStyle/>
          <a:p>
            <a:pPr algn="ctr"/>
            <a:r>
              <a:rPr lang="zh-CN" altLang="en-US" sz="3300" b="1" dirty="0" smtClean="0">
                <a:blipFill>
                  <a:blip r:embed="rId2"/>
                  <a:stretch>
                    <a:fillRect/>
                  </a:stretch>
                </a:blipFill>
                <a:latin typeface="微软雅黑" pitchFamily="34" charset="-122"/>
                <a:ea typeface="微软雅黑" pitchFamily="34" charset="-122"/>
              </a:rPr>
              <a:t>感谢聆听</a:t>
            </a:r>
            <a:endParaRPr lang="en-US" altLang="zh-CN" sz="3300" b="1" dirty="0" smtClean="0">
              <a:blipFill>
                <a:blip r:embed="rId2"/>
                <a:stretch>
                  <a:fillRect/>
                </a:stretch>
              </a:blipFill>
              <a:latin typeface="微软雅黑" pitchFamily="34" charset="-122"/>
              <a:ea typeface="微软雅黑" pitchFamily="34" charset="-122"/>
            </a:endParaRPr>
          </a:p>
          <a:p>
            <a:pPr algn="ctr"/>
            <a:r>
              <a:rPr lang="en-US" altLang="zh-CN" sz="3300" b="1" dirty="0" smtClean="0">
                <a:blipFill>
                  <a:blip r:embed="rId2"/>
                  <a:stretch>
                    <a:fillRect/>
                  </a:stretch>
                </a:blipFill>
                <a:ea typeface="微软雅黑" pitchFamily="34" charset="-122"/>
              </a:rPr>
              <a:t>Thanks for watching</a:t>
            </a:r>
            <a:endParaRPr lang="zh-CN" altLang="en-US" sz="3300" b="1" dirty="0">
              <a:blipFill>
                <a:blip r:embed="rId2"/>
                <a:stretch>
                  <a:fillRect/>
                </a:stretch>
              </a:blipFill>
              <a:ea typeface="微软雅黑" pitchFamily="34" charset="-122"/>
            </a:endParaRPr>
          </a:p>
        </p:txBody>
      </p:sp>
      <p:sp>
        <p:nvSpPr>
          <p:cNvPr id="21" name="六边形 20"/>
          <p:cNvSpPr/>
          <p:nvPr/>
        </p:nvSpPr>
        <p:spPr>
          <a:xfrm>
            <a:off x="8833936" y="1976420"/>
            <a:ext cx="338720" cy="292000"/>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TextBox 1"/>
          <p:cNvSpPr txBox="1"/>
          <p:nvPr/>
        </p:nvSpPr>
        <p:spPr>
          <a:xfrm>
            <a:off x="4122999" y="3414438"/>
            <a:ext cx="184731" cy="307777"/>
          </a:xfrm>
          <a:prstGeom prst="rect">
            <a:avLst/>
          </a:prstGeom>
          <a:noFill/>
        </p:spPr>
        <p:txBody>
          <a:bodyPr wrap="none" rtlCol="0">
            <a:spAutoFit/>
          </a:bodyPr>
          <a:lstStyle/>
          <a:p>
            <a:endParaRPr lang="zh-CN" altLang="en-US" dirty="0">
              <a:solidFill>
                <a:schemeClr val="bg1"/>
              </a:solidFill>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1406215944"/>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212" cy="646331"/>
          </a:xfrm>
          <a:prstGeom prst="rect">
            <a:avLst/>
          </a:prstGeom>
          <a:noFill/>
        </p:spPr>
        <p:txBody>
          <a:bodyPr wrap="none" rtlCol="0">
            <a:spAutoFit/>
          </a:bodyPr>
          <a:lstStyle/>
          <a:p>
            <a:r>
              <a:rPr lang="en-US" altLang="zh-CN" sz="3600" dirty="0" smtClean="0">
                <a:solidFill>
                  <a:schemeClr val="bg1"/>
                </a:solidFill>
              </a:rPr>
              <a:t>Part 1</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95736" y="2340918"/>
            <a:ext cx="233910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上半年工作总结</a:t>
            </a:r>
          </a:p>
        </p:txBody>
      </p:sp>
      <p:grpSp>
        <p:nvGrpSpPr>
          <p:cNvPr id="8" name="组合 7"/>
          <p:cNvGrpSpPr/>
          <p:nvPr/>
        </p:nvGrpSpPr>
        <p:grpSpPr>
          <a:xfrm>
            <a:off x="6529918" y="1743657"/>
            <a:ext cx="1656184" cy="1656184"/>
            <a:chOff x="791580" y="1514307"/>
            <a:chExt cx="1656184" cy="1656184"/>
          </a:xfrm>
        </p:grpSpPr>
        <p:grpSp>
          <p:nvGrpSpPr>
            <p:cNvPr id="9" name="组合 8"/>
            <p:cNvGrpSpPr/>
            <p:nvPr/>
          </p:nvGrpSpPr>
          <p:grpSpPr>
            <a:xfrm>
              <a:off x="791580" y="1514307"/>
              <a:ext cx="1656184" cy="1656184"/>
              <a:chOff x="1259632" y="1419622"/>
              <a:chExt cx="2016224" cy="2016224"/>
            </a:xfrm>
          </p:grpSpPr>
          <p:sp>
            <p:nvSpPr>
              <p:cNvPr id="13" name="椭圆 12"/>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Freeform 12"/>
            <p:cNvSpPr>
              <a:spLocks noEditPoints="1"/>
            </p:cNvSpPr>
            <p:nvPr/>
          </p:nvSpPr>
          <p:spPr bwMode="auto">
            <a:xfrm>
              <a:off x="1275978" y="2020136"/>
              <a:ext cx="687388" cy="644525"/>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Oval 2"/>
          <p:cNvSpPr>
            <a:spLocks noChangeArrowheads="1"/>
          </p:cNvSpPr>
          <p:nvPr/>
        </p:nvSpPr>
        <p:spPr bwMode="auto">
          <a:xfrm>
            <a:off x="7014316" y="2228053"/>
            <a:ext cx="687390" cy="68739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6650745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3" presetClass="exit" presetSubtype="16" repeatCount="indefinite" fill="hold" grpId="1" nodeType="withEffect">
                                  <p:stCondLst>
                                    <p:cond delay="0"/>
                                  </p:stCondLst>
                                  <p:endCondLst>
                                    <p:cond evt="onNext" delay="0">
                                      <p:tgtEl>
                                        <p:sldTgt/>
                                      </p:tgtEl>
                                    </p:cond>
                                  </p:endCondLst>
                                  <p:childTnLst>
                                    <p:anim calcmode="lin" valueType="num">
                                      <p:cBhvr>
                                        <p:cTn id="8" dur="1000"/>
                                        <p:tgtEl>
                                          <p:spTgt spid="17"/>
                                        </p:tgtEl>
                                        <p:attrNameLst>
                                          <p:attrName>ppt_w</p:attrName>
                                        </p:attrNameLst>
                                      </p:cBhvr>
                                      <p:tavLst>
                                        <p:tav tm="0">
                                          <p:val>
                                            <p:strVal val="ppt_w"/>
                                          </p:val>
                                        </p:tav>
                                        <p:tav tm="100000">
                                          <p:val>
                                            <p:strVal val="4*ppt_w"/>
                                          </p:val>
                                        </p:tav>
                                      </p:tavLst>
                                    </p:anim>
                                    <p:anim calcmode="lin" valueType="num">
                                      <p:cBhvr>
                                        <p:cTn id="9" dur="1000"/>
                                        <p:tgtEl>
                                          <p:spTgt spid="17"/>
                                        </p:tgtEl>
                                        <p:attrNameLst>
                                          <p:attrName>ppt_h</p:attrName>
                                        </p:attrNameLst>
                                      </p:cBhvr>
                                      <p:tavLst>
                                        <p:tav tm="0">
                                          <p:val>
                                            <p:strVal val="ppt_h"/>
                                          </p:val>
                                        </p:tav>
                                        <p:tav tm="100000">
                                          <p:val>
                                            <p:strVal val="4*ppt_h"/>
                                          </p:val>
                                        </p:tav>
                                      </p:tavLst>
                                    </p:anim>
                                    <p:set>
                                      <p:cBhvr>
                                        <p:cTn id="10" dur="1" fill="hold">
                                          <p:stCondLst>
                                            <p:cond delay="999"/>
                                          </p:stCondLst>
                                        </p:cTn>
                                        <p:tgtEl>
                                          <p:spTgt spid="17"/>
                                        </p:tgtEl>
                                        <p:attrNameLst>
                                          <p:attrName>style.visibility</p:attrName>
                                        </p:attrNameLst>
                                      </p:cBhvr>
                                      <p:to>
                                        <p:strVal val="hidden"/>
                                      </p:to>
                                    </p:set>
                                  </p:childTnLst>
                                </p:cTn>
                              </p:par>
                              <p:par>
                                <p:cTn id="11" presetID="10" presetClass="exit" presetSubtype="0" repeatCount="indefinite" fill="hold" grpId="2" nodeType="withEffect">
                                  <p:stCondLst>
                                    <p:cond delay="0"/>
                                  </p:stCondLst>
                                  <p:endCondLst>
                                    <p:cond evt="onNext" delay="0">
                                      <p:tgtEl>
                                        <p:sldTgt/>
                                      </p:tgtEl>
                                    </p:cond>
                                  </p:end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980029"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上半年工作总结</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sp>
        <p:nvSpPr>
          <p:cNvPr id="37" name="六边形 22"/>
          <p:cNvSpPr/>
          <p:nvPr/>
        </p:nvSpPr>
        <p:spPr>
          <a:xfrm>
            <a:off x="2689351" y="1411884"/>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altLang="zh-CN" sz="2400" dirty="0" smtClean="0">
                <a:solidFill>
                  <a:schemeClr val="lt1">
                    <a:alpha val="50000"/>
                  </a:schemeClr>
                </a:solidFill>
                <a:effectLst>
                  <a:outerShdw blurRad="38100" dist="38100" dir="2700000" algn="tl">
                    <a:srgbClr val="000000">
                      <a:alpha val="43137"/>
                    </a:srgbClr>
                  </a:outerShdw>
                </a:effectLst>
              </a:rPr>
              <a:t>Here Input Your Text</a:t>
            </a:r>
            <a:endParaRPr lang="zh-CN" altLang="en-US" sz="2400" dirty="0">
              <a:solidFill>
                <a:schemeClr val="lt1">
                  <a:alpha val="50000"/>
                </a:schemeClr>
              </a:solidFill>
              <a:effectLst>
                <a:outerShdw blurRad="38100" dist="38100" dir="2700000" algn="tl">
                  <a:srgbClr val="000000">
                    <a:alpha val="43137"/>
                  </a:srgbClr>
                </a:outerShdw>
              </a:effectLst>
            </a:endParaRPr>
          </a:p>
        </p:txBody>
      </p:sp>
      <p:sp>
        <p:nvSpPr>
          <p:cNvPr id="38" name="六边形 22"/>
          <p:cNvSpPr/>
          <p:nvPr/>
        </p:nvSpPr>
        <p:spPr>
          <a:xfrm>
            <a:off x="2689351" y="2211331"/>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altLang="zh-CN" sz="2400" dirty="0">
                <a:solidFill>
                  <a:schemeClr val="lt1">
                    <a:alpha val="50000"/>
                  </a:schemeClr>
                </a:solidFill>
                <a:effectLst>
                  <a:outerShdw blurRad="38100" dist="38100" dir="2700000" algn="tl">
                    <a:srgbClr val="000000">
                      <a:alpha val="43137"/>
                    </a:srgbClr>
                  </a:outerShdw>
                </a:effectLst>
              </a:rPr>
              <a:t> Here Input Your Text</a:t>
            </a:r>
            <a:endParaRPr lang="zh-CN" altLang="en-US" sz="2400" dirty="0">
              <a:solidFill>
                <a:schemeClr val="lt1">
                  <a:alpha val="50000"/>
                </a:schemeClr>
              </a:solidFill>
              <a:effectLst>
                <a:outerShdw blurRad="38100" dist="38100" dir="2700000" algn="tl">
                  <a:srgbClr val="000000">
                    <a:alpha val="43137"/>
                  </a:srgbClr>
                </a:outerShdw>
              </a:effectLst>
            </a:endParaRPr>
          </a:p>
        </p:txBody>
      </p:sp>
      <p:sp>
        <p:nvSpPr>
          <p:cNvPr id="39" name="六边形 22"/>
          <p:cNvSpPr/>
          <p:nvPr/>
        </p:nvSpPr>
        <p:spPr>
          <a:xfrm>
            <a:off x="2689351" y="3010778"/>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en-US" altLang="zh-CN" sz="2400" dirty="0">
                <a:solidFill>
                  <a:schemeClr val="lt1">
                    <a:alpha val="50000"/>
                  </a:schemeClr>
                </a:solidFill>
                <a:effectLst>
                  <a:outerShdw blurRad="38100" dist="38100" dir="2700000" algn="tl">
                    <a:srgbClr val="000000">
                      <a:alpha val="43137"/>
                    </a:srgbClr>
                  </a:outerShdw>
                </a:effectLst>
              </a:rPr>
              <a:t>Here Input Your Text</a:t>
            </a:r>
            <a:endParaRPr lang="zh-CN" altLang="en-US" sz="2400" dirty="0">
              <a:solidFill>
                <a:schemeClr val="lt1">
                  <a:alpha val="50000"/>
                </a:schemeClr>
              </a:solidFill>
              <a:effectLst>
                <a:outerShdw blurRad="38100" dist="38100" dir="2700000" algn="tl">
                  <a:srgbClr val="000000">
                    <a:alpha val="43137"/>
                  </a:srgbClr>
                </a:outerShdw>
              </a:effectLst>
            </a:endParaRPr>
          </a:p>
        </p:txBody>
      </p:sp>
      <p:sp>
        <p:nvSpPr>
          <p:cNvPr id="40" name="六边形 22"/>
          <p:cNvSpPr/>
          <p:nvPr/>
        </p:nvSpPr>
        <p:spPr>
          <a:xfrm>
            <a:off x="2689351" y="3810224"/>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en-US" altLang="zh-CN" sz="2400" dirty="0">
                <a:solidFill>
                  <a:schemeClr val="lt1">
                    <a:alpha val="50000"/>
                  </a:schemeClr>
                </a:solidFill>
                <a:effectLst>
                  <a:outerShdw blurRad="38100" dist="38100" dir="2700000" algn="tl">
                    <a:srgbClr val="000000">
                      <a:alpha val="43137"/>
                    </a:srgbClr>
                  </a:outerShdw>
                </a:effectLst>
              </a:rPr>
              <a:t>Here Input Your Text</a:t>
            </a:r>
            <a:endParaRPr lang="zh-CN" altLang="en-US" sz="2400" dirty="0">
              <a:solidFill>
                <a:schemeClr val="lt1">
                  <a:alpha val="50000"/>
                </a:schemeClr>
              </a:solidFill>
              <a:effectLst>
                <a:outerShdw blurRad="38100" dist="38100" dir="2700000" algn="tl">
                  <a:srgbClr val="000000">
                    <a:alpha val="43137"/>
                  </a:srgbClr>
                </a:outerShdw>
              </a:effectLst>
            </a:endParaRPr>
          </a:p>
        </p:txBody>
      </p:sp>
      <p:grpSp>
        <p:nvGrpSpPr>
          <p:cNvPr id="41" name="组合 40"/>
          <p:cNvGrpSpPr/>
          <p:nvPr/>
        </p:nvGrpSpPr>
        <p:grpSpPr>
          <a:xfrm>
            <a:off x="2103207" y="1411884"/>
            <a:ext cx="668234" cy="576064"/>
            <a:chOff x="2298708" y="1541562"/>
            <a:chExt cx="668234" cy="576064"/>
          </a:xfrm>
        </p:grpSpPr>
        <p:sp>
          <p:nvSpPr>
            <p:cNvPr id="42" name="六边形 41"/>
            <p:cNvSpPr/>
            <p:nvPr/>
          </p:nvSpPr>
          <p:spPr>
            <a:xfrm>
              <a:off x="2298708" y="154156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3" name="TextBox 42"/>
            <p:cNvSpPr txBox="1"/>
            <p:nvPr/>
          </p:nvSpPr>
          <p:spPr>
            <a:xfrm>
              <a:off x="2434694" y="1644928"/>
              <a:ext cx="396262"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itchFamily="34" charset="0"/>
                </a:rPr>
                <a:t>01</a:t>
              </a:r>
              <a:endParaRPr lang="zh-CN" altLang="en-US" sz="1800" dirty="0">
                <a:solidFill>
                  <a:schemeClr val="bg1"/>
                </a:solidFill>
                <a:latin typeface="Impact" pitchFamily="34" charset="0"/>
              </a:endParaRPr>
            </a:p>
          </p:txBody>
        </p:sp>
      </p:grpSp>
      <p:grpSp>
        <p:nvGrpSpPr>
          <p:cNvPr id="44" name="组合 43"/>
          <p:cNvGrpSpPr/>
          <p:nvPr/>
        </p:nvGrpSpPr>
        <p:grpSpPr>
          <a:xfrm>
            <a:off x="2103207" y="2211331"/>
            <a:ext cx="668234" cy="576064"/>
            <a:chOff x="2298708" y="2341009"/>
            <a:chExt cx="668234" cy="576064"/>
          </a:xfrm>
        </p:grpSpPr>
        <p:sp>
          <p:nvSpPr>
            <p:cNvPr id="45" name="六边形 44"/>
            <p:cNvSpPr/>
            <p:nvPr/>
          </p:nvSpPr>
          <p:spPr>
            <a:xfrm>
              <a:off x="2298708" y="2341009"/>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6" name="TextBox 45"/>
            <p:cNvSpPr txBox="1"/>
            <p:nvPr/>
          </p:nvSpPr>
          <p:spPr>
            <a:xfrm>
              <a:off x="2434694" y="2444375"/>
              <a:ext cx="423514"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itchFamily="34" charset="0"/>
                </a:rPr>
                <a:t>02</a:t>
              </a:r>
              <a:endParaRPr lang="zh-CN" altLang="en-US" sz="1800" dirty="0">
                <a:solidFill>
                  <a:schemeClr val="bg1"/>
                </a:solidFill>
                <a:latin typeface="Impact" pitchFamily="34" charset="0"/>
              </a:endParaRPr>
            </a:p>
          </p:txBody>
        </p:sp>
      </p:grpSp>
      <p:grpSp>
        <p:nvGrpSpPr>
          <p:cNvPr id="47" name="组合 46"/>
          <p:cNvGrpSpPr/>
          <p:nvPr/>
        </p:nvGrpSpPr>
        <p:grpSpPr>
          <a:xfrm>
            <a:off x="2103207" y="3010778"/>
            <a:ext cx="668234" cy="576064"/>
            <a:chOff x="2298708" y="3140456"/>
            <a:chExt cx="668234" cy="576064"/>
          </a:xfrm>
        </p:grpSpPr>
        <p:sp>
          <p:nvSpPr>
            <p:cNvPr id="48" name="六边形 47"/>
            <p:cNvSpPr/>
            <p:nvPr/>
          </p:nvSpPr>
          <p:spPr>
            <a:xfrm>
              <a:off x="2298708" y="3140456"/>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9" name="TextBox 48"/>
            <p:cNvSpPr txBox="1"/>
            <p:nvPr/>
          </p:nvSpPr>
          <p:spPr>
            <a:xfrm>
              <a:off x="2434694" y="3243822"/>
              <a:ext cx="429926"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itchFamily="34" charset="0"/>
                </a:rPr>
                <a:t>03</a:t>
              </a:r>
              <a:endParaRPr lang="zh-CN" altLang="en-US" sz="1800" dirty="0">
                <a:solidFill>
                  <a:schemeClr val="bg1"/>
                </a:solidFill>
                <a:latin typeface="Impact" pitchFamily="34" charset="0"/>
              </a:endParaRPr>
            </a:p>
          </p:txBody>
        </p:sp>
      </p:grpSp>
      <p:grpSp>
        <p:nvGrpSpPr>
          <p:cNvPr id="50" name="组合 49"/>
          <p:cNvGrpSpPr/>
          <p:nvPr/>
        </p:nvGrpSpPr>
        <p:grpSpPr>
          <a:xfrm>
            <a:off x="2103207" y="3810224"/>
            <a:ext cx="668234" cy="576064"/>
            <a:chOff x="2298708" y="3939902"/>
            <a:chExt cx="668234" cy="576064"/>
          </a:xfrm>
        </p:grpSpPr>
        <p:sp>
          <p:nvSpPr>
            <p:cNvPr id="51" name="六边形 50"/>
            <p:cNvSpPr/>
            <p:nvPr/>
          </p:nvSpPr>
          <p:spPr>
            <a:xfrm>
              <a:off x="2298708" y="393990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52" name="TextBox 51"/>
            <p:cNvSpPr txBox="1"/>
            <p:nvPr/>
          </p:nvSpPr>
          <p:spPr>
            <a:xfrm>
              <a:off x="2434694" y="4043268"/>
              <a:ext cx="429926"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itchFamily="34" charset="0"/>
                </a:rPr>
                <a:t>04</a:t>
              </a:r>
              <a:endParaRPr lang="zh-CN" altLang="en-US" sz="1800" dirty="0">
                <a:solidFill>
                  <a:schemeClr val="bg1"/>
                </a:solidFill>
                <a:latin typeface="Impact" pitchFamily="34" charset="0"/>
              </a:endParaRPr>
            </a:p>
          </p:txBody>
        </p:sp>
      </p:gr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spTree>
    <p:extLst>
      <p:ext uri="{BB962C8B-B14F-4D97-AF65-F5344CB8AC3E}">
        <p14:creationId xmlns:p14="http://schemas.microsoft.com/office/powerpoint/2010/main" val="40558321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0-#ppt_w/2"/>
                                          </p:val>
                                        </p:tav>
                                        <p:tav tm="100000">
                                          <p:val>
                                            <p:strVal val="#ppt_x"/>
                                          </p:val>
                                        </p:tav>
                                      </p:tavLst>
                                    </p:anim>
                                    <p:anim calcmode="lin" valueType="num">
                                      <p:cBhvr additive="base">
                                        <p:cTn id="8" dur="75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2" presetClass="entr" presetSubtype="8" decel="100000" fill="hold" nodeType="withEffect">
                                  <p:stCondLst>
                                    <p:cond delay="10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750" fill="hold"/>
                                        <p:tgtEl>
                                          <p:spTgt spid="44"/>
                                        </p:tgtEl>
                                        <p:attrNameLst>
                                          <p:attrName>ppt_x</p:attrName>
                                        </p:attrNameLst>
                                      </p:cBhvr>
                                      <p:tavLst>
                                        <p:tav tm="0">
                                          <p:val>
                                            <p:strVal val="0-#ppt_w/2"/>
                                          </p:val>
                                        </p:tav>
                                        <p:tav tm="100000">
                                          <p:val>
                                            <p:strVal val="#ppt_x"/>
                                          </p:val>
                                        </p:tav>
                                      </p:tavLst>
                                    </p:anim>
                                    <p:anim calcmode="lin" valueType="num">
                                      <p:cBhvr additive="base">
                                        <p:cTn id="15" dur="750" fill="hold"/>
                                        <p:tgtEl>
                                          <p:spTgt spid="44"/>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2" presetClass="entr" presetSubtype="8" decel="100000" fill="hold" nodeType="withEffect">
                                  <p:stCondLst>
                                    <p:cond delay="20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750" fill="hold"/>
                                        <p:tgtEl>
                                          <p:spTgt spid="47"/>
                                        </p:tgtEl>
                                        <p:attrNameLst>
                                          <p:attrName>ppt_x</p:attrName>
                                        </p:attrNameLst>
                                      </p:cBhvr>
                                      <p:tavLst>
                                        <p:tav tm="0">
                                          <p:val>
                                            <p:strVal val="0-#ppt_w/2"/>
                                          </p:val>
                                        </p:tav>
                                        <p:tav tm="100000">
                                          <p:val>
                                            <p:strVal val="#ppt_x"/>
                                          </p:val>
                                        </p:tav>
                                      </p:tavLst>
                                    </p:anim>
                                    <p:anim calcmode="lin" valueType="num">
                                      <p:cBhvr additive="base">
                                        <p:cTn id="22" dur="750" fill="hold"/>
                                        <p:tgtEl>
                                          <p:spTgt spid="47"/>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0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2" presetClass="entr" presetSubtype="8" decel="100000" fill="hold" nodeType="withEffect">
                                  <p:stCondLst>
                                    <p:cond delay="3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750" fill="hold"/>
                                        <p:tgtEl>
                                          <p:spTgt spid="50"/>
                                        </p:tgtEl>
                                        <p:attrNameLst>
                                          <p:attrName>ppt_x</p:attrName>
                                        </p:attrNameLst>
                                      </p:cBhvr>
                                      <p:tavLst>
                                        <p:tav tm="0">
                                          <p:val>
                                            <p:strVal val="0-#ppt_w/2"/>
                                          </p:val>
                                        </p:tav>
                                        <p:tav tm="100000">
                                          <p:val>
                                            <p:strVal val="#ppt_x"/>
                                          </p:val>
                                        </p:tav>
                                      </p:tavLst>
                                    </p:anim>
                                    <p:anim calcmode="lin" valueType="num">
                                      <p:cBhvr additive="base">
                                        <p:cTn id="29" dur="750" fill="hold"/>
                                        <p:tgtEl>
                                          <p:spTgt spid="5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30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980029"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上半年工作总结</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pSp>
        <p:nvGrpSpPr>
          <p:cNvPr id="4" name="组合 3"/>
          <p:cNvGrpSpPr/>
          <p:nvPr/>
        </p:nvGrpSpPr>
        <p:grpSpPr>
          <a:xfrm>
            <a:off x="1031642" y="1491630"/>
            <a:ext cx="2156686" cy="576064"/>
            <a:chOff x="1128969" y="1491630"/>
            <a:chExt cx="2156686" cy="576064"/>
          </a:xfrm>
        </p:grpSpPr>
        <p:sp>
          <p:nvSpPr>
            <p:cNvPr id="2" name="椭圆 1"/>
            <p:cNvSpPr/>
            <p:nvPr/>
          </p:nvSpPr>
          <p:spPr>
            <a:xfrm>
              <a:off x="1128969" y="1491630"/>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01</a:t>
              </a:r>
              <a:endParaRPr lang="zh-CN" altLang="en-US" sz="1600" dirty="0">
                <a:latin typeface="Impact" pitchFamily="34" charset="0"/>
              </a:endParaRPr>
            </a:p>
          </p:txBody>
        </p:sp>
        <p:sp>
          <p:nvSpPr>
            <p:cNvPr id="3" name="TextBox 2"/>
            <p:cNvSpPr txBox="1"/>
            <p:nvPr/>
          </p:nvSpPr>
          <p:spPr>
            <a:xfrm>
              <a:off x="1682652" y="1625774"/>
              <a:ext cx="1603003" cy="307777"/>
            </a:xfrm>
            <a:prstGeom prst="rect">
              <a:avLst/>
            </a:prstGeom>
            <a:noFill/>
          </p:spPr>
          <p:txBody>
            <a:bodyPr wrap="none" rtlCol="0">
              <a:spAutoFit/>
            </a:bodyPr>
            <a:lstStyle/>
            <a:p>
              <a:r>
                <a:rPr lang="en-US" altLang="zh-CN" b="1" dirty="0">
                  <a:solidFill>
                    <a:schemeClr val="bg1"/>
                  </a:solidFill>
                  <a:latin typeface="+mj-lt"/>
                  <a:ea typeface="FZLanTingHeiS-EL-GB"/>
                </a:rPr>
                <a:t>INPUT  YOUR  TEXT</a:t>
              </a:r>
              <a:endParaRPr lang="zh-CN" altLang="en-US" b="1" dirty="0">
                <a:solidFill>
                  <a:schemeClr val="bg1"/>
                </a:solidFill>
                <a:latin typeface="+mj-lt"/>
                <a:ea typeface="FZLanTingHeiS-EL-GB"/>
              </a:endParaRPr>
            </a:p>
          </p:txBody>
        </p:sp>
      </p:grpSp>
      <p:grpSp>
        <p:nvGrpSpPr>
          <p:cNvPr id="5" name="组合 4"/>
          <p:cNvGrpSpPr/>
          <p:nvPr/>
        </p:nvGrpSpPr>
        <p:grpSpPr>
          <a:xfrm>
            <a:off x="5294423" y="1491630"/>
            <a:ext cx="2134370" cy="576064"/>
            <a:chOff x="5391750" y="1491630"/>
            <a:chExt cx="2134370" cy="576064"/>
          </a:xfrm>
        </p:grpSpPr>
        <p:sp>
          <p:nvSpPr>
            <p:cNvPr id="28" name="椭圆 27"/>
            <p:cNvSpPr/>
            <p:nvPr/>
          </p:nvSpPr>
          <p:spPr>
            <a:xfrm>
              <a:off x="5391750" y="1491630"/>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02</a:t>
              </a:r>
              <a:endParaRPr lang="zh-CN" altLang="en-US" sz="1600" dirty="0">
                <a:latin typeface="Impact" pitchFamily="34" charset="0"/>
              </a:endParaRPr>
            </a:p>
          </p:txBody>
        </p:sp>
        <p:sp>
          <p:nvSpPr>
            <p:cNvPr id="32" name="TextBox 31"/>
            <p:cNvSpPr txBox="1"/>
            <p:nvPr/>
          </p:nvSpPr>
          <p:spPr>
            <a:xfrm>
              <a:off x="5952612" y="1625774"/>
              <a:ext cx="1573508" cy="307777"/>
            </a:xfrm>
            <a:prstGeom prst="rect">
              <a:avLst/>
            </a:prstGeom>
            <a:noFill/>
          </p:spPr>
          <p:txBody>
            <a:bodyPr wrap="none" rtlCol="0">
              <a:spAutoFit/>
            </a:bodyPr>
            <a:lstStyle/>
            <a:p>
              <a:r>
                <a:rPr lang="en-US" altLang="zh-CN" dirty="0">
                  <a:solidFill>
                    <a:schemeClr val="bg1"/>
                  </a:solidFill>
                  <a:latin typeface="+mj-lt"/>
                  <a:ea typeface="FZLanTingHeiS-EL-GB"/>
                </a:rPr>
                <a:t>INPUT  YOUR  TEXT</a:t>
              </a:r>
              <a:endParaRPr lang="zh-CN" altLang="en-US" dirty="0">
                <a:solidFill>
                  <a:schemeClr val="bg1"/>
                </a:solidFill>
                <a:latin typeface="+mj-lt"/>
                <a:ea typeface="FZLanTingHeiS-EL-GB"/>
              </a:endParaRPr>
            </a:p>
          </p:txBody>
        </p:sp>
      </p:grpSp>
      <p:grpSp>
        <p:nvGrpSpPr>
          <p:cNvPr id="6" name="组合 5"/>
          <p:cNvGrpSpPr/>
          <p:nvPr/>
        </p:nvGrpSpPr>
        <p:grpSpPr>
          <a:xfrm>
            <a:off x="1031642" y="3163443"/>
            <a:ext cx="2127191" cy="576064"/>
            <a:chOff x="1128969" y="3163443"/>
            <a:chExt cx="2127191" cy="576064"/>
          </a:xfrm>
        </p:grpSpPr>
        <p:sp>
          <p:nvSpPr>
            <p:cNvPr id="29" name="椭圆 28"/>
            <p:cNvSpPr/>
            <p:nvPr/>
          </p:nvSpPr>
          <p:spPr>
            <a:xfrm>
              <a:off x="1128969" y="3163443"/>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03</a:t>
              </a:r>
              <a:endParaRPr lang="zh-CN" altLang="en-US" sz="1600" dirty="0">
                <a:latin typeface="Impact" pitchFamily="34" charset="0"/>
              </a:endParaRPr>
            </a:p>
          </p:txBody>
        </p:sp>
        <p:sp>
          <p:nvSpPr>
            <p:cNvPr id="33" name="TextBox 32"/>
            <p:cNvSpPr txBox="1"/>
            <p:nvPr/>
          </p:nvSpPr>
          <p:spPr>
            <a:xfrm>
              <a:off x="1682652" y="3297587"/>
              <a:ext cx="1573508" cy="307777"/>
            </a:xfrm>
            <a:prstGeom prst="rect">
              <a:avLst/>
            </a:prstGeom>
            <a:noFill/>
          </p:spPr>
          <p:txBody>
            <a:bodyPr wrap="none" rtlCol="0">
              <a:spAutoFit/>
            </a:bodyPr>
            <a:lstStyle/>
            <a:p>
              <a:r>
                <a:rPr lang="en-US" altLang="zh-CN" dirty="0">
                  <a:solidFill>
                    <a:schemeClr val="bg1"/>
                  </a:solidFill>
                  <a:latin typeface="+mj-lt"/>
                  <a:ea typeface="FZLanTingHeiS-EL-GB"/>
                </a:rPr>
                <a:t>INPUT  YOUR  TEXT</a:t>
              </a:r>
              <a:endParaRPr lang="zh-CN" altLang="en-US" dirty="0">
                <a:solidFill>
                  <a:schemeClr val="bg1"/>
                </a:solidFill>
                <a:latin typeface="+mj-lt"/>
                <a:ea typeface="FZLanTingHeiS-EL-GB"/>
              </a:endParaRPr>
            </a:p>
          </p:txBody>
        </p:sp>
      </p:grpSp>
      <p:grpSp>
        <p:nvGrpSpPr>
          <p:cNvPr id="8" name="组合 7"/>
          <p:cNvGrpSpPr/>
          <p:nvPr/>
        </p:nvGrpSpPr>
        <p:grpSpPr>
          <a:xfrm>
            <a:off x="5294423" y="3163443"/>
            <a:ext cx="2134370" cy="576064"/>
            <a:chOff x="5391750" y="3163443"/>
            <a:chExt cx="2134370" cy="576064"/>
          </a:xfrm>
        </p:grpSpPr>
        <p:sp>
          <p:nvSpPr>
            <p:cNvPr id="30" name="椭圆 29"/>
            <p:cNvSpPr/>
            <p:nvPr/>
          </p:nvSpPr>
          <p:spPr>
            <a:xfrm>
              <a:off x="5391750" y="3163443"/>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04</a:t>
              </a:r>
              <a:endParaRPr lang="zh-CN" altLang="en-US" sz="1600" dirty="0">
                <a:latin typeface="Impact" pitchFamily="34" charset="0"/>
              </a:endParaRPr>
            </a:p>
          </p:txBody>
        </p:sp>
        <p:sp>
          <p:nvSpPr>
            <p:cNvPr id="34" name="TextBox 33"/>
            <p:cNvSpPr txBox="1"/>
            <p:nvPr/>
          </p:nvSpPr>
          <p:spPr>
            <a:xfrm>
              <a:off x="5952612" y="3297587"/>
              <a:ext cx="1573508" cy="307777"/>
            </a:xfrm>
            <a:prstGeom prst="rect">
              <a:avLst/>
            </a:prstGeom>
            <a:noFill/>
          </p:spPr>
          <p:txBody>
            <a:bodyPr wrap="none" rtlCol="0">
              <a:spAutoFit/>
            </a:bodyPr>
            <a:lstStyle/>
            <a:p>
              <a:r>
                <a:rPr lang="en-US" altLang="zh-CN" dirty="0">
                  <a:solidFill>
                    <a:schemeClr val="bg1"/>
                  </a:solidFill>
                  <a:latin typeface="+mj-lt"/>
                  <a:ea typeface="FZLanTingHeiS-EL-GB"/>
                </a:rPr>
                <a:t>INPUT  YOUR  TEXT</a:t>
              </a:r>
              <a:endParaRPr lang="zh-CN" altLang="en-US" dirty="0">
                <a:solidFill>
                  <a:schemeClr val="bg1"/>
                </a:solidFill>
                <a:latin typeface="+mj-lt"/>
                <a:ea typeface="FZLanTingHeiS-EL-GB"/>
              </a:endParaRPr>
            </a:p>
          </p:txBody>
        </p:sp>
      </p:grpSp>
      <p:sp>
        <p:nvSpPr>
          <p:cNvPr id="35" name="TextBox 34"/>
          <p:cNvSpPr txBox="1"/>
          <p:nvPr/>
        </p:nvSpPr>
        <p:spPr>
          <a:xfrm>
            <a:off x="1031642" y="2158504"/>
            <a:ext cx="2817936" cy="535531"/>
          </a:xfrm>
          <a:prstGeom prst="rect">
            <a:avLst/>
          </a:prstGeom>
          <a:noFill/>
        </p:spPr>
        <p:txBody>
          <a:bodyPr wrap="square" rtlCol="0">
            <a:spAutoFit/>
          </a:bodyPr>
          <a:lstStyle/>
          <a:p>
            <a:pPr>
              <a:lnSpc>
                <a:spcPct val="120000"/>
              </a:lnSpc>
            </a:pPr>
            <a:r>
              <a:rPr lang="en-US" altLang="zh-CN" sz="1200" b="1" dirty="0" smtClean="0">
                <a:solidFill>
                  <a:schemeClr val="bg1"/>
                </a:solidFill>
              </a:rPr>
              <a:t>Add your text here . Make it simple and stupid .While using this template .</a:t>
            </a:r>
            <a:endParaRPr lang="zh-CN" altLang="en-US" sz="1200" b="1" dirty="0">
              <a:solidFill>
                <a:schemeClr val="bg1"/>
              </a:solidFill>
            </a:endParaRPr>
          </a:p>
        </p:txBody>
      </p:sp>
      <p:sp>
        <p:nvSpPr>
          <p:cNvPr id="58" name="TextBox 57"/>
          <p:cNvSpPr txBox="1"/>
          <p:nvPr/>
        </p:nvSpPr>
        <p:spPr>
          <a:xfrm>
            <a:off x="5294423" y="2158504"/>
            <a:ext cx="2817936" cy="535531"/>
          </a:xfrm>
          <a:prstGeom prst="rect">
            <a:avLst/>
          </a:prstGeom>
          <a:noFill/>
        </p:spPr>
        <p:txBody>
          <a:bodyPr wrap="square" rtlCol="0">
            <a:spAutoFit/>
          </a:bodyPr>
          <a:lstStyle/>
          <a:p>
            <a:pPr>
              <a:lnSpc>
                <a:spcPct val="120000"/>
              </a:lnSpc>
            </a:pPr>
            <a:r>
              <a:rPr lang="en-US" altLang="zh-CN" sz="1200" b="1" dirty="0" smtClean="0">
                <a:solidFill>
                  <a:schemeClr val="bg1"/>
                </a:solidFill>
              </a:rPr>
              <a:t>Add your text here . Make it simple and stupid .While using this template .</a:t>
            </a:r>
            <a:endParaRPr lang="zh-CN" altLang="en-US" sz="1200" b="1" dirty="0">
              <a:solidFill>
                <a:schemeClr val="bg1"/>
              </a:solidFill>
            </a:endParaRPr>
          </a:p>
        </p:txBody>
      </p:sp>
      <p:sp>
        <p:nvSpPr>
          <p:cNvPr id="59" name="TextBox 58"/>
          <p:cNvSpPr txBox="1"/>
          <p:nvPr/>
        </p:nvSpPr>
        <p:spPr>
          <a:xfrm>
            <a:off x="1031642" y="3764411"/>
            <a:ext cx="2817936" cy="535531"/>
          </a:xfrm>
          <a:prstGeom prst="rect">
            <a:avLst/>
          </a:prstGeom>
          <a:noFill/>
        </p:spPr>
        <p:txBody>
          <a:bodyPr wrap="square" rtlCol="0">
            <a:spAutoFit/>
          </a:bodyPr>
          <a:lstStyle/>
          <a:p>
            <a:pPr>
              <a:lnSpc>
                <a:spcPct val="120000"/>
              </a:lnSpc>
            </a:pPr>
            <a:r>
              <a:rPr lang="en-US" altLang="zh-CN" sz="1200" b="1" dirty="0" smtClean="0">
                <a:solidFill>
                  <a:schemeClr val="bg1"/>
                </a:solidFill>
              </a:rPr>
              <a:t>Add your text here . Make it simple and stupid .While using this template .</a:t>
            </a:r>
            <a:endParaRPr lang="zh-CN" altLang="en-US" sz="1200" b="1" dirty="0">
              <a:solidFill>
                <a:schemeClr val="bg1"/>
              </a:solidFill>
            </a:endParaRPr>
          </a:p>
        </p:txBody>
      </p:sp>
      <p:sp>
        <p:nvSpPr>
          <p:cNvPr id="60" name="TextBox 59"/>
          <p:cNvSpPr txBox="1"/>
          <p:nvPr/>
        </p:nvSpPr>
        <p:spPr>
          <a:xfrm>
            <a:off x="5294423" y="3764411"/>
            <a:ext cx="2817936" cy="535531"/>
          </a:xfrm>
          <a:prstGeom prst="rect">
            <a:avLst/>
          </a:prstGeom>
          <a:noFill/>
        </p:spPr>
        <p:txBody>
          <a:bodyPr wrap="square" rtlCol="0">
            <a:spAutoFit/>
          </a:bodyPr>
          <a:lstStyle/>
          <a:p>
            <a:pPr>
              <a:lnSpc>
                <a:spcPct val="120000"/>
              </a:lnSpc>
            </a:pPr>
            <a:r>
              <a:rPr lang="en-US" altLang="zh-CN" sz="1200" b="1" dirty="0" smtClean="0">
                <a:solidFill>
                  <a:schemeClr val="bg1"/>
                </a:solidFill>
              </a:rPr>
              <a:t>Add your text here . Make it simple and stupid .While using this template .</a:t>
            </a:r>
            <a:endParaRPr lang="zh-CN" altLang="en-US" sz="1200" b="1" dirty="0">
              <a:solidFill>
                <a:schemeClr val="bg1"/>
              </a:solidFill>
            </a:endParaRPr>
          </a:p>
        </p:txBody>
      </p:sp>
    </p:spTree>
    <p:extLst>
      <p:ext uri="{BB962C8B-B14F-4D97-AF65-F5344CB8AC3E}">
        <p14:creationId xmlns:p14="http://schemas.microsoft.com/office/powerpoint/2010/main" val="3992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50" presetClass="entr" presetSubtype="0" decel="100000" fill="hold" nodeType="withEffect">
                                  <p:stCondLst>
                                    <p:cond delay="10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strVal val="#ppt_w+.3"/>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Effect transition="in" filter="fade">
                                      <p:cBhvr>
                                        <p:cTn id="17" dur="1000"/>
                                        <p:tgtEl>
                                          <p:spTgt spid="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50" presetClass="entr" presetSubtype="0" decel="100000" fill="hold" nodeType="withEffect">
                                  <p:stCondLst>
                                    <p:cond delay="2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strVal val="#ppt_w+.3"/>
                                          </p:val>
                                        </p:tav>
                                        <p:tav tm="100000">
                                          <p:val>
                                            <p:strVal val="#ppt_w"/>
                                          </p:val>
                                        </p:tav>
                                      </p:tavLst>
                                    </p:anim>
                                    <p:anim calcmode="lin" valueType="num">
                                      <p:cBhvr>
                                        <p:cTn id="24" dur="1000" fill="hold"/>
                                        <p:tgtEl>
                                          <p:spTgt spid="6"/>
                                        </p:tgtEl>
                                        <p:attrNameLst>
                                          <p:attrName>ppt_h</p:attrName>
                                        </p:attrNameLst>
                                      </p:cBhvr>
                                      <p:tavLst>
                                        <p:tav tm="0">
                                          <p:val>
                                            <p:strVal val="#ppt_h"/>
                                          </p:val>
                                        </p:tav>
                                        <p:tav tm="100000">
                                          <p:val>
                                            <p:strVal val="#ppt_h"/>
                                          </p:val>
                                        </p:tav>
                                      </p:tavLst>
                                    </p:anim>
                                    <p:animEffect transition="in" filter="fade">
                                      <p:cBhvr>
                                        <p:cTn id="25" dur="1000"/>
                                        <p:tgtEl>
                                          <p:spTgt spid="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50" presetClass="entr" presetSubtype="0" decel="100000" fill="hold" nodeType="withEffect">
                                  <p:stCondLst>
                                    <p:cond delay="30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strVal val="#ppt_w+.3"/>
                                          </p:val>
                                        </p:tav>
                                        <p:tav tm="100000">
                                          <p:val>
                                            <p:strVal val="#ppt_w"/>
                                          </p:val>
                                        </p:tav>
                                      </p:tavLst>
                                    </p:anim>
                                    <p:anim calcmode="lin" valueType="num">
                                      <p:cBhvr>
                                        <p:cTn id="32" dur="1000" fill="hold"/>
                                        <p:tgtEl>
                                          <p:spTgt spid="8"/>
                                        </p:tgtEl>
                                        <p:attrNameLst>
                                          <p:attrName>ppt_h</p:attrName>
                                        </p:attrNameLst>
                                      </p:cBhvr>
                                      <p:tavLst>
                                        <p:tav tm="0">
                                          <p:val>
                                            <p:strVal val="#ppt_h"/>
                                          </p:val>
                                        </p:tav>
                                        <p:tav tm="100000">
                                          <p:val>
                                            <p:strVal val="#ppt_h"/>
                                          </p:val>
                                        </p:tav>
                                      </p:tavLst>
                                    </p:anim>
                                    <p:animEffect transition="in" filter="fade">
                                      <p:cBhvr>
                                        <p:cTn id="33" dur="1000"/>
                                        <p:tgtEl>
                                          <p:spTgt spid="8"/>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8" grpId="0"/>
      <p:bldP spid="59" grpId="0"/>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980029"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上半年工作总结</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sp>
        <p:nvSpPr>
          <p:cNvPr id="209" name="右箭头 208"/>
          <p:cNvSpPr/>
          <p:nvPr/>
        </p:nvSpPr>
        <p:spPr>
          <a:xfrm>
            <a:off x="1044000" y="2931790"/>
            <a:ext cx="7056000" cy="216024"/>
          </a:xfrm>
          <a:prstGeom prst="rightArrow">
            <a:avLst>
              <a:gd name="adj1" fmla="val 45974"/>
              <a:gd name="adj2" fmla="val 69815"/>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nvGrpSpPr>
          <p:cNvPr id="210" name="组合 209"/>
          <p:cNvGrpSpPr/>
          <p:nvPr/>
        </p:nvGrpSpPr>
        <p:grpSpPr>
          <a:xfrm>
            <a:off x="1134274" y="1670693"/>
            <a:ext cx="1761509" cy="1320969"/>
            <a:chOff x="1298163" y="1322669"/>
            <a:chExt cx="1761509" cy="1320969"/>
          </a:xfrm>
        </p:grpSpPr>
        <p:grpSp>
          <p:nvGrpSpPr>
            <p:cNvPr id="211" name="组合 210"/>
            <p:cNvGrpSpPr/>
            <p:nvPr/>
          </p:nvGrpSpPr>
          <p:grpSpPr>
            <a:xfrm>
              <a:off x="1298163" y="1322669"/>
              <a:ext cx="1761509" cy="1320969"/>
              <a:chOff x="1298163" y="1322669"/>
              <a:chExt cx="1761509" cy="1320969"/>
            </a:xfrm>
          </p:grpSpPr>
          <p:grpSp>
            <p:nvGrpSpPr>
              <p:cNvPr id="213" name="组合 212"/>
              <p:cNvGrpSpPr/>
              <p:nvPr/>
            </p:nvGrpSpPr>
            <p:grpSpPr>
              <a:xfrm>
                <a:off x="1298163" y="1322669"/>
                <a:ext cx="1761509" cy="1320969"/>
                <a:chOff x="1298163" y="1322669"/>
                <a:chExt cx="1761509" cy="1320969"/>
              </a:xfrm>
            </p:grpSpPr>
            <p:sp>
              <p:nvSpPr>
                <p:cNvPr id="215" name="矩形 214"/>
                <p:cNvSpPr/>
                <p:nvPr/>
              </p:nvSpPr>
              <p:spPr>
                <a:xfrm>
                  <a:off x="1619672" y="1563638"/>
                  <a:ext cx="1440000" cy="1080000"/>
                </a:xfrm>
                <a:prstGeom prst="rect">
                  <a:avLst/>
                </a:prstGeom>
                <a:solidFill>
                  <a:sysClr val="window" lastClr="FFFFFF">
                    <a:alpha val="3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216" name="矩形 215"/>
                <p:cNvSpPr/>
                <p:nvPr/>
              </p:nvSpPr>
              <p:spPr>
                <a:xfrm>
                  <a:off x="1619672" y="1563638"/>
                  <a:ext cx="1440000" cy="18000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7" name="椭圆 216"/>
                <p:cNvSpPr/>
                <p:nvPr/>
              </p:nvSpPr>
              <p:spPr>
                <a:xfrm>
                  <a:off x="1298163" y="1322669"/>
                  <a:ext cx="648000" cy="64800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14" name="TextBox 75"/>
              <p:cNvSpPr txBox="1"/>
              <p:nvPr/>
            </p:nvSpPr>
            <p:spPr>
              <a:xfrm>
                <a:off x="1424833" y="1385059"/>
                <a:ext cx="394660"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1</a:t>
                </a:r>
                <a:endParaRPr kumimoji="0" lang="zh-CN" altLang="en-US"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grpSp>
        <p:sp>
          <p:nvSpPr>
            <p:cNvPr id="212" name="矩形 211"/>
            <p:cNvSpPr/>
            <p:nvPr/>
          </p:nvSpPr>
          <p:spPr>
            <a:xfrm>
              <a:off x="1709672" y="1923678"/>
              <a:ext cx="1260000" cy="5232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Add keywords</a:t>
              </a:r>
              <a:endParaRPr kumimoji="0" lang="zh-CN" altLang="en-US" sz="1800" b="0" i="0" u="none" strike="noStrike" kern="0" cap="none" spc="0" normalizeH="0" baseline="0" noProof="0" dirty="0" smtClean="0">
                <a:ln>
                  <a:noFill/>
                </a:ln>
                <a:solidFill>
                  <a:srgbClr val="FFFFFF"/>
                </a:solidFill>
                <a:effectLst/>
                <a:uLnTx/>
                <a:uFillTx/>
              </a:endParaRPr>
            </a:p>
          </p:txBody>
        </p:sp>
      </p:grpSp>
      <p:grpSp>
        <p:nvGrpSpPr>
          <p:cNvPr id="218" name="组合 217"/>
          <p:cNvGrpSpPr/>
          <p:nvPr/>
        </p:nvGrpSpPr>
        <p:grpSpPr>
          <a:xfrm>
            <a:off x="5781477" y="1670693"/>
            <a:ext cx="1761509" cy="1320969"/>
            <a:chOff x="1298163" y="1322669"/>
            <a:chExt cx="1761509" cy="1320969"/>
          </a:xfrm>
        </p:grpSpPr>
        <p:grpSp>
          <p:nvGrpSpPr>
            <p:cNvPr id="219" name="组合 218"/>
            <p:cNvGrpSpPr/>
            <p:nvPr/>
          </p:nvGrpSpPr>
          <p:grpSpPr>
            <a:xfrm>
              <a:off x="1298163" y="1322669"/>
              <a:ext cx="1761509" cy="1320969"/>
              <a:chOff x="1298163" y="1322669"/>
              <a:chExt cx="1761509" cy="1320969"/>
            </a:xfrm>
          </p:grpSpPr>
          <p:grpSp>
            <p:nvGrpSpPr>
              <p:cNvPr id="221" name="组合 220"/>
              <p:cNvGrpSpPr/>
              <p:nvPr/>
            </p:nvGrpSpPr>
            <p:grpSpPr>
              <a:xfrm>
                <a:off x="1298163" y="1322669"/>
                <a:ext cx="1761509" cy="1320969"/>
                <a:chOff x="1298163" y="1322669"/>
                <a:chExt cx="1761509" cy="1320969"/>
              </a:xfrm>
            </p:grpSpPr>
            <p:sp>
              <p:nvSpPr>
                <p:cNvPr id="223" name="矩形 222"/>
                <p:cNvSpPr/>
                <p:nvPr/>
              </p:nvSpPr>
              <p:spPr>
                <a:xfrm>
                  <a:off x="1619672" y="1563638"/>
                  <a:ext cx="1440000" cy="1080000"/>
                </a:xfrm>
                <a:prstGeom prst="rect">
                  <a:avLst/>
                </a:prstGeom>
                <a:solidFill>
                  <a:sysClr val="window" lastClr="FFFFFF">
                    <a:alpha val="3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224" name="矩形 223"/>
                <p:cNvSpPr/>
                <p:nvPr/>
              </p:nvSpPr>
              <p:spPr>
                <a:xfrm>
                  <a:off x="1619672" y="1563638"/>
                  <a:ext cx="1440000" cy="18000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5" name="椭圆 224"/>
                <p:cNvSpPr/>
                <p:nvPr/>
              </p:nvSpPr>
              <p:spPr>
                <a:xfrm>
                  <a:off x="1298163" y="1322669"/>
                  <a:ext cx="648000" cy="64800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22" name="TextBox 68"/>
              <p:cNvSpPr txBox="1"/>
              <p:nvPr/>
            </p:nvSpPr>
            <p:spPr>
              <a:xfrm>
                <a:off x="1424833" y="1385059"/>
                <a:ext cx="394660"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3</a:t>
                </a:r>
                <a:endParaRPr kumimoji="0" lang="zh-CN" altLang="en-US"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grpSp>
        <p:sp>
          <p:nvSpPr>
            <p:cNvPr id="220" name="矩形 219"/>
            <p:cNvSpPr/>
            <p:nvPr/>
          </p:nvSpPr>
          <p:spPr>
            <a:xfrm>
              <a:off x="1709672" y="1923678"/>
              <a:ext cx="1260000" cy="5232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Add keywords</a:t>
              </a:r>
              <a:endParaRPr kumimoji="0" lang="zh-CN" altLang="en-US" sz="1800" b="0" i="0" u="none" strike="noStrike" kern="0" cap="none" spc="0" normalizeH="0" baseline="0" noProof="0" dirty="0" smtClean="0">
                <a:ln>
                  <a:noFill/>
                </a:ln>
                <a:solidFill>
                  <a:srgbClr val="FFFFFF"/>
                </a:solidFill>
                <a:effectLst/>
                <a:uLnTx/>
                <a:uFillTx/>
              </a:endParaRPr>
            </a:p>
          </p:txBody>
        </p:sp>
      </p:grpSp>
      <p:grpSp>
        <p:nvGrpSpPr>
          <p:cNvPr id="226" name="组合 225"/>
          <p:cNvGrpSpPr/>
          <p:nvPr/>
        </p:nvGrpSpPr>
        <p:grpSpPr>
          <a:xfrm>
            <a:off x="3457876" y="1670693"/>
            <a:ext cx="1761509" cy="1320969"/>
            <a:chOff x="1298163" y="1322669"/>
            <a:chExt cx="1761509" cy="1320969"/>
          </a:xfrm>
        </p:grpSpPr>
        <p:grpSp>
          <p:nvGrpSpPr>
            <p:cNvPr id="227" name="组合 226"/>
            <p:cNvGrpSpPr/>
            <p:nvPr/>
          </p:nvGrpSpPr>
          <p:grpSpPr>
            <a:xfrm>
              <a:off x="1298163" y="1322669"/>
              <a:ext cx="1761509" cy="1320969"/>
              <a:chOff x="1298163" y="1322669"/>
              <a:chExt cx="1761509" cy="1320969"/>
            </a:xfrm>
          </p:grpSpPr>
          <p:grpSp>
            <p:nvGrpSpPr>
              <p:cNvPr id="229" name="组合 228"/>
              <p:cNvGrpSpPr/>
              <p:nvPr/>
            </p:nvGrpSpPr>
            <p:grpSpPr>
              <a:xfrm>
                <a:off x="1298163" y="1322669"/>
                <a:ext cx="1761509" cy="1320969"/>
                <a:chOff x="1298163" y="1322669"/>
                <a:chExt cx="1761509" cy="1320969"/>
              </a:xfrm>
            </p:grpSpPr>
            <p:sp>
              <p:nvSpPr>
                <p:cNvPr id="231" name="矩形 230"/>
                <p:cNvSpPr/>
                <p:nvPr/>
              </p:nvSpPr>
              <p:spPr>
                <a:xfrm>
                  <a:off x="1619672" y="1563638"/>
                  <a:ext cx="1440000" cy="1080000"/>
                </a:xfrm>
                <a:prstGeom prst="rect">
                  <a:avLst/>
                </a:prstGeom>
                <a:solidFill>
                  <a:sysClr val="window" lastClr="FFFFFF">
                    <a:alpha val="3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232" name="矩形 231"/>
                <p:cNvSpPr/>
                <p:nvPr/>
              </p:nvSpPr>
              <p:spPr>
                <a:xfrm>
                  <a:off x="1619672" y="1563638"/>
                  <a:ext cx="1440000" cy="18000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3" name="椭圆 232"/>
                <p:cNvSpPr/>
                <p:nvPr/>
              </p:nvSpPr>
              <p:spPr>
                <a:xfrm>
                  <a:off x="1298163" y="1322669"/>
                  <a:ext cx="648000" cy="64800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30" name="TextBox 61"/>
              <p:cNvSpPr txBox="1"/>
              <p:nvPr/>
            </p:nvSpPr>
            <p:spPr>
              <a:xfrm>
                <a:off x="1424833" y="1385059"/>
                <a:ext cx="394660"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2</a:t>
                </a:r>
                <a:endParaRPr kumimoji="0" lang="zh-CN" altLang="en-US"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grpSp>
        <p:sp>
          <p:nvSpPr>
            <p:cNvPr id="228" name="矩形 227"/>
            <p:cNvSpPr/>
            <p:nvPr/>
          </p:nvSpPr>
          <p:spPr>
            <a:xfrm>
              <a:off x="1709672" y="1923678"/>
              <a:ext cx="1260000" cy="5232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Add keywords</a:t>
              </a:r>
              <a:endParaRPr kumimoji="0" lang="zh-CN" altLang="en-US" sz="1800" b="0" i="0" u="none" strike="noStrike" kern="0" cap="none" spc="0" normalizeH="0" baseline="0" noProof="0" dirty="0" smtClean="0">
                <a:ln>
                  <a:noFill/>
                </a:ln>
                <a:solidFill>
                  <a:srgbClr val="FFFFFF"/>
                </a:solidFill>
                <a:effectLst/>
                <a:uLnTx/>
                <a:uFillTx/>
              </a:endParaRPr>
            </a:p>
          </p:txBody>
        </p:sp>
      </p:grpSp>
      <p:grpSp>
        <p:nvGrpSpPr>
          <p:cNvPr id="234" name="说明文字1"/>
          <p:cNvGrpSpPr/>
          <p:nvPr/>
        </p:nvGrpSpPr>
        <p:grpSpPr>
          <a:xfrm>
            <a:off x="1361478" y="3177830"/>
            <a:ext cx="2032651" cy="887018"/>
            <a:chOff x="883394" y="1398992"/>
            <a:chExt cx="2032651" cy="887018"/>
          </a:xfrm>
        </p:grpSpPr>
        <p:sp>
          <p:nvSpPr>
            <p:cNvPr id="235" name="TextBox 80"/>
            <p:cNvSpPr txBox="1"/>
            <p:nvPr/>
          </p:nvSpPr>
          <p:spPr>
            <a:xfrm>
              <a:off x="883394" y="1398992"/>
              <a:ext cx="2032651" cy="261610"/>
            </a:xfrm>
            <a:prstGeom prst="rect">
              <a:avLst/>
            </a:prstGeom>
            <a:noFill/>
          </p:spPr>
          <p:txBody>
            <a:bodyPr wrap="square" rtlCol="0">
              <a:spAutoFit/>
            </a:bodyPr>
            <a:lstStyle/>
            <a:p>
              <a:pPr defTabSz="914400"/>
              <a:r>
                <a:rPr lang="en-US" altLang="zh-CN" sz="1100" b="1" dirty="0">
                  <a:solidFill>
                    <a:srgbClr val="FFFF00"/>
                  </a:solidFill>
                  <a:latin typeface="微软雅黑" pitchFamily="34" charset="-122"/>
                  <a:ea typeface="微软雅黑" pitchFamily="34" charset="-122"/>
                </a:rPr>
                <a:t>To add a comment here</a:t>
              </a:r>
              <a:endParaRPr lang="zh-CN" altLang="en-US" sz="1100" b="1" dirty="0">
                <a:solidFill>
                  <a:srgbClr val="FFFF00"/>
                </a:solidFill>
                <a:latin typeface="微软雅黑" pitchFamily="34" charset="-122"/>
                <a:ea typeface="微软雅黑" pitchFamily="34" charset="-122"/>
              </a:endParaRPr>
            </a:p>
          </p:txBody>
        </p:sp>
        <p:sp>
          <p:nvSpPr>
            <p:cNvPr id="236" name="TextBox 81"/>
            <p:cNvSpPr txBox="1"/>
            <p:nvPr/>
          </p:nvSpPr>
          <p:spPr>
            <a:xfrm>
              <a:off x="894087" y="1616596"/>
              <a:ext cx="1552777" cy="669414"/>
            </a:xfrm>
            <a:prstGeom prst="rect">
              <a:avLst/>
            </a:prstGeom>
            <a:noFill/>
          </p:spPr>
          <p:txBody>
            <a:bodyPr wrap="square" rtlCol="0">
              <a:spAutoFit/>
            </a:bodyPr>
            <a:lstStyle/>
            <a:p>
              <a:pPr algn="just" defTabSz="914400">
                <a:lnSpc>
                  <a:spcPts val="1500"/>
                </a:lnSpc>
              </a:pPr>
              <a:r>
                <a:rPr lang="en-US" altLang="zh-CN" sz="1000" dirty="0">
                  <a:solidFill>
                    <a:prstClr val="white"/>
                  </a:solidFill>
                  <a:latin typeface="微软雅黑" pitchFamily="34" charset="-122"/>
                  <a:ea typeface="微软雅黑" pitchFamily="34" charset="-122"/>
                </a:rPr>
                <a:t>Please add text here. According to the need to adjust the font size. </a:t>
              </a:r>
              <a:endParaRPr lang="zh-CN" altLang="en-US" sz="1000" dirty="0">
                <a:solidFill>
                  <a:prstClr val="white"/>
                </a:solidFill>
                <a:latin typeface="微软雅黑" pitchFamily="34" charset="-122"/>
                <a:ea typeface="微软雅黑" pitchFamily="34" charset="-122"/>
              </a:endParaRPr>
            </a:p>
          </p:txBody>
        </p:sp>
      </p:grpSp>
      <p:grpSp>
        <p:nvGrpSpPr>
          <p:cNvPr id="237" name="说明文字1"/>
          <p:cNvGrpSpPr/>
          <p:nvPr/>
        </p:nvGrpSpPr>
        <p:grpSpPr>
          <a:xfrm>
            <a:off x="3675173" y="3179973"/>
            <a:ext cx="2032651" cy="887018"/>
            <a:chOff x="883394" y="1398992"/>
            <a:chExt cx="2032651" cy="887018"/>
          </a:xfrm>
        </p:grpSpPr>
        <p:sp>
          <p:nvSpPr>
            <p:cNvPr id="238" name="TextBox 83"/>
            <p:cNvSpPr txBox="1"/>
            <p:nvPr/>
          </p:nvSpPr>
          <p:spPr>
            <a:xfrm>
              <a:off x="883394" y="1398992"/>
              <a:ext cx="2032651" cy="261610"/>
            </a:xfrm>
            <a:prstGeom prst="rect">
              <a:avLst/>
            </a:prstGeom>
            <a:noFill/>
          </p:spPr>
          <p:txBody>
            <a:bodyPr wrap="square" rtlCol="0">
              <a:spAutoFit/>
            </a:bodyPr>
            <a:lstStyle/>
            <a:p>
              <a:pPr defTabSz="914400"/>
              <a:r>
                <a:rPr lang="en-US" altLang="zh-CN" sz="1100" b="1" dirty="0">
                  <a:solidFill>
                    <a:srgbClr val="FFFF00"/>
                  </a:solidFill>
                  <a:latin typeface="微软雅黑" pitchFamily="34" charset="-122"/>
                  <a:ea typeface="微软雅黑" pitchFamily="34" charset="-122"/>
                </a:rPr>
                <a:t>To add a comment here</a:t>
              </a:r>
              <a:endParaRPr lang="zh-CN" altLang="en-US" sz="1100" b="1" dirty="0">
                <a:solidFill>
                  <a:srgbClr val="FFFF00"/>
                </a:solidFill>
                <a:latin typeface="微软雅黑" pitchFamily="34" charset="-122"/>
                <a:ea typeface="微软雅黑" pitchFamily="34" charset="-122"/>
              </a:endParaRPr>
            </a:p>
          </p:txBody>
        </p:sp>
        <p:sp>
          <p:nvSpPr>
            <p:cNvPr id="239" name="TextBox 84"/>
            <p:cNvSpPr txBox="1"/>
            <p:nvPr/>
          </p:nvSpPr>
          <p:spPr>
            <a:xfrm>
              <a:off x="894087" y="1616596"/>
              <a:ext cx="1552777" cy="669414"/>
            </a:xfrm>
            <a:prstGeom prst="rect">
              <a:avLst/>
            </a:prstGeom>
            <a:noFill/>
          </p:spPr>
          <p:txBody>
            <a:bodyPr wrap="square" rtlCol="0">
              <a:spAutoFit/>
            </a:bodyPr>
            <a:lstStyle/>
            <a:p>
              <a:pPr algn="just" defTabSz="914400">
                <a:lnSpc>
                  <a:spcPts val="1500"/>
                </a:lnSpc>
              </a:pPr>
              <a:r>
                <a:rPr lang="en-US" altLang="zh-CN" sz="1000" dirty="0">
                  <a:solidFill>
                    <a:prstClr val="white"/>
                  </a:solidFill>
                  <a:latin typeface="微软雅黑" pitchFamily="34" charset="-122"/>
                  <a:ea typeface="微软雅黑" pitchFamily="34" charset="-122"/>
                </a:rPr>
                <a:t>Please add text here. According to the need to adjust the font size. </a:t>
              </a:r>
              <a:endParaRPr lang="zh-CN" altLang="en-US" sz="1000" dirty="0">
                <a:solidFill>
                  <a:prstClr val="white"/>
                </a:solidFill>
                <a:latin typeface="微软雅黑" pitchFamily="34" charset="-122"/>
                <a:ea typeface="微软雅黑" pitchFamily="34" charset="-122"/>
              </a:endParaRPr>
            </a:p>
          </p:txBody>
        </p:sp>
      </p:grpSp>
      <p:grpSp>
        <p:nvGrpSpPr>
          <p:cNvPr id="240" name="说明文字1"/>
          <p:cNvGrpSpPr/>
          <p:nvPr/>
        </p:nvGrpSpPr>
        <p:grpSpPr>
          <a:xfrm>
            <a:off x="6009025" y="3179973"/>
            <a:ext cx="2032651" cy="887018"/>
            <a:chOff x="883394" y="1398992"/>
            <a:chExt cx="2032651" cy="887018"/>
          </a:xfrm>
        </p:grpSpPr>
        <p:sp>
          <p:nvSpPr>
            <p:cNvPr id="241" name="TextBox 86"/>
            <p:cNvSpPr txBox="1"/>
            <p:nvPr/>
          </p:nvSpPr>
          <p:spPr>
            <a:xfrm>
              <a:off x="883394" y="1398992"/>
              <a:ext cx="2032651" cy="261610"/>
            </a:xfrm>
            <a:prstGeom prst="rect">
              <a:avLst/>
            </a:prstGeom>
            <a:noFill/>
          </p:spPr>
          <p:txBody>
            <a:bodyPr wrap="square" rtlCol="0">
              <a:spAutoFit/>
            </a:bodyPr>
            <a:lstStyle/>
            <a:p>
              <a:pPr defTabSz="914400"/>
              <a:r>
                <a:rPr lang="en-US" altLang="zh-CN" sz="1100" b="1" dirty="0">
                  <a:solidFill>
                    <a:srgbClr val="FFFF00"/>
                  </a:solidFill>
                  <a:latin typeface="微软雅黑" pitchFamily="34" charset="-122"/>
                  <a:ea typeface="微软雅黑" pitchFamily="34" charset="-122"/>
                </a:rPr>
                <a:t>To add a comment here</a:t>
              </a:r>
              <a:endParaRPr lang="zh-CN" altLang="en-US" sz="1100" b="1" dirty="0">
                <a:solidFill>
                  <a:srgbClr val="FFFF00"/>
                </a:solidFill>
                <a:latin typeface="微软雅黑" pitchFamily="34" charset="-122"/>
                <a:ea typeface="微软雅黑" pitchFamily="34" charset="-122"/>
              </a:endParaRPr>
            </a:p>
          </p:txBody>
        </p:sp>
        <p:sp>
          <p:nvSpPr>
            <p:cNvPr id="242" name="TextBox 87"/>
            <p:cNvSpPr txBox="1"/>
            <p:nvPr/>
          </p:nvSpPr>
          <p:spPr>
            <a:xfrm>
              <a:off x="894087" y="1616596"/>
              <a:ext cx="1552777" cy="669414"/>
            </a:xfrm>
            <a:prstGeom prst="rect">
              <a:avLst/>
            </a:prstGeom>
            <a:noFill/>
          </p:spPr>
          <p:txBody>
            <a:bodyPr wrap="square" rtlCol="0">
              <a:spAutoFit/>
            </a:bodyPr>
            <a:lstStyle/>
            <a:p>
              <a:pPr algn="just" defTabSz="914400">
                <a:lnSpc>
                  <a:spcPts val="1500"/>
                </a:lnSpc>
              </a:pPr>
              <a:r>
                <a:rPr lang="en-US" altLang="zh-CN" sz="1000" dirty="0">
                  <a:solidFill>
                    <a:prstClr val="white"/>
                  </a:solidFill>
                  <a:latin typeface="微软雅黑" pitchFamily="34" charset="-122"/>
                  <a:ea typeface="微软雅黑" pitchFamily="34" charset="-122"/>
                </a:rPr>
                <a:t>Please add text here. According to the need to adjust the font size. </a:t>
              </a:r>
              <a:endParaRPr lang="zh-CN" altLang="en-US" sz="1000" dirty="0">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102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750" fill="hold"/>
                                        <p:tgtEl>
                                          <p:spTgt spid="209"/>
                                        </p:tgtEl>
                                        <p:attrNameLst>
                                          <p:attrName>ppt_x</p:attrName>
                                        </p:attrNameLst>
                                      </p:cBhvr>
                                      <p:tavLst>
                                        <p:tav tm="0">
                                          <p:val>
                                            <p:strVal val="0-#ppt_w/2"/>
                                          </p:val>
                                        </p:tav>
                                        <p:tav tm="100000">
                                          <p:val>
                                            <p:strVal val="#ppt_x"/>
                                          </p:val>
                                        </p:tav>
                                      </p:tavLst>
                                    </p:anim>
                                    <p:anim calcmode="lin" valueType="num">
                                      <p:cBhvr additive="base">
                                        <p:cTn id="8" dur="750" fill="hold"/>
                                        <p:tgtEl>
                                          <p:spTgt spid="20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7" presetClass="entr" presetSubtype="0" fill="hold" nodeType="after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750"/>
                                        <p:tgtEl>
                                          <p:spTgt spid="210"/>
                                        </p:tgtEl>
                                      </p:cBhvr>
                                    </p:animEffect>
                                    <p:anim calcmode="lin" valueType="num">
                                      <p:cBhvr>
                                        <p:cTn id="13" dur="750" fill="hold"/>
                                        <p:tgtEl>
                                          <p:spTgt spid="210"/>
                                        </p:tgtEl>
                                        <p:attrNameLst>
                                          <p:attrName>ppt_x</p:attrName>
                                        </p:attrNameLst>
                                      </p:cBhvr>
                                      <p:tavLst>
                                        <p:tav tm="0">
                                          <p:val>
                                            <p:strVal val="#ppt_x"/>
                                          </p:val>
                                        </p:tav>
                                        <p:tav tm="100000">
                                          <p:val>
                                            <p:strVal val="#ppt_x"/>
                                          </p:val>
                                        </p:tav>
                                      </p:tavLst>
                                    </p:anim>
                                    <p:anim calcmode="lin" valueType="num">
                                      <p:cBhvr>
                                        <p:cTn id="14" dur="750" fill="hold"/>
                                        <p:tgtEl>
                                          <p:spTgt spid="2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4"/>
                                        </p:tgtEl>
                                        <p:attrNameLst>
                                          <p:attrName>style.visibility</p:attrName>
                                        </p:attrNameLst>
                                      </p:cBhvr>
                                      <p:to>
                                        <p:strVal val="visible"/>
                                      </p:to>
                                    </p:set>
                                    <p:animEffect transition="in" filter="fade">
                                      <p:cBhvr>
                                        <p:cTn id="17" dur="750"/>
                                        <p:tgtEl>
                                          <p:spTgt spid="234"/>
                                        </p:tgtEl>
                                      </p:cBhvr>
                                    </p:animEffect>
                                    <p:anim calcmode="lin" valueType="num">
                                      <p:cBhvr>
                                        <p:cTn id="18" dur="750" fill="hold"/>
                                        <p:tgtEl>
                                          <p:spTgt spid="234"/>
                                        </p:tgtEl>
                                        <p:attrNameLst>
                                          <p:attrName>ppt_x</p:attrName>
                                        </p:attrNameLst>
                                      </p:cBhvr>
                                      <p:tavLst>
                                        <p:tav tm="0">
                                          <p:val>
                                            <p:strVal val="#ppt_x"/>
                                          </p:val>
                                        </p:tav>
                                        <p:tav tm="100000">
                                          <p:val>
                                            <p:strVal val="#ppt_x"/>
                                          </p:val>
                                        </p:tav>
                                      </p:tavLst>
                                    </p:anim>
                                    <p:anim calcmode="lin" valueType="num">
                                      <p:cBhvr>
                                        <p:cTn id="19" dur="750" fill="hold"/>
                                        <p:tgtEl>
                                          <p:spTgt spid="23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100"/>
                                  </p:stCondLst>
                                  <p:childTnLst>
                                    <p:set>
                                      <p:cBhvr>
                                        <p:cTn id="21" dur="1" fill="hold">
                                          <p:stCondLst>
                                            <p:cond delay="0"/>
                                          </p:stCondLst>
                                        </p:cTn>
                                        <p:tgtEl>
                                          <p:spTgt spid="226"/>
                                        </p:tgtEl>
                                        <p:attrNameLst>
                                          <p:attrName>style.visibility</p:attrName>
                                        </p:attrNameLst>
                                      </p:cBhvr>
                                      <p:to>
                                        <p:strVal val="visible"/>
                                      </p:to>
                                    </p:set>
                                    <p:animEffect transition="in" filter="fade">
                                      <p:cBhvr>
                                        <p:cTn id="22" dur="750"/>
                                        <p:tgtEl>
                                          <p:spTgt spid="226"/>
                                        </p:tgtEl>
                                      </p:cBhvr>
                                    </p:animEffect>
                                    <p:anim calcmode="lin" valueType="num">
                                      <p:cBhvr>
                                        <p:cTn id="23" dur="750" fill="hold"/>
                                        <p:tgtEl>
                                          <p:spTgt spid="226"/>
                                        </p:tgtEl>
                                        <p:attrNameLst>
                                          <p:attrName>ppt_x</p:attrName>
                                        </p:attrNameLst>
                                      </p:cBhvr>
                                      <p:tavLst>
                                        <p:tav tm="0">
                                          <p:val>
                                            <p:strVal val="#ppt_x"/>
                                          </p:val>
                                        </p:tav>
                                        <p:tav tm="100000">
                                          <p:val>
                                            <p:strVal val="#ppt_x"/>
                                          </p:val>
                                        </p:tav>
                                      </p:tavLst>
                                    </p:anim>
                                    <p:anim calcmode="lin" valueType="num">
                                      <p:cBhvr>
                                        <p:cTn id="24" dur="750" fill="hold"/>
                                        <p:tgtEl>
                                          <p:spTgt spid="22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750"/>
                                        <p:tgtEl>
                                          <p:spTgt spid="237"/>
                                        </p:tgtEl>
                                      </p:cBhvr>
                                    </p:animEffect>
                                    <p:anim calcmode="lin" valueType="num">
                                      <p:cBhvr>
                                        <p:cTn id="28" dur="750" fill="hold"/>
                                        <p:tgtEl>
                                          <p:spTgt spid="237"/>
                                        </p:tgtEl>
                                        <p:attrNameLst>
                                          <p:attrName>ppt_x</p:attrName>
                                        </p:attrNameLst>
                                      </p:cBhvr>
                                      <p:tavLst>
                                        <p:tav tm="0">
                                          <p:val>
                                            <p:strVal val="#ppt_x"/>
                                          </p:val>
                                        </p:tav>
                                        <p:tav tm="100000">
                                          <p:val>
                                            <p:strVal val="#ppt_x"/>
                                          </p:val>
                                        </p:tav>
                                      </p:tavLst>
                                    </p:anim>
                                    <p:anim calcmode="lin" valueType="num">
                                      <p:cBhvr>
                                        <p:cTn id="29" dur="750" fill="hold"/>
                                        <p:tgtEl>
                                          <p:spTgt spid="237"/>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200"/>
                                  </p:stCondLst>
                                  <p:childTnLst>
                                    <p:set>
                                      <p:cBhvr>
                                        <p:cTn id="31" dur="1" fill="hold">
                                          <p:stCondLst>
                                            <p:cond delay="0"/>
                                          </p:stCondLst>
                                        </p:cTn>
                                        <p:tgtEl>
                                          <p:spTgt spid="218"/>
                                        </p:tgtEl>
                                        <p:attrNameLst>
                                          <p:attrName>style.visibility</p:attrName>
                                        </p:attrNameLst>
                                      </p:cBhvr>
                                      <p:to>
                                        <p:strVal val="visible"/>
                                      </p:to>
                                    </p:set>
                                    <p:animEffect transition="in" filter="fade">
                                      <p:cBhvr>
                                        <p:cTn id="32" dur="750"/>
                                        <p:tgtEl>
                                          <p:spTgt spid="218"/>
                                        </p:tgtEl>
                                      </p:cBhvr>
                                    </p:animEffect>
                                    <p:anim calcmode="lin" valueType="num">
                                      <p:cBhvr>
                                        <p:cTn id="33" dur="750" fill="hold"/>
                                        <p:tgtEl>
                                          <p:spTgt spid="218"/>
                                        </p:tgtEl>
                                        <p:attrNameLst>
                                          <p:attrName>ppt_x</p:attrName>
                                        </p:attrNameLst>
                                      </p:cBhvr>
                                      <p:tavLst>
                                        <p:tav tm="0">
                                          <p:val>
                                            <p:strVal val="#ppt_x"/>
                                          </p:val>
                                        </p:tav>
                                        <p:tav tm="100000">
                                          <p:val>
                                            <p:strVal val="#ppt_x"/>
                                          </p:val>
                                        </p:tav>
                                      </p:tavLst>
                                    </p:anim>
                                    <p:anim calcmode="lin" valueType="num">
                                      <p:cBhvr>
                                        <p:cTn id="34" dur="750" fill="hold"/>
                                        <p:tgtEl>
                                          <p:spTgt spid="2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
                                  </p:stCondLst>
                                  <p:childTnLst>
                                    <p:set>
                                      <p:cBhvr>
                                        <p:cTn id="36" dur="1" fill="hold">
                                          <p:stCondLst>
                                            <p:cond delay="0"/>
                                          </p:stCondLst>
                                        </p:cTn>
                                        <p:tgtEl>
                                          <p:spTgt spid="240"/>
                                        </p:tgtEl>
                                        <p:attrNameLst>
                                          <p:attrName>style.visibility</p:attrName>
                                        </p:attrNameLst>
                                      </p:cBhvr>
                                      <p:to>
                                        <p:strVal val="visible"/>
                                      </p:to>
                                    </p:set>
                                    <p:animEffect transition="in" filter="fade">
                                      <p:cBhvr>
                                        <p:cTn id="37" dur="750"/>
                                        <p:tgtEl>
                                          <p:spTgt spid="240"/>
                                        </p:tgtEl>
                                      </p:cBhvr>
                                    </p:animEffect>
                                    <p:anim calcmode="lin" valueType="num">
                                      <p:cBhvr>
                                        <p:cTn id="38" dur="750" fill="hold"/>
                                        <p:tgtEl>
                                          <p:spTgt spid="240"/>
                                        </p:tgtEl>
                                        <p:attrNameLst>
                                          <p:attrName>ppt_x</p:attrName>
                                        </p:attrNameLst>
                                      </p:cBhvr>
                                      <p:tavLst>
                                        <p:tav tm="0">
                                          <p:val>
                                            <p:strVal val="#ppt_x"/>
                                          </p:val>
                                        </p:tav>
                                        <p:tav tm="100000">
                                          <p:val>
                                            <p:strVal val="#ppt_x"/>
                                          </p:val>
                                        </p:tav>
                                      </p:tavLst>
                                    </p:anim>
                                    <p:anim calcmode="lin" valueType="num">
                                      <p:cBhvr>
                                        <p:cTn id="39" dur="750" fill="hold"/>
                                        <p:tgtEl>
                                          <p:spTgt spid="2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980029"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上半年工作总结</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pSp>
        <p:nvGrpSpPr>
          <p:cNvPr id="2" name="组合 1"/>
          <p:cNvGrpSpPr/>
          <p:nvPr/>
        </p:nvGrpSpPr>
        <p:grpSpPr>
          <a:xfrm>
            <a:off x="508122" y="1079636"/>
            <a:ext cx="2481936" cy="307777"/>
            <a:chOff x="508122" y="1079636"/>
            <a:chExt cx="2481936" cy="307777"/>
          </a:xfrm>
        </p:grpSpPr>
        <p:sp>
          <p:nvSpPr>
            <p:cNvPr id="4" name="图文框 3"/>
            <p:cNvSpPr/>
            <p:nvPr/>
          </p:nvSpPr>
          <p:spPr>
            <a:xfrm rot="5400000">
              <a:off x="508122" y="1125513"/>
              <a:ext cx="216024" cy="216024"/>
            </a:xfrm>
            <a:custGeom>
              <a:avLst/>
              <a:gdLst/>
              <a:ahLst/>
              <a:cxnLst/>
              <a:rect l="l" t="t" r="r" b="b"/>
              <a:pathLst>
                <a:path w="432048" h="432048">
                  <a:moveTo>
                    <a:pt x="54006" y="54006"/>
                  </a:moveTo>
                  <a:lnTo>
                    <a:pt x="54006" y="349306"/>
                  </a:lnTo>
                  <a:lnTo>
                    <a:pt x="214875" y="71946"/>
                  </a:lnTo>
                  <a:lnTo>
                    <a:pt x="378042" y="353268"/>
                  </a:lnTo>
                  <a:lnTo>
                    <a:pt x="378042" y="54006"/>
                  </a:lnTo>
                  <a:close/>
                  <a:moveTo>
                    <a:pt x="0" y="0"/>
                  </a:moveTo>
                  <a:lnTo>
                    <a:pt x="432048" y="0"/>
                  </a:lnTo>
                  <a:lnTo>
                    <a:pt x="432048" y="432048"/>
                  </a:lnTo>
                  <a:lnTo>
                    <a:pt x="0" y="432048"/>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55536" y="1079636"/>
              <a:ext cx="2234522" cy="307777"/>
            </a:xfrm>
            <a:prstGeom prst="rect">
              <a:avLst/>
            </a:prstGeom>
            <a:noFill/>
          </p:spPr>
          <p:txBody>
            <a:bodyPr wrap="none" rtlCol="0">
              <a:spAutoFit/>
            </a:bodyPr>
            <a:lstStyle/>
            <a:p>
              <a:r>
                <a:rPr lang="en-US" altLang="zh-CN" dirty="0" smtClean="0">
                  <a:solidFill>
                    <a:schemeClr val="bg1"/>
                  </a:solidFill>
                </a:rPr>
                <a:t>Add Graph Description Here</a:t>
              </a:r>
              <a:endParaRPr lang="zh-CN" altLang="en-US" dirty="0">
                <a:solidFill>
                  <a:schemeClr val="bg1"/>
                </a:solidFill>
              </a:endParaRPr>
            </a:p>
          </p:txBody>
        </p:sp>
      </p:grpSp>
      <p:sp>
        <p:nvSpPr>
          <p:cNvPr id="83" name="Freeform 5"/>
          <p:cNvSpPr>
            <a:spLocks/>
          </p:cNvSpPr>
          <p:nvPr/>
        </p:nvSpPr>
        <p:spPr bwMode="auto">
          <a:xfrm>
            <a:off x="2122334" y="2611956"/>
            <a:ext cx="976313" cy="1370013"/>
          </a:xfrm>
          <a:custGeom>
            <a:avLst/>
            <a:gdLst>
              <a:gd name="T0" fmla="*/ 307 w 615"/>
              <a:gd name="T1" fmla="*/ 0 h 863"/>
              <a:gd name="T2" fmla="*/ 461 w 615"/>
              <a:gd name="T3" fmla="*/ 435 h 863"/>
              <a:gd name="T4" fmla="*/ 615 w 615"/>
              <a:gd name="T5" fmla="*/ 863 h 863"/>
              <a:gd name="T6" fmla="*/ 307 w 615"/>
              <a:gd name="T7" fmla="*/ 863 h 863"/>
              <a:gd name="T8" fmla="*/ 0 w 615"/>
              <a:gd name="T9" fmla="*/ 863 h 863"/>
              <a:gd name="T10" fmla="*/ 154 w 615"/>
              <a:gd name="T11" fmla="*/ 435 h 863"/>
              <a:gd name="T12" fmla="*/ 307 w 615"/>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615" h="863">
                <a:moveTo>
                  <a:pt x="307" y="0"/>
                </a:moveTo>
                <a:lnTo>
                  <a:pt x="461" y="435"/>
                </a:lnTo>
                <a:lnTo>
                  <a:pt x="615" y="863"/>
                </a:lnTo>
                <a:lnTo>
                  <a:pt x="307" y="863"/>
                </a:lnTo>
                <a:lnTo>
                  <a:pt x="0" y="863"/>
                </a:lnTo>
                <a:lnTo>
                  <a:pt x="154" y="435"/>
                </a:lnTo>
                <a:lnTo>
                  <a:pt x="307" y="0"/>
                </a:ln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4" name="Freeform 6"/>
          <p:cNvSpPr>
            <a:spLocks/>
          </p:cNvSpPr>
          <p:nvPr/>
        </p:nvSpPr>
        <p:spPr bwMode="auto">
          <a:xfrm>
            <a:off x="1295246" y="3334268"/>
            <a:ext cx="976313" cy="647700"/>
          </a:xfrm>
          <a:custGeom>
            <a:avLst/>
            <a:gdLst>
              <a:gd name="T0" fmla="*/ 308 w 615"/>
              <a:gd name="T1" fmla="*/ 0 h 408"/>
              <a:gd name="T2" fmla="*/ 461 w 615"/>
              <a:gd name="T3" fmla="*/ 201 h 408"/>
              <a:gd name="T4" fmla="*/ 615 w 615"/>
              <a:gd name="T5" fmla="*/ 408 h 408"/>
              <a:gd name="T6" fmla="*/ 308 w 615"/>
              <a:gd name="T7" fmla="*/ 408 h 408"/>
              <a:gd name="T8" fmla="*/ 0 w 615"/>
              <a:gd name="T9" fmla="*/ 408 h 408"/>
              <a:gd name="T10" fmla="*/ 154 w 615"/>
              <a:gd name="T11" fmla="*/ 201 h 408"/>
              <a:gd name="T12" fmla="*/ 308 w 615"/>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615" h="408">
                <a:moveTo>
                  <a:pt x="308" y="0"/>
                </a:moveTo>
                <a:lnTo>
                  <a:pt x="461" y="201"/>
                </a:lnTo>
                <a:lnTo>
                  <a:pt x="615" y="408"/>
                </a:lnTo>
                <a:lnTo>
                  <a:pt x="308" y="408"/>
                </a:lnTo>
                <a:lnTo>
                  <a:pt x="0" y="408"/>
                </a:lnTo>
                <a:lnTo>
                  <a:pt x="154" y="201"/>
                </a:lnTo>
                <a:lnTo>
                  <a:pt x="308" y="0"/>
                </a:ln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5" name="Freeform 7"/>
          <p:cNvSpPr>
            <a:spLocks/>
          </p:cNvSpPr>
          <p:nvPr/>
        </p:nvSpPr>
        <p:spPr bwMode="auto">
          <a:xfrm>
            <a:off x="501496" y="3812106"/>
            <a:ext cx="974725" cy="169863"/>
          </a:xfrm>
          <a:custGeom>
            <a:avLst/>
            <a:gdLst>
              <a:gd name="T0" fmla="*/ 307 w 614"/>
              <a:gd name="T1" fmla="*/ 0 h 107"/>
              <a:gd name="T2" fmla="*/ 460 w 614"/>
              <a:gd name="T3" fmla="*/ 53 h 107"/>
              <a:gd name="T4" fmla="*/ 614 w 614"/>
              <a:gd name="T5" fmla="*/ 107 h 107"/>
              <a:gd name="T6" fmla="*/ 307 w 614"/>
              <a:gd name="T7" fmla="*/ 107 h 107"/>
              <a:gd name="T8" fmla="*/ 0 w 614"/>
              <a:gd name="T9" fmla="*/ 107 h 107"/>
              <a:gd name="T10" fmla="*/ 153 w 614"/>
              <a:gd name="T11" fmla="*/ 53 h 107"/>
              <a:gd name="T12" fmla="*/ 307 w 614"/>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614" h="107">
                <a:moveTo>
                  <a:pt x="307" y="0"/>
                </a:moveTo>
                <a:lnTo>
                  <a:pt x="460" y="53"/>
                </a:lnTo>
                <a:lnTo>
                  <a:pt x="614" y="107"/>
                </a:lnTo>
                <a:lnTo>
                  <a:pt x="307" y="107"/>
                </a:lnTo>
                <a:lnTo>
                  <a:pt x="0" y="107"/>
                </a:lnTo>
                <a:lnTo>
                  <a:pt x="153" y="53"/>
                </a:lnTo>
                <a:lnTo>
                  <a:pt x="307" y="0"/>
                </a:ln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6" name="Freeform 8"/>
          <p:cNvSpPr>
            <a:spLocks/>
          </p:cNvSpPr>
          <p:nvPr/>
        </p:nvSpPr>
        <p:spPr bwMode="auto">
          <a:xfrm>
            <a:off x="2949421" y="1815031"/>
            <a:ext cx="974725" cy="2166938"/>
          </a:xfrm>
          <a:custGeom>
            <a:avLst/>
            <a:gdLst>
              <a:gd name="T0" fmla="*/ 307 w 614"/>
              <a:gd name="T1" fmla="*/ 0 h 1365"/>
              <a:gd name="T2" fmla="*/ 461 w 614"/>
              <a:gd name="T3" fmla="*/ 682 h 1365"/>
              <a:gd name="T4" fmla="*/ 614 w 614"/>
              <a:gd name="T5" fmla="*/ 1365 h 1365"/>
              <a:gd name="T6" fmla="*/ 307 w 614"/>
              <a:gd name="T7" fmla="*/ 1365 h 1365"/>
              <a:gd name="T8" fmla="*/ 0 w 614"/>
              <a:gd name="T9" fmla="*/ 1365 h 1365"/>
              <a:gd name="T10" fmla="*/ 154 w 614"/>
              <a:gd name="T11" fmla="*/ 682 h 1365"/>
              <a:gd name="T12" fmla="*/ 307 w 614"/>
              <a:gd name="T13" fmla="*/ 0 h 1365"/>
            </a:gdLst>
            <a:ahLst/>
            <a:cxnLst>
              <a:cxn ang="0">
                <a:pos x="T0" y="T1"/>
              </a:cxn>
              <a:cxn ang="0">
                <a:pos x="T2" y="T3"/>
              </a:cxn>
              <a:cxn ang="0">
                <a:pos x="T4" y="T5"/>
              </a:cxn>
              <a:cxn ang="0">
                <a:pos x="T6" y="T7"/>
              </a:cxn>
              <a:cxn ang="0">
                <a:pos x="T8" y="T9"/>
              </a:cxn>
              <a:cxn ang="0">
                <a:pos x="T10" y="T11"/>
              </a:cxn>
              <a:cxn ang="0">
                <a:pos x="T12" y="T13"/>
              </a:cxn>
            </a:cxnLst>
            <a:rect l="0" t="0" r="r" b="b"/>
            <a:pathLst>
              <a:path w="614" h="1365">
                <a:moveTo>
                  <a:pt x="307" y="0"/>
                </a:moveTo>
                <a:lnTo>
                  <a:pt x="461" y="682"/>
                </a:lnTo>
                <a:lnTo>
                  <a:pt x="614" y="1365"/>
                </a:lnTo>
                <a:lnTo>
                  <a:pt x="307" y="1365"/>
                </a:lnTo>
                <a:lnTo>
                  <a:pt x="0" y="1365"/>
                </a:lnTo>
                <a:lnTo>
                  <a:pt x="154" y="682"/>
                </a:lnTo>
                <a:lnTo>
                  <a:pt x="307" y="0"/>
                </a:ln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7" name="Freeform 9"/>
          <p:cNvSpPr>
            <a:spLocks/>
          </p:cNvSpPr>
          <p:nvPr/>
        </p:nvSpPr>
        <p:spPr bwMode="auto">
          <a:xfrm>
            <a:off x="3776509" y="2972318"/>
            <a:ext cx="974725" cy="1009650"/>
          </a:xfrm>
          <a:custGeom>
            <a:avLst/>
            <a:gdLst>
              <a:gd name="T0" fmla="*/ 307 w 614"/>
              <a:gd name="T1" fmla="*/ 0 h 636"/>
              <a:gd name="T2" fmla="*/ 461 w 614"/>
              <a:gd name="T3" fmla="*/ 321 h 636"/>
              <a:gd name="T4" fmla="*/ 614 w 614"/>
              <a:gd name="T5" fmla="*/ 636 h 636"/>
              <a:gd name="T6" fmla="*/ 307 w 614"/>
              <a:gd name="T7" fmla="*/ 636 h 636"/>
              <a:gd name="T8" fmla="*/ 0 w 614"/>
              <a:gd name="T9" fmla="*/ 636 h 636"/>
              <a:gd name="T10" fmla="*/ 154 w 614"/>
              <a:gd name="T11" fmla="*/ 321 h 636"/>
              <a:gd name="T12" fmla="*/ 307 w 614"/>
              <a:gd name="T13" fmla="*/ 0 h 636"/>
            </a:gdLst>
            <a:ahLst/>
            <a:cxnLst>
              <a:cxn ang="0">
                <a:pos x="T0" y="T1"/>
              </a:cxn>
              <a:cxn ang="0">
                <a:pos x="T2" y="T3"/>
              </a:cxn>
              <a:cxn ang="0">
                <a:pos x="T4" y="T5"/>
              </a:cxn>
              <a:cxn ang="0">
                <a:pos x="T6" y="T7"/>
              </a:cxn>
              <a:cxn ang="0">
                <a:pos x="T8" y="T9"/>
              </a:cxn>
              <a:cxn ang="0">
                <a:pos x="T10" y="T11"/>
              </a:cxn>
              <a:cxn ang="0">
                <a:pos x="T12" y="T13"/>
              </a:cxn>
            </a:cxnLst>
            <a:rect l="0" t="0" r="r" b="b"/>
            <a:pathLst>
              <a:path w="614" h="636">
                <a:moveTo>
                  <a:pt x="307" y="0"/>
                </a:moveTo>
                <a:lnTo>
                  <a:pt x="461" y="321"/>
                </a:lnTo>
                <a:lnTo>
                  <a:pt x="614" y="636"/>
                </a:lnTo>
                <a:lnTo>
                  <a:pt x="307" y="636"/>
                </a:lnTo>
                <a:lnTo>
                  <a:pt x="0" y="636"/>
                </a:lnTo>
                <a:lnTo>
                  <a:pt x="154" y="321"/>
                </a:lnTo>
                <a:lnTo>
                  <a:pt x="307" y="0"/>
                </a:ln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8" name="TextBox 282"/>
          <p:cNvSpPr txBox="1"/>
          <p:nvPr/>
        </p:nvSpPr>
        <p:spPr bwMode="auto">
          <a:xfrm>
            <a:off x="761998" y="3431684"/>
            <a:ext cx="502061" cy="338554"/>
          </a:xfrm>
          <a:prstGeom prst="rect">
            <a:avLst/>
          </a:prstGeom>
          <a:noFill/>
        </p:spPr>
        <p:txBody>
          <a:bodyPr wrap="none">
            <a:spAutoFit/>
          </a:bodyPr>
          <a:lstStyle/>
          <a:p>
            <a:pPr fontAlgn="auto">
              <a:spcBef>
                <a:spcPts val="0"/>
              </a:spcBef>
              <a:spcAft>
                <a:spcPts val="0"/>
              </a:spcAft>
              <a:defRPr/>
            </a:pPr>
            <a:r>
              <a:rPr lang="en-US" altLang="zh-CN" sz="1600" spc="300" dirty="0" smtClean="0">
                <a:solidFill>
                  <a:schemeClr val="bg1"/>
                </a:solidFill>
                <a:latin typeface="微软雅黑" panose="020B0503020204020204" pitchFamily="34" charset="-122"/>
                <a:ea typeface="微软雅黑" panose="020B0503020204020204" pitchFamily="34" charset="-122"/>
                <a:cs typeface="Arial" pitchFamily="34" charset="0"/>
              </a:rPr>
              <a:t>18</a:t>
            </a:r>
            <a:endParaRPr lang="zh-CN" altLang="en-US" sz="1600" spc="3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89" name="TextBox 283"/>
          <p:cNvSpPr txBox="1"/>
          <p:nvPr/>
        </p:nvSpPr>
        <p:spPr bwMode="auto">
          <a:xfrm>
            <a:off x="662037" y="4100270"/>
            <a:ext cx="620683" cy="307777"/>
          </a:xfrm>
          <a:prstGeom prst="rect">
            <a:avLst/>
          </a:prstGeom>
          <a:noFill/>
        </p:spPr>
        <p:txBody>
          <a:bodyPr wrap="none">
            <a:spAutoFit/>
          </a:bodyPr>
          <a:lstStyle>
            <a:defPPr>
              <a:defRPr lang="zh-CN"/>
            </a:defPPr>
            <a:lvl1pPr algn="ctr" fontAlgn="auto">
              <a:spcBef>
                <a:spcPts val="0"/>
              </a:spcBef>
              <a:spcAft>
                <a:spcPts val="0"/>
              </a:spcAft>
              <a:defRPr sz="1400" spc="300">
                <a:solidFill>
                  <a:srgbClr val="EBAC07"/>
                </a:solidFill>
                <a:latin typeface="微软雅黑" pitchFamily="34" charset="-122"/>
                <a:ea typeface="微软雅黑" pitchFamily="34" charset="-122"/>
                <a:cs typeface="Arial" pitchFamily="34" charset="0"/>
              </a:defRPr>
            </a:lvl1pPr>
          </a:lstStyle>
          <a:p>
            <a:r>
              <a:rPr lang="zh-CN" altLang="en-US" dirty="0">
                <a:solidFill>
                  <a:schemeClr val="bg1"/>
                </a:solidFill>
              </a:rPr>
              <a:t>标题</a:t>
            </a:r>
          </a:p>
        </p:txBody>
      </p:sp>
      <p:sp>
        <p:nvSpPr>
          <p:cNvPr id="90" name="TextBox 285"/>
          <p:cNvSpPr txBox="1"/>
          <p:nvPr/>
        </p:nvSpPr>
        <p:spPr bwMode="auto">
          <a:xfrm>
            <a:off x="1431294" y="4100270"/>
            <a:ext cx="620683" cy="307777"/>
          </a:xfrm>
          <a:prstGeom prst="rect">
            <a:avLst/>
          </a:prstGeom>
          <a:noFill/>
        </p:spPr>
        <p:txBody>
          <a:bodyPr wrap="none">
            <a:spAutoFit/>
          </a:bodyPr>
          <a:lstStyle>
            <a:defPPr>
              <a:defRPr lang="zh-CN"/>
            </a:defPPr>
            <a:lvl1pPr algn="ctr" fontAlgn="auto">
              <a:spcBef>
                <a:spcPts val="0"/>
              </a:spcBef>
              <a:spcAft>
                <a:spcPts val="0"/>
              </a:spcAft>
              <a:defRPr sz="1400" spc="300">
                <a:solidFill>
                  <a:srgbClr val="F83003"/>
                </a:solidFill>
                <a:latin typeface="微软雅黑" pitchFamily="34" charset="-122"/>
                <a:ea typeface="微软雅黑" pitchFamily="34" charset="-122"/>
                <a:cs typeface="Arial" pitchFamily="34" charset="0"/>
              </a:defRPr>
            </a:lvl1pPr>
          </a:lstStyle>
          <a:p>
            <a:r>
              <a:rPr lang="zh-CN" altLang="en-US" dirty="0">
                <a:solidFill>
                  <a:schemeClr val="bg1"/>
                </a:solidFill>
              </a:rPr>
              <a:t>标题</a:t>
            </a:r>
          </a:p>
        </p:txBody>
      </p:sp>
      <p:sp>
        <p:nvSpPr>
          <p:cNvPr id="91" name="TextBox 286"/>
          <p:cNvSpPr txBox="1"/>
          <p:nvPr/>
        </p:nvSpPr>
        <p:spPr bwMode="auto">
          <a:xfrm>
            <a:off x="2244094" y="4100270"/>
            <a:ext cx="620683" cy="307777"/>
          </a:xfrm>
          <a:prstGeom prst="rect">
            <a:avLst/>
          </a:prstGeom>
          <a:noFill/>
        </p:spPr>
        <p:txBody>
          <a:bodyPr wrap="none">
            <a:spAutoFit/>
          </a:bodyPr>
          <a:lstStyle/>
          <a:p>
            <a:pPr fontAlgn="auto">
              <a:spcBef>
                <a:spcPts val="0"/>
              </a:spcBef>
              <a:spcAft>
                <a:spcPts val="0"/>
              </a:spcAft>
              <a:defRPr/>
            </a:pPr>
            <a:r>
              <a:rPr lang="zh-CN" altLang="en-US" sz="1400" spc="300" dirty="0" smtClean="0">
                <a:solidFill>
                  <a:schemeClr val="bg1"/>
                </a:solidFill>
                <a:latin typeface="微软雅黑" pitchFamily="34" charset="-122"/>
                <a:ea typeface="微软雅黑" pitchFamily="34" charset="-122"/>
                <a:cs typeface="Arial" pitchFamily="34" charset="0"/>
              </a:rPr>
              <a:t>标题</a:t>
            </a:r>
            <a:endParaRPr lang="zh-CN" altLang="en-US" sz="1400" spc="300" dirty="0">
              <a:solidFill>
                <a:schemeClr val="bg1"/>
              </a:solidFill>
              <a:latin typeface="微软雅黑" pitchFamily="34" charset="-122"/>
              <a:ea typeface="微软雅黑" pitchFamily="34" charset="-122"/>
              <a:cs typeface="Arial" pitchFamily="34" charset="0"/>
            </a:endParaRPr>
          </a:p>
        </p:txBody>
      </p:sp>
      <p:sp>
        <p:nvSpPr>
          <p:cNvPr id="92" name="TextBox 287"/>
          <p:cNvSpPr txBox="1"/>
          <p:nvPr/>
        </p:nvSpPr>
        <p:spPr bwMode="auto">
          <a:xfrm>
            <a:off x="3163198" y="4100270"/>
            <a:ext cx="620683" cy="307777"/>
          </a:xfrm>
          <a:prstGeom prst="rect">
            <a:avLst/>
          </a:prstGeom>
          <a:noFill/>
        </p:spPr>
        <p:txBody>
          <a:bodyPr wrap="none">
            <a:spAutoFit/>
          </a:bodyPr>
          <a:lstStyle>
            <a:defPPr>
              <a:defRPr lang="zh-CN"/>
            </a:defPPr>
            <a:lvl1pPr algn="ctr" fontAlgn="auto">
              <a:spcBef>
                <a:spcPts val="0"/>
              </a:spcBef>
              <a:spcAft>
                <a:spcPts val="0"/>
              </a:spcAft>
              <a:defRPr sz="1400" spc="300">
                <a:solidFill>
                  <a:srgbClr val="8BC925"/>
                </a:solidFill>
                <a:latin typeface="微软雅黑" pitchFamily="34" charset="-122"/>
                <a:ea typeface="微软雅黑" pitchFamily="34" charset="-122"/>
                <a:cs typeface="Arial" pitchFamily="34" charset="0"/>
              </a:defRPr>
            </a:lvl1pPr>
          </a:lstStyle>
          <a:p>
            <a:r>
              <a:rPr lang="zh-CN" altLang="en-US" dirty="0">
                <a:solidFill>
                  <a:schemeClr val="bg1"/>
                </a:solidFill>
              </a:rPr>
              <a:t>标题</a:t>
            </a:r>
          </a:p>
        </p:txBody>
      </p:sp>
      <p:sp>
        <p:nvSpPr>
          <p:cNvPr id="93" name="TextBox 288"/>
          <p:cNvSpPr txBox="1"/>
          <p:nvPr/>
        </p:nvSpPr>
        <p:spPr bwMode="auto">
          <a:xfrm>
            <a:off x="3967570" y="4100270"/>
            <a:ext cx="620683" cy="307777"/>
          </a:xfrm>
          <a:prstGeom prst="rect">
            <a:avLst/>
          </a:prstGeom>
          <a:noFill/>
        </p:spPr>
        <p:txBody>
          <a:bodyPr wrap="none">
            <a:spAutoFit/>
          </a:bodyPr>
          <a:lstStyle>
            <a:defPPr>
              <a:defRPr lang="zh-CN"/>
            </a:defPPr>
            <a:lvl1pPr algn="ctr" fontAlgn="auto">
              <a:spcBef>
                <a:spcPts val="0"/>
              </a:spcBef>
              <a:spcAft>
                <a:spcPts val="0"/>
              </a:spcAft>
              <a:defRPr sz="1400" spc="300">
                <a:solidFill>
                  <a:srgbClr val="284848"/>
                </a:solidFill>
                <a:latin typeface="微软雅黑" pitchFamily="34" charset="-122"/>
                <a:ea typeface="微软雅黑" pitchFamily="34" charset="-122"/>
                <a:cs typeface="Arial" pitchFamily="34" charset="0"/>
              </a:defRPr>
            </a:lvl1pPr>
          </a:lstStyle>
          <a:p>
            <a:r>
              <a:rPr lang="zh-CN" altLang="en-US" dirty="0">
                <a:solidFill>
                  <a:schemeClr val="bg1"/>
                </a:solidFill>
              </a:rPr>
              <a:t>标题</a:t>
            </a:r>
          </a:p>
        </p:txBody>
      </p:sp>
      <p:sp>
        <p:nvSpPr>
          <p:cNvPr id="94" name="TextBox 289"/>
          <p:cNvSpPr txBox="1"/>
          <p:nvPr/>
        </p:nvSpPr>
        <p:spPr bwMode="auto">
          <a:xfrm>
            <a:off x="1545770" y="2998412"/>
            <a:ext cx="502061" cy="338554"/>
          </a:xfrm>
          <a:prstGeom prst="rect">
            <a:avLst/>
          </a:prstGeom>
          <a:noFill/>
        </p:spPr>
        <p:txBody>
          <a:bodyPr wrap="none">
            <a:spAutoFit/>
          </a:bodyPr>
          <a:lstStyle/>
          <a:p>
            <a:pPr fontAlgn="auto">
              <a:spcBef>
                <a:spcPts val="0"/>
              </a:spcBef>
              <a:spcAft>
                <a:spcPts val="0"/>
              </a:spcAft>
              <a:defRPr/>
            </a:pPr>
            <a:r>
              <a:rPr lang="en-US" altLang="zh-CN" sz="1600" spc="300" dirty="0" smtClean="0">
                <a:solidFill>
                  <a:schemeClr val="bg1"/>
                </a:solidFill>
                <a:latin typeface="微软雅黑" panose="020B0503020204020204" pitchFamily="34" charset="-122"/>
                <a:ea typeface="微软雅黑" panose="020B0503020204020204" pitchFamily="34" charset="-122"/>
                <a:cs typeface="Arial" pitchFamily="34" charset="0"/>
              </a:rPr>
              <a:t>38</a:t>
            </a:r>
            <a:endParaRPr lang="zh-CN" altLang="en-US" sz="1600" spc="3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95" name="TextBox 290"/>
          <p:cNvSpPr txBox="1"/>
          <p:nvPr/>
        </p:nvSpPr>
        <p:spPr bwMode="auto">
          <a:xfrm>
            <a:off x="2358570" y="2206324"/>
            <a:ext cx="502061" cy="338554"/>
          </a:xfrm>
          <a:prstGeom prst="rect">
            <a:avLst/>
          </a:prstGeom>
          <a:noFill/>
        </p:spPr>
        <p:txBody>
          <a:bodyPr wrap="none">
            <a:spAutoFit/>
          </a:bodyPr>
          <a:lstStyle/>
          <a:p>
            <a:pPr fontAlgn="auto">
              <a:spcBef>
                <a:spcPts val="0"/>
              </a:spcBef>
              <a:spcAft>
                <a:spcPts val="0"/>
              </a:spcAft>
              <a:defRPr/>
            </a:pPr>
            <a:r>
              <a:rPr lang="en-US" altLang="zh-CN" sz="1600" spc="300" dirty="0" smtClean="0">
                <a:solidFill>
                  <a:schemeClr val="bg1"/>
                </a:solidFill>
                <a:latin typeface="微软雅黑" panose="020B0503020204020204" pitchFamily="34" charset="-122"/>
                <a:ea typeface="微软雅黑" panose="020B0503020204020204" pitchFamily="34" charset="-122"/>
                <a:cs typeface="Arial" pitchFamily="34" charset="0"/>
              </a:rPr>
              <a:t>97</a:t>
            </a:r>
            <a:endParaRPr lang="zh-CN" altLang="en-US" sz="1600" spc="3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96" name="TextBox 291"/>
          <p:cNvSpPr txBox="1"/>
          <p:nvPr/>
        </p:nvSpPr>
        <p:spPr bwMode="auto">
          <a:xfrm>
            <a:off x="3143160" y="1486244"/>
            <a:ext cx="660758" cy="338554"/>
          </a:xfrm>
          <a:prstGeom prst="rect">
            <a:avLst/>
          </a:prstGeom>
          <a:noFill/>
        </p:spPr>
        <p:txBody>
          <a:bodyPr wrap="none">
            <a:spAutoFit/>
          </a:bodyPr>
          <a:lstStyle/>
          <a:p>
            <a:pPr fontAlgn="auto">
              <a:spcBef>
                <a:spcPts val="0"/>
              </a:spcBef>
              <a:spcAft>
                <a:spcPts val="0"/>
              </a:spcAft>
              <a:defRPr/>
            </a:pPr>
            <a:r>
              <a:rPr lang="en-US" altLang="zh-CN" sz="1600" spc="300" dirty="0" smtClean="0">
                <a:solidFill>
                  <a:schemeClr val="bg1"/>
                </a:solidFill>
                <a:latin typeface="微软雅黑" panose="020B0503020204020204" pitchFamily="34" charset="-122"/>
                <a:ea typeface="微软雅黑" panose="020B0503020204020204" pitchFamily="34" charset="-122"/>
                <a:cs typeface="Arial" pitchFamily="34" charset="0"/>
              </a:rPr>
              <a:t>125</a:t>
            </a:r>
            <a:endParaRPr lang="zh-CN" altLang="en-US" sz="1600" spc="3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97" name="TextBox 292"/>
          <p:cNvSpPr txBox="1"/>
          <p:nvPr/>
        </p:nvSpPr>
        <p:spPr bwMode="auto">
          <a:xfrm>
            <a:off x="4026881" y="2618627"/>
            <a:ext cx="502061" cy="338554"/>
          </a:xfrm>
          <a:prstGeom prst="rect">
            <a:avLst/>
          </a:prstGeom>
          <a:noFill/>
        </p:spPr>
        <p:txBody>
          <a:bodyPr wrap="none">
            <a:spAutoFit/>
          </a:bodyPr>
          <a:lstStyle/>
          <a:p>
            <a:pPr fontAlgn="auto">
              <a:spcBef>
                <a:spcPts val="0"/>
              </a:spcBef>
              <a:spcAft>
                <a:spcPts val="0"/>
              </a:spcAft>
              <a:defRPr/>
            </a:pPr>
            <a:r>
              <a:rPr lang="en-US" altLang="zh-CN" sz="1600" spc="300" dirty="0" smtClean="0">
                <a:solidFill>
                  <a:schemeClr val="bg1"/>
                </a:solidFill>
                <a:latin typeface="微软雅黑" panose="020B0503020204020204" pitchFamily="34" charset="-122"/>
                <a:ea typeface="微软雅黑" panose="020B0503020204020204" pitchFamily="34" charset="-122"/>
                <a:cs typeface="Arial" pitchFamily="34" charset="0"/>
              </a:rPr>
              <a:t>55</a:t>
            </a:r>
            <a:endParaRPr lang="zh-CN" altLang="en-US" sz="1600" spc="3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11" name="矩形 10"/>
          <p:cNvSpPr/>
          <p:nvPr/>
        </p:nvSpPr>
        <p:spPr>
          <a:xfrm>
            <a:off x="4781254" y="2068945"/>
            <a:ext cx="4255236" cy="2031325"/>
          </a:xfrm>
          <a:prstGeom prst="rect">
            <a:avLst/>
          </a:prstGeom>
        </p:spPr>
        <p:txBody>
          <a:bodyPr wrap="square">
            <a:spAutoFit/>
          </a:bodyPr>
          <a:lstStyle/>
          <a:p>
            <a:pPr>
              <a:lnSpc>
                <a:spcPct val="150000"/>
              </a:lnSpc>
            </a:pPr>
            <a:r>
              <a:rPr lang="en-US" altLang="zh-CN" b="1" dirty="0" smtClean="0">
                <a:solidFill>
                  <a:schemeClr val="bg1"/>
                </a:solidFill>
                <a:latin typeface="+mj-lt"/>
                <a:ea typeface="微软雅黑" pitchFamily="34" charset="-122"/>
              </a:rPr>
              <a:t>Here input your text</a:t>
            </a:r>
          </a:p>
          <a:p>
            <a:pPr>
              <a:lnSpc>
                <a:spcPct val="150000"/>
              </a:lnSpc>
            </a:pPr>
            <a:endParaRPr lang="en-US" altLang="zh-CN" dirty="0" smtClean="0">
              <a:solidFill>
                <a:schemeClr val="bg1"/>
              </a:solidFill>
              <a:latin typeface="+mj-lt"/>
              <a:ea typeface="微软雅黑" pitchFamily="34" charset="-122"/>
            </a:endParaRPr>
          </a:p>
          <a:p>
            <a:pPr>
              <a:lnSpc>
                <a:spcPct val="150000"/>
              </a:lnSpc>
            </a:pPr>
            <a:r>
              <a:rPr lang="en-US" altLang="zh-CN" dirty="0" smtClean="0">
                <a:solidFill>
                  <a:schemeClr val="bg1"/>
                </a:solidFill>
                <a:latin typeface="+mj-lt"/>
                <a:ea typeface="微软雅黑" pitchFamily="34" charset="-122"/>
              </a:rPr>
              <a:t>Thank </a:t>
            </a:r>
            <a:r>
              <a:rPr lang="en-US" altLang="zh-CN" dirty="0">
                <a:solidFill>
                  <a:schemeClr val="bg1"/>
                </a:solidFill>
                <a:latin typeface="+mj-lt"/>
                <a:ea typeface="微软雅黑" pitchFamily="34" charset="-122"/>
              </a:rPr>
              <a:t>you for using this application. This string is randomly  generated. Your design looks awesome by the way. After Hours Programming created this application. Default text creates the illusion of real text.</a:t>
            </a:r>
          </a:p>
        </p:txBody>
      </p:sp>
    </p:spTree>
    <p:extLst>
      <p:ext uri="{BB962C8B-B14F-4D97-AF65-F5344CB8AC3E}">
        <p14:creationId xmlns:p14="http://schemas.microsoft.com/office/powerpoint/2010/main" val="342610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500"/>
                                        <p:tgtEl>
                                          <p:spTgt spid="8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500"/>
                                        <p:tgtEl>
                                          <p:spTgt spid="89"/>
                                        </p:tgtEl>
                                      </p:cBhvr>
                                    </p:animEffect>
                                  </p:childTnLst>
                                </p:cTn>
                              </p:par>
                              <p:par>
                                <p:cTn id="18" presetID="10" presetClass="entr" presetSubtype="0" fill="hold" grpId="0" nodeType="withEffect">
                                  <p:stCondLst>
                                    <p:cond delay="100"/>
                                  </p:stCondLst>
                                  <p:childTnLst>
                                    <p:set>
                                      <p:cBhvr>
                                        <p:cTn id="19" dur="1" fill="hold">
                                          <p:stCondLst>
                                            <p:cond delay="0"/>
                                          </p:stCondLst>
                                        </p:cTn>
                                        <p:tgtEl>
                                          <p:spTgt spid="84"/>
                                        </p:tgtEl>
                                        <p:attrNameLst>
                                          <p:attrName>style.visibility</p:attrName>
                                        </p:attrNameLst>
                                      </p:cBhvr>
                                      <p:to>
                                        <p:strVal val="visible"/>
                                      </p:to>
                                    </p:set>
                                    <p:animEffect transition="in" filter="fade">
                                      <p:cBhvr>
                                        <p:cTn id="20" dur="500"/>
                                        <p:tgtEl>
                                          <p:spTgt spid="84"/>
                                        </p:tgtEl>
                                      </p:cBhvr>
                                    </p:animEffect>
                                  </p:childTnLst>
                                </p:cTn>
                              </p:par>
                              <p:par>
                                <p:cTn id="21" presetID="10" presetClass="entr" presetSubtype="0" fill="hold" grpId="0" nodeType="withEffect">
                                  <p:stCondLst>
                                    <p:cond delay="10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500"/>
                                        <p:tgtEl>
                                          <p:spTgt spid="94"/>
                                        </p:tgtEl>
                                      </p:cBhvr>
                                    </p:animEffect>
                                  </p:childTnLst>
                                </p:cTn>
                              </p:par>
                              <p:par>
                                <p:cTn id="24" presetID="10" presetClass="entr" presetSubtype="0" fill="hold" grpId="0" nodeType="withEffect">
                                  <p:stCondLst>
                                    <p:cond delay="100"/>
                                  </p:stCondLst>
                                  <p:childTnLst>
                                    <p:set>
                                      <p:cBhvr>
                                        <p:cTn id="25" dur="1" fill="hold">
                                          <p:stCondLst>
                                            <p:cond delay="0"/>
                                          </p:stCondLst>
                                        </p:cTn>
                                        <p:tgtEl>
                                          <p:spTgt spid="90"/>
                                        </p:tgtEl>
                                        <p:attrNameLst>
                                          <p:attrName>style.visibility</p:attrName>
                                        </p:attrNameLst>
                                      </p:cBhvr>
                                      <p:to>
                                        <p:strVal val="visible"/>
                                      </p:to>
                                    </p:set>
                                    <p:animEffect transition="in" filter="fade">
                                      <p:cBhvr>
                                        <p:cTn id="26" dur="500"/>
                                        <p:tgtEl>
                                          <p:spTgt spid="90"/>
                                        </p:tgtEl>
                                      </p:cBhvr>
                                    </p:animEffect>
                                  </p:childTnLst>
                                </p:cTn>
                              </p:par>
                              <p:par>
                                <p:cTn id="27" presetID="10" presetClass="entr" presetSubtype="0" fill="hold" grpId="0" nodeType="withEffect">
                                  <p:stCondLst>
                                    <p:cond delay="20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500"/>
                                        <p:tgtEl>
                                          <p:spTgt spid="83"/>
                                        </p:tgtEl>
                                      </p:cBhvr>
                                    </p:animEffect>
                                  </p:childTnLst>
                                </p:cTn>
                              </p:par>
                              <p:par>
                                <p:cTn id="30" presetID="10" presetClass="entr" presetSubtype="0" fill="hold" grpId="0" nodeType="withEffect">
                                  <p:stCondLst>
                                    <p:cond delay="20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par>
                                <p:cTn id="33" presetID="10" presetClass="entr" presetSubtype="0" fill="hold" grpId="0" nodeType="withEffect">
                                  <p:stCondLst>
                                    <p:cond delay="200"/>
                                  </p:stCondLst>
                                  <p:childTnLst>
                                    <p:set>
                                      <p:cBhvr>
                                        <p:cTn id="34" dur="1" fill="hold">
                                          <p:stCondLst>
                                            <p:cond delay="0"/>
                                          </p:stCondLst>
                                        </p:cTn>
                                        <p:tgtEl>
                                          <p:spTgt spid="91"/>
                                        </p:tgtEl>
                                        <p:attrNameLst>
                                          <p:attrName>style.visibility</p:attrName>
                                        </p:attrNameLst>
                                      </p:cBhvr>
                                      <p:to>
                                        <p:strVal val="visible"/>
                                      </p:to>
                                    </p:set>
                                    <p:animEffect transition="in" filter="fade">
                                      <p:cBhvr>
                                        <p:cTn id="35" dur="500"/>
                                        <p:tgtEl>
                                          <p:spTgt spid="91"/>
                                        </p:tgtEl>
                                      </p:cBhvr>
                                    </p:animEffect>
                                  </p:childTnLst>
                                </p:cTn>
                              </p:par>
                              <p:par>
                                <p:cTn id="36" presetID="10" presetClass="entr" presetSubtype="0" fill="hold" grpId="0" nodeType="withEffect">
                                  <p:stCondLst>
                                    <p:cond delay="30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par>
                                <p:cTn id="39" presetID="10" presetClass="entr" presetSubtype="0" fill="hold" grpId="0" nodeType="withEffect">
                                  <p:stCondLst>
                                    <p:cond delay="300"/>
                                  </p:stCondLst>
                                  <p:childTnLst>
                                    <p:set>
                                      <p:cBhvr>
                                        <p:cTn id="40" dur="1" fill="hold">
                                          <p:stCondLst>
                                            <p:cond delay="0"/>
                                          </p:stCondLst>
                                        </p:cTn>
                                        <p:tgtEl>
                                          <p:spTgt spid="96"/>
                                        </p:tgtEl>
                                        <p:attrNameLst>
                                          <p:attrName>style.visibility</p:attrName>
                                        </p:attrNameLst>
                                      </p:cBhvr>
                                      <p:to>
                                        <p:strVal val="visible"/>
                                      </p:to>
                                    </p:set>
                                    <p:animEffect transition="in" filter="fade">
                                      <p:cBhvr>
                                        <p:cTn id="41" dur="500"/>
                                        <p:tgtEl>
                                          <p:spTgt spid="96"/>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92"/>
                                        </p:tgtEl>
                                        <p:attrNameLst>
                                          <p:attrName>style.visibility</p:attrName>
                                        </p:attrNameLst>
                                      </p:cBhvr>
                                      <p:to>
                                        <p:strVal val="visible"/>
                                      </p:to>
                                    </p:set>
                                    <p:animEffect transition="in" filter="fade">
                                      <p:cBhvr>
                                        <p:cTn id="44" dur="500"/>
                                        <p:tgtEl>
                                          <p:spTgt spid="92"/>
                                        </p:tgtEl>
                                      </p:cBhvr>
                                    </p:animEffect>
                                  </p:childTnLst>
                                </p:cTn>
                              </p:par>
                              <p:par>
                                <p:cTn id="45" presetID="10" presetClass="entr" presetSubtype="0" fill="hold" grpId="0" nodeType="withEffect">
                                  <p:stCondLst>
                                    <p:cond delay="40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500"/>
                                        <p:tgtEl>
                                          <p:spTgt spid="87"/>
                                        </p:tgtEl>
                                      </p:cBhvr>
                                    </p:animEffect>
                                  </p:childTnLst>
                                </p:cTn>
                              </p:par>
                              <p:par>
                                <p:cTn id="48" presetID="10" presetClass="entr" presetSubtype="0" fill="hold" grpId="0" nodeType="withEffect">
                                  <p:stCondLst>
                                    <p:cond delay="400"/>
                                  </p:stCondLst>
                                  <p:childTnLst>
                                    <p:set>
                                      <p:cBhvr>
                                        <p:cTn id="49" dur="1" fill="hold">
                                          <p:stCondLst>
                                            <p:cond delay="0"/>
                                          </p:stCondLst>
                                        </p:cTn>
                                        <p:tgtEl>
                                          <p:spTgt spid="97"/>
                                        </p:tgtEl>
                                        <p:attrNameLst>
                                          <p:attrName>style.visibility</p:attrName>
                                        </p:attrNameLst>
                                      </p:cBhvr>
                                      <p:to>
                                        <p:strVal val="visible"/>
                                      </p:to>
                                    </p:set>
                                    <p:animEffect transition="in" filter="fade">
                                      <p:cBhvr>
                                        <p:cTn id="50" dur="500"/>
                                        <p:tgtEl>
                                          <p:spTgt spid="97"/>
                                        </p:tgtEl>
                                      </p:cBhvr>
                                    </p:animEffect>
                                  </p:childTnLst>
                                </p:cTn>
                              </p:par>
                              <p:par>
                                <p:cTn id="51" presetID="10" presetClass="entr" presetSubtype="0" fill="hold" grpId="0" nodeType="withEffect">
                                  <p:stCondLst>
                                    <p:cond delay="40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animBg="1"/>
      <p:bldP spid="86" grpId="0" animBg="1"/>
      <p:bldP spid="87" grpId="0" animBg="1"/>
      <p:bldP spid="88" grpId="0"/>
      <p:bldP spid="89" grpId="0"/>
      <p:bldP spid="90" grpId="0"/>
      <p:bldP spid="91" grpId="0"/>
      <p:bldP spid="92" grpId="0"/>
      <p:bldP spid="93" grpId="0"/>
      <p:bldP spid="94" grpId="0"/>
      <p:bldP spid="95" grpId="0"/>
      <p:bldP spid="96" grpId="0"/>
      <p:bldP spid="9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980029"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上半年工作总结</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pSp>
        <p:nvGrpSpPr>
          <p:cNvPr id="2" name="组合 1"/>
          <p:cNvGrpSpPr/>
          <p:nvPr/>
        </p:nvGrpSpPr>
        <p:grpSpPr>
          <a:xfrm>
            <a:off x="508122" y="1079636"/>
            <a:ext cx="2481936" cy="307777"/>
            <a:chOff x="508122" y="1079636"/>
            <a:chExt cx="2481936" cy="307777"/>
          </a:xfrm>
        </p:grpSpPr>
        <p:sp>
          <p:nvSpPr>
            <p:cNvPr id="4" name="图文框 3"/>
            <p:cNvSpPr/>
            <p:nvPr/>
          </p:nvSpPr>
          <p:spPr>
            <a:xfrm rot="5400000">
              <a:off x="508122" y="1125513"/>
              <a:ext cx="216024" cy="216024"/>
            </a:xfrm>
            <a:custGeom>
              <a:avLst/>
              <a:gdLst/>
              <a:ahLst/>
              <a:cxnLst/>
              <a:rect l="l" t="t" r="r" b="b"/>
              <a:pathLst>
                <a:path w="432048" h="432048">
                  <a:moveTo>
                    <a:pt x="54006" y="54006"/>
                  </a:moveTo>
                  <a:lnTo>
                    <a:pt x="54006" y="349306"/>
                  </a:lnTo>
                  <a:lnTo>
                    <a:pt x="214875" y="71946"/>
                  </a:lnTo>
                  <a:lnTo>
                    <a:pt x="378042" y="353268"/>
                  </a:lnTo>
                  <a:lnTo>
                    <a:pt x="378042" y="54006"/>
                  </a:lnTo>
                  <a:close/>
                  <a:moveTo>
                    <a:pt x="0" y="0"/>
                  </a:moveTo>
                  <a:lnTo>
                    <a:pt x="432048" y="0"/>
                  </a:lnTo>
                  <a:lnTo>
                    <a:pt x="432048" y="432048"/>
                  </a:lnTo>
                  <a:lnTo>
                    <a:pt x="0" y="432048"/>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55536" y="1079636"/>
              <a:ext cx="2234522" cy="307777"/>
            </a:xfrm>
            <a:prstGeom prst="rect">
              <a:avLst/>
            </a:prstGeom>
            <a:noFill/>
          </p:spPr>
          <p:txBody>
            <a:bodyPr wrap="none" rtlCol="0">
              <a:spAutoFit/>
            </a:bodyPr>
            <a:lstStyle/>
            <a:p>
              <a:r>
                <a:rPr lang="en-US" altLang="zh-CN" dirty="0" smtClean="0">
                  <a:solidFill>
                    <a:schemeClr val="bg1"/>
                  </a:solidFill>
                </a:rPr>
                <a:t>Add Graph Description Here</a:t>
              </a:r>
              <a:endParaRPr lang="zh-CN" altLang="en-US" dirty="0">
                <a:solidFill>
                  <a:schemeClr val="bg1"/>
                </a:solidFill>
              </a:endParaRPr>
            </a:p>
          </p:txBody>
        </p:sp>
      </p:grpSp>
      <p:grpSp>
        <p:nvGrpSpPr>
          <p:cNvPr id="128" name="组合 127"/>
          <p:cNvGrpSpPr/>
          <p:nvPr/>
        </p:nvGrpSpPr>
        <p:grpSpPr>
          <a:xfrm>
            <a:off x="1128969" y="3187030"/>
            <a:ext cx="1232733" cy="1234339"/>
            <a:chOff x="1727381" y="2703498"/>
            <a:chExt cx="1295511" cy="1297199"/>
          </a:xfrm>
        </p:grpSpPr>
        <p:sp>
          <p:nvSpPr>
            <p:cNvPr id="129" name="Oval 5"/>
            <p:cNvSpPr>
              <a:spLocks noChangeArrowheads="1"/>
            </p:cNvSpPr>
            <p:nvPr/>
          </p:nvSpPr>
          <p:spPr bwMode="auto">
            <a:xfrm>
              <a:off x="1909799" y="2885916"/>
              <a:ext cx="930674" cy="932362"/>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0" name="Freeform 6"/>
            <p:cNvSpPr>
              <a:spLocks/>
            </p:cNvSpPr>
            <p:nvPr/>
          </p:nvSpPr>
          <p:spPr bwMode="auto">
            <a:xfrm>
              <a:off x="2375981" y="2885916"/>
              <a:ext cx="464492" cy="466181"/>
            </a:xfrm>
            <a:custGeom>
              <a:avLst/>
              <a:gdLst>
                <a:gd name="T0" fmla="*/ 0 w 51"/>
                <a:gd name="T1" fmla="*/ 0 h 51"/>
                <a:gd name="T2" fmla="*/ 0 w 51"/>
                <a:gd name="T3" fmla="*/ 51 h 51"/>
                <a:gd name="T4" fmla="*/ 51 w 51"/>
                <a:gd name="T5" fmla="*/ 51 h 51"/>
                <a:gd name="T6" fmla="*/ 0 w 51"/>
                <a:gd name="T7" fmla="*/ 0 h 51"/>
              </a:gdLst>
              <a:ahLst/>
              <a:cxnLst>
                <a:cxn ang="0">
                  <a:pos x="T0" y="T1"/>
                </a:cxn>
                <a:cxn ang="0">
                  <a:pos x="T2" y="T3"/>
                </a:cxn>
                <a:cxn ang="0">
                  <a:pos x="T4" y="T5"/>
                </a:cxn>
                <a:cxn ang="0">
                  <a:pos x="T6" y="T7"/>
                </a:cxn>
              </a:cxnLst>
              <a:rect l="0" t="0" r="r" b="b"/>
              <a:pathLst>
                <a:path w="51" h="51">
                  <a:moveTo>
                    <a:pt x="0" y="0"/>
                  </a:moveTo>
                  <a:cubicBezTo>
                    <a:pt x="0" y="51"/>
                    <a:pt x="0" y="51"/>
                    <a:pt x="0" y="51"/>
                  </a:cubicBezTo>
                  <a:cubicBezTo>
                    <a:pt x="51" y="51"/>
                    <a:pt x="51" y="51"/>
                    <a:pt x="51" y="51"/>
                  </a:cubicBezTo>
                  <a:cubicBezTo>
                    <a:pt x="51" y="23"/>
                    <a:pt x="28" y="0"/>
                    <a:pt x="0"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
            <p:cNvSpPr>
              <a:spLocks noEditPoints="1"/>
            </p:cNvSpPr>
            <p:nvPr/>
          </p:nvSpPr>
          <p:spPr bwMode="auto">
            <a:xfrm>
              <a:off x="1727381" y="2703498"/>
              <a:ext cx="1295511" cy="1297199"/>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3 h 142"/>
                <a:gd name="T12" fmla="*/ 9 w 142"/>
                <a:gd name="T13" fmla="*/ 71 h 142"/>
                <a:gd name="T14" fmla="*/ 71 w 142"/>
                <a:gd name="T15" fmla="*/ 10 h 142"/>
                <a:gd name="T16" fmla="*/ 132 w 142"/>
                <a:gd name="T17" fmla="*/ 71 h 142"/>
                <a:gd name="T18" fmla="*/ 71 w 142"/>
                <a:gd name="T1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3"/>
                  </a:moveTo>
                  <a:cubicBezTo>
                    <a:pt x="37" y="133"/>
                    <a:pt x="9" y="105"/>
                    <a:pt x="9" y="71"/>
                  </a:cubicBezTo>
                  <a:cubicBezTo>
                    <a:pt x="9" y="37"/>
                    <a:pt x="37" y="10"/>
                    <a:pt x="71" y="10"/>
                  </a:cubicBezTo>
                  <a:cubicBezTo>
                    <a:pt x="105" y="10"/>
                    <a:pt x="132" y="37"/>
                    <a:pt x="132" y="71"/>
                  </a:cubicBezTo>
                  <a:cubicBezTo>
                    <a:pt x="132" y="105"/>
                    <a:pt x="105" y="133"/>
                    <a:pt x="71" y="133"/>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132" name="组合 131"/>
          <p:cNvGrpSpPr/>
          <p:nvPr/>
        </p:nvGrpSpPr>
        <p:grpSpPr>
          <a:xfrm>
            <a:off x="3091830" y="3187030"/>
            <a:ext cx="1232733" cy="1234339"/>
            <a:chOff x="3298209" y="2703498"/>
            <a:chExt cx="1295511" cy="1297199"/>
          </a:xfrm>
        </p:grpSpPr>
        <p:sp>
          <p:nvSpPr>
            <p:cNvPr id="133" name="Oval 8"/>
            <p:cNvSpPr>
              <a:spLocks noChangeArrowheads="1"/>
            </p:cNvSpPr>
            <p:nvPr/>
          </p:nvSpPr>
          <p:spPr bwMode="auto">
            <a:xfrm>
              <a:off x="3480628" y="2885916"/>
              <a:ext cx="930674" cy="932362"/>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4" name="Freeform 9"/>
            <p:cNvSpPr>
              <a:spLocks/>
            </p:cNvSpPr>
            <p:nvPr/>
          </p:nvSpPr>
          <p:spPr bwMode="auto">
            <a:xfrm>
              <a:off x="3945120" y="2885916"/>
              <a:ext cx="466181" cy="776969"/>
            </a:xfrm>
            <a:custGeom>
              <a:avLst/>
              <a:gdLst>
                <a:gd name="T0" fmla="*/ 38 w 51"/>
                <a:gd name="T1" fmla="*/ 85 h 85"/>
                <a:gd name="T2" fmla="*/ 51 w 51"/>
                <a:gd name="T3" fmla="*/ 51 h 85"/>
                <a:gd name="T4" fmla="*/ 0 w 51"/>
                <a:gd name="T5" fmla="*/ 0 h 85"/>
                <a:gd name="T6" fmla="*/ 0 w 51"/>
                <a:gd name="T7" fmla="*/ 51 h 85"/>
                <a:gd name="T8" fmla="*/ 38 w 51"/>
                <a:gd name="T9" fmla="*/ 85 h 85"/>
              </a:gdLst>
              <a:ahLst/>
              <a:cxnLst>
                <a:cxn ang="0">
                  <a:pos x="T0" y="T1"/>
                </a:cxn>
                <a:cxn ang="0">
                  <a:pos x="T2" y="T3"/>
                </a:cxn>
                <a:cxn ang="0">
                  <a:pos x="T4" y="T5"/>
                </a:cxn>
                <a:cxn ang="0">
                  <a:pos x="T6" y="T7"/>
                </a:cxn>
                <a:cxn ang="0">
                  <a:pos x="T8" y="T9"/>
                </a:cxn>
              </a:cxnLst>
              <a:rect l="0" t="0" r="r" b="b"/>
              <a:pathLst>
                <a:path w="51" h="85">
                  <a:moveTo>
                    <a:pt x="38" y="85"/>
                  </a:moveTo>
                  <a:cubicBezTo>
                    <a:pt x="46" y="76"/>
                    <a:pt x="51" y="64"/>
                    <a:pt x="51" y="51"/>
                  </a:cubicBezTo>
                  <a:cubicBezTo>
                    <a:pt x="51" y="23"/>
                    <a:pt x="28" y="0"/>
                    <a:pt x="0" y="0"/>
                  </a:cubicBezTo>
                  <a:cubicBezTo>
                    <a:pt x="0" y="51"/>
                    <a:pt x="0" y="51"/>
                    <a:pt x="0" y="51"/>
                  </a:cubicBezTo>
                  <a:lnTo>
                    <a:pt x="38" y="8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0"/>
            <p:cNvSpPr>
              <a:spLocks noEditPoints="1"/>
            </p:cNvSpPr>
            <p:nvPr/>
          </p:nvSpPr>
          <p:spPr bwMode="auto">
            <a:xfrm>
              <a:off x="3298209" y="2703498"/>
              <a:ext cx="1295511" cy="1297199"/>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3 h 142"/>
                <a:gd name="T12" fmla="*/ 9 w 142"/>
                <a:gd name="T13" fmla="*/ 71 h 142"/>
                <a:gd name="T14" fmla="*/ 71 w 142"/>
                <a:gd name="T15" fmla="*/ 10 h 142"/>
                <a:gd name="T16" fmla="*/ 132 w 142"/>
                <a:gd name="T17" fmla="*/ 71 h 142"/>
                <a:gd name="T18" fmla="*/ 71 w 142"/>
                <a:gd name="T1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3"/>
                  </a:moveTo>
                  <a:cubicBezTo>
                    <a:pt x="37" y="133"/>
                    <a:pt x="9" y="105"/>
                    <a:pt x="9" y="71"/>
                  </a:cubicBezTo>
                  <a:cubicBezTo>
                    <a:pt x="9" y="37"/>
                    <a:pt x="37" y="10"/>
                    <a:pt x="71" y="10"/>
                  </a:cubicBezTo>
                  <a:cubicBezTo>
                    <a:pt x="105" y="10"/>
                    <a:pt x="132" y="37"/>
                    <a:pt x="132" y="71"/>
                  </a:cubicBezTo>
                  <a:cubicBezTo>
                    <a:pt x="132" y="105"/>
                    <a:pt x="105" y="133"/>
                    <a:pt x="71" y="133"/>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136" name="组合 135"/>
          <p:cNvGrpSpPr/>
          <p:nvPr/>
        </p:nvGrpSpPr>
        <p:grpSpPr>
          <a:xfrm>
            <a:off x="5055495" y="3187030"/>
            <a:ext cx="1234340" cy="1234339"/>
            <a:chOff x="4657904" y="2703498"/>
            <a:chExt cx="1297200" cy="1297199"/>
          </a:xfrm>
        </p:grpSpPr>
        <p:sp>
          <p:nvSpPr>
            <p:cNvPr id="137" name="Oval 11"/>
            <p:cNvSpPr>
              <a:spLocks noChangeArrowheads="1"/>
            </p:cNvSpPr>
            <p:nvPr/>
          </p:nvSpPr>
          <p:spPr bwMode="auto">
            <a:xfrm>
              <a:off x="4840323" y="2885916"/>
              <a:ext cx="932363" cy="932362"/>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8" name="Freeform 12"/>
            <p:cNvSpPr>
              <a:spLocks/>
            </p:cNvSpPr>
            <p:nvPr/>
          </p:nvSpPr>
          <p:spPr bwMode="auto">
            <a:xfrm>
              <a:off x="5306504" y="2885916"/>
              <a:ext cx="466181" cy="932362"/>
            </a:xfrm>
            <a:custGeom>
              <a:avLst/>
              <a:gdLst>
                <a:gd name="T0" fmla="*/ 51 w 51"/>
                <a:gd name="T1" fmla="*/ 51 h 102"/>
                <a:gd name="T2" fmla="*/ 0 w 51"/>
                <a:gd name="T3" fmla="*/ 0 h 102"/>
                <a:gd name="T4" fmla="*/ 0 w 51"/>
                <a:gd name="T5" fmla="*/ 102 h 102"/>
                <a:gd name="T6" fmla="*/ 51 w 51"/>
                <a:gd name="T7" fmla="*/ 51 h 102"/>
              </a:gdLst>
              <a:ahLst/>
              <a:cxnLst>
                <a:cxn ang="0">
                  <a:pos x="T0" y="T1"/>
                </a:cxn>
                <a:cxn ang="0">
                  <a:pos x="T2" y="T3"/>
                </a:cxn>
                <a:cxn ang="0">
                  <a:pos x="T4" y="T5"/>
                </a:cxn>
                <a:cxn ang="0">
                  <a:pos x="T6" y="T7"/>
                </a:cxn>
              </a:cxnLst>
              <a:rect l="0" t="0" r="r" b="b"/>
              <a:pathLst>
                <a:path w="51" h="102">
                  <a:moveTo>
                    <a:pt x="51" y="51"/>
                  </a:moveTo>
                  <a:cubicBezTo>
                    <a:pt x="51" y="23"/>
                    <a:pt x="28" y="0"/>
                    <a:pt x="0" y="0"/>
                  </a:cubicBezTo>
                  <a:cubicBezTo>
                    <a:pt x="0" y="102"/>
                    <a:pt x="0" y="102"/>
                    <a:pt x="0" y="102"/>
                  </a:cubicBezTo>
                  <a:cubicBezTo>
                    <a:pt x="28" y="102"/>
                    <a:pt x="51" y="79"/>
                    <a:pt x="5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
            <p:cNvSpPr>
              <a:spLocks noEditPoints="1"/>
            </p:cNvSpPr>
            <p:nvPr/>
          </p:nvSpPr>
          <p:spPr bwMode="auto">
            <a:xfrm>
              <a:off x="4657904" y="2703498"/>
              <a:ext cx="1297200" cy="1297199"/>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3 h 142"/>
                <a:gd name="T12" fmla="*/ 10 w 142"/>
                <a:gd name="T13" fmla="*/ 71 h 142"/>
                <a:gd name="T14" fmla="*/ 71 w 142"/>
                <a:gd name="T15" fmla="*/ 10 h 142"/>
                <a:gd name="T16" fmla="*/ 133 w 142"/>
                <a:gd name="T17" fmla="*/ 71 h 142"/>
                <a:gd name="T18" fmla="*/ 71 w 142"/>
                <a:gd name="T1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3"/>
                  </a:moveTo>
                  <a:cubicBezTo>
                    <a:pt x="37" y="133"/>
                    <a:pt x="10" y="105"/>
                    <a:pt x="10" y="71"/>
                  </a:cubicBezTo>
                  <a:cubicBezTo>
                    <a:pt x="10" y="37"/>
                    <a:pt x="37" y="10"/>
                    <a:pt x="71" y="10"/>
                  </a:cubicBezTo>
                  <a:cubicBezTo>
                    <a:pt x="105" y="10"/>
                    <a:pt x="133" y="37"/>
                    <a:pt x="133" y="71"/>
                  </a:cubicBezTo>
                  <a:cubicBezTo>
                    <a:pt x="133" y="105"/>
                    <a:pt x="105" y="133"/>
                    <a:pt x="71" y="133"/>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140" name="组合 139"/>
          <p:cNvGrpSpPr/>
          <p:nvPr/>
        </p:nvGrpSpPr>
        <p:grpSpPr>
          <a:xfrm>
            <a:off x="7020767" y="3187030"/>
            <a:ext cx="1232733" cy="1234339"/>
            <a:chOff x="6110498" y="2703498"/>
            <a:chExt cx="1295511" cy="1297199"/>
          </a:xfrm>
        </p:grpSpPr>
        <p:sp>
          <p:nvSpPr>
            <p:cNvPr id="141" name="Oval 14"/>
            <p:cNvSpPr>
              <a:spLocks noChangeArrowheads="1"/>
            </p:cNvSpPr>
            <p:nvPr/>
          </p:nvSpPr>
          <p:spPr bwMode="auto">
            <a:xfrm>
              <a:off x="6292917" y="2885916"/>
              <a:ext cx="930674" cy="932362"/>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2" name="Freeform 15"/>
            <p:cNvSpPr>
              <a:spLocks/>
            </p:cNvSpPr>
            <p:nvPr/>
          </p:nvSpPr>
          <p:spPr bwMode="auto">
            <a:xfrm>
              <a:off x="6292917" y="2885916"/>
              <a:ext cx="930674" cy="932362"/>
            </a:xfrm>
            <a:custGeom>
              <a:avLst/>
              <a:gdLst>
                <a:gd name="T0" fmla="*/ 51 w 102"/>
                <a:gd name="T1" fmla="*/ 0 h 102"/>
                <a:gd name="T2" fmla="*/ 51 w 102"/>
                <a:gd name="T3" fmla="*/ 51 h 102"/>
                <a:gd name="T4" fmla="*/ 0 w 102"/>
                <a:gd name="T5" fmla="*/ 51 h 102"/>
                <a:gd name="T6" fmla="*/ 51 w 102"/>
                <a:gd name="T7" fmla="*/ 102 h 102"/>
                <a:gd name="T8" fmla="*/ 102 w 102"/>
                <a:gd name="T9" fmla="*/ 51 h 102"/>
                <a:gd name="T10" fmla="*/ 51 w 102"/>
                <a:gd name="T11" fmla="*/ 0 h 102"/>
              </a:gdLst>
              <a:ahLst/>
              <a:cxnLst>
                <a:cxn ang="0">
                  <a:pos x="T0" y="T1"/>
                </a:cxn>
                <a:cxn ang="0">
                  <a:pos x="T2" y="T3"/>
                </a:cxn>
                <a:cxn ang="0">
                  <a:pos x="T4" y="T5"/>
                </a:cxn>
                <a:cxn ang="0">
                  <a:pos x="T6" y="T7"/>
                </a:cxn>
                <a:cxn ang="0">
                  <a:pos x="T8" y="T9"/>
                </a:cxn>
                <a:cxn ang="0">
                  <a:pos x="T10" y="T11"/>
                </a:cxn>
              </a:cxnLst>
              <a:rect l="0" t="0" r="r" b="b"/>
              <a:pathLst>
                <a:path w="102" h="102">
                  <a:moveTo>
                    <a:pt x="51" y="0"/>
                  </a:moveTo>
                  <a:cubicBezTo>
                    <a:pt x="51" y="51"/>
                    <a:pt x="51" y="51"/>
                    <a:pt x="51" y="51"/>
                  </a:cubicBezTo>
                  <a:cubicBezTo>
                    <a:pt x="0" y="51"/>
                    <a:pt x="0" y="51"/>
                    <a:pt x="0" y="51"/>
                  </a:cubicBezTo>
                  <a:cubicBezTo>
                    <a:pt x="0" y="79"/>
                    <a:pt x="23" y="102"/>
                    <a:pt x="51" y="102"/>
                  </a:cubicBezTo>
                  <a:cubicBezTo>
                    <a:pt x="79" y="102"/>
                    <a:pt x="102" y="79"/>
                    <a:pt x="102" y="51"/>
                  </a:cubicBezTo>
                  <a:cubicBezTo>
                    <a:pt x="102" y="23"/>
                    <a:pt x="79" y="0"/>
                    <a:pt x="51"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6"/>
            <p:cNvSpPr>
              <a:spLocks noEditPoints="1"/>
            </p:cNvSpPr>
            <p:nvPr/>
          </p:nvSpPr>
          <p:spPr bwMode="auto">
            <a:xfrm>
              <a:off x="6110498" y="2703498"/>
              <a:ext cx="1295511" cy="1297199"/>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3 h 142"/>
                <a:gd name="T12" fmla="*/ 9 w 142"/>
                <a:gd name="T13" fmla="*/ 71 h 142"/>
                <a:gd name="T14" fmla="*/ 71 w 142"/>
                <a:gd name="T15" fmla="*/ 10 h 142"/>
                <a:gd name="T16" fmla="*/ 133 w 142"/>
                <a:gd name="T17" fmla="*/ 71 h 142"/>
                <a:gd name="T18" fmla="*/ 71 w 142"/>
                <a:gd name="T1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3"/>
                  </a:moveTo>
                  <a:cubicBezTo>
                    <a:pt x="37" y="133"/>
                    <a:pt x="9" y="105"/>
                    <a:pt x="9" y="71"/>
                  </a:cubicBezTo>
                  <a:cubicBezTo>
                    <a:pt x="9" y="37"/>
                    <a:pt x="37" y="10"/>
                    <a:pt x="71" y="10"/>
                  </a:cubicBezTo>
                  <a:cubicBezTo>
                    <a:pt x="105" y="10"/>
                    <a:pt x="133" y="37"/>
                    <a:pt x="133" y="71"/>
                  </a:cubicBezTo>
                  <a:cubicBezTo>
                    <a:pt x="133" y="105"/>
                    <a:pt x="105" y="133"/>
                    <a:pt x="71" y="133"/>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144" name="组合 143"/>
          <p:cNvGrpSpPr/>
          <p:nvPr/>
        </p:nvGrpSpPr>
        <p:grpSpPr>
          <a:xfrm>
            <a:off x="7020767" y="1517810"/>
            <a:ext cx="1232733" cy="1234339"/>
            <a:chOff x="6110498" y="1142805"/>
            <a:chExt cx="1295511" cy="1297199"/>
          </a:xfrm>
        </p:grpSpPr>
        <p:sp>
          <p:nvSpPr>
            <p:cNvPr id="145" name="Oval 17"/>
            <p:cNvSpPr>
              <a:spLocks noChangeArrowheads="1"/>
            </p:cNvSpPr>
            <p:nvPr/>
          </p:nvSpPr>
          <p:spPr bwMode="auto">
            <a:xfrm>
              <a:off x="6292917" y="1316778"/>
              <a:ext cx="930674" cy="930673"/>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6" name="Freeform 18"/>
            <p:cNvSpPr>
              <a:spLocks/>
            </p:cNvSpPr>
            <p:nvPr/>
          </p:nvSpPr>
          <p:spPr bwMode="auto">
            <a:xfrm>
              <a:off x="6292917" y="1316778"/>
              <a:ext cx="930674" cy="930673"/>
            </a:xfrm>
            <a:custGeom>
              <a:avLst/>
              <a:gdLst>
                <a:gd name="T0" fmla="*/ 51 w 102"/>
                <a:gd name="T1" fmla="*/ 0 h 102"/>
                <a:gd name="T2" fmla="*/ 51 w 102"/>
                <a:gd name="T3" fmla="*/ 51 h 102"/>
                <a:gd name="T4" fmla="*/ 0 w 102"/>
                <a:gd name="T5" fmla="*/ 51 h 102"/>
                <a:gd name="T6" fmla="*/ 51 w 102"/>
                <a:gd name="T7" fmla="*/ 102 h 102"/>
                <a:gd name="T8" fmla="*/ 102 w 102"/>
                <a:gd name="T9" fmla="*/ 51 h 102"/>
                <a:gd name="T10" fmla="*/ 51 w 102"/>
                <a:gd name="T11" fmla="*/ 0 h 102"/>
              </a:gdLst>
              <a:ahLst/>
              <a:cxnLst>
                <a:cxn ang="0">
                  <a:pos x="T0" y="T1"/>
                </a:cxn>
                <a:cxn ang="0">
                  <a:pos x="T2" y="T3"/>
                </a:cxn>
                <a:cxn ang="0">
                  <a:pos x="T4" y="T5"/>
                </a:cxn>
                <a:cxn ang="0">
                  <a:pos x="T6" y="T7"/>
                </a:cxn>
                <a:cxn ang="0">
                  <a:pos x="T8" y="T9"/>
                </a:cxn>
                <a:cxn ang="0">
                  <a:pos x="T10" y="T11"/>
                </a:cxn>
              </a:cxnLst>
              <a:rect l="0" t="0" r="r" b="b"/>
              <a:pathLst>
                <a:path w="102" h="102">
                  <a:moveTo>
                    <a:pt x="51" y="0"/>
                  </a:moveTo>
                  <a:cubicBezTo>
                    <a:pt x="51" y="51"/>
                    <a:pt x="51" y="51"/>
                    <a:pt x="51" y="51"/>
                  </a:cubicBezTo>
                  <a:cubicBezTo>
                    <a:pt x="0" y="51"/>
                    <a:pt x="0" y="51"/>
                    <a:pt x="0" y="51"/>
                  </a:cubicBezTo>
                  <a:cubicBezTo>
                    <a:pt x="0" y="79"/>
                    <a:pt x="23" y="102"/>
                    <a:pt x="51" y="102"/>
                  </a:cubicBezTo>
                  <a:cubicBezTo>
                    <a:pt x="79" y="102"/>
                    <a:pt x="102" y="79"/>
                    <a:pt x="102" y="51"/>
                  </a:cubicBezTo>
                  <a:cubicBezTo>
                    <a:pt x="102" y="22"/>
                    <a:pt x="79" y="0"/>
                    <a:pt x="51"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9"/>
            <p:cNvSpPr>
              <a:spLocks noEditPoints="1"/>
            </p:cNvSpPr>
            <p:nvPr/>
          </p:nvSpPr>
          <p:spPr bwMode="auto">
            <a:xfrm>
              <a:off x="6110498" y="1142805"/>
              <a:ext cx="1295511" cy="1297199"/>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2 h 142"/>
                <a:gd name="T12" fmla="*/ 9 w 142"/>
                <a:gd name="T13" fmla="*/ 71 h 142"/>
                <a:gd name="T14" fmla="*/ 71 w 142"/>
                <a:gd name="T15" fmla="*/ 9 h 142"/>
                <a:gd name="T16" fmla="*/ 133 w 142"/>
                <a:gd name="T17" fmla="*/ 71 h 142"/>
                <a:gd name="T18" fmla="*/ 71 w 142"/>
                <a:gd name="T19" fmla="*/ 13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2"/>
                  </a:moveTo>
                  <a:cubicBezTo>
                    <a:pt x="37" y="132"/>
                    <a:pt x="9" y="105"/>
                    <a:pt x="9" y="71"/>
                  </a:cubicBezTo>
                  <a:cubicBezTo>
                    <a:pt x="9" y="37"/>
                    <a:pt x="37" y="9"/>
                    <a:pt x="71" y="9"/>
                  </a:cubicBezTo>
                  <a:cubicBezTo>
                    <a:pt x="105" y="9"/>
                    <a:pt x="133" y="37"/>
                    <a:pt x="133" y="71"/>
                  </a:cubicBezTo>
                  <a:cubicBezTo>
                    <a:pt x="133" y="105"/>
                    <a:pt x="105" y="132"/>
                    <a:pt x="71" y="132"/>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148" name="组合 147"/>
          <p:cNvGrpSpPr/>
          <p:nvPr/>
        </p:nvGrpSpPr>
        <p:grpSpPr>
          <a:xfrm>
            <a:off x="5055495" y="1517810"/>
            <a:ext cx="1234340" cy="1234339"/>
            <a:chOff x="4657904" y="1142805"/>
            <a:chExt cx="1297200" cy="1297199"/>
          </a:xfrm>
        </p:grpSpPr>
        <p:sp>
          <p:nvSpPr>
            <p:cNvPr id="149" name="Oval 20"/>
            <p:cNvSpPr>
              <a:spLocks noChangeArrowheads="1"/>
            </p:cNvSpPr>
            <p:nvPr/>
          </p:nvSpPr>
          <p:spPr bwMode="auto">
            <a:xfrm>
              <a:off x="4840323" y="1316778"/>
              <a:ext cx="932363" cy="930673"/>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0" name="Freeform 21"/>
            <p:cNvSpPr>
              <a:spLocks/>
            </p:cNvSpPr>
            <p:nvPr/>
          </p:nvSpPr>
          <p:spPr bwMode="auto">
            <a:xfrm>
              <a:off x="5306504" y="1316778"/>
              <a:ext cx="466181" cy="930673"/>
            </a:xfrm>
            <a:custGeom>
              <a:avLst/>
              <a:gdLst>
                <a:gd name="T0" fmla="*/ 51 w 51"/>
                <a:gd name="T1" fmla="*/ 51 h 102"/>
                <a:gd name="T2" fmla="*/ 0 w 51"/>
                <a:gd name="T3" fmla="*/ 0 h 102"/>
                <a:gd name="T4" fmla="*/ 0 w 51"/>
                <a:gd name="T5" fmla="*/ 102 h 102"/>
                <a:gd name="T6" fmla="*/ 51 w 51"/>
                <a:gd name="T7" fmla="*/ 51 h 102"/>
              </a:gdLst>
              <a:ahLst/>
              <a:cxnLst>
                <a:cxn ang="0">
                  <a:pos x="T0" y="T1"/>
                </a:cxn>
                <a:cxn ang="0">
                  <a:pos x="T2" y="T3"/>
                </a:cxn>
                <a:cxn ang="0">
                  <a:pos x="T4" y="T5"/>
                </a:cxn>
                <a:cxn ang="0">
                  <a:pos x="T6" y="T7"/>
                </a:cxn>
              </a:cxnLst>
              <a:rect l="0" t="0" r="r" b="b"/>
              <a:pathLst>
                <a:path w="51" h="102">
                  <a:moveTo>
                    <a:pt x="51" y="51"/>
                  </a:moveTo>
                  <a:cubicBezTo>
                    <a:pt x="51" y="22"/>
                    <a:pt x="28" y="0"/>
                    <a:pt x="0" y="0"/>
                  </a:cubicBezTo>
                  <a:cubicBezTo>
                    <a:pt x="0" y="102"/>
                    <a:pt x="0" y="102"/>
                    <a:pt x="0" y="102"/>
                  </a:cubicBezTo>
                  <a:cubicBezTo>
                    <a:pt x="28" y="102"/>
                    <a:pt x="51" y="79"/>
                    <a:pt x="5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2"/>
            <p:cNvSpPr>
              <a:spLocks noEditPoints="1"/>
            </p:cNvSpPr>
            <p:nvPr/>
          </p:nvSpPr>
          <p:spPr bwMode="auto">
            <a:xfrm>
              <a:off x="4657904" y="1142805"/>
              <a:ext cx="1297200" cy="1297199"/>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2 h 142"/>
                <a:gd name="T12" fmla="*/ 10 w 142"/>
                <a:gd name="T13" fmla="*/ 71 h 142"/>
                <a:gd name="T14" fmla="*/ 71 w 142"/>
                <a:gd name="T15" fmla="*/ 9 h 142"/>
                <a:gd name="T16" fmla="*/ 133 w 142"/>
                <a:gd name="T17" fmla="*/ 71 h 142"/>
                <a:gd name="T18" fmla="*/ 71 w 142"/>
                <a:gd name="T19" fmla="*/ 13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2"/>
                  </a:moveTo>
                  <a:cubicBezTo>
                    <a:pt x="37" y="132"/>
                    <a:pt x="10" y="105"/>
                    <a:pt x="10" y="71"/>
                  </a:cubicBezTo>
                  <a:cubicBezTo>
                    <a:pt x="10" y="37"/>
                    <a:pt x="37" y="9"/>
                    <a:pt x="71" y="9"/>
                  </a:cubicBezTo>
                  <a:cubicBezTo>
                    <a:pt x="105" y="9"/>
                    <a:pt x="133" y="37"/>
                    <a:pt x="133" y="71"/>
                  </a:cubicBezTo>
                  <a:cubicBezTo>
                    <a:pt x="133" y="105"/>
                    <a:pt x="105" y="132"/>
                    <a:pt x="71" y="132"/>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152" name="组合 151"/>
          <p:cNvGrpSpPr/>
          <p:nvPr/>
        </p:nvGrpSpPr>
        <p:grpSpPr>
          <a:xfrm>
            <a:off x="3091830" y="1517810"/>
            <a:ext cx="1232733" cy="1234339"/>
            <a:chOff x="3298209" y="1142805"/>
            <a:chExt cx="1295511" cy="1297199"/>
          </a:xfrm>
        </p:grpSpPr>
        <p:sp>
          <p:nvSpPr>
            <p:cNvPr id="153" name="Oval 23"/>
            <p:cNvSpPr>
              <a:spLocks noChangeArrowheads="1"/>
            </p:cNvSpPr>
            <p:nvPr/>
          </p:nvSpPr>
          <p:spPr bwMode="auto">
            <a:xfrm>
              <a:off x="3480628" y="1316778"/>
              <a:ext cx="930674" cy="930673"/>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4" name="Freeform 24"/>
            <p:cNvSpPr>
              <a:spLocks/>
            </p:cNvSpPr>
            <p:nvPr/>
          </p:nvSpPr>
          <p:spPr bwMode="auto">
            <a:xfrm>
              <a:off x="3945120" y="1316778"/>
              <a:ext cx="466181" cy="766834"/>
            </a:xfrm>
            <a:custGeom>
              <a:avLst/>
              <a:gdLst>
                <a:gd name="T0" fmla="*/ 38 w 51"/>
                <a:gd name="T1" fmla="*/ 84 h 84"/>
                <a:gd name="T2" fmla="*/ 51 w 51"/>
                <a:gd name="T3" fmla="*/ 51 h 84"/>
                <a:gd name="T4" fmla="*/ 0 w 51"/>
                <a:gd name="T5" fmla="*/ 0 h 84"/>
                <a:gd name="T6" fmla="*/ 0 w 51"/>
                <a:gd name="T7" fmla="*/ 51 h 84"/>
                <a:gd name="T8" fmla="*/ 38 w 51"/>
                <a:gd name="T9" fmla="*/ 84 h 84"/>
              </a:gdLst>
              <a:ahLst/>
              <a:cxnLst>
                <a:cxn ang="0">
                  <a:pos x="T0" y="T1"/>
                </a:cxn>
                <a:cxn ang="0">
                  <a:pos x="T2" y="T3"/>
                </a:cxn>
                <a:cxn ang="0">
                  <a:pos x="T4" y="T5"/>
                </a:cxn>
                <a:cxn ang="0">
                  <a:pos x="T6" y="T7"/>
                </a:cxn>
                <a:cxn ang="0">
                  <a:pos x="T8" y="T9"/>
                </a:cxn>
              </a:cxnLst>
              <a:rect l="0" t="0" r="r" b="b"/>
              <a:pathLst>
                <a:path w="51" h="84">
                  <a:moveTo>
                    <a:pt x="38" y="84"/>
                  </a:moveTo>
                  <a:cubicBezTo>
                    <a:pt x="46" y="75"/>
                    <a:pt x="51" y="63"/>
                    <a:pt x="51" y="51"/>
                  </a:cubicBezTo>
                  <a:cubicBezTo>
                    <a:pt x="51" y="22"/>
                    <a:pt x="28" y="0"/>
                    <a:pt x="0" y="0"/>
                  </a:cubicBezTo>
                  <a:cubicBezTo>
                    <a:pt x="0" y="51"/>
                    <a:pt x="0" y="51"/>
                    <a:pt x="0" y="51"/>
                  </a:cubicBezTo>
                  <a:lnTo>
                    <a:pt x="38" y="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25"/>
            <p:cNvSpPr>
              <a:spLocks noEditPoints="1"/>
            </p:cNvSpPr>
            <p:nvPr/>
          </p:nvSpPr>
          <p:spPr bwMode="auto">
            <a:xfrm>
              <a:off x="3298209" y="1142805"/>
              <a:ext cx="1295511" cy="1297199"/>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2 h 142"/>
                <a:gd name="T12" fmla="*/ 9 w 142"/>
                <a:gd name="T13" fmla="*/ 71 h 142"/>
                <a:gd name="T14" fmla="*/ 71 w 142"/>
                <a:gd name="T15" fmla="*/ 9 h 142"/>
                <a:gd name="T16" fmla="*/ 132 w 142"/>
                <a:gd name="T17" fmla="*/ 71 h 142"/>
                <a:gd name="T18" fmla="*/ 71 w 142"/>
                <a:gd name="T19" fmla="*/ 13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2"/>
                  </a:moveTo>
                  <a:cubicBezTo>
                    <a:pt x="37" y="132"/>
                    <a:pt x="9" y="105"/>
                    <a:pt x="9" y="71"/>
                  </a:cubicBezTo>
                  <a:cubicBezTo>
                    <a:pt x="9" y="37"/>
                    <a:pt x="37" y="9"/>
                    <a:pt x="71" y="9"/>
                  </a:cubicBezTo>
                  <a:cubicBezTo>
                    <a:pt x="105" y="9"/>
                    <a:pt x="132" y="37"/>
                    <a:pt x="132" y="71"/>
                  </a:cubicBezTo>
                  <a:cubicBezTo>
                    <a:pt x="132" y="105"/>
                    <a:pt x="105" y="132"/>
                    <a:pt x="71" y="132"/>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156" name="组合 155"/>
          <p:cNvGrpSpPr/>
          <p:nvPr/>
        </p:nvGrpSpPr>
        <p:grpSpPr>
          <a:xfrm>
            <a:off x="1128166" y="1517810"/>
            <a:ext cx="1232733" cy="1234339"/>
            <a:chOff x="1727381" y="1142805"/>
            <a:chExt cx="1295511" cy="1297199"/>
          </a:xfrm>
        </p:grpSpPr>
        <p:sp>
          <p:nvSpPr>
            <p:cNvPr id="157" name="Oval 26"/>
            <p:cNvSpPr>
              <a:spLocks noChangeArrowheads="1"/>
            </p:cNvSpPr>
            <p:nvPr/>
          </p:nvSpPr>
          <p:spPr bwMode="auto">
            <a:xfrm>
              <a:off x="1909799" y="1316778"/>
              <a:ext cx="930674" cy="930673"/>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8" name="Freeform 27"/>
            <p:cNvSpPr>
              <a:spLocks/>
            </p:cNvSpPr>
            <p:nvPr/>
          </p:nvSpPr>
          <p:spPr bwMode="auto">
            <a:xfrm>
              <a:off x="2375981" y="1316778"/>
              <a:ext cx="464492" cy="466181"/>
            </a:xfrm>
            <a:custGeom>
              <a:avLst/>
              <a:gdLst>
                <a:gd name="T0" fmla="*/ 0 w 51"/>
                <a:gd name="T1" fmla="*/ 0 h 51"/>
                <a:gd name="T2" fmla="*/ 0 w 51"/>
                <a:gd name="T3" fmla="*/ 51 h 51"/>
                <a:gd name="T4" fmla="*/ 51 w 51"/>
                <a:gd name="T5" fmla="*/ 51 h 51"/>
                <a:gd name="T6" fmla="*/ 0 w 51"/>
                <a:gd name="T7" fmla="*/ 0 h 51"/>
              </a:gdLst>
              <a:ahLst/>
              <a:cxnLst>
                <a:cxn ang="0">
                  <a:pos x="T0" y="T1"/>
                </a:cxn>
                <a:cxn ang="0">
                  <a:pos x="T2" y="T3"/>
                </a:cxn>
                <a:cxn ang="0">
                  <a:pos x="T4" y="T5"/>
                </a:cxn>
                <a:cxn ang="0">
                  <a:pos x="T6" y="T7"/>
                </a:cxn>
              </a:cxnLst>
              <a:rect l="0" t="0" r="r" b="b"/>
              <a:pathLst>
                <a:path w="51" h="51">
                  <a:moveTo>
                    <a:pt x="0" y="0"/>
                  </a:moveTo>
                  <a:cubicBezTo>
                    <a:pt x="0" y="51"/>
                    <a:pt x="0" y="51"/>
                    <a:pt x="0" y="51"/>
                  </a:cubicBezTo>
                  <a:cubicBezTo>
                    <a:pt x="51" y="51"/>
                    <a:pt x="51" y="51"/>
                    <a:pt x="51" y="51"/>
                  </a:cubicBezTo>
                  <a:cubicBezTo>
                    <a:pt x="51" y="22"/>
                    <a:pt x="28" y="0"/>
                    <a:pt x="0"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8"/>
            <p:cNvSpPr>
              <a:spLocks noEditPoints="1"/>
            </p:cNvSpPr>
            <p:nvPr/>
          </p:nvSpPr>
          <p:spPr bwMode="auto">
            <a:xfrm>
              <a:off x="1727381" y="1142805"/>
              <a:ext cx="1295511" cy="1297199"/>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2 h 142"/>
                <a:gd name="T12" fmla="*/ 9 w 142"/>
                <a:gd name="T13" fmla="*/ 71 h 142"/>
                <a:gd name="T14" fmla="*/ 71 w 142"/>
                <a:gd name="T15" fmla="*/ 9 h 142"/>
                <a:gd name="T16" fmla="*/ 132 w 142"/>
                <a:gd name="T17" fmla="*/ 71 h 142"/>
                <a:gd name="T18" fmla="*/ 71 w 142"/>
                <a:gd name="T19" fmla="*/ 13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2"/>
                  </a:moveTo>
                  <a:cubicBezTo>
                    <a:pt x="37" y="132"/>
                    <a:pt x="9" y="105"/>
                    <a:pt x="9" y="71"/>
                  </a:cubicBezTo>
                  <a:cubicBezTo>
                    <a:pt x="9" y="37"/>
                    <a:pt x="37" y="9"/>
                    <a:pt x="71" y="9"/>
                  </a:cubicBezTo>
                  <a:cubicBezTo>
                    <a:pt x="105" y="9"/>
                    <a:pt x="132" y="37"/>
                    <a:pt x="132" y="71"/>
                  </a:cubicBezTo>
                  <a:cubicBezTo>
                    <a:pt x="132" y="105"/>
                    <a:pt x="105" y="132"/>
                    <a:pt x="71" y="132"/>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60" name="TextBox 692"/>
          <p:cNvSpPr txBox="1"/>
          <p:nvPr/>
        </p:nvSpPr>
        <p:spPr bwMode="auto">
          <a:xfrm>
            <a:off x="1267479" y="2820807"/>
            <a:ext cx="954107" cy="276999"/>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spc="300" dirty="0" smtClean="0">
                <a:solidFill>
                  <a:schemeClr val="bg1"/>
                </a:solidFill>
                <a:latin typeface="微软雅黑" pitchFamily="34" charset="-122"/>
                <a:ea typeface="微软雅黑" pitchFamily="34" charset="-122"/>
                <a:cs typeface="Arial" pitchFamily="34" charset="0"/>
              </a:rPr>
              <a:t>添加标题</a:t>
            </a:r>
            <a:endParaRPr lang="zh-CN" altLang="en-US" sz="1200" spc="300" dirty="0">
              <a:solidFill>
                <a:schemeClr val="bg1"/>
              </a:solidFill>
              <a:latin typeface="微软雅黑" pitchFamily="34" charset="-122"/>
              <a:ea typeface="微软雅黑" pitchFamily="34" charset="-122"/>
              <a:cs typeface="Arial" pitchFamily="34" charset="0"/>
            </a:endParaRPr>
          </a:p>
        </p:txBody>
      </p:sp>
      <p:sp>
        <p:nvSpPr>
          <p:cNvPr id="161" name="TextBox 692"/>
          <p:cNvSpPr txBox="1"/>
          <p:nvPr/>
        </p:nvSpPr>
        <p:spPr bwMode="auto">
          <a:xfrm>
            <a:off x="3231679" y="2820807"/>
            <a:ext cx="954107" cy="276999"/>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spc="300" dirty="0" smtClean="0">
                <a:solidFill>
                  <a:schemeClr val="bg1"/>
                </a:solidFill>
                <a:latin typeface="微软雅黑" pitchFamily="34" charset="-122"/>
                <a:ea typeface="微软雅黑" pitchFamily="34" charset="-122"/>
                <a:cs typeface="Arial" pitchFamily="34" charset="0"/>
              </a:rPr>
              <a:t>添加标题</a:t>
            </a:r>
            <a:endParaRPr lang="zh-CN" altLang="en-US" sz="1200" spc="300" dirty="0">
              <a:solidFill>
                <a:schemeClr val="bg1"/>
              </a:solidFill>
              <a:latin typeface="微软雅黑" pitchFamily="34" charset="-122"/>
              <a:ea typeface="微软雅黑" pitchFamily="34" charset="-122"/>
              <a:cs typeface="Arial" pitchFamily="34" charset="0"/>
            </a:endParaRPr>
          </a:p>
        </p:txBody>
      </p:sp>
      <p:sp>
        <p:nvSpPr>
          <p:cNvPr id="162" name="TextBox 692"/>
          <p:cNvSpPr txBox="1"/>
          <p:nvPr/>
        </p:nvSpPr>
        <p:spPr bwMode="auto">
          <a:xfrm>
            <a:off x="5195879" y="2820807"/>
            <a:ext cx="954107" cy="276999"/>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spc="300" dirty="0" smtClean="0">
                <a:solidFill>
                  <a:schemeClr val="bg1"/>
                </a:solidFill>
                <a:latin typeface="微软雅黑" pitchFamily="34" charset="-122"/>
                <a:ea typeface="微软雅黑" pitchFamily="34" charset="-122"/>
                <a:cs typeface="Arial" pitchFamily="34" charset="0"/>
              </a:rPr>
              <a:t>添加标题</a:t>
            </a:r>
            <a:endParaRPr lang="zh-CN" altLang="en-US" sz="1200" spc="300" dirty="0">
              <a:solidFill>
                <a:schemeClr val="bg1"/>
              </a:solidFill>
              <a:latin typeface="微软雅黑" pitchFamily="34" charset="-122"/>
              <a:ea typeface="微软雅黑" pitchFamily="34" charset="-122"/>
              <a:cs typeface="Arial" pitchFamily="34" charset="0"/>
            </a:endParaRPr>
          </a:p>
        </p:txBody>
      </p:sp>
      <p:sp>
        <p:nvSpPr>
          <p:cNvPr id="163" name="TextBox 692"/>
          <p:cNvSpPr txBox="1"/>
          <p:nvPr/>
        </p:nvSpPr>
        <p:spPr bwMode="auto">
          <a:xfrm>
            <a:off x="7160080" y="2820807"/>
            <a:ext cx="954107" cy="276999"/>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spc="300" dirty="0" smtClean="0">
                <a:solidFill>
                  <a:schemeClr val="bg1"/>
                </a:solidFill>
                <a:latin typeface="微软雅黑" pitchFamily="34" charset="-122"/>
                <a:ea typeface="微软雅黑" pitchFamily="34" charset="-122"/>
                <a:cs typeface="Arial" pitchFamily="34" charset="0"/>
              </a:rPr>
              <a:t>添加标题</a:t>
            </a:r>
            <a:endParaRPr lang="zh-CN" altLang="en-US" sz="1200" spc="300" dirty="0">
              <a:solidFill>
                <a:schemeClr val="bg1"/>
              </a:solidFill>
              <a:latin typeface="微软雅黑" pitchFamily="34" charset="-122"/>
              <a:ea typeface="微软雅黑" pitchFamily="34" charset="-122"/>
              <a:cs typeface="Arial" pitchFamily="34" charset="0"/>
            </a:endParaRPr>
          </a:p>
        </p:txBody>
      </p:sp>
      <p:sp>
        <p:nvSpPr>
          <p:cNvPr id="164" name="TextBox 692"/>
          <p:cNvSpPr txBox="1"/>
          <p:nvPr/>
        </p:nvSpPr>
        <p:spPr bwMode="auto">
          <a:xfrm>
            <a:off x="1267479" y="4554357"/>
            <a:ext cx="954107" cy="276999"/>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spc="300" dirty="0" smtClean="0">
                <a:solidFill>
                  <a:schemeClr val="bg1"/>
                </a:solidFill>
                <a:latin typeface="微软雅黑" pitchFamily="34" charset="-122"/>
                <a:ea typeface="微软雅黑" pitchFamily="34" charset="-122"/>
                <a:cs typeface="Arial" pitchFamily="34" charset="0"/>
              </a:rPr>
              <a:t>添加标题</a:t>
            </a:r>
            <a:endParaRPr lang="zh-CN" altLang="en-US" sz="1200" spc="300" dirty="0">
              <a:solidFill>
                <a:schemeClr val="bg1"/>
              </a:solidFill>
              <a:latin typeface="微软雅黑" pitchFamily="34" charset="-122"/>
              <a:ea typeface="微软雅黑" pitchFamily="34" charset="-122"/>
              <a:cs typeface="Arial" pitchFamily="34" charset="0"/>
            </a:endParaRPr>
          </a:p>
        </p:txBody>
      </p:sp>
      <p:sp>
        <p:nvSpPr>
          <p:cNvPr id="165" name="TextBox 692"/>
          <p:cNvSpPr txBox="1"/>
          <p:nvPr/>
        </p:nvSpPr>
        <p:spPr bwMode="auto">
          <a:xfrm>
            <a:off x="3231679" y="4554357"/>
            <a:ext cx="954107" cy="276999"/>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spc="300" dirty="0" smtClean="0">
                <a:solidFill>
                  <a:schemeClr val="bg1"/>
                </a:solidFill>
                <a:latin typeface="微软雅黑" pitchFamily="34" charset="-122"/>
                <a:ea typeface="微软雅黑" pitchFamily="34" charset="-122"/>
                <a:cs typeface="Arial" pitchFamily="34" charset="0"/>
              </a:rPr>
              <a:t>添加标题</a:t>
            </a:r>
            <a:endParaRPr lang="zh-CN" altLang="en-US" sz="1200" spc="300" dirty="0">
              <a:solidFill>
                <a:schemeClr val="bg1"/>
              </a:solidFill>
              <a:latin typeface="微软雅黑" pitchFamily="34" charset="-122"/>
              <a:ea typeface="微软雅黑" pitchFamily="34" charset="-122"/>
              <a:cs typeface="Arial" pitchFamily="34" charset="0"/>
            </a:endParaRPr>
          </a:p>
        </p:txBody>
      </p:sp>
      <p:sp>
        <p:nvSpPr>
          <p:cNvPr id="166" name="TextBox 692"/>
          <p:cNvSpPr txBox="1"/>
          <p:nvPr/>
        </p:nvSpPr>
        <p:spPr bwMode="auto">
          <a:xfrm>
            <a:off x="5195879" y="4554357"/>
            <a:ext cx="954107" cy="276999"/>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spc="300" dirty="0" smtClean="0">
                <a:solidFill>
                  <a:schemeClr val="bg1"/>
                </a:solidFill>
                <a:latin typeface="微软雅黑" pitchFamily="34" charset="-122"/>
                <a:ea typeface="微软雅黑" pitchFamily="34" charset="-122"/>
                <a:cs typeface="Arial" pitchFamily="34" charset="0"/>
              </a:rPr>
              <a:t>添加标题</a:t>
            </a:r>
            <a:endParaRPr lang="zh-CN" altLang="en-US" sz="1200" spc="300" dirty="0">
              <a:solidFill>
                <a:schemeClr val="bg1"/>
              </a:solidFill>
              <a:latin typeface="微软雅黑" pitchFamily="34" charset="-122"/>
              <a:ea typeface="微软雅黑" pitchFamily="34" charset="-122"/>
              <a:cs typeface="Arial" pitchFamily="34" charset="0"/>
            </a:endParaRPr>
          </a:p>
        </p:txBody>
      </p:sp>
      <p:sp>
        <p:nvSpPr>
          <p:cNvPr id="167" name="TextBox 692"/>
          <p:cNvSpPr txBox="1"/>
          <p:nvPr/>
        </p:nvSpPr>
        <p:spPr bwMode="auto">
          <a:xfrm>
            <a:off x="7160080" y="4554357"/>
            <a:ext cx="954107" cy="276999"/>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spc="300" dirty="0" smtClean="0">
                <a:solidFill>
                  <a:schemeClr val="bg1"/>
                </a:solidFill>
                <a:latin typeface="微软雅黑" pitchFamily="34" charset="-122"/>
                <a:ea typeface="微软雅黑" pitchFamily="34" charset="-122"/>
                <a:cs typeface="Arial" pitchFamily="34" charset="0"/>
              </a:rPr>
              <a:t>添加标题</a:t>
            </a:r>
            <a:endParaRPr lang="zh-CN" altLang="en-US" sz="1200" spc="300" dirty="0">
              <a:solidFill>
                <a:schemeClr val="bg1"/>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40231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3" presetClass="entr" presetSubtype="288" fill="hold" nodeType="afterEffect">
                                  <p:stCondLst>
                                    <p:cond delay="0"/>
                                  </p:stCondLst>
                                  <p:childTnLst>
                                    <p:set>
                                      <p:cBhvr>
                                        <p:cTn id="10" dur="1" fill="hold">
                                          <p:stCondLst>
                                            <p:cond delay="0"/>
                                          </p:stCondLst>
                                        </p:cTn>
                                        <p:tgtEl>
                                          <p:spTgt spid="156"/>
                                        </p:tgtEl>
                                        <p:attrNameLst>
                                          <p:attrName>style.visibility</p:attrName>
                                        </p:attrNameLst>
                                      </p:cBhvr>
                                      <p:to>
                                        <p:strVal val="visible"/>
                                      </p:to>
                                    </p:set>
                                    <p:anim calcmode="lin" valueType="num">
                                      <p:cBhvr>
                                        <p:cTn id="11" dur="500" fill="hold"/>
                                        <p:tgtEl>
                                          <p:spTgt spid="156"/>
                                        </p:tgtEl>
                                        <p:attrNameLst>
                                          <p:attrName>ppt_w</p:attrName>
                                        </p:attrNameLst>
                                      </p:cBhvr>
                                      <p:tavLst>
                                        <p:tav tm="0">
                                          <p:val>
                                            <p:strVal val="4/3*#ppt_w"/>
                                          </p:val>
                                        </p:tav>
                                        <p:tav tm="100000">
                                          <p:val>
                                            <p:strVal val="#ppt_w"/>
                                          </p:val>
                                        </p:tav>
                                      </p:tavLst>
                                    </p:anim>
                                    <p:anim calcmode="lin" valueType="num">
                                      <p:cBhvr>
                                        <p:cTn id="12" dur="500" fill="hold"/>
                                        <p:tgtEl>
                                          <p:spTgt spid="156"/>
                                        </p:tgtEl>
                                        <p:attrNameLst>
                                          <p:attrName>ppt_h</p:attrName>
                                        </p:attrNameLst>
                                      </p:cBhvr>
                                      <p:tavLst>
                                        <p:tav tm="0">
                                          <p:val>
                                            <p:strVal val="4/3*#ppt_h"/>
                                          </p:val>
                                        </p:tav>
                                        <p:tav tm="100000">
                                          <p:val>
                                            <p:strVal val="#ppt_h"/>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fade">
                                      <p:cBhvr>
                                        <p:cTn id="15" dur="500"/>
                                        <p:tgtEl>
                                          <p:spTgt spid="160"/>
                                        </p:tgtEl>
                                      </p:cBhvr>
                                    </p:animEffect>
                                  </p:childTnLst>
                                </p:cTn>
                              </p:par>
                              <p:par>
                                <p:cTn id="16" presetID="23" presetClass="entr" presetSubtype="288" fill="hold" nodeType="withEffect">
                                  <p:stCondLst>
                                    <p:cond delay="100"/>
                                  </p:stCondLst>
                                  <p:childTnLst>
                                    <p:set>
                                      <p:cBhvr>
                                        <p:cTn id="17" dur="1" fill="hold">
                                          <p:stCondLst>
                                            <p:cond delay="0"/>
                                          </p:stCondLst>
                                        </p:cTn>
                                        <p:tgtEl>
                                          <p:spTgt spid="152"/>
                                        </p:tgtEl>
                                        <p:attrNameLst>
                                          <p:attrName>style.visibility</p:attrName>
                                        </p:attrNameLst>
                                      </p:cBhvr>
                                      <p:to>
                                        <p:strVal val="visible"/>
                                      </p:to>
                                    </p:set>
                                    <p:anim calcmode="lin" valueType="num">
                                      <p:cBhvr>
                                        <p:cTn id="18" dur="500" fill="hold"/>
                                        <p:tgtEl>
                                          <p:spTgt spid="152"/>
                                        </p:tgtEl>
                                        <p:attrNameLst>
                                          <p:attrName>ppt_w</p:attrName>
                                        </p:attrNameLst>
                                      </p:cBhvr>
                                      <p:tavLst>
                                        <p:tav tm="0">
                                          <p:val>
                                            <p:strVal val="4/3*#ppt_w"/>
                                          </p:val>
                                        </p:tav>
                                        <p:tav tm="100000">
                                          <p:val>
                                            <p:strVal val="#ppt_w"/>
                                          </p:val>
                                        </p:tav>
                                      </p:tavLst>
                                    </p:anim>
                                    <p:anim calcmode="lin" valueType="num">
                                      <p:cBhvr>
                                        <p:cTn id="19" dur="500" fill="hold"/>
                                        <p:tgtEl>
                                          <p:spTgt spid="152"/>
                                        </p:tgtEl>
                                        <p:attrNameLst>
                                          <p:attrName>ppt_h</p:attrName>
                                        </p:attrNameLst>
                                      </p:cBhvr>
                                      <p:tavLst>
                                        <p:tav tm="0">
                                          <p:val>
                                            <p:strVal val="4/3*#ppt_h"/>
                                          </p:val>
                                        </p:tav>
                                        <p:tav tm="100000">
                                          <p:val>
                                            <p:strVal val="#ppt_h"/>
                                          </p:val>
                                        </p:tav>
                                      </p:tavLst>
                                    </p:anim>
                                  </p:childTnLst>
                                </p:cTn>
                              </p:par>
                              <p:par>
                                <p:cTn id="20" presetID="10" presetClass="entr" presetSubtype="0" fill="hold" grpId="0" nodeType="withEffect">
                                  <p:stCondLst>
                                    <p:cond delay="100"/>
                                  </p:stCondLst>
                                  <p:childTnLst>
                                    <p:set>
                                      <p:cBhvr>
                                        <p:cTn id="21" dur="1" fill="hold">
                                          <p:stCondLst>
                                            <p:cond delay="0"/>
                                          </p:stCondLst>
                                        </p:cTn>
                                        <p:tgtEl>
                                          <p:spTgt spid="161"/>
                                        </p:tgtEl>
                                        <p:attrNameLst>
                                          <p:attrName>style.visibility</p:attrName>
                                        </p:attrNameLst>
                                      </p:cBhvr>
                                      <p:to>
                                        <p:strVal val="visible"/>
                                      </p:to>
                                    </p:set>
                                    <p:animEffect transition="in" filter="fade">
                                      <p:cBhvr>
                                        <p:cTn id="22" dur="500"/>
                                        <p:tgtEl>
                                          <p:spTgt spid="161"/>
                                        </p:tgtEl>
                                      </p:cBhvr>
                                    </p:animEffect>
                                  </p:childTnLst>
                                </p:cTn>
                              </p:par>
                              <p:par>
                                <p:cTn id="23" presetID="23" presetClass="entr" presetSubtype="288" fill="hold" nodeType="withEffect">
                                  <p:stCondLst>
                                    <p:cond delay="200"/>
                                  </p:stCondLst>
                                  <p:childTnLst>
                                    <p:set>
                                      <p:cBhvr>
                                        <p:cTn id="24" dur="1" fill="hold">
                                          <p:stCondLst>
                                            <p:cond delay="0"/>
                                          </p:stCondLst>
                                        </p:cTn>
                                        <p:tgtEl>
                                          <p:spTgt spid="148"/>
                                        </p:tgtEl>
                                        <p:attrNameLst>
                                          <p:attrName>style.visibility</p:attrName>
                                        </p:attrNameLst>
                                      </p:cBhvr>
                                      <p:to>
                                        <p:strVal val="visible"/>
                                      </p:to>
                                    </p:set>
                                    <p:anim calcmode="lin" valueType="num">
                                      <p:cBhvr>
                                        <p:cTn id="25" dur="500" fill="hold"/>
                                        <p:tgtEl>
                                          <p:spTgt spid="148"/>
                                        </p:tgtEl>
                                        <p:attrNameLst>
                                          <p:attrName>ppt_w</p:attrName>
                                        </p:attrNameLst>
                                      </p:cBhvr>
                                      <p:tavLst>
                                        <p:tav tm="0">
                                          <p:val>
                                            <p:strVal val="4/3*#ppt_w"/>
                                          </p:val>
                                        </p:tav>
                                        <p:tav tm="100000">
                                          <p:val>
                                            <p:strVal val="#ppt_w"/>
                                          </p:val>
                                        </p:tav>
                                      </p:tavLst>
                                    </p:anim>
                                    <p:anim calcmode="lin" valueType="num">
                                      <p:cBhvr>
                                        <p:cTn id="26" dur="500" fill="hold"/>
                                        <p:tgtEl>
                                          <p:spTgt spid="148"/>
                                        </p:tgtEl>
                                        <p:attrNameLst>
                                          <p:attrName>ppt_h</p:attrName>
                                        </p:attrNameLst>
                                      </p:cBhvr>
                                      <p:tavLst>
                                        <p:tav tm="0">
                                          <p:val>
                                            <p:strVal val="4/3*#ppt_h"/>
                                          </p:val>
                                        </p:tav>
                                        <p:tav tm="100000">
                                          <p:val>
                                            <p:strVal val="#ppt_h"/>
                                          </p:val>
                                        </p:tav>
                                      </p:tavLst>
                                    </p:anim>
                                  </p:childTnLst>
                                </p:cTn>
                              </p:par>
                              <p:par>
                                <p:cTn id="27" presetID="10" presetClass="entr" presetSubtype="0" fill="hold" grpId="0" nodeType="withEffect">
                                  <p:stCondLst>
                                    <p:cond delay="200"/>
                                  </p:stCondLst>
                                  <p:childTnLst>
                                    <p:set>
                                      <p:cBhvr>
                                        <p:cTn id="28" dur="1" fill="hold">
                                          <p:stCondLst>
                                            <p:cond delay="0"/>
                                          </p:stCondLst>
                                        </p:cTn>
                                        <p:tgtEl>
                                          <p:spTgt spid="162"/>
                                        </p:tgtEl>
                                        <p:attrNameLst>
                                          <p:attrName>style.visibility</p:attrName>
                                        </p:attrNameLst>
                                      </p:cBhvr>
                                      <p:to>
                                        <p:strVal val="visible"/>
                                      </p:to>
                                    </p:set>
                                    <p:animEffect transition="in" filter="fade">
                                      <p:cBhvr>
                                        <p:cTn id="29" dur="500"/>
                                        <p:tgtEl>
                                          <p:spTgt spid="162"/>
                                        </p:tgtEl>
                                      </p:cBhvr>
                                    </p:animEffect>
                                  </p:childTnLst>
                                </p:cTn>
                              </p:par>
                              <p:par>
                                <p:cTn id="30" presetID="23" presetClass="entr" presetSubtype="288" fill="hold" nodeType="withEffect">
                                  <p:stCondLst>
                                    <p:cond delay="300"/>
                                  </p:stCondLst>
                                  <p:childTnLst>
                                    <p:set>
                                      <p:cBhvr>
                                        <p:cTn id="31" dur="1" fill="hold">
                                          <p:stCondLst>
                                            <p:cond delay="0"/>
                                          </p:stCondLst>
                                        </p:cTn>
                                        <p:tgtEl>
                                          <p:spTgt spid="144"/>
                                        </p:tgtEl>
                                        <p:attrNameLst>
                                          <p:attrName>style.visibility</p:attrName>
                                        </p:attrNameLst>
                                      </p:cBhvr>
                                      <p:to>
                                        <p:strVal val="visible"/>
                                      </p:to>
                                    </p:set>
                                    <p:anim calcmode="lin" valueType="num">
                                      <p:cBhvr>
                                        <p:cTn id="32" dur="500" fill="hold"/>
                                        <p:tgtEl>
                                          <p:spTgt spid="144"/>
                                        </p:tgtEl>
                                        <p:attrNameLst>
                                          <p:attrName>ppt_w</p:attrName>
                                        </p:attrNameLst>
                                      </p:cBhvr>
                                      <p:tavLst>
                                        <p:tav tm="0">
                                          <p:val>
                                            <p:strVal val="4/3*#ppt_w"/>
                                          </p:val>
                                        </p:tav>
                                        <p:tav tm="100000">
                                          <p:val>
                                            <p:strVal val="#ppt_w"/>
                                          </p:val>
                                        </p:tav>
                                      </p:tavLst>
                                    </p:anim>
                                    <p:anim calcmode="lin" valueType="num">
                                      <p:cBhvr>
                                        <p:cTn id="33" dur="500" fill="hold"/>
                                        <p:tgtEl>
                                          <p:spTgt spid="144"/>
                                        </p:tgtEl>
                                        <p:attrNameLst>
                                          <p:attrName>ppt_h</p:attrName>
                                        </p:attrNameLst>
                                      </p:cBhvr>
                                      <p:tavLst>
                                        <p:tav tm="0">
                                          <p:val>
                                            <p:strVal val="4/3*#ppt_h"/>
                                          </p:val>
                                        </p:tav>
                                        <p:tav tm="100000">
                                          <p:val>
                                            <p:strVal val="#ppt_h"/>
                                          </p:val>
                                        </p:tav>
                                      </p:tavLst>
                                    </p:anim>
                                  </p:childTnLst>
                                </p:cTn>
                              </p:par>
                              <p:par>
                                <p:cTn id="34" presetID="10" presetClass="entr" presetSubtype="0" fill="hold" grpId="0" nodeType="withEffect">
                                  <p:stCondLst>
                                    <p:cond delay="300"/>
                                  </p:stCondLst>
                                  <p:childTnLst>
                                    <p:set>
                                      <p:cBhvr>
                                        <p:cTn id="35" dur="1" fill="hold">
                                          <p:stCondLst>
                                            <p:cond delay="0"/>
                                          </p:stCondLst>
                                        </p:cTn>
                                        <p:tgtEl>
                                          <p:spTgt spid="163"/>
                                        </p:tgtEl>
                                        <p:attrNameLst>
                                          <p:attrName>style.visibility</p:attrName>
                                        </p:attrNameLst>
                                      </p:cBhvr>
                                      <p:to>
                                        <p:strVal val="visible"/>
                                      </p:to>
                                    </p:set>
                                    <p:animEffect transition="in" filter="fade">
                                      <p:cBhvr>
                                        <p:cTn id="36" dur="500"/>
                                        <p:tgtEl>
                                          <p:spTgt spid="163"/>
                                        </p:tgtEl>
                                      </p:cBhvr>
                                    </p:animEffect>
                                  </p:childTnLst>
                                </p:cTn>
                              </p:par>
                              <p:par>
                                <p:cTn id="37" presetID="23" presetClass="entr" presetSubtype="288" fill="hold" nodeType="withEffect">
                                  <p:stCondLst>
                                    <p:cond delay="400"/>
                                  </p:stCondLst>
                                  <p:childTnLst>
                                    <p:set>
                                      <p:cBhvr>
                                        <p:cTn id="38" dur="1" fill="hold">
                                          <p:stCondLst>
                                            <p:cond delay="0"/>
                                          </p:stCondLst>
                                        </p:cTn>
                                        <p:tgtEl>
                                          <p:spTgt spid="128"/>
                                        </p:tgtEl>
                                        <p:attrNameLst>
                                          <p:attrName>style.visibility</p:attrName>
                                        </p:attrNameLst>
                                      </p:cBhvr>
                                      <p:to>
                                        <p:strVal val="visible"/>
                                      </p:to>
                                    </p:set>
                                    <p:anim calcmode="lin" valueType="num">
                                      <p:cBhvr>
                                        <p:cTn id="39" dur="500" fill="hold"/>
                                        <p:tgtEl>
                                          <p:spTgt spid="128"/>
                                        </p:tgtEl>
                                        <p:attrNameLst>
                                          <p:attrName>ppt_w</p:attrName>
                                        </p:attrNameLst>
                                      </p:cBhvr>
                                      <p:tavLst>
                                        <p:tav tm="0">
                                          <p:val>
                                            <p:strVal val="4/3*#ppt_w"/>
                                          </p:val>
                                        </p:tav>
                                        <p:tav tm="100000">
                                          <p:val>
                                            <p:strVal val="#ppt_w"/>
                                          </p:val>
                                        </p:tav>
                                      </p:tavLst>
                                    </p:anim>
                                    <p:anim calcmode="lin" valueType="num">
                                      <p:cBhvr>
                                        <p:cTn id="40" dur="500" fill="hold"/>
                                        <p:tgtEl>
                                          <p:spTgt spid="128"/>
                                        </p:tgtEl>
                                        <p:attrNameLst>
                                          <p:attrName>ppt_h</p:attrName>
                                        </p:attrNameLst>
                                      </p:cBhvr>
                                      <p:tavLst>
                                        <p:tav tm="0">
                                          <p:val>
                                            <p:strVal val="4/3*#ppt_h"/>
                                          </p:val>
                                        </p:tav>
                                        <p:tav tm="100000">
                                          <p:val>
                                            <p:strVal val="#ppt_h"/>
                                          </p:val>
                                        </p:tav>
                                      </p:tavLst>
                                    </p:anim>
                                  </p:childTnLst>
                                </p:cTn>
                              </p:par>
                              <p:par>
                                <p:cTn id="41" presetID="10" presetClass="entr" presetSubtype="0" fill="hold" grpId="0" nodeType="withEffect">
                                  <p:stCondLst>
                                    <p:cond delay="400"/>
                                  </p:stCondLst>
                                  <p:childTnLst>
                                    <p:set>
                                      <p:cBhvr>
                                        <p:cTn id="42" dur="1" fill="hold">
                                          <p:stCondLst>
                                            <p:cond delay="0"/>
                                          </p:stCondLst>
                                        </p:cTn>
                                        <p:tgtEl>
                                          <p:spTgt spid="164"/>
                                        </p:tgtEl>
                                        <p:attrNameLst>
                                          <p:attrName>style.visibility</p:attrName>
                                        </p:attrNameLst>
                                      </p:cBhvr>
                                      <p:to>
                                        <p:strVal val="visible"/>
                                      </p:to>
                                    </p:set>
                                    <p:animEffect transition="in" filter="fade">
                                      <p:cBhvr>
                                        <p:cTn id="43" dur="500"/>
                                        <p:tgtEl>
                                          <p:spTgt spid="164"/>
                                        </p:tgtEl>
                                      </p:cBhvr>
                                    </p:animEffect>
                                  </p:childTnLst>
                                </p:cTn>
                              </p:par>
                              <p:par>
                                <p:cTn id="44" presetID="23" presetClass="entr" presetSubtype="288" fill="hold" nodeType="withEffect">
                                  <p:stCondLst>
                                    <p:cond delay="500"/>
                                  </p:stCondLst>
                                  <p:childTnLst>
                                    <p:set>
                                      <p:cBhvr>
                                        <p:cTn id="45" dur="1" fill="hold">
                                          <p:stCondLst>
                                            <p:cond delay="0"/>
                                          </p:stCondLst>
                                        </p:cTn>
                                        <p:tgtEl>
                                          <p:spTgt spid="132"/>
                                        </p:tgtEl>
                                        <p:attrNameLst>
                                          <p:attrName>style.visibility</p:attrName>
                                        </p:attrNameLst>
                                      </p:cBhvr>
                                      <p:to>
                                        <p:strVal val="visible"/>
                                      </p:to>
                                    </p:set>
                                    <p:anim calcmode="lin" valueType="num">
                                      <p:cBhvr>
                                        <p:cTn id="46" dur="500" fill="hold"/>
                                        <p:tgtEl>
                                          <p:spTgt spid="132"/>
                                        </p:tgtEl>
                                        <p:attrNameLst>
                                          <p:attrName>ppt_w</p:attrName>
                                        </p:attrNameLst>
                                      </p:cBhvr>
                                      <p:tavLst>
                                        <p:tav tm="0">
                                          <p:val>
                                            <p:strVal val="4/3*#ppt_w"/>
                                          </p:val>
                                        </p:tav>
                                        <p:tav tm="100000">
                                          <p:val>
                                            <p:strVal val="#ppt_w"/>
                                          </p:val>
                                        </p:tav>
                                      </p:tavLst>
                                    </p:anim>
                                    <p:anim calcmode="lin" valueType="num">
                                      <p:cBhvr>
                                        <p:cTn id="47" dur="500" fill="hold"/>
                                        <p:tgtEl>
                                          <p:spTgt spid="132"/>
                                        </p:tgtEl>
                                        <p:attrNameLst>
                                          <p:attrName>ppt_h</p:attrName>
                                        </p:attrNameLst>
                                      </p:cBhvr>
                                      <p:tavLst>
                                        <p:tav tm="0">
                                          <p:val>
                                            <p:strVal val="4/3*#ppt_h"/>
                                          </p:val>
                                        </p:tav>
                                        <p:tav tm="100000">
                                          <p:val>
                                            <p:strVal val="#ppt_h"/>
                                          </p:val>
                                        </p:tav>
                                      </p:tavLst>
                                    </p:anim>
                                  </p:childTnLst>
                                </p:cTn>
                              </p:par>
                              <p:par>
                                <p:cTn id="48" presetID="10" presetClass="entr" presetSubtype="0" fill="hold" grpId="0" nodeType="withEffect">
                                  <p:stCondLst>
                                    <p:cond delay="500"/>
                                  </p:stCondLst>
                                  <p:childTnLst>
                                    <p:set>
                                      <p:cBhvr>
                                        <p:cTn id="49" dur="1" fill="hold">
                                          <p:stCondLst>
                                            <p:cond delay="0"/>
                                          </p:stCondLst>
                                        </p:cTn>
                                        <p:tgtEl>
                                          <p:spTgt spid="165"/>
                                        </p:tgtEl>
                                        <p:attrNameLst>
                                          <p:attrName>style.visibility</p:attrName>
                                        </p:attrNameLst>
                                      </p:cBhvr>
                                      <p:to>
                                        <p:strVal val="visible"/>
                                      </p:to>
                                    </p:set>
                                    <p:animEffect transition="in" filter="fade">
                                      <p:cBhvr>
                                        <p:cTn id="50" dur="500"/>
                                        <p:tgtEl>
                                          <p:spTgt spid="165"/>
                                        </p:tgtEl>
                                      </p:cBhvr>
                                    </p:animEffect>
                                  </p:childTnLst>
                                </p:cTn>
                              </p:par>
                              <p:par>
                                <p:cTn id="51" presetID="23" presetClass="entr" presetSubtype="288" fill="hold" nodeType="withEffect">
                                  <p:stCondLst>
                                    <p:cond delay="600"/>
                                  </p:stCondLst>
                                  <p:childTnLst>
                                    <p:set>
                                      <p:cBhvr>
                                        <p:cTn id="52" dur="1" fill="hold">
                                          <p:stCondLst>
                                            <p:cond delay="0"/>
                                          </p:stCondLst>
                                        </p:cTn>
                                        <p:tgtEl>
                                          <p:spTgt spid="136"/>
                                        </p:tgtEl>
                                        <p:attrNameLst>
                                          <p:attrName>style.visibility</p:attrName>
                                        </p:attrNameLst>
                                      </p:cBhvr>
                                      <p:to>
                                        <p:strVal val="visible"/>
                                      </p:to>
                                    </p:set>
                                    <p:anim calcmode="lin" valueType="num">
                                      <p:cBhvr>
                                        <p:cTn id="53" dur="500" fill="hold"/>
                                        <p:tgtEl>
                                          <p:spTgt spid="136"/>
                                        </p:tgtEl>
                                        <p:attrNameLst>
                                          <p:attrName>ppt_w</p:attrName>
                                        </p:attrNameLst>
                                      </p:cBhvr>
                                      <p:tavLst>
                                        <p:tav tm="0">
                                          <p:val>
                                            <p:strVal val="4/3*#ppt_w"/>
                                          </p:val>
                                        </p:tav>
                                        <p:tav tm="100000">
                                          <p:val>
                                            <p:strVal val="#ppt_w"/>
                                          </p:val>
                                        </p:tav>
                                      </p:tavLst>
                                    </p:anim>
                                    <p:anim calcmode="lin" valueType="num">
                                      <p:cBhvr>
                                        <p:cTn id="54" dur="500" fill="hold"/>
                                        <p:tgtEl>
                                          <p:spTgt spid="136"/>
                                        </p:tgtEl>
                                        <p:attrNameLst>
                                          <p:attrName>ppt_h</p:attrName>
                                        </p:attrNameLst>
                                      </p:cBhvr>
                                      <p:tavLst>
                                        <p:tav tm="0">
                                          <p:val>
                                            <p:strVal val="4/3*#ppt_h"/>
                                          </p:val>
                                        </p:tav>
                                        <p:tav tm="100000">
                                          <p:val>
                                            <p:strVal val="#ppt_h"/>
                                          </p:val>
                                        </p:tav>
                                      </p:tavLst>
                                    </p:anim>
                                  </p:childTnLst>
                                </p:cTn>
                              </p:par>
                              <p:par>
                                <p:cTn id="55" presetID="10" presetClass="entr" presetSubtype="0" fill="hold" grpId="0" nodeType="withEffect">
                                  <p:stCondLst>
                                    <p:cond delay="600"/>
                                  </p:stCondLst>
                                  <p:childTnLst>
                                    <p:set>
                                      <p:cBhvr>
                                        <p:cTn id="56" dur="1" fill="hold">
                                          <p:stCondLst>
                                            <p:cond delay="0"/>
                                          </p:stCondLst>
                                        </p:cTn>
                                        <p:tgtEl>
                                          <p:spTgt spid="166"/>
                                        </p:tgtEl>
                                        <p:attrNameLst>
                                          <p:attrName>style.visibility</p:attrName>
                                        </p:attrNameLst>
                                      </p:cBhvr>
                                      <p:to>
                                        <p:strVal val="visible"/>
                                      </p:to>
                                    </p:set>
                                    <p:animEffect transition="in" filter="fade">
                                      <p:cBhvr>
                                        <p:cTn id="57" dur="500"/>
                                        <p:tgtEl>
                                          <p:spTgt spid="166"/>
                                        </p:tgtEl>
                                      </p:cBhvr>
                                    </p:animEffect>
                                  </p:childTnLst>
                                </p:cTn>
                              </p:par>
                              <p:par>
                                <p:cTn id="58" presetID="23" presetClass="entr" presetSubtype="288" fill="hold" nodeType="withEffect">
                                  <p:stCondLst>
                                    <p:cond delay="700"/>
                                  </p:stCondLst>
                                  <p:childTnLst>
                                    <p:set>
                                      <p:cBhvr>
                                        <p:cTn id="59" dur="1" fill="hold">
                                          <p:stCondLst>
                                            <p:cond delay="0"/>
                                          </p:stCondLst>
                                        </p:cTn>
                                        <p:tgtEl>
                                          <p:spTgt spid="140"/>
                                        </p:tgtEl>
                                        <p:attrNameLst>
                                          <p:attrName>style.visibility</p:attrName>
                                        </p:attrNameLst>
                                      </p:cBhvr>
                                      <p:to>
                                        <p:strVal val="visible"/>
                                      </p:to>
                                    </p:set>
                                    <p:anim calcmode="lin" valueType="num">
                                      <p:cBhvr>
                                        <p:cTn id="60" dur="500" fill="hold"/>
                                        <p:tgtEl>
                                          <p:spTgt spid="140"/>
                                        </p:tgtEl>
                                        <p:attrNameLst>
                                          <p:attrName>ppt_w</p:attrName>
                                        </p:attrNameLst>
                                      </p:cBhvr>
                                      <p:tavLst>
                                        <p:tav tm="0">
                                          <p:val>
                                            <p:strVal val="4/3*#ppt_w"/>
                                          </p:val>
                                        </p:tav>
                                        <p:tav tm="100000">
                                          <p:val>
                                            <p:strVal val="#ppt_w"/>
                                          </p:val>
                                        </p:tav>
                                      </p:tavLst>
                                    </p:anim>
                                    <p:anim calcmode="lin" valueType="num">
                                      <p:cBhvr>
                                        <p:cTn id="61" dur="500" fill="hold"/>
                                        <p:tgtEl>
                                          <p:spTgt spid="140"/>
                                        </p:tgtEl>
                                        <p:attrNameLst>
                                          <p:attrName>ppt_h</p:attrName>
                                        </p:attrNameLst>
                                      </p:cBhvr>
                                      <p:tavLst>
                                        <p:tav tm="0">
                                          <p:val>
                                            <p:strVal val="4/3*#ppt_h"/>
                                          </p:val>
                                        </p:tav>
                                        <p:tav tm="100000">
                                          <p:val>
                                            <p:strVal val="#ppt_h"/>
                                          </p:val>
                                        </p:tav>
                                      </p:tavLst>
                                    </p:anim>
                                  </p:childTnLst>
                                </p:cTn>
                              </p:par>
                              <p:par>
                                <p:cTn id="62" presetID="10" presetClass="entr" presetSubtype="0" fill="hold" grpId="0" nodeType="withEffect">
                                  <p:stCondLst>
                                    <p:cond delay="700"/>
                                  </p:stCondLst>
                                  <p:childTnLst>
                                    <p:set>
                                      <p:cBhvr>
                                        <p:cTn id="63" dur="1" fill="hold">
                                          <p:stCondLst>
                                            <p:cond delay="0"/>
                                          </p:stCondLst>
                                        </p:cTn>
                                        <p:tgtEl>
                                          <p:spTgt spid="167"/>
                                        </p:tgtEl>
                                        <p:attrNameLst>
                                          <p:attrName>style.visibility</p:attrName>
                                        </p:attrNameLst>
                                      </p:cBhvr>
                                      <p:to>
                                        <p:strVal val="visible"/>
                                      </p:to>
                                    </p:set>
                                    <p:animEffect transition="in" filter="fade">
                                      <p:cBhvr>
                                        <p:cTn id="64"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P spid="161" grpId="0"/>
      <p:bldP spid="162" grpId="0"/>
      <p:bldP spid="163" grpId="0"/>
      <p:bldP spid="164" grpId="0"/>
      <p:bldP spid="165" grpId="0"/>
      <p:bldP spid="166" grpId="0"/>
      <p:bldP spid="1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980029"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上半年工作总结</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smtClean="0">
                <a:solidFill>
                  <a:schemeClr val="bg1"/>
                </a:solidFill>
              </a:rPr>
              <a:t>LOGO</a:t>
            </a:r>
            <a:endParaRPr lang="zh-CN" altLang="en-US" sz="1800" dirty="0">
              <a:solidFill>
                <a:schemeClr val="bg1"/>
              </a:solidFill>
            </a:endParaRPr>
          </a:p>
        </p:txBody>
      </p:sp>
      <p:grpSp>
        <p:nvGrpSpPr>
          <p:cNvPr id="2" name="组合 1"/>
          <p:cNvGrpSpPr/>
          <p:nvPr/>
        </p:nvGrpSpPr>
        <p:grpSpPr>
          <a:xfrm>
            <a:off x="508122" y="1079636"/>
            <a:ext cx="2481936" cy="307777"/>
            <a:chOff x="508122" y="1079636"/>
            <a:chExt cx="2481936" cy="307777"/>
          </a:xfrm>
        </p:grpSpPr>
        <p:sp>
          <p:nvSpPr>
            <p:cNvPr id="4" name="图文框 3"/>
            <p:cNvSpPr/>
            <p:nvPr/>
          </p:nvSpPr>
          <p:spPr>
            <a:xfrm rot="5400000">
              <a:off x="508122" y="1125513"/>
              <a:ext cx="216024" cy="216024"/>
            </a:xfrm>
            <a:custGeom>
              <a:avLst/>
              <a:gdLst/>
              <a:ahLst/>
              <a:cxnLst/>
              <a:rect l="l" t="t" r="r" b="b"/>
              <a:pathLst>
                <a:path w="432048" h="432048">
                  <a:moveTo>
                    <a:pt x="54006" y="54006"/>
                  </a:moveTo>
                  <a:lnTo>
                    <a:pt x="54006" y="349306"/>
                  </a:lnTo>
                  <a:lnTo>
                    <a:pt x="214875" y="71946"/>
                  </a:lnTo>
                  <a:lnTo>
                    <a:pt x="378042" y="353268"/>
                  </a:lnTo>
                  <a:lnTo>
                    <a:pt x="378042" y="54006"/>
                  </a:lnTo>
                  <a:close/>
                  <a:moveTo>
                    <a:pt x="0" y="0"/>
                  </a:moveTo>
                  <a:lnTo>
                    <a:pt x="432048" y="0"/>
                  </a:lnTo>
                  <a:lnTo>
                    <a:pt x="432048" y="432048"/>
                  </a:lnTo>
                  <a:lnTo>
                    <a:pt x="0" y="432048"/>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55536" y="1079636"/>
              <a:ext cx="2234522" cy="307777"/>
            </a:xfrm>
            <a:prstGeom prst="rect">
              <a:avLst/>
            </a:prstGeom>
            <a:noFill/>
          </p:spPr>
          <p:txBody>
            <a:bodyPr wrap="none" rtlCol="0">
              <a:spAutoFit/>
            </a:bodyPr>
            <a:lstStyle/>
            <a:p>
              <a:r>
                <a:rPr lang="en-US" altLang="zh-CN" dirty="0" smtClean="0">
                  <a:solidFill>
                    <a:schemeClr val="bg1"/>
                  </a:solidFill>
                </a:rPr>
                <a:t>Add Graph Description Here</a:t>
              </a:r>
              <a:endParaRPr lang="zh-CN" altLang="en-US" dirty="0">
                <a:solidFill>
                  <a:schemeClr val="bg1"/>
                </a:solidFill>
              </a:endParaRPr>
            </a:p>
          </p:txBody>
        </p:sp>
      </p:grpSp>
      <p:grpSp>
        <p:nvGrpSpPr>
          <p:cNvPr id="3" name="组合 2"/>
          <p:cNvGrpSpPr/>
          <p:nvPr/>
        </p:nvGrpSpPr>
        <p:grpSpPr>
          <a:xfrm>
            <a:off x="2650235" y="2050637"/>
            <a:ext cx="5528430" cy="627099"/>
            <a:chOff x="2650235" y="2050637"/>
            <a:chExt cx="5528430" cy="627099"/>
          </a:xfrm>
        </p:grpSpPr>
        <p:sp>
          <p:nvSpPr>
            <p:cNvPr id="58" name="Oval 5"/>
            <p:cNvSpPr>
              <a:spLocks noChangeArrowheads="1"/>
            </p:cNvSpPr>
            <p:nvPr/>
          </p:nvSpPr>
          <p:spPr bwMode="auto">
            <a:xfrm>
              <a:off x="2717742" y="2050637"/>
              <a:ext cx="131460" cy="124354"/>
            </a:xfrm>
            <a:prstGeom prst="ellipse">
              <a:avLst/>
            </a:prstGeom>
            <a:solidFill>
              <a:schemeClr val="bg1"/>
            </a:solidFill>
            <a:ln>
              <a:noFill/>
            </a:ln>
            <a:extLst/>
          </p:spPr>
          <p:txBody>
            <a:bodyPr/>
            <a:lstStyle/>
            <a:p>
              <a:endParaRPr lang="zh-CN" altLang="en-US" sz="1600"/>
            </a:p>
          </p:txBody>
        </p:sp>
        <p:sp>
          <p:nvSpPr>
            <p:cNvPr id="59" name="Freeform 6"/>
            <p:cNvSpPr>
              <a:spLocks/>
            </p:cNvSpPr>
            <p:nvPr/>
          </p:nvSpPr>
          <p:spPr bwMode="auto">
            <a:xfrm>
              <a:off x="2650235" y="2187426"/>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5 w 43"/>
                <a:gd name="T43" fmla="*/ 39 h 82"/>
                <a:gd name="T44" fmla="*/ 25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3" y="37"/>
                    <a:pt x="43" y="35"/>
                  </a:cubicBezTo>
                  <a:cubicBezTo>
                    <a:pt x="43" y="4"/>
                    <a:pt x="43" y="4"/>
                    <a:pt x="43" y="4"/>
                  </a:cubicBezTo>
                  <a:cubicBezTo>
                    <a:pt x="43" y="2"/>
                    <a:pt x="42" y="0"/>
                    <a:pt x="39" y="0"/>
                  </a:cubicBezTo>
                  <a:close/>
                </a:path>
              </a:pathLst>
            </a:custGeom>
            <a:solidFill>
              <a:schemeClr val="bg1"/>
            </a:solidFill>
            <a:ln>
              <a:noFill/>
            </a:ln>
            <a:extLst/>
          </p:spPr>
          <p:txBody>
            <a:bodyPr/>
            <a:lstStyle/>
            <a:p>
              <a:endParaRPr lang="zh-CN" altLang="en-US" sz="1600"/>
            </a:p>
          </p:txBody>
        </p:sp>
        <p:sp>
          <p:nvSpPr>
            <p:cNvPr id="60" name="Oval 7"/>
            <p:cNvSpPr>
              <a:spLocks noChangeArrowheads="1"/>
            </p:cNvSpPr>
            <p:nvPr/>
          </p:nvSpPr>
          <p:spPr bwMode="auto">
            <a:xfrm>
              <a:off x="2991321" y="2050637"/>
              <a:ext cx="133237" cy="124354"/>
            </a:xfrm>
            <a:prstGeom prst="ellipse">
              <a:avLst/>
            </a:prstGeom>
            <a:solidFill>
              <a:schemeClr val="bg1"/>
            </a:solidFill>
            <a:ln>
              <a:noFill/>
            </a:ln>
            <a:extLst/>
          </p:spPr>
          <p:txBody>
            <a:bodyPr/>
            <a:lstStyle/>
            <a:p>
              <a:endParaRPr lang="zh-CN" altLang="en-US" sz="1600"/>
            </a:p>
          </p:txBody>
        </p:sp>
        <p:sp>
          <p:nvSpPr>
            <p:cNvPr id="61" name="Freeform 8"/>
            <p:cNvSpPr>
              <a:spLocks/>
            </p:cNvSpPr>
            <p:nvPr/>
          </p:nvSpPr>
          <p:spPr bwMode="auto">
            <a:xfrm>
              <a:off x="2925590" y="2187426"/>
              <a:ext cx="264697" cy="490310"/>
            </a:xfrm>
            <a:custGeom>
              <a:avLst/>
              <a:gdLst>
                <a:gd name="T0" fmla="*/ 40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20 w 44"/>
                <a:gd name="T39" fmla="*/ 76 h 82"/>
                <a:gd name="T40" fmla="*/ 20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40 w 44"/>
                <a:gd name="T63" fmla="*/ 39 h 82"/>
                <a:gd name="T64" fmla="*/ 44 w 44"/>
                <a:gd name="T65" fmla="*/ 35 h 82"/>
                <a:gd name="T66" fmla="*/ 44 w 44"/>
                <a:gd name="T67" fmla="*/ 4 h 82"/>
                <a:gd name="T68" fmla="*/ 40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40"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20" y="79"/>
                    <a:pt x="20" y="76"/>
                  </a:cubicBezTo>
                  <a:cubicBezTo>
                    <a:pt x="20" y="39"/>
                    <a:pt x="20" y="39"/>
                    <a:pt x="20"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40" y="39"/>
                  </a:cubicBezTo>
                  <a:cubicBezTo>
                    <a:pt x="42" y="39"/>
                    <a:pt x="44" y="37"/>
                    <a:pt x="44" y="35"/>
                  </a:cubicBezTo>
                  <a:cubicBezTo>
                    <a:pt x="44" y="4"/>
                    <a:pt x="44" y="4"/>
                    <a:pt x="44" y="4"/>
                  </a:cubicBezTo>
                  <a:cubicBezTo>
                    <a:pt x="44" y="2"/>
                    <a:pt x="42" y="0"/>
                    <a:pt x="40" y="0"/>
                  </a:cubicBezTo>
                  <a:close/>
                </a:path>
              </a:pathLst>
            </a:custGeom>
            <a:solidFill>
              <a:schemeClr val="bg1"/>
            </a:solidFill>
            <a:ln>
              <a:noFill/>
            </a:ln>
            <a:extLst/>
          </p:spPr>
          <p:txBody>
            <a:bodyPr/>
            <a:lstStyle/>
            <a:p>
              <a:endParaRPr lang="zh-CN" altLang="en-US" sz="1600"/>
            </a:p>
          </p:txBody>
        </p:sp>
        <p:sp>
          <p:nvSpPr>
            <p:cNvPr id="62" name="Oval 9"/>
            <p:cNvSpPr>
              <a:spLocks noChangeArrowheads="1"/>
            </p:cNvSpPr>
            <p:nvPr/>
          </p:nvSpPr>
          <p:spPr bwMode="auto">
            <a:xfrm>
              <a:off x="3273782" y="2050637"/>
              <a:ext cx="124354" cy="124354"/>
            </a:xfrm>
            <a:prstGeom prst="ellipse">
              <a:avLst/>
            </a:prstGeom>
            <a:solidFill>
              <a:schemeClr val="bg1"/>
            </a:solidFill>
            <a:ln>
              <a:noFill/>
            </a:ln>
            <a:extLst/>
          </p:spPr>
          <p:txBody>
            <a:bodyPr/>
            <a:lstStyle/>
            <a:p>
              <a:endParaRPr lang="zh-CN" altLang="en-US" sz="1600"/>
            </a:p>
          </p:txBody>
        </p:sp>
        <p:sp>
          <p:nvSpPr>
            <p:cNvPr id="63" name="Freeform 10"/>
            <p:cNvSpPr>
              <a:spLocks/>
            </p:cNvSpPr>
            <p:nvPr/>
          </p:nvSpPr>
          <p:spPr bwMode="auto">
            <a:xfrm>
              <a:off x="3208052" y="2187426"/>
              <a:ext cx="255814" cy="490310"/>
            </a:xfrm>
            <a:custGeom>
              <a:avLst/>
              <a:gdLst>
                <a:gd name="T0" fmla="*/ 39 w 43"/>
                <a:gd name="T1" fmla="*/ 0 h 82"/>
                <a:gd name="T2" fmla="*/ 39 w 43"/>
                <a:gd name="T3" fmla="*/ 0 h 82"/>
                <a:gd name="T4" fmla="*/ 38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8" y="0"/>
                    <a:pt x="38" y="0"/>
                  </a:cubicBezTo>
                  <a:cubicBezTo>
                    <a:pt x="31" y="0"/>
                    <a:pt x="31" y="0"/>
                    <a:pt x="31" y="0"/>
                  </a:cubicBezTo>
                  <a:cubicBezTo>
                    <a:pt x="13" y="0"/>
                    <a:pt x="13" y="0"/>
                    <a:pt x="13" y="0"/>
                  </a:cubicBezTo>
                  <a:cubicBezTo>
                    <a:pt x="5" y="0"/>
                    <a:pt x="5" y="0"/>
                    <a:pt x="5"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64" name="Oval 11"/>
            <p:cNvSpPr>
              <a:spLocks noChangeArrowheads="1"/>
            </p:cNvSpPr>
            <p:nvPr/>
          </p:nvSpPr>
          <p:spPr bwMode="auto">
            <a:xfrm>
              <a:off x="3549138" y="2050637"/>
              <a:ext cx="131460" cy="124354"/>
            </a:xfrm>
            <a:prstGeom prst="ellipse">
              <a:avLst/>
            </a:prstGeom>
            <a:solidFill>
              <a:schemeClr val="bg1"/>
            </a:solidFill>
            <a:ln>
              <a:noFill/>
            </a:ln>
            <a:extLst/>
          </p:spPr>
          <p:txBody>
            <a:bodyPr/>
            <a:lstStyle/>
            <a:p>
              <a:endParaRPr lang="zh-CN" altLang="en-US" sz="1600"/>
            </a:p>
          </p:txBody>
        </p:sp>
        <p:sp>
          <p:nvSpPr>
            <p:cNvPr id="65" name="Freeform 12"/>
            <p:cNvSpPr>
              <a:spLocks/>
            </p:cNvSpPr>
            <p:nvPr/>
          </p:nvSpPr>
          <p:spPr bwMode="auto">
            <a:xfrm>
              <a:off x="3483407" y="2187426"/>
              <a:ext cx="255814"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3" y="37"/>
                    <a:pt x="43" y="35"/>
                  </a:cubicBezTo>
                  <a:cubicBezTo>
                    <a:pt x="43" y="4"/>
                    <a:pt x="43" y="4"/>
                    <a:pt x="43" y="4"/>
                  </a:cubicBezTo>
                  <a:cubicBezTo>
                    <a:pt x="43" y="2"/>
                    <a:pt x="42" y="0"/>
                    <a:pt x="39" y="0"/>
                  </a:cubicBezTo>
                  <a:close/>
                </a:path>
              </a:pathLst>
            </a:custGeom>
            <a:solidFill>
              <a:schemeClr val="bg1"/>
            </a:solidFill>
            <a:ln>
              <a:noFill/>
            </a:ln>
            <a:extLst/>
          </p:spPr>
          <p:txBody>
            <a:bodyPr/>
            <a:lstStyle/>
            <a:p>
              <a:endParaRPr lang="zh-CN" altLang="en-US" sz="1600"/>
            </a:p>
          </p:txBody>
        </p:sp>
        <p:sp>
          <p:nvSpPr>
            <p:cNvPr id="66" name="Oval 13"/>
            <p:cNvSpPr>
              <a:spLocks noChangeArrowheads="1"/>
            </p:cNvSpPr>
            <p:nvPr/>
          </p:nvSpPr>
          <p:spPr bwMode="auto">
            <a:xfrm>
              <a:off x="3824493" y="2050637"/>
              <a:ext cx="131460" cy="124354"/>
            </a:xfrm>
            <a:prstGeom prst="ellipse">
              <a:avLst/>
            </a:prstGeom>
            <a:solidFill>
              <a:schemeClr val="bg1"/>
            </a:solidFill>
            <a:ln>
              <a:noFill/>
            </a:ln>
            <a:extLst/>
          </p:spPr>
          <p:txBody>
            <a:bodyPr/>
            <a:lstStyle/>
            <a:p>
              <a:endParaRPr lang="zh-CN" altLang="en-US" sz="1600"/>
            </a:p>
          </p:txBody>
        </p:sp>
        <p:sp>
          <p:nvSpPr>
            <p:cNvPr id="67" name="Freeform 14"/>
            <p:cNvSpPr>
              <a:spLocks/>
            </p:cNvSpPr>
            <p:nvPr/>
          </p:nvSpPr>
          <p:spPr bwMode="auto">
            <a:xfrm>
              <a:off x="3758764" y="2187426"/>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20 w 44"/>
                <a:gd name="T39" fmla="*/ 76 h 82"/>
                <a:gd name="T40" fmla="*/ 20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20" y="79"/>
                    <a:pt x="20" y="76"/>
                  </a:cubicBezTo>
                  <a:cubicBezTo>
                    <a:pt x="20" y="39"/>
                    <a:pt x="20" y="39"/>
                    <a:pt x="20"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solidFill>
            <a:ln>
              <a:noFill/>
            </a:ln>
            <a:extLst/>
          </p:spPr>
          <p:txBody>
            <a:bodyPr/>
            <a:lstStyle/>
            <a:p>
              <a:endParaRPr lang="zh-CN" altLang="en-US" sz="1600"/>
            </a:p>
          </p:txBody>
        </p:sp>
        <p:sp>
          <p:nvSpPr>
            <p:cNvPr id="68" name="Oval 15"/>
            <p:cNvSpPr>
              <a:spLocks noChangeArrowheads="1"/>
            </p:cNvSpPr>
            <p:nvPr/>
          </p:nvSpPr>
          <p:spPr bwMode="auto">
            <a:xfrm>
              <a:off x="4105178" y="2050637"/>
              <a:ext cx="126131" cy="124354"/>
            </a:xfrm>
            <a:prstGeom prst="ellipse">
              <a:avLst/>
            </a:prstGeom>
            <a:solidFill>
              <a:schemeClr val="bg1"/>
            </a:solidFill>
            <a:ln>
              <a:noFill/>
            </a:ln>
            <a:extLst/>
          </p:spPr>
          <p:txBody>
            <a:bodyPr/>
            <a:lstStyle/>
            <a:p>
              <a:endParaRPr lang="zh-CN" altLang="en-US" sz="1600"/>
            </a:p>
          </p:txBody>
        </p:sp>
        <p:sp>
          <p:nvSpPr>
            <p:cNvPr id="69" name="Freeform 16"/>
            <p:cNvSpPr>
              <a:spLocks/>
            </p:cNvSpPr>
            <p:nvPr/>
          </p:nvSpPr>
          <p:spPr bwMode="auto">
            <a:xfrm>
              <a:off x="4039449" y="2187426"/>
              <a:ext cx="257591" cy="490310"/>
            </a:xfrm>
            <a:custGeom>
              <a:avLst/>
              <a:gdLst>
                <a:gd name="T0" fmla="*/ 39 w 43"/>
                <a:gd name="T1" fmla="*/ 0 h 82"/>
                <a:gd name="T2" fmla="*/ 39 w 43"/>
                <a:gd name="T3" fmla="*/ 0 h 82"/>
                <a:gd name="T4" fmla="*/ 38 w 43"/>
                <a:gd name="T5" fmla="*/ 0 h 82"/>
                <a:gd name="T6" fmla="*/ 30 w 43"/>
                <a:gd name="T7" fmla="*/ 0 h 82"/>
                <a:gd name="T8" fmla="*/ 13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8" y="0"/>
                    <a:pt x="38" y="0"/>
                  </a:cubicBezTo>
                  <a:cubicBezTo>
                    <a:pt x="30" y="0"/>
                    <a:pt x="30" y="0"/>
                    <a:pt x="30" y="0"/>
                  </a:cubicBezTo>
                  <a:cubicBezTo>
                    <a:pt x="13" y="0"/>
                    <a:pt x="13" y="0"/>
                    <a:pt x="13"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70" name="Oval 17"/>
            <p:cNvSpPr>
              <a:spLocks noChangeArrowheads="1"/>
            </p:cNvSpPr>
            <p:nvPr/>
          </p:nvSpPr>
          <p:spPr bwMode="auto">
            <a:xfrm>
              <a:off x="4380534" y="2050637"/>
              <a:ext cx="131460" cy="124354"/>
            </a:xfrm>
            <a:prstGeom prst="ellipse">
              <a:avLst/>
            </a:prstGeom>
            <a:solidFill>
              <a:schemeClr val="bg1"/>
            </a:solidFill>
            <a:ln>
              <a:noFill/>
            </a:ln>
            <a:extLst/>
          </p:spPr>
          <p:txBody>
            <a:bodyPr/>
            <a:lstStyle/>
            <a:p>
              <a:endParaRPr lang="zh-CN" altLang="en-US" sz="1600"/>
            </a:p>
          </p:txBody>
        </p:sp>
        <p:sp>
          <p:nvSpPr>
            <p:cNvPr id="71" name="Freeform 18"/>
            <p:cNvSpPr>
              <a:spLocks/>
            </p:cNvSpPr>
            <p:nvPr/>
          </p:nvSpPr>
          <p:spPr bwMode="auto">
            <a:xfrm>
              <a:off x="4314804" y="2187426"/>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72" name="Oval 19"/>
            <p:cNvSpPr>
              <a:spLocks noChangeArrowheads="1"/>
            </p:cNvSpPr>
            <p:nvPr/>
          </p:nvSpPr>
          <p:spPr bwMode="auto">
            <a:xfrm>
              <a:off x="4655889" y="2050637"/>
              <a:ext cx="131460" cy="124354"/>
            </a:xfrm>
            <a:prstGeom prst="ellipse">
              <a:avLst/>
            </a:prstGeom>
            <a:solidFill>
              <a:schemeClr val="bg1"/>
            </a:solidFill>
            <a:ln>
              <a:noFill/>
            </a:ln>
            <a:extLst/>
          </p:spPr>
          <p:txBody>
            <a:bodyPr/>
            <a:lstStyle/>
            <a:p>
              <a:endParaRPr lang="zh-CN" altLang="en-US" sz="1600"/>
            </a:p>
          </p:txBody>
        </p:sp>
        <p:sp>
          <p:nvSpPr>
            <p:cNvPr id="73" name="Freeform 20"/>
            <p:cNvSpPr>
              <a:spLocks/>
            </p:cNvSpPr>
            <p:nvPr/>
          </p:nvSpPr>
          <p:spPr bwMode="auto">
            <a:xfrm>
              <a:off x="4590160" y="2187426"/>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solidFill>
            <a:ln>
              <a:noFill/>
            </a:ln>
            <a:extLst/>
          </p:spPr>
          <p:txBody>
            <a:bodyPr/>
            <a:lstStyle/>
            <a:p>
              <a:endParaRPr lang="zh-CN" altLang="en-US" sz="1600"/>
            </a:p>
          </p:txBody>
        </p:sp>
        <p:sp>
          <p:nvSpPr>
            <p:cNvPr id="74" name="Oval 21"/>
            <p:cNvSpPr>
              <a:spLocks noChangeArrowheads="1"/>
            </p:cNvSpPr>
            <p:nvPr/>
          </p:nvSpPr>
          <p:spPr bwMode="auto">
            <a:xfrm>
              <a:off x="4936574" y="2050637"/>
              <a:ext cx="126131" cy="124354"/>
            </a:xfrm>
            <a:prstGeom prst="ellipse">
              <a:avLst/>
            </a:prstGeom>
            <a:solidFill>
              <a:schemeClr val="bg1"/>
            </a:solidFill>
            <a:ln>
              <a:noFill/>
            </a:ln>
            <a:extLst/>
          </p:spPr>
          <p:txBody>
            <a:bodyPr/>
            <a:lstStyle/>
            <a:p>
              <a:endParaRPr lang="zh-CN" altLang="en-US" sz="1600"/>
            </a:p>
          </p:txBody>
        </p:sp>
        <p:sp>
          <p:nvSpPr>
            <p:cNvPr id="75" name="Freeform 22"/>
            <p:cNvSpPr>
              <a:spLocks/>
            </p:cNvSpPr>
            <p:nvPr/>
          </p:nvSpPr>
          <p:spPr bwMode="auto">
            <a:xfrm>
              <a:off x="4870845" y="2187426"/>
              <a:ext cx="257591" cy="490310"/>
            </a:xfrm>
            <a:custGeom>
              <a:avLst/>
              <a:gdLst>
                <a:gd name="T0" fmla="*/ 39 w 43"/>
                <a:gd name="T1" fmla="*/ 0 h 82"/>
                <a:gd name="T2" fmla="*/ 39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4 w 43"/>
                <a:gd name="T59" fmla="*/ 9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4" y="9"/>
                    <a:pt x="34" y="9"/>
                    <a:pt x="34" y="9"/>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76" name="Oval 23"/>
            <p:cNvSpPr>
              <a:spLocks noChangeArrowheads="1"/>
            </p:cNvSpPr>
            <p:nvPr/>
          </p:nvSpPr>
          <p:spPr bwMode="auto">
            <a:xfrm>
              <a:off x="5211931" y="2050637"/>
              <a:ext cx="131460" cy="124354"/>
            </a:xfrm>
            <a:prstGeom prst="ellipse">
              <a:avLst/>
            </a:prstGeom>
            <a:solidFill>
              <a:schemeClr val="bg1"/>
            </a:solidFill>
            <a:ln>
              <a:noFill/>
            </a:ln>
            <a:extLst/>
          </p:spPr>
          <p:txBody>
            <a:bodyPr/>
            <a:lstStyle/>
            <a:p>
              <a:endParaRPr lang="zh-CN" altLang="en-US" sz="1600"/>
            </a:p>
          </p:txBody>
        </p:sp>
        <p:sp>
          <p:nvSpPr>
            <p:cNvPr id="77" name="Freeform 24"/>
            <p:cNvSpPr>
              <a:spLocks/>
            </p:cNvSpPr>
            <p:nvPr/>
          </p:nvSpPr>
          <p:spPr bwMode="auto">
            <a:xfrm>
              <a:off x="5146200" y="2187426"/>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4"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78" name="Oval 25"/>
            <p:cNvSpPr>
              <a:spLocks noChangeArrowheads="1"/>
            </p:cNvSpPr>
            <p:nvPr/>
          </p:nvSpPr>
          <p:spPr bwMode="auto">
            <a:xfrm>
              <a:off x="5487286" y="2050637"/>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9" name="Freeform 26"/>
            <p:cNvSpPr>
              <a:spLocks/>
            </p:cNvSpPr>
            <p:nvPr/>
          </p:nvSpPr>
          <p:spPr bwMode="auto">
            <a:xfrm>
              <a:off x="5421556" y="2187426"/>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0" name="Oval 27"/>
            <p:cNvSpPr>
              <a:spLocks noChangeArrowheads="1"/>
            </p:cNvSpPr>
            <p:nvPr/>
          </p:nvSpPr>
          <p:spPr bwMode="auto">
            <a:xfrm>
              <a:off x="5767971" y="2050637"/>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1" name="Freeform 28"/>
            <p:cNvSpPr>
              <a:spLocks/>
            </p:cNvSpPr>
            <p:nvPr/>
          </p:nvSpPr>
          <p:spPr bwMode="auto">
            <a:xfrm>
              <a:off x="5702241" y="2187426"/>
              <a:ext cx="257591" cy="490310"/>
            </a:xfrm>
            <a:custGeom>
              <a:avLst/>
              <a:gdLst>
                <a:gd name="T0" fmla="*/ 39 w 43"/>
                <a:gd name="T1" fmla="*/ 0 h 82"/>
                <a:gd name="T2" fmla="*/ 39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4 w 43"/>
                <a:gd name="T59" fmla="*/ 9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4" y="9"/>
                    <a:pt x="34" y="9"/>
                    <a:pt x="34" y="9"/>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2" name="Oval 29"/>
            <p:cNvSpPr>
              <a:spLocks noChangeArrowheads="1"/>
            </p:cNvSpPr>
            <p:nvPr/>
          </p:nvSpPr>
          <p:spPr bwMode="auto">
            <a:xfrm>
              <a:off x="6043327" y="2050637"/>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3" name="Freeform 30"/>
            <p:cNvSpPr>
              <a:spLocks/>
            </p:cNvSpPr>
            <p:nvPr/>
          </p:nvSpPr>
          <p:spPr bwMode="auto">
            <a:xfrm>
              <a:off x="5977596" y="2187426"/>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4"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4" name="Oval 31"/>
            <p:cNvSpPr>
              <a:spLocks noChangeArrowheads="1"/>
            </p:cNvSpPr>
            <p:nvPr/>
          </p:nvSpPr>
          <p:spPr bwMode="auto">
            <a:xfrm>
              <a:off x="6318682" y="2050637"/>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5" name="Freeform 32"/>
            <p:cNvSpPr>
              <a:spLocks/>
            </p:cNvSpPr>
            <p:nvPr/>
          </p:nvSpPr>
          <p:spPr bwMode="auto">
            <a:xfrm>
              <a:off x="6252952" y="2187426"/>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6" name="Oval 33"/>
            <p:cNvSpPr>
              <a:spLocks noChangeArrowheads="1"/>
            </p:cNvSpPr>
            <p:nvPr/>
          </p:nvSpPr>
          <p:spPr bwMode="auto">
            <a:xfrm>
              <a:off x="6599367" y="2050637"/>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7" name="Freeform 34"/>
            <p:cNvSpPr>
              <a:spLocks/>
            </p:cNvSpPr>
            <p:nvPr/>
          </p:nvSpPr>
          <p:spPr bwMode="auto">
            <a:xfrm>
              <a:off x="6533637" y="2187426"/>
              <a:ext cx="257591" cy="490310"/>
            </a:xfrm>
            <a:custGeom>
              <a:avLst/>
              <a:gdLst>
                <a:gd name="T0" fmla="*/ 39 w 43"/>
                <a:gd name="T1" fmla="*/ 0 h 82"/>
                <a:gd name="T2" fmla="*/ 38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4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4 w 43"/>
                <a:gd name="T59" fmla="*/ 9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8"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4"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4" y="9"/>
                    <a:pt x="34" y="9"/>
                    <a:pt x="34" y="9"/>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8" name="Oval 35"/>
            <p:cNvSpPr>
              <a:spLocks noChangeArrowheads="1"/>
            </p:cNvSpPr>
            <p:nvPr/>
          </p:nvSpPr>
          <p:spPr bwMode="auto">
            <a:xfrm>
              <a:off x="6874723" y="2050637"/>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9" name="Freeform 36"/>
            <p:cNvSpPr>
              <a:spLocks/>
            </p:cNvSpPr>
            <p:nvPr/>
          </p:nvSpPr>
          <p:spPr bwMode="auto">
            <a:xfrm>
              <a:off x="6808992" y="2187426"/>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4" y="0"/>
                  </a:cubicBezTo>
                  <a:cubicBezTo>
                    <a:pt x="4"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0" name="Oval 37"/>
            <p:cNvSpPr>
              <a:spLocks noChangeArrowheads="1"/>
            </p:cNvSpPr>
            <p:nvPr/>
          </p:nvSpPr>
          <p:spPr bwMode="auto">
            <a:xfrm>
              <a:off x="7150078" y="2050637"/>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1" name="Freeform 38"/>
            <p:cNvSpPr>
              <a:spLocks/>
            </p:cNvSpPr>
            <p:nvPr/>
          </p:nvSpPr>
          <p:spPr bwMode="auto">
            <a:xfrm>
              <a:off x="7084349" y="2187426"/>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2" name="Oval 39"/>
            <p:cNvSpPr>
              <a:spLocks noChangeArrowheads="1"/>
            </p:cNvSpPr>
            <p:nvPr/>
          </p:nvSpPr>
          <p:spPr bwMode="auto">
            <a:xfrm>
              <a:off x="7430763" y="2050637"/>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3" name="Freeform 40"/>
            <p:cNvSpPr>
              <a:spLocks/>
            </p:cNvSpPr>
            <p:nvPr/>
          </p:nvSpPr>
          <p:spPr bwMode="auto">
            <a:xfrm>
              <a:off x="7365034" y="2187426"/>
              <a:ext cx="257591" cy="490310"/>
            </a:xfrm>
            <a:custGeom>
              <a:avLst/>
              <a:gdLst>
                <a:gd name="T0" fmla="*/ 39 w 43"/>
                <a:gd name="T1" fmla="*/ 0 h 82"/>
                <a:gd name="T2" fmla="*/ 38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4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4 w 43"/>
                <a:gd name="T59" fmla="*/ 9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8"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4"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4" y="9"/>
                    <a:pt x="34" y="9"/>
                    <a:pt x="34" y="9"/>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4" name="Oval 41"/>
            <p:cNvSpPr>
              <a:spLocks noChangeArrowheads="1"/>
            </p:cNvSpPr>
            <p:nvPr/>
          </p:nvSpPr>
          <p:spPr bwMode="auto">
            <a:xfrm>
              <a:off x="7706119" y="2050637"/>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5" name="Freeform 42"/>
            <p:cNvSpPr>
              <a:spLocks/>
            </p:cNvSpPr>
            <p:nvPr/>
          </p:nvSpPr>
          <p:spPr bwMode="auto">
            <a:xfrm>
              <a:off x="7640389" y="2187426"/>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4" y="0"/>
                  </a:cubicBezTo>
                  <a:cubicBezTo>
                    <a:pt x="4"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6" name="Oval 43"/>
            <p:cNvSpPr>
              <a:spLocks noChangeArrowheads="1"/>
            </p:cNvSpPr>
            <p:nvPr/>
          </p:nvSpPr>
          <p:spPr bwMode="auto">
            <a:xfrm>
              <a:off x="7981474" y="2050637"/>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7" name="Freeform 44"/>
            <p:cNvSpPr>
              <a:spLocks/>
            </p:cNvSpPr>
            <p:nvPr/>
          </p:nvSpPr>
          <p:spPr bwMode="auto">
            <a:xfrm>
              <a:off x="7915745" y="2187426"/>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5" name="组合 4"/>
          <p:cNvGrpSpPr/>
          <p:nvPr/>
        </p:nvGrpSpPr>
        <p:grpSpPr>
          <a:xfrm>
            <a:off x="2644905" y="2798537"/>
            <a:ext cx="5523101" cy="627100"/>
            <a:chOff x="2644905" y="2798537"/>
            <a:chExt cx="5523101" cy="627100"/>
          </a:xfrm>
        </p:grpSpPr>
        <p:sp>
          <p:nvSpPr>
            <p:cNvPr id="98" name="Oval 45"/>
            <p:cNvSpPr>
              <a:spLocks noChangeArrowheads="1"/>
            </p:cNvSpPr>
            <p:nvPr/>
          </p:nvSpPr>
          <p:spPr bwMode="auto">
            <a:xfrm>
              <a:off x="2710636" y="2798537"/>
              <a:ext cx="126131" cy="124354"/>
            </a:xfrm>
            <a:prstGeom prst="ellipse">
              <a:avLst/>
            </a:prstGeom>
            <a:solidFill>
              <a:schemeClr val="bg1"/>
            </a:solidFill>
            <a:ln>
              <a:noFill/>
            </a:ln>
            <a:extLst/>
          </p:spPr>
          <p:txBody>
            <a:bodyPr/>
            <a:lstStyle/>
            <a:p>
              <a:endParaRPr lang="zh-CN" altLang="en-US" sz="1600"/>
            </a:p>
          </p:txBody>
        </p:sp>
        <p:sp>
          <p:nvSpPr>
            <p:cNvPr id="99" name="Freeform 46"/>
            <p:cNvSpPr>
              <a:spLocks/>
            </p:cNvSpPr>
            <p:nvPr/>
          </p:nvSpPr>
          <p:spPr bwMode="auto">
            <a:xfrm>
              <a:off x="2644905" y="2935327"/>
              <a:ext cx="257591" cy="490310"/>
            </a:xfrm>
            <a:custGeom>
              <a:avLst/>
              <a:gdLst>
                <a:gd name="T0" fmla="*/ 39 w 43"/>
                <a:gd name="T1" fmla="*/ 0 h 82"/>
                <a:gd name="T2" fmla="*/ 38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4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4 w 43"/>
                <a:gd name="T59" fmla="*/ 8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8"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4"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4" y="8"/>
                    <a:pt x="34" y="8"/>
                    <a:pt x="34" y="8"/>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00" name="Oval 47"/>
            <p:cNvSpPr>
              <a:spLocks noChangeArrowheads="1"/>
            </p:cNvSpPr>
            <p:nvPr/>
          </p:nvSpPr>
          <p:spPr bwMode="auto">
            <a:xfrm>
              <a:off x="2985991" y="2798537"/>
              <a:ext cx="126131" cy="124354"/>
            </a:xfrm>
            <a:prstGeom prst="ellipse">
              <a:avLst/>
            </a:prstGeom>
            <a:solidFill>
              <a:schemeClr val="bg1"/>
            </a:solidFill>
            <a:ln>
              <a:noFill/>
            </a:ln>
            <a:extLst/>
          </p:spPr>
          <p:txBody>
            <a:bodyPr/>
            <a:lstStyle/>
            <a:p>
              <a:endParaRPr lang="zh-CN" altLang="en-US" sz="1600"/>
            </a:p>
          </p:txBody>
        </p:sp>
        <p:sp>
          <p:nvSpPr>
            <p:cNvPr id="101" name="Freeform 48"/>
            <p:cNvSpPr>
              <a:spLocks/>
            </p:cNvSpPr>
            <p:nvPr/>
          </p:nvSpPr>
          <p:spPr bwMode="auto">
            <a:xfrm>
              <a:off x="2920261" y="2935327"/>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5 w 43"/>
                <a:gd name="T59" fmla="*/ 8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4" y="0"/>
                  </a:cubicBezTo>
                  <a:cubicBezTo>
                    <a:pt x="4"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8"/>
                    <a:pt x="9" y="8"/>
                    <a:pt x="9"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02" name="Oval 49"/>
            <p:cNvSpPr>
              <a:spLocks noChangeArrowheads="1"/>
            </p:cNvSpPr>
            <p:nvPr/>
          </p:nvSpPr>
          <p:spPr bwMode="auto">
            <a:xfrm>
              <a:off x="3261347" y="2798537"/>
              <a:ext cx="131460" cy="124354"/>
            </a:xfrm>
            <a:prstGeom prst="ellipse">
              <a:avLst/>
            </a:prstGeom>
            <a:solidFill>
              <a:schemeClr val="bg1"/>
            </a:solidFill>
            <a:ln>
              <a:noFill/>
            </a:ln>
            <a:extLst/>
          </p:spPr>
          <p:txBody>
            <a:bodyPr/>
            <a:lstStyle/>
            <a:p>
              <a:endParaRPr lang="zh-CN" altLang="en-US" sz="1600"/>
            </a:p>
          </p:txBody>
        </p:sp>
        <p:sp>
          <p:nvSpPr>
            <p:cNvPr id="103" name="Freeform 50"/>
            <p:cNvSpPr>
              <a:spLocks/>
            </p:cNvSpPr>
            <p:nvPr/>
          </p:nvSpPr>
          <p:spPr bwMode="auto">
            <a:xfrm>
              <a:off x="3195616" y="2935327"/>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8 h 82"/>
                <a:gd name="T26" fmla="*/ 11 w 44"/>
                <a:gd name="T27" fmla="*/ 8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8 h 82"/>
                <a:gd name="T58" fmla="*/ 35 w 44"/>
                <a:gd name="T59" fmla="*/ 8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8"/>
                    <a:pt x="9" y="8"/>
                    <a:pt x="9" y="8"/>
                  </a:cubicBezTo>
                  <a:cubicBezTo>
                    <a:pt x="11" y="8"/>
                    <a:pt x="11" y="8"/>
                    <a:pt x="11" y="8"/>
                  </a:cubicBezTo>
                  <a:cubicBezTo>
                    <a:pt x="11" y="36"/>
                    <a:pt x="11" y="36"/>
                    <a:pt x="11" y="36"/>
                  </a:cubicBezTo>
                  <a:cubicBezTo>
                    <a:pt x="11" y="36"/>
                    <a:pt x="11" y="36"/>
                    <a:pt x="11" y="36"/>
                  </a:cubicBezTo>
                  <a:cubicBezTo>
                    <a:pt x="11" y="36"/>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solidFill>
            <a:ln>
              <a:noFill/>
            </a:ln>
            <a:extLst/>
          </p:spPr>
          <p:txBody>
            <a:bodyPr/>
            <a:lstStyle/>
            <a:p>
              <a:endParaRPr lang="zh-CN" altLang="en-US" sz="1600"/>
            </a:p>
          </p:txBody>
        </p:sp>
        <p:sp>
          <p:nvSpPr>
            <p:cNvPr id="104" name="Oval 51"/>
            <p:cNvSpPr>
              <a:spLocks noChangeArrowheads="1"/>
            </p:cNvSpPr>
            <p:nvPr/>
          </p:nvSpPr>
          <p:spPr bwMode="auto">
            <a:xfrm>
              <a:off x="3542032" y="2798537"/>
              <a:ext cx="126131" cy="124354"/>
            </a:xfrm>
            <a:prstGeom prst="ellipse">
              <a:avLst/>
            </a:prstGeom>
            <a:solidFill>
              <a:schemeClr val="bg1"/>
            </a:solidFill>
            <a:ln>
              <a:noFill/>
            </a:ln>
            <a:extLst/>
          </p:spPr>
          <p:txBody>
            <a:bodyPr/>
            <a:lstStyle/>
            <a:p>
              <a:endParaRPr lang="zh-CN" altLang="en-US" sz="1600"/>
            </a:p>
          </p:txBody>
        </p:sp>
        <p:sp>
          <p:nvSpPr>
            <p:cNvPr id="105" name="Freeform 52"/>
            <p:cNvSpPr>
              <a:spLocks/>
            </p:cNvSpPr>
            <p:nvPr/>
          </p:nvSpPr>
          <p:spPr bwMode="auto">
            <a:xfrm>
              <a:off x="3476302" y="2935327"/>
              <a:ext cx="257591" cy="490310"/>
            </a:xfrm>
            <a:custGeom>
              <a:avLst/>
              <a:gdLst>
                <a:gd name="T0" fmla="*/ 39 w 43"/>
                <a:gd name="T1" fmla="*/ 0 h 82"/>
                <a:gd name="T2" fmla="*/ 38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4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2 w 43"/>
                <a:gd name="T53" fmla="*/ 36 h 82"/>
                <a:gd name="T54" fmla="*/ 33 w 43"/>
                <a:gd name="T55" fmla="*/ 36 h 82"/>
                <a:gd name="T56" fmla="*/ 33 w 43"/>
                <a:gd name="T57" fmla="*/ 8 h 82"/>
                <a:gd name="T58" fmla="*/ 34 w 43"/>
                <a:gd name="T59" fmla="*/ 8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8" y="0"/>
                    <a:pt x="38"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4"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6"/>
                    <a:pt x="32" y="36"/>
                  </a:cubicBezTo>
                  <a:cubicBezTo>
                    <a:pt x="33" y="36"/>
                    <a:pt x="33" y="36"/>
                    <a:pt x="33" y="36"/>
                  </a:cubicBezTo>
                  <a:cubicBezTo>
                    <a:pt x="33" y="8"/>
                    <a:pt x="33" y="8"/>
                    <a:pt x="33" y="8"/>
                  </a:cubicBezTo>
                  <a:cubicBezTo>
                    <a:pt x="34" y="8"/>
                    <a:pt x="34" y="8"/>
                    <a:pt x="34" y="8"/>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06" name="Oval 53"/>
            <p:cNvSpPr>
              <a:spLocks noChangeArrowheads="1"/>
            </p:cNvSpPr>
            <p:nvPr/>
          </p:nvSpPr>
          <p:spPr bwMode="auto">
            <a:xfrm>
              <a:off x="3817387" y="2798537"/>
              <a:ext cx="126131" cy="124354"/>
            </a:xfrm>
            <a:prstGeom prst="ellipse">
              <a:avLst/>
            </a:prstGeom>
            <a:solidFill>
              <a:schemeClr val="bg1"/>
            </a:solidFill>
            <a:ln>
              <a:noFill/>
            </a:ln>
            <a:extLst/>
          </p:spPr>
          <p:txBody>
            <a:bodyPr/>
            <a:lstStyle/>
            <a:p>
              <a:endParaRPr lang="zh-CN" altLang="en-US" sz="1600"/>
            </a:p>
          </p:txBody>
        </p:sp>
        <p:sp>
          <p:nvSpPr>
            <p:cNvPr id="107" name="Freeform 54"/>
            <p:cNvSpPr>
              <a:spLocks/>
            </p:cNvSpPr>
            <p:nvPr/>
          </p:nvSpPr>
          <p:spPr bwMode="auto">
            <a:xfrm>
              <a:off x="3751658" y="2935327"/>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5 w 43"/>
                <a:gd name="T59" fmla="*/ 8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4" y="0"/>
                    <a:pt x="4" y="0"/>
                  </a:cubicBezTo>
                  <a:cubicBezTo>
                    <a:pt x="4" y="0"/>
                    <a:pt x="4" y="0"/>
                    <a:pt x="4" y="0"/>
                  </a:cubicBezTo>
                  <a:cubicBezTo>
                    <a:pt x="2" y="0"/>
                    <a:pt x="0" y="2"/>
                    <a:pt x="0" y="4"/>
                  </a:cubicBezTo>
                  <a:cubicBezTo>
                    <a:pt x="0" y="35"/>
                    <a:pt x="0" y="35"/>
                    <a:pt x="0" y="35"/>
                  </a:cubicBezTo>
                  <a:cubicBezTo>
                    <a:pt x="0" y="37"/>
                    <a:pt x="2" y="39"/>
                    <a:pt x="4" y="39"/>
                  </a:cubicBezTo>
                  <a:cubicBezTo>
                    <a:pt x="7"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08" name="Oval 55"/>
            <p:cNvSpPr>
              <a:spLocks noChangeArrowheads="1"/>
            </p:cNvSpPr>
            <p:nvPr/>
          </p:nvSpPr>
          <p:spPr bwMode="auto">
            <a:xfrm>
              <a:off x="4092743" y="2798537"/>
              <a:ext cx="131460" cy="124354"/>
            </a:xfrm>
            <a:prstGeom prst="ellipse">
              <a:avLst/>
            </a:prstGeom>
            <a:solidFill>
              <a:schemeClr val="bg1"/>
            </a:solidFill>
            <a:ln>
              <a:noFill/>
            </a:ln>
            <a:extLst/>
          </p:spPr>
          <p:txBody>
            <a:bodyPr/>
            <a:lstStyle/>
            <a:p>
              <a:endParaRPr lang="zh-CN" altLang="en-US" sz="1600"/>
            </a:p>
          </p:txBody>
        </p:sp>
        <p:sp>
          <p:nvSpPr>
            <p:cNvPr id="109" name="Freeform 56"/>
            <p:cNvSpPr>
              <a:spLocks/>
            </p:cNvSpPr>
            <p:nvPr/>
          </p:nvSpPr>
          <p:spPr bwMode="auto">
            <a:xfrm>
              <a:off x="4027013" y="2935327"/>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8 h 82"/>
                <a:gd name="T26" fmla="*/ 11 w 44"/>
                <a:gd name="T27" fmla="*/ 8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8 h 82"/>
                <a:gd name="T58" fmla="*/ 35 w 44"/>
                <a:gd name="T59" fmla="*/ 8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8"/>
                    <a:pt x="9" y="8"/>
                    <a:pt x="9" y="8"/>
                  </a:cubicBezTo>
                  <a:cubicBezTo>
                    <a:pt x="11" y="8"/>
                    <a:pt x="11" y="8"/>
                    <a:pt x="11" y="8"/>
                  </a:cubicBezTo>
                  <a:cubicBezTo>
                    <a:pt x="11" y="36"/>
                    <a:pt x="11" y="36"/>
                    <a:pt x="11" y="36"/>
                  </a:cubicBezTo>
                  <a:cubicBezTo>
                    <a:pt x="11" y="36"/>
                    <a:pt x="11" y="36"/>
                    <a:pt x="11" y="36"/>
                  </a:cubicBezTo>
                  <a:cubicBezTo>
                    <a:pt x="11" y="36"/>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solidFill>
            <a:ln>
              <a:noFill/>
            </a:ln>
            <a:extLst/>
          </p:spPr>
          <p:txBody>
            <a:bodyPr/>
            <a:lstStyle/>
            <a:p>
              <a:endParaRPr lang="zh-CN" altLang="en-US" sz="1600"/>
            </a:p>
          </p:txBody>
        </p:sp>
        <p:sp>
          <p:nvSpPr>
            <p:cNvPr id="110" name="Oval 57"/>
            <p:cNvSpPr>
              <a:spLocks noChangeArrowheads="1"/>
            </p:cNvSpPr>
            <p:nvPr/>
          </p:nvSpPr>
          <p:spPr bwMode="auto">
            <a:xfrm>
              <a:off x="4373428" y="2798537"/>
              <a:ext cx="126131" cy="124354"/>
            </a:xfrm>
            <a:prstGeom prst="ellipse">
              <a:avLst/>
            </a:prstGeom>
            <a:solidFill>
              <a:schemeClr val="bg1"/>
            </a:solidFill>
            <a:ln>
              <a:noFill/>
            </a:ln>
            <a:extLst/>
          </p:spPr>
          <p:txBody>
            <a:bodyPr/>
            <a:lstStyle/>
            <a:p>
              <a:endParaRPr lang="zh-CN" altLang="en-US" sz="1600"/>
            </a:p>
          </p:txBody>
        </p:sp>
        <p:sp>
          <p:nvSpPr>
            <p:cNvPr id="111" name="Freeform 58"/>
            <p:cNvSpPr>
              <a:spLocks/>
            </p:cNvSpPr>
            <p:nvPr/>
          </p:nvSpPr>
          <p:spPr bwMode="auto">
            <a:xfrm>
              <a:off x="4307698" y="2935327"/>
              <a:ext cx="257591" cy="490310"/>
            </a:xfrm>
            <a:custGeom>
              <a:avLst/>
              <a:gdLst>
                <a:gd name="T0" fmla="*/ 39 w 43"/>
                <a:gd name="T1" fmla="*/ 0 h 82"/>
                <a:gd name="T2" fmla="*/ 38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4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2 w 43"/>
                <a:gd name="T49" fmla="*/ 76 h 82"/>
                <a:gd name="T50" fmla="*/ 32 w 43"/>
                <a:gd name="T51" fmla="*/ 37 h 82"/>
                <a:gd name="T52" fmla="*/ 32 w 43"/>
                <a:gd name="T53" fmla="*/ 36 h 82"/>
                <a:gd name="T54" fmla="*/ 32 w 43"/>
                <a:gd name="T55" fmla="*/ 36 h 82"/>
                <a:gd name="T56" fmla="*/ 32 w 43"/>
                <a:gd name="T57" fmla="*/ 8 h 82"/>
                <a:gd name="T58" fmla="*/ 34 w 43"/>
                <a:gd name="T59" fmla="*/ 8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8" y="0"/>
                    <a:pt x="38"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4"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2" y="79"/>
                    <a:pt x="32" y="76"/>
                  </a:cubicBezTo>
                  <a:cubicBezTo>
                    <a:pt x="32" y="37"/>
                    <a:pt x="32" y="37"/>
                    <a:pt x="32" y="37"/>
                  </a:cubicBezTo>
                  <a:cubicBezTo>
                    <a:pt x="32" y="37"/>
                    <a:pt x="32" y="36"/>
                    <a:pt x="32" y="36"/>
                  </a:cubicBezTo>
                  <a:cubicBezTo>
                    <a:pt x="32" y="36"/>
                    <a:pt x="32" y="36"/>
                    <a:pt x="32" y="36"/>
                  </a:cubicBezTo>
                  <a:cubicBezTo>
                    <a:pt x="32" y="8"/>
                    <a:pt x="32" y="8"/>
                    <a:pt x="32" y="8"/>
                  </a:cubicBezTo>
                  <a:cubicBezTo>
                    <a:pt x="34" y="8"/>
                    <a:pt x="34" y="8"/>
                    <a:pt x="34" y="8"/>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12" name="Oval 59"/>
            <p:cNvSpPr>
              <a:spLocks noChangeArrowheads="1"/>
            </p:cNvSpPr>
            <p:nvPr/>
          </p:nvSpPr>
          <p:spPr bwMode="auto">
            <a:xfrm>
              <a:off x="4648783" y="2798537"/>
              <a:ext cx="126131" cy="124354"/>
            </a:xfrm>
            <a:prstGeom prst="ellipse">
              <a:avLst/>
            </a:prstGeom>
            <a:solidFill>
              <a:schemeClr val="bg1"/>
            </a:solidFill>
            <a:ln>
              <a:noFill/>
            </a:ln>
            <a:extLst/>
          </p:spPr>
          <p:txBody>
            <a:bodyPr/>
            <a:lstStyle/>
            <a:p>
              <a:endParaRPr lang="zh-CN" altLang="en-US" sz="1600"/>
            </a:p>
          </p:txBody>
        </p:sp>
        <p:sp>
          <p:nvSpPr>
            <p:cNvPr id="113" name="Freeform 60"/>
            <p:cNvSpPr>
              <a:spLocks/>
            </p:cNvSpPr>
            <p:nvPr/>
          </p:nvSpPr>
          <p:spPr bwMode="auto">
            <a:xfrm>
              <a:off x="4583054" y="2935327"/>
              <a:ext cx="257591" cy="490310"/>
            </a:xfrm>
            <a:custGeom>
              <a:avLst/>
              <a:gdLst>
                <a:gd name="T0" fmla="*/ 39 w 43"/>
                <a:gd name="T1" fmla="*/ 0 h 82"/>
                <a:gd name="T2" fmla="*/ 39 w 43"/>
                <a:gd name="T3" fmla="*/ 0 h 82"/>
                <a:gd name="T4" fmla="*/ 38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5 w 43"/>
                <a:gd name="T59" fmla="*/ 8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8" y="0"/>
                  </a:cubicBezTo>
                  <a:cubicBezTo>
                    <a:pt x="31" y="0"/>
                    <a:pt x="31" y="0"/>
                    <a:pt x="31" y="0"/>
                  </a:cubicBezTo>
                  <a:cubicBezTo>
                    <a:pt x="13" y="0"/>
                    <a:pt x="13" y="0"/>
                    <a:pt x="13" y="0"/>
                  </a:cubicBezTo>
                  <a:cubicBezTo>
                    <a:pt x="5" y="0"/>
                    <a:pt x="5" y="0"/>
                    <a:pt x="5" y="0"/>
                  </a:cubicBezTo>
                  <a:cubicBezTo>
                    <a:pt x="5" y="0"/>
                    <a:pt x="4" y="0"/>
                    <a:pt x="4" y="0"/>
                  </a:cubicBezTo>
                  <a:cubicBezTo>
                    <a:pt x="4" y="0"/>
                    <a:pt x="4" y="0"/>
                    <a:pt x="4" y="0"/>
                  </a:cubicBezTo>
                  <a:cubicBezTo>
                    <a:pt x="2" y="0"/>
                    <a:pt x="0" y="2"/>
                    <a:pt x="0" y="4"/>
                  </a:cubicBezTo>
                  <a:cubicBezTo>
                    <a:pt x="0" y="35"/>
                    <a:pt x="0" y="35"/>
                    <a:pt x="0" y="35"/>
                  </a:cubicBezTo>
                  <a:cubicBezTo>
                    <a:pt x="0" y="37"/>
                    <a:pt x="2" y="39"/>
                    <a:pt x="4" y="39"/>
                  </a:cubicBezTo>
                  <a:cubicBezTo>
                    <a:pt x="7"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14" name="Oval 61"/>
            <p:cNvSpPr>
              <a:spLocks noChangeArrowheads="1"/>
            </p:cNvSpPr>
            <p:nvPr/>
          </p:nvSpPr>
          <p:spPr bwMode="auto">
            <a:xfrm>
              <a:off x="4924140" y="2798537"/>
              <a:ext cx="131460" cy="124354"/>
            </a:xfrm>
            <a:prstGeom prst="ellipse">
              <a:avLst/>
            </a:prstGeom>
            <a:solidFill>
              <a:schemeClr val="bg1"/>
            </a:solidFill>
            <a:ln>
              <a:noFill/>
            </a:ln>
            <a:extLst/>
          </p:spPr>
          <p:txBody>
            <a:bodyPr/>
            <a:lstStyle/>
            <a:p>
              <a:endParaRPr lang="zh-CN" altLang="en-US" sz="1600"/>
            </a:p>
          </p:txBody>
        </p:sp>
        <p:sp>
          <p:nvSpPr>
            <p:cNvPr id="115" name="Freeform 62"/>
            <p:cNvSpPr>
              <a:spLocks/>
            </p:cNvSpPr>
            <p:nvPr/>
          </p:nvSpPr>
          <p:spPr bwMode="auto">
            <a:xfrm>
              <a:off x="4858409" y="2935327"/>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8 h 82"/>
                <a:gd name="T26" fmla="*/ 11 w 44"/>
                <a:gd name="T27" fmla="*/ 8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8 h 82"/>
                <a:gd name="T58" fmla="*/ 35 w 44"/>
                <a:gd name="T59" fmla="*/ 8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8"/>
                    <a:pt x="9" y="8"/>
                    <a:pt x="9" y="8"/>
                  </a:cubicBezTo>
                  <a:cubicBezTo>
                    <a:pt x="11" y="8"/>
                    <a:pt x="11" y="8"/>
                    <a:pt x="11" y="8"/>
                  </a:cubicBezTo>
                  <a:cubicBezTo>
                    <a:pt x="11" y="36"/>
                    <a:pt x="11" y="36"/>
                    <a:pt x="11" y="36"/>
                  </a:cubicBezTo>
                  <a:cubicBezTo>
                    <a:pt x="11" y="36"/>
                    <a:pt x="11" y="36"/>
                    <a:pt x="11" y="36"/>
                  </a:cubicBezTo>
                  <a:cubicBezTo>
                    <a:pt x="11" y="36"/>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6"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solidFill>
            <a:ln>
              <a:noFill/>
            </a:ln>
            <a:extLst/>
          </p:spPr>
          <p:txBody>
            <a:bodyPr/>
            <a:lstStyle/>
            <a:p>
              <a:endParaRPr lang="zh-CN" altLang="en-US" sz="1600"/>
            </a:p>
          </p:txBody>
        </p:sp>
        <p:sp>
          <p:nvSpPr>
            <p:cNvPr id="116" name="Oval 63"/>
            <p:cNvSpPr>
              <a:spLocks noChangeArrowheads="1"/>
            </p:cNvSpPr>
            <p:nvPr/>
          </p:nvSpPr>
          <p:spPr bwMode="auto">
            <a:xfrm>
              <a:off x="5199495" y="2798537"/>
              <a:ext cx="131460" cy="124354"/>
            </a:xfrm>
            <a:prstGeom prst="ellipse">
              <a:avLst/>
            </a:prstGeom>
            <a:solidFill>
              <a:schemeClr val="bg1"/>
            </a:solidFill>
            <a:ln>
              <a:noFill/>
            </a:ln>
            <a:extLst/>
          </p:spPr>
          <p:txBody>
            <a:bodyPr/>
            <a:lstStyle/>
            <a:p>
              <a:endParaRPr lang="zh-CN" altLang="en-US" sz="1600"/>
            </a:p>
          </p:txBody>
        </p:sp>
        <p:sp>
          <p:nvSpPr>
            <p:cNvPr id="117" name="Freeform 64"/>
            <p:cNvSpPr>
              <a:spLocks/>
            </p:cNvSpPr>
            <p:nvPr/>
          </p:nvSpPr>
          <p:spPr bwMode="auto">
            <a:xfrm>
              <a:off x="5139094" y="2935327"/>
              <a:ext cx="257591" cy="490310"/>
            </a:xfrm>
            <a:custGeom>
              <a:avLst/>
              <a:gdLst>
                <a:gd name="T0" fmla="*/ 39 w 43"/>
                <a:gd name="T1" fmla="*/ 0 h 82"/>
                <a:gd name="T2" fmla="*/ 38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4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2 w 43"/>
                <a:gd name="T49" fmla="*/ 76 h 82"/>
                <a:gd name="T50" fmla="*/ 32 w 43"/>
                <a:gd name="T51" fmla="*/ 37 h 82"/>
                <a:gd name="T52" fmla="*/ 32 w 43"/>
                <a:gd name="T53" fmla="*/ 36 h 82"/>
                <a:gd name="T54" fmla="*/ 32 w 43"/>
                <a:gd name="T55" fmla="*/ 36 h 82"/>
                <a:gd name="T56" fmla="*/ 32 w 43"/>
                <a:gd name="T57" fmla="*/ 8 h 82"/>
                <a:gd name="T58" fmla="*/ 34 w 43"/>
                <a:gd name="T59" fmla="*/ 8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8" y="0"/>
                    <a:pt x="38" y="0"/>
                    <a:pt x="38"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1" y="0"/>
                    <a:pt x="0" y="2"/>
                    <a:pt x="0" y="4"/>
                  </a:cubicBezTo>
                  <a:cubicBezTo>
                    <a:pt x="0" y="35"/>
                    <a:pt x="0" y="35"/>
                    <a:pt x="0" y="35"/>
                  </a:cubicBezTo>
                  <a:cubicBezTo>
                    <a:pt x="0" y="37"/>
                    <a:pt x="1" y="39"/>
                    <a:pt x="4" y="39"/>
                  </a:cubicBezTo>
                  <a:cubicBezTo>
                    <a:pt x="6"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4"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2" y="79"/>
                    <a:pt x="32" y="76"/>
                  </a:cubicBezTo>
                  <a:cubicBezTo>
                    <a:pt x="32" y="37"/>
                    <a:pt x="32" y="37"/>
                    <a:pt x="32" y="37"/>
                  </a:cubicBezTo>
                  <a:cubicBezTo>
                    <a:pt x="32" y="37"/>
                    <a:pt x="32" y="36"/>
                    <a:pt x="32" y="36"/>
                  </a:cubicBezTo>
                  <a:cubicBezTo>
                    <a:pt x="32" y="36"/>
                    <a:pt x="32" y="36"/>
                    <a:pt x="32" y="36"/>
                  </a:cubicBezTo>
                  <a:cubicBezTo>
                    <a:pt x="32" y="8"/>
                    <a:pt x="32" y="8"/>
                    <a:pt x="32" y="8"/>
                  </a:cubicBezTo>
                  <a:cubicBezTo>
                    <a:pt x="34" y="8"/>
                    <a:pt x="34" y="8"/>
                    <a:pt x="34" y="8"/>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18" name="Oval 65"/>
            <p:cNvSpPr>
              <a:spLocks noChangeArrowheads="1"/>
            </p:cNvSpPr>
            <p:nvPr/>
          </p:nvSpPr>
          <p:spPr bwMode="auto">
            <a:xfrm>
              <a:off x="5480180" y="2798537"/>
              <a:ext cx="126131" cy="124354"/>
            </a:xfrm>
            <a:prstGeom prst="ellipse">
              <a:avLst/>
            </a:prstGeom>
            <a:solidFill>
              <a:schemeClr val="bg1"/>
            </a:solidFill>
            <a:ln>
              <a:noFill/>
            </a:ln>
            <a:extLst/>
          </p:spPr>
          <p:txBody>
            <a:bodyPr/>
            <a:lstStyle/>
            <a:p>
              <a:endParaRPr lang="zh-CN" altLang="en-US" sz="1600"/>
            </a:p>
          </p:txBody>
        </p:sp>
        <p:sp>
          <p:nvSpPr>
            <p:cNvPr id="119" name="Freeform 66"/>
            <p:cNvSpPr>
              <a:spLocks/>
            </p:cNvSpPr>
            <p:nvPr/>
          </p:nvSpPr>
          <p:spPr bwMode="auto">
            <a:xfrm>
              <a:off x="5414450" y="2935327"/>
              <a:ext cx="257591" cy="490310"/>
            </a:xfrm>
            <a:custGeom>
              <a:avLst/>
              <a:gdLst>
                <a:gd name="T0" fmla="*/ 39 w 43"/>
                <a:gd name="T1" fmla="*/ 0 h 82"/>
                <a:gd name="T2" fmla="*/ 39 w 43"/>
                <a:gd name="T3" fmla="*/ 0 h 82"/>
                <a:gd name="T4" fmla="*/ 38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5 w 43"/>
                <a:gd name="T59" fmla="*/ 8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8" y="0"/>
                  </a:cubicBezTo>
                  <a:cubicBezTo>
                    <a:pt x="31" y="0"/>
                    <a:pt x="31" y="0"/>
                    <a:pt x="31" y="0"/>
                  </a:cubicBezTo>
                  <a:cubicBezTo>
                    <a:pt x="13" y="0"/>
                    <a:pt x="13" y="0"/>
                    <a:pt x="13" y="0"/>
                  </a:cubicBezTo>
                  <a:cubicBezTo>
                    <a:pt x="5" y="0"/>
                    <a:pt x="5" y="0"/>
                    <a:pt x="5"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7"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20" name="Oval 67"/>
            <p:cNvSpPr>
              <a:spLocks noChangeArrowheads="1"/>
            </p:cNvSpPr>
            <p:nvPr/>
          </p:nvSpPr>
          <p:spPr bwMode="auto">
            <a:xfrm>
              <a:off x="5755536" y="2798537"/>
              <a:ext cx="131460" cy="124354"/>
            </a:xfrm>
            <a:prstGeom prst="ellipse">
              <a:avLst/>
            </a:prstGeom>
            <a:solidFill>
              <a:schemeClr val="bg1"/>
            </a:solidFill>
            <a:ln>
              <a:noFill/>
            </a:ln>
            <a:extLst/>
          </p:spPr>
          <p:txBody>
            <a:bodyPr/>
            <a:lstStyle/>
            <a:p>
              <a:endParaRPr lang="zh-CN" altLang="en-US" sz="1600"/>
            </a:p>
          </p:txBody>
        </p:sp>
        <p:sp>
          <p:nvSpPr>
            <p:cNvPr id="121" name="Freeform 68"/>
            <p:cNvSpPr>
              <a:spLocks/>
            </p:cNvSpPr>
            <p:nvPr/>
          </p:nvSpPr>
          <p:spPr bwMode="auto">
            <a:xfrm>
              <a:off x="5689805" y="2935327"/>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8 h 82"/>
                <a:gd name="T26" fmla="*/ 11 w 43"/>
                <a:gd name="T27" fmla="*/ 8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5 w 43"/>
                <a:gd name="T43" fmla="*/ 39 h 82"/>
                <a:gd name="T44" fmla="*/ 25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5 w 43"/>
                <a:gd name="T59" fmla="*/ 8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4" y="0"/>
                  </a:cubicBezTo>
                  <a:cubicBezTo>
                    <a:pt x="2" y="0"/>
                    <a:pt x="0" y="2"/>
                    <a:pt x="0" y="4"/>
                  </a:cubicBezTo>
                  <a:cubicBezTo>
                    <a:pt x="0" y="35"/>
                    <a:pt x="0" y="35"/>
                    <a:pt x="0" y="35"/>
                  </a:cubicBezTo>
                  <a:cubicBezTo>
                    <a:pt x="0" y="37"/>
                    <a:pt x="2" y="39"/>
                    <a:pt x="4" y="39"/>
                  </a:cubicBezTo>
                  <a:cubicBezTo>
                    <a:pt x="7" y="39"/>
                    <a:pt x="9" y="37"/>
                    <a:pt x="9" y="35"/>
                  </a:cubicBezTo>
                  <a:cubicBezTo>
                    <a:pt x="9" y="8"/>
                    <a:pt x="9" y="8"/>
                    <a:pt x="9" y="8"/>
                  </a:cubicBezTo>
                  <a:cubicBezTo>
                    <a:pt x="11" y="8"/>
                    <a:pt x="11" y="8"/>
                    <a:pt x="11" y="8"/>
                  </a:cubicBezTo>
                  <a:cubicBezTo>
                    <a:pt x="11" y="36"/>
                    <a:pt x="11" y="36"/>
                    <a:pt x="11" y="36"/>
                  </a:cubicBezTo>
                  <a:cubicBezTo>
                    <a:pt x="11" y="36"/>
                    <a:pt x="11" y="36"/>
                    <a:pt x="11" y="36"/>
                  </a:cubicBezTo>
                  <a:cubicBezTo>
                    <a:pt x="11" y="36"/>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6"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2" y="39"/>
                    <a:pt x="43" y="37"/>
                    <a:pt x="43" y="35"/>
                  </a:cubicBezTo>
                  <a:cubicBezTo>
                    <a:pt x="43" y="4"/>
                    <a:pt x="43" y="4"/>
                    <a:pt x="43" y="4"/>
                  </a:cubicBezTo>
                  <a:cubicBezTo>
                    <a:pt x="43" y="2"/>
                    <a:pt x="42" y="0"/>
                    <a:pt x="39" y="0"/>
                  </a:cubicBezTo>
                  <a:close/>
                </a:path>
              </a:pathLst>
            </a:custGeom>
            <a:solidFill>
              <a:schemeClr val="bg1"/>
            </a:solidFill>
            <a:ln>
              <a:noFill/>
            </a:ln>
            <a:extLst/>
          </p:spPr>
          <p:txBody>
            <a:bodyPr/>
            <a:lstStyle/>
            <a:p>
              <a:endParaRPr lang="zh-CN" altLang="en-US" sz="1600"/>
            </a:p>
          </p:txBody>
        </p:sp>
        <p:sp>
          <p:nvSpPr>
            <p:cNvPr id="122" name="Oval 69"/>
            <p:cNvSpPr>
              <a:spLocks noChangeArrowheads="1"/>
            </p:cNvSpPr>
            <p:nvPr/>
          </p:nvSpPr>
          <p:spPr bwMode="auto">
            <a:xfrm>
              <a:off x="6030891" y="2798537"/>
              <a:ext cx="131460" cy="124354"/>
            </a:xfrm>
            <a:prstGeom prst="ellipse">
              <a:avLst/>
            </a:prstGeom>
            <a:solidFill>
              <a:schemeClr val="bg1"/>
            </a:solidFill>
            <a:ln>
              <a:noFill/>
            </a:ln>
            <a:extLst/>
          </p:spPr>
          <p:txBody>
            <a:bodyPr/>
            <a:lstStyle/>
            <a:p>
              <a:endParaRPr lang="zh-CN" altLang="en-US" sz="1600"/>
            </a:p>
          </p:txBody>
        </p:sp>
        <p:sp>
          <p:nvSpPr>
            <p:cNvPr id="123" name="Freeform 70"/>
            <p:cNvSpPr>
              <a:spLocks/>
            </p:cNvSpPr>
            <p:nvPr/>
          </p:nvSpPr>
          <p:spPr bwMode="auto">
            <a:xfrm>
              <a:off x="5972267" y="2935327"/>
              <a:ext cx="255814" cy="490310"/>
            </a:xfrm>
            <a:custGeom>
              <a:avLst/>
              <a:gdLst>
                <a:gd name="T0" fmla="*/ 39 w 43"/>
                <a:gd name="T1" fmla="*/ 0 h 82"/>
                <a:gd name="T2" fmla="*/ 38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4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2 w 43"/>
                <a:gd name="T49" fmla="*/ 76 h 82"/>
                <a:gd name="T50" fmla="*/ 32 w 43"/>
                <a:gd name="T51" fmla="*/ 37 h 82"/>
                <a:gd name="T52" fmla="*/ 32 w 43"/>
                <a:gd name="T53" fmla="*/ 36 h 82"/>
                <a:gd name="T54" fmla="*/ 32 w 43"/>
                <a:gd name="T55" fmla="*/ 36 h 82"/>
                <a:gd name="T56" fmla="*/ 32 w 43"/>
                <a:gd name="T57" fmla="*/ 8 h 82"/>
                <a:gd name="T58" fmla="*/ 34 w 43"/>
                <a:gd name="T59" fmla="*/ 8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8" y="0"/>
                    <a:pt x="38" y="0"/>
                    <a:pt x="38"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1" y="0"/>
                    <a:pt x="0" y="2"/>
                    <a:pt x="0" y="4"/>
                  </a:cubicBezTo>
                  <a:cubicBezTo>
                    <a:pt x="0" y="35"/>
                    <a:pt x="0" y="35"/>
                    <a:pt x="0" y="35"/>
                  </a:cubicBezTo>
                  <a:cubicBezTo>
                    <a:pt x="0" y="37"/>
                    <a:pt x="1" y="39"/>
                    <a:pt x="4" y="39"/>
                  </a:cubicBezTo>
                  <a:cubicBezTo>
                    <a:pt x="6"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4"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0" y="82"/>
                    <a:pt x="32" y="79"/>
                    <a:pt x="32" y="76"/>
                  </a:cubicBezTo>
                  <a:cubicBezTo>
                    <a:pt x="32" y="37"/>
                    <a:pt x="32" y="37"/>
                    <a:pt x="32" y="37"/>
                  </a:cubicBezTo>
                  <a:cubicBezTo>
                    <a:pt x="32" y="37"/>
                    <a:pt x="32" y="36"/>
                    <a:pt x="32" y="36"/>
                  </a:cubicBezTo>
                  <a:cubicBezTo>
                    <a:pt x="32" y="36"/>
                    <a:pt x="32" y="36"/>
                    <a:pt x="32" y="36"/>
                  </a:cubicBezTo>
                  <a:cubicBezTo>
                    <a:pt x="32" y="8"/>
                    <a:pt x="32" y="8"/>
                    <a:pt x="32" y="8"/>
                  </a:cubicBezTo>
                  <a:cubicBezTo>
                    <a:pt x="34" y="8"/>
                    <a:pt x="34" y="8"/>
                    <a:pt x="34" y="8"/>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24" name="Oval 71"/>
            <p:cNvSpPr>
              <a:spLocks noChangeArrowheads="1"/>
            </p:cNvSpPr>
            <p:nvPr/>
          </p:nvSpPr>
          <p:spPr bwMode="auto">
            <a:xfrm>
              <a:off x="6313353" y="2798537"/>
              <a:ext cx="124354"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5" name="Freeform 72"/>
            <p:cNvSpPr>
              <a:spLocks/>
            </p:cNvSpPr>
            <p:nvPr/>
          </p:nvSpPr>
          <p:spPr bwMode="auto">
            <a:xfrm>
              <a:off x="6245846" y="2935327"/>
              <a:ext cx="257591" cy="490310"/>
            </a:xfrm>
            <a:custGeom>
              <a:avLst/>
              <a:gdLst>
                <a:gd name="T0" fmla="*/ 39 w 43"/>
                <a:gd name="T1" fmla="*/ 0 h 82"/>
                <a:gd name="T2" fmla="*/ 39 w 43"/>
                <a:gd name="T3" fmla="*/ 0 h 82"/>
                <a:gd name="T4" fmla="*/ 38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5 w 43"/>
                <a:gd name="T59" fmla="*/ 8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8" y="0"/>
                    <a:pt x="38" y="0"/>
                  </a:cubicBezTo>
                  <a:cubicBezTo>
                    <a:pt x="31" y="0"/>
                    <a:pt x="31" y="0"/>
                    <a:pt x="31" y="0"/>
                  </a:cubicBezTo>
                  <a:cubicBezTo>
                    <a:pt x="13" y="0"/>
                    <a:pt x="13" y="0"/>
                    <a:pt x="13" y="0"/>
                  </a:cubicBezTo>
                  <a:cubicBezTo>
                    <a:pt x="5" y="0"/>
                    <a:pt x="5" y="0"/>
                    <a:pt x="5"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6" name="Oval 73"/>
            <p:cNvSpPr>
              <a:spLocks noChangeArrowheads="1"/>
            </p:cNvSpPr>
            <p:nvPr/>
          </p:nvSpPr>
          <p:spPr bwMode="auto">
            <a:xfrm>
              <a:off x="6586932" y="2798537"/>
              <a:ext cx="133237"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7" name="Freeform 74"/>
            <p:cNvSpPr>
              <a:spLocks/>
            </p:cNvSpPr>
            <p:nvPr/>
          </p:nvSpPr>
          <p:spPr bwMode="auto">
            <a:xfrm>
              <a:off x="6521201" y="2935327"/>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8 h 82"/>
                <a:gd name="T26" fmla="*/ 11 w 43"/>
                <a:gd name="T27" fmla="*/ 8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5 w 43"/>
                <a:gd name="T59" fmla="*/ 8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4" y="0"/>
                  </a:cubicBezTo>
                  <a:cubicBezTo>
                    <a:pt x="2" y="0"/>
                    <a:pt x="0" y="2"/>
                    <a:pt x="0" y="4"/>
                  </a:cubicBezTo>
                  <a:cubicBezTo>
                    <a:pt x="0" y="35"/>
                    <a:pt x="0" y="35"/>
                    <a:pt x="0" y="35"/>
                  </a:cubicBezTo>
                  <a:cubicBezTo>
                    <a:pt x="0" y="37"/>
                    <a:pt x="2" y="39"/>
                    <a:pt x="4" y="39"/>
                  </a:cubicBezTo>
                  <a:cubicBezTo>
                    <a:pt x="7" y="39"/>
                    <a:pt x="9" y="37"/>
                    <a:pt x="9" y="35"/>
                  </a:cubicBezTo>
                  <a:cubicBezTo>
                    <a:pt x="9" y="8"/>
                    <a:pt x="9" y="8"/>
                    <a:pt x="9" y="8"/>
                  </a:cubicBezTo>
                  <a:cubicBezTo>
                    <a:pt x="11" y="8"/>
                    <a:pt x="11" y="8"/>
                    <a:pt x="11" y="8"/>
                  </a:cubicBezTo>
                  <a:cubicBezTo>
                    <a:pt x="11" y="36"/>
                    <a:pt x="11" y="36"/>
                    <a:pt x="11" y="36"/>
                  </a:cubicBezTo>
                  <a:cubicBezTo>
                    <a:pt x="11" y="36"/>
                    <a:pt x="11" y="36"/>
                    <a:pt x="11" y="36"/>
                  </a:cubicBezTo>
                  <a:cubicBezTo>
                    <a:pt x="11" y="36"/>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2" y="39"/>
                    <a:pt x="43" y="37"/>
                    <a:pt x="43" y="35"/>
                  </a:cubicBezTo>
                  <a:cubicBezTo>
                    <a:pt x="43" y="4"/>
                    <a:pt x="43" y="4"/>
                    <a:pt x="43" y="4"/>
                  </a:cubicBezTo>
                  <a:cubicBezTo>
                    <a:pt x="43"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8" name="Oval 75"/>
            <p:cNvSpPr>
              <a:spLocks noChangeArrowheads="1"/>
            </p:cNvSpPr>
            <p:nvPr/>
          </p:nvSpPr>
          <p:spPr bwMode="auto">
            <a:xfrm>
              <a:off x="6862287" y="2798537"/>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9" name="Freeform 76"/>
            <p:cNvSpPr>
              <a:spLocks/>
            </p:cNvSpPr>
            <p:nvPr/>
          </p:nvSpPr>
          <p:spPr bwMode="auto">
            <a:xfrm>
              <a:off x="6796558" y="2935327"/>
              <a:ext cx="264697"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8 h 82"/>
                <a:gd name="T26" fmla="*/ 11 w 44"/>
                <a:gd name="T27" fmla="*/ 8 h 82"/>
                <a:gd name="T28" fmla="*/ 11 w 44"/>
                <a:gd name="T29" fmla="*/ 36 h 82"/>
                <a:gd name="T30" fmla="*/ 11 w 44"/>
                <a:gd name="T31" fmla="*/ 36 h 82"/>
                <a:gd name="T32" fmla="*/ 11 w 44"/>
                <a:gd name="T33" fmla="*/ 37 h 82"/>
                <a:gd name="T34" fmla="*/ 11 w 44"/>
                <a:gd name="T35" fmla="*/ 76 h 82"/>
                <a:gd name="T36" fmla="*/ 15 w 44"/>
                <a:gd name="T37" fmla="*/ 82 h 82"/>
                <a:gd name="T38" fmla="*/ 20 w 44"/>
                <a:gd name="T39" fmla="*/ 76 h 82"/>
                <a:gd name="T40" fmla="*/ 20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8 h 82"/>
                <a:gd name="T58" fmla="*/ 35 w 44"/>
                <a:gd name="T59" fmla="*/ 8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8"/>
                    <a:pt x="9" y="8"/>
                    <a:pt x="9" y="8"/>
                  </a:cubicBezTo>
                  <a:cubicBezTo>
                    <a:pt x="11" y="8"/>
                    <a:pt x="11" y="8"/>
                    <a:pt x="11" y="8"/>
                  </a:cubicBezTo>
                  <a:cubicBezTo>
                    <a:pt x="11" y="36"/>
                    <a:pt x="11" y="36"/>
                    <a:pt x="11" y="36"/>
                  </a:cubicBezTo>
                  <a:cubicBezTo>
                    <a:pt x="11" y="36"/>
                    <a:pt x="11" y="36"/>
                    <a:pt x="11" y="36"/>
                  </a:cubicBezTo>
                  <a:cubicBezTo>
                    <a:pt x="11" y="36"/>
                    <a:pt x="11" y="37"/>
                    <a:pt x="11" y="37"/>
                  </a:cubicBezTo>
                  <a:cubicBezTo>
                    <a:pt x="11" y="76"/>
                    <a:pt x="11" y="76"/>
                    <a:pt x="11" y="76"/>
                  </a:cubicBezTo>
                  <a:cubicBezTo>
                    <a:pt x="11" y="79"/>
                    <a:pt x="13" y="82"/>
                    <a:pt x="15" y="82"/>
                  </a:cubicBezTo>
                  <a:cubicBezTo>
                    <a:pt x="18" y="82"/>
                    <a:pt x="20" y="79"/>
                    <a:pt x="20" y="76"/>
                  </a:cubicBezTo>
                  <a:cubicBezTo>
                    <a:pt x="20" y="39"/>
                    <a:pt x="20" y="39"/>
                    <a:pt x="20"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0" name="Oval 77"/>
            <p:cNvSpPr>
              <a:spLocks noChangeArrowheads="1"/>
            </p:cNvSpPr>
            <p:nvPr/>
          </p:nvSpPr>
          <p:spPr bwMode="auto">
            <a:xfrm>
              <a:off x="7144749" y="2798537"/>
              <a:ext cx="124354"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1" name="Freeform 78"/>
            <p:cNvSpPr>
              <a:spLocks/>
            </p:cNvSpPr>
            <p:nvPr/>
          </p:nvSpPr>
          <p:spPr bwMode="auto">
            <a:xfrm>
              <a:off x="7079019" y="2935327"/>
              <a:ext cx="255814" cy="490310"/>
            </a:xfrm>
            <a:custGeom>
              <a:avLst/>
              <a:gdLst>
                <a:gd name="T0" fmla="*/ 39 w 43"/>
                <a:gd name="T1" fmla="*/ 0 h 82"/>
                <a:gd name="T2" fmla="*/ 39 w 43"/>
                <a:gd name="T3" fmla="*/ 0 h 82"/>
                <a:gd name="T4" fmla="*/ 38 w 43"/>
                <a:gd name="T5" fmla="*/ 0 h 82"/>
                <a:gd name="T6" fmla="*/ 30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5 w 43"/>
                <a:gd name="T59" fmla="*/ 8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8" y="0"/>
                    <a:pt x="38" y="0"/>
                  </a:cubicBezTo>
                  <a:cubicBezTo>
                    <a:pt x="30" y="0"/>
                    <a:pt x="30" y="0"/>
                    <a:pt x="30" y="0"/>
                  </a:cubicBezTo>
                  <a:cubicBezTo>
                    <a:pt x="13" y="0"/>
                    <a:pt x="13" y="0"/>
                    <a:pt x="13" y="0"/>
                  </a:cubicBezTo>
                  <a:cubicBezTo>
                    <a:pt x="5" y="0"/>
                    <a:pt x="5" y="0"/>
                    <a:pt x="5"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2" name="Oval 79"/>
            <p:cNvSpPr>
              <a:spLocks noChangeArrowheads="1"/>
            </p:cNvSpPr>
            <p:nvPr/>
          </p:nvSpPr>
          <p:spPr bwMode="auto">
            <a:xfrm>
              <a:off x="7420104" y="2798537"/>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3" name="Freeform 80"/>
            <p:cNvSpPr>
              <a:spLocks/>
            </p:cNvSpPr>
            <p:nvPr/>
          </p:nvSpPr>
          <p:spPr bwMode="auto">
            <a:xfrm>
              <a:off x="7354375" y="2935327"/>
              <a:ext cx="255814"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8 h 82"/>
                <a:gd name="T26" fmla="*/ 11 w 43"/>
                <a:gd name="T27" fmla="*/ 8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5 w 43"/>
                <a:gd name="T59" fmla="*/ 8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8"/>
                    <a:pt x="9" y="8"/>
                    <a:pt x="9" y="8"/>
                  </a:cubicBezTo>
                  <a:cubicBezTo>
                    <a:pt x="11" y="8"/>
                    <a:pt x="11" y="8"/>
                    <a:pt x="11" y="8"/>
                  </a:cubicBezTo>
                  <a:cubicBezTo>
                    <a:pt x="11" y="36"/>
                    <a:pt x="11" y="36"/>
                    <a:pt x="11" y="36"/>
                  </a:cubicBezTo>
                  <a:cubicBezTo>
                    <a:pt x="11" y="36"/>
                    <a:pt x="11" y="36"/>
                    <a:pt x="11" y="36"/>
                  </a:cubicBezTo>
                  <a:cubicBezTo>
                    <a:pt x="11" y="36"/>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4" name="Oval 81"/>
            <p:cNvSpPr>
              <a:spLocks noChangeArrowheads="1"/>
            </p:cNvSpPr>
            <p:nvPr/>
          </p:nvSpPr>
          <p:spPr bwMode="auto">
            <a:xfrm>
              <a:off x="7693683" y="2798537"/>
              <a:ext cx="133237"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5" name="Freeform 82"/>
            <p:cNvSpPr>
              <a:spLocks/>
            </p:cNvSpPr>
            <p:nvPr/>
          </p:nvSpPr>
          <p:spPr bwMode="auto">
            <a:xfrm>
              <a:off x="7627954" y="2935327"/>
              <a:ext cx="264697"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8 h 82"/>
                <a:gd name="T26" fmla="*/ 11 w 44"/>
                <a:gd name="T27" fmla="*/ 8 h 82"/>
                <a:gd name="T28" fmla="*/ 11 w 44"/>
                <a:gd name="T29" fmla="*/ 36 h 82"/>
                <a:gd name="T30" fmla="*/ 11 w 44"/>
                <a:gd name="T31" fmla="*/ 36 h 82"/>
                <a:gd name="T32" fmla="*/ 11 w 44"/>
                <a:gd name="T33" fmla="*/ 37 h 82"/>
                <a:gd name="T34" fmla="*/ 11 w 44"/>
                <a:gd name="T35" fmla="*/ 76 h 82"/>
                <a:gd name="T36" fmla="*/ 15 w 44"/>
                <a:gd name="T37" fmla="*/ 82 h 82"/>
                <a:gd name="T38" fmla="*/ 20 w 44"/>
                <a:gd name="T39" fmla="*/ 76 h 82"/>
                <a:gd name="T40" fmla="*/ 20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8 h 82"/>
                <a:gd name="T58" fmla="*/ 35 w 44"/>
                <a:gd name="T59" fmla="*/ 8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8"/>
                    <a:pt x="9" y="8"/>
                    <a:pt x="9" y="8"/>
                  </a:cubicBezTo>
                  <a:cubicBezTo>
                    <a:pt x="11" y="8"/>
                    <a:pt x="11" y="8"/>
                    <a:pt x="11" y="8"/>
                  </a:cubicBezTo>
                  <a:cubicBezTo>
                    <a:pt x="11" y="36"/>
                    <a:pt x="11" y="36"/>
                    <a:pt x="11" y="36"/>
                  </a:cubicBezTo>
                  <a:cubicBezTo>
                    <a:pt x="11" y="36"/>
                    <a:pt x="11" y="36"/>
                    <a:pt x="11" y="36"/>
                  </a:cubicBezTo>
                  <a:cubicBezTo>
                    <a:pt x="11" y="36"/>
                    <a:pt x="11" y="37"/>
                    <a:pt x="11" y="37"/>
                  </a:cubicBezTo>
                  <a:cubicBezTo>
                    <a:pt x="11" y="76"/>
                    <a:pt x="11" y="76"/>
                    <a:pt x="11" y="76"/>
                  </a:cubicBezTo>
                  <a:cubicBezTo>
                    <a:pt x="11" y="79"/>
                    <a:pt x="13" y="82"/>
                    <a:pt x="15" y="82"/>
                  </a:cubicBezTo>
                  <a:cubicBezTo>
                    <a:pt x="18" y="82"/>
                    <a:pt x="20" y="79"/>
                    <a:pt x="20" y="76"/>
                  </a:cubicBezTo>
                  <a:cubicBezTo>
                    <a:pt x="20" y="39"/>
                    <a:pt x="20" y="39"/>
                    <a:pt x="20"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5" y="8"/>
                    <a:pt x="35" y="8"/>
                    <a:pt x="35" y="8"/>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Oval 83"/>
            <p:cNvSpPr>
              <a:spLocks noChangeArrowheads="1"/>
            </p:cNvSpPr>
            <p:nvPr/>
          </p:nvSpPr>
          <p:spPr bwMode="auto">
            <a:xfrm>
              <a:off x="7976145" y="2798537"/>
              <a:ext cx="124354"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7" name="Freeform 84"/>
            <p:cNvSpPr>
              <a:spLocks/>
            </p:cNvSpPr>
            <p:nvPr/>
          </p:nvSpPr>
          <p:spPr bwMode="auto">
            <a:xfrm>
              <a:off x="7910415" y="2935327"/>
              <a:ext cx="257591" cy="490310"/>
            </a:xfrm>
            <a:custGeom>
              <a:avLst/>
              <a:gdLst>
                <a:gd name="T0" fmla="*/ 39 w 43"/>
                <a:gd name="T1" fmla="*/ 0 h 82"/>
                <a:gd name="T2" fmla="*/ 39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8 h 82"/>
                <a:gd name="T26" fmla="*/ 10 w 43"/>
                <a:gd name="T27" fmla="*/ 8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8 h 82"/>
                <a:gd name="T58" fmla="*/ 34 w 43"/>
                <a:gd name="T59" fmla="*/ 8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8"/>
                    <a:pt x="8" y="8"/>
                    <a:pt x="8" y="8"/>
                  </a:cubicBezTo>
                  <a:cubicBezTo>
                    <a:pt x="10" y="8"/>
                    <a:pt x="10" y="8"/>
                    <a:pt x="10" y="8"/>
                  </a:cubicBezTo>
                  <a:cubicBezTo>
                    <a:pt x="10" y="36"/>
                    <a:pt x="10" y="36"/>
                    <a:pt x="10" y="36"/>
                  </a:cubicBezTo>
                  <a:cubicBezTo>
                    <a:pt x="10" y="36"/>
                    <a:pt x="10" y="36"/>
                    <a:pt x="10" y="36"/>
                  </a:cubicBezTo>
                  <a:cubicBezTo>
                    <a:pt x="10" y="36"/>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6"/>
                    <a:pt x="33" y="36"/>
                  </a:cubicBezTo>
                  <a:cubicBezTo>
                    <a:pt x="33" y="36"/>
                    <a:pt x="33" y="36"/>
                    <a:pt x="33" y="36"/>
                  </a:cubicBezTo>
                  <a:cubicBezTo>
                    <a:pt x="33" y="8"/>
                    <a:pt x="33" y="8"/>
                    <a:pt x="33" y="8"/>
                  </a:cubicBezTo>
                  <a:cubicBezTo>
                    <a:pt x="34" y="8"/>
                    <a:pt x="34" y="8"/>
                    <a:pt x="34" y="8"/>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8" name="组合 7"/>
          <p:cNvGrpSpPr/>
          <p:nvPr/>
        </p:nvGrpSpPr>
        <p:grpSpPr>
          <a:xfrm>
            <a:off x="2650235" y="3581969"/>
            <a:ext cx="5528430" cy="627099"/>
            <a:chOff x="2650235" y="3581969"/>
            <a:chExt cx="5528430" cy="627099"/>
          </a:xfrm>
        </p:grpSpPr>
        <p:sp>
          <p:nvSpPr>
            <p:cNvPr id="178" name="Oval 85"/>
            <p:cNvSpPr>
              <a:spLocks noChangeArrowheads="1"/>
            </p:cNvSpPr>
            <p:nvPr/>
          </p:nvSpPr>
          <p:spPr bwMode="auto">
            <a:xfrm>
              <a:off x="2717742" y="3581969"/>
              <a:ext cx="131460" cy="124354"/>
            </a:xfrm>
            <a:prstGeom prst="ellipse">
              <a:avLst/>
            </a:prstGeom>
            <a:solidFill>
              <a:schemeClr val="bg1"/>
            </a:solidFill>
            <a:ln>
              <a:noFill/>
            </a:ln>
            <a:extLst/>
          </p:spPr>
          <p:txBody>
            <a:bodyPr/>
            <a:lstStyle/>
            <a:p>
              <a:endParaRPr lang="zh-CN" altLang="en-US" sz="1600"/>
            </a:p>
          </p:txBody>
        </p:sp>
        <p:sp>
          <p:nvSpPr>
            <p:cNvPr id="179" name="Freeform 86"/>
            <p:cNvSpPr>
              <a:spLocks/>
            </p:cNvSpPr>
            <p:nvPr/>
          </p:nvSpPr>
          <p:spPr bwMode="auto">
            <a:xfrm>
              <a:off x="2650235" y="3718758"/>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5 w 43"/>
                <a:gd name="T43" fmla="*/ 39 h 82"/>
                <a:gd name="T44" fmla="*/ 25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3" y="37"/>
                    <a:pt x="43" y="35"/>
                  </a:cubicBezTo>
                  <a:cubicBezTo>
                    <a:pt x="43" y="4"/>
                    <a:pt x="43" y="4"/>
                    <a:pt x="43" y="4"/>
                  </a:cubicBezTo>
                  <a:cubicBezTo>
                    <a:pt x="43" y="2"/>
                    <a:pt x="42" y="0"/>
                    <a:pt x="39" y="0"/>
                  </a:cubicBezTo>
                  <a:close/>
                </a:path>
              </a:pathLst>
            </a:custGeom>
            <a:solidFill>
              <a:schemeClr val="bg1"/>
            </a:solidFill>
            <a:ln>
              <a:noFill/>
            </a:ln>
            <a:extLst/>
          </p:spPr>
          <p:txBody>
            <a:bodyPr/>
            <a:lstStyle/>
            <a:p>
              <a:endParaRPr lang="zh-CN" altLang="en-US" sz="1600"/>
            </a:p>
          </p:txBody>
        </p:sp>
        <p:sp>
          <p:nvSpPr>
            <p:cNvPr id="180" name="Oval 87"/>
            <p:cNvSpPr>
              <a:spLocks noChangeArrowheads="1"/>
            </p:cNvSpPr>
            <p:nvPr/>
          </p:nvSpPr>
          <p:spPr bwMode="auto">
            <a:xfrm>
              <a:off x="2991321" y="3581969"/>
              <a:ext cx="133237" cy="124354"/>
            </a:xfrm>
            <a:prstGeom prst="ellipse">
              <a:avLst/>
            </a:prstGeom>
            <a:solidFill>
              <a:schemeClr val="bg1"/>
            </a:solidFill>
            <a:ln>
              <a:noFill/>
            </a:ln>
            <a:extLst/>
          </p:spPr>
          <p:txBody>
            <a:bodyPr/>
            <a:lstStyle/>
            <a:p>
              <a:endParaRPr lang="zh-CN" altLang="en-US" sz="1600"/>
            </a:p>
          </p:txBody>
        </p:sp>
        <p:sp>
          <p:nvSpPr>
            <p:cNvPr id="181" name="Freeform 88"/>
            <p:cNvSpPr>
              <a:spLocks/>
            </p:cNvSpPr>
            <p:nvPr/>
          </p:nvSpPr>
          <p:spPr bwMode="auto">
            <a:xfrm>
              <a:off x="2925590" y="3718758"/>
              <a:ext cx="264697" cy="490310"/>
            </a:xfrm>
            <a:custGeom>
              <a:avLst/>
              <a:gdLst>
                <a:gd name="T0" fmla="*/ 40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20 w 44"/>
                <a:gd name="T39" fmla="*/ 76 h 82"/>
                <a:gd name="T40" fmla="*/ 20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40 w 44"/>
                <a:gd name="T63" fmla="*/ 39 h 82"/>
                <a:gd name="T64" fmla="*/ 44 w 44"/>
                <a:gd name="T65" fmla="*/ 35 h 82"/>
                <a:gd name="T66" fmla="*/ 44 w 44"/>
                <a:gd name="T67" fmla="*/ 4 h 82"/>
                <a:gd name="T68" fmla="*/ 40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40"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20" y="79"/>
                    <a:pt x="20" y="76"/>
                  </a:cubicBezTo>
                  <a:cubicBezTo>
                    <a:pt x="20" y="39"/>
                    <a:pt x="20" y="39"/>
                    <a:pt x="20"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40" y="39"/>
                  </a:cubicBezTo>
                  <a:cubicBezTo>
                    <a:pt x="42" y="39"/>
                    <a:pt x="44" y="37"/>
                    <a:pt x="44" y="35"/>
                  </a:cubicBezTo>
                  <a:cubicBezTo>
                    <a:pt x="44" y="4"/>
                    <a:pt x="44" y="4"/>
                    <a:pt x="44" y="4"/>
                  </a:cubicBezTo>
                  <a:cubicBezTo>
                    <a:pt x="44" y="2"/>
                    <a:pt x="42" y="0"/>
                    <a:pt x="40" y="0"/>
                  </a:cubicBezTo>
                  <a:close/>
                </a:path>
              </a:pathLst>
            </a:custGeom>
            <a:solidFill>
              <a:schemeClr val="bg1"/>
            </a:solidFill>
            <a:ln>
              <a:noFill/>
            </a:ln>
            <a:extLst/>
          </p:spPr>
          <p:txBody>
            <a:bodyPr/>
            <a:lstStyle/>
            <a:p>
              <a:endParaRPr lang="zh-CN" altLang="en-US" sz="1600"/>
            </a:p>
          </p:txBody>
        </p:sp>
        <p:sp>
          <p:nvSpPr>
            <p:cNvPr id="182" name="Oval 89"/>
            <p:cNvSpPr>
              <a:spLocks noChangeArrowheads="1"/>
            </p:cNvSpPr>
            <p:nvPr/>
          </p:nvSpPr>
          <p:spPr bwMode="auto">
            <a:xfrm>
              <a:off x="3273782" y="3581969"/>
              <a:ext cx="124354" cy="124354"/>
            </a:xfrm>
            <a:prstGeom prst="ellipse">
              <a:avLst/>
            </a:prstGeom>
            <a:solidFill>
              <a:schemeClr val="bg1"/>
            </a:solidFill>
            <a:ln>
              <a:noFill/>
            </a:ln>
            <a:extLst/>
          </p:spPr>
          <p:txBody>
            <a:bodyPr/>
            <a:lstStyle/>
            <a:p>
              <a:endParaRPr lang="zh-CN" altLang="en-US" sz="1600"/>
            </a:p>
          </p:txBody>
        </p:sp>
        <p:sp>
          <p:nvSpPr>
            <p:cNvPr id="183" name="Freeform 90"/>
            <p:cNvSpPr>
              <a:spLocks/>
            </p:cNvSpPr>
            <p:nvPr/>
          </p:nvSpPr>
          <p:spPr bwMode="auto">
            <a:xfrm>
              <a:off x="3208052" y="3718758"/>
              <a:ext cx="255814" cy="490310"/>
            </a:xfrm>
            <a:custGeom>
              <a:avLst/>
              <a:gdLst>
                <a:gd name="T0" fmla="*/ 39 w 43"/>
                <a:gd name="T1" fmla="*/ 0 h 82"/>
                <a:gd name="T2" fmla="*/ 39 w 43"/>
                <a:gd name="T3" fmla="*/ 0 h 82"/>
                <a:gd name="T4" fmla="*/ 38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8" y="0"/>
                    <a:pt x="38" y="0"/>
                  </a:cubicBezTo>
                  <a:cubicBezTo>
                    <a:pt x="31" y="0"/>
                    <a:pt x="31" y="0"/>
                    <a:pt x="31" y="0"/>
                  </a:cubicBezTo>
                  <a:cubicBezTo>
                    <a:pt x="13" y="0"/>
                    <a:pt x="13" y="0"/>
                    <a:pt x="13" y="0"/>
                  </a:cubicBezTo>
                  <a:cubicBezTo>
                    <a:pt x="5" y="0"/>
                    <a:pt x="5" y="0"/>
                    <a:pt x="5"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84" name="Oval 91"/>
            <p:cNvSpPr>
              <a:spLocks noChangeArrowheads="1"/>
            </p:cNvSpPr>
            <p:nvPr/>
          </p:nvSpPr>
          <p:spPr bwMode="auto">
            <a:xfrm>
              <a:off x="3549138" y="3581969"/>
              <a:ext cx="131460" cy="124354"/>
            </a:xfrm>
            <a:prstGeom prst="ellipse">
              <a:avLst/>
            </a:prstGeom>
            <a:solidFill>
              <a:schemeClr val="bg1"/>
            </a:solidFill>
            <a:ln>
              <a:noFill/>
            </a:ln>
            <a:extLst/>
          </p:spPr>
          <p:txBody>
            <a:bodyPr/>
            <a:lstStyle/>
            <a:p>
              <a:endParaRPr lang="zh-CN" altLang="en-US" sz="1600"/>
            </a:p>
          </p:txBody>
        </p:sp>
        <p:sp>
          <p:nvSpPr>
            <p:cNvPr id="185" name="Freeform 92"/>
            <p:cNvSpPr>
              <a:spLocks/>
            </p:cNvSpPr>
            <p:nvPr/>
          </p:nvSpPr>
          <p:spPr bwMode="auto">
            <a:xfrm>
              <a:off x="3483407" y="3718758"/>
              <a:ext cx="255814"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3" y="37"/>
                    <a:pt x="43" y="35"/>
                  </a:cubicBezTo>
                  <a:cubicBezTo>
                    <a:pt x="43" y="4"/>
                    <a:pt x="43" y="4"/>
                    <a:pt x="43" y="4"/>
                  </a:cubicBezTo>
                  <a:cubicBezTo>
                    <a:pt x="43" y="2"/>
                    <a:pt x="42" y="0"/>
                    <a:pt x="39" y="0"/>
                  </a:cubicBezTo>
                  <a:close/>
                </a:path>
              </a:pathLst>
            </a:custGeom>
            <a:solidFill>
              <a:schemeClr val="bg1"/>
            </a:solidFill>
            <a:ln>
              <a:noFill/>
            </a:ln>
            <a:extLst/>
          </p:spPr>
          <p:txBody>
            <a:bodyPr/>
            <a:lstStyle/>
            <a:p>
              <a:endParaRPr lang="zh-CN" altLang="en-US" sz="1600"/>
            </a:p>
          </p:txBody>
        </p:sp>
        <p:sp>
          <p:nvSpPr>
            <p:cNvPr id="186" name="Oval 93"/>
            <p:cNvSpPr>
              <a:spLocks noChangeArrowheads="1"/>
            </p:cNvSpPr>
            <p:nvPr/>
          </p:nvSpPr>
          <p:spPr bwMode="auto">
            <a:xfrm>
              <a:off x="3824493" y="3581969"/>
              <a:ext cx="131460" cy="124354"/>
            </a:xfrm>
            <a:prstGeom prst="ellipse">
              <a:avLst/>
            </a:prstGeom>
            <a:solidFill>
              <a:schemeClr val="bg1"/>
            </a:solidFill>
            <a:ln>
              <a:noFill/>
            </a:ln>
            <a:extLst/>
          </p:spPr>
          <p:txBody>
            <a:bodyPr/>
            <a:lstStyle/>
            <a:p>
              <a:endParaRPr lang="zh-CN" altLang="en-US" sz="1600"/>
            </a:p>
          </p:txBody>
        </p:sp>
        <p:sp>
          <p:nvSpPr>
            <p:cNvPr id="187" name="Freeform 94"/>
            <p:cNvSpPr>
              <a:spLocks/>
            </p:cNvSpPr>
            <p:nvPr/>
          </p:nvSpPr>
          <p:spPr bwMode="auto">
            <a:xfrm>
              <a:off x="3758764" y="3718758"/>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20 w 44"/>
                <a:gd name="T39" fmla="*/ 76 h 82"/>
                <a:gd name="T40" fmla="*/ 20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20" y="79"/>
                    <a:pt x="20" y="76"/>
                  </a:cubicBezTo>
                  <a:cubicBezTo>
                    <a:pt x="20" y="39"/>
                    <a:pt x="20" y="39"/>
                    <a:pt x="20"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solidFill>
            <a:ln>
              <a:noFill/>
            </a:ln>
            <a:extLst/>
          </p:spPr>
          <p:txBody>
            <a:bodyPr/>
            <a:lstStyle/>
            <a:p>
              <a:endParaRPr lang="zh-CN" altLang="en-US" sz="1600"/>
            </a:p>
          </p:txBody>
        </p:sp>
        <p:sp>
          <p:nvSpPr>
            <p:cNvPr id="188" name="Oval 95"/>
            <p:cNvSpPr>
              <a:spLocks noChangeArrowheads="1"/>
            </p:cNvSpPr>
            <p:nvPr/>
          </p:nvSpPr>
          <p:spPr bwMode="auto">
            <a:xfrm>
              <a:off x="4105178" y="3581969"/>
              <a:ext cx="126131" cy="124354"/>
            </a:xfrm>
            <a:prstGeom prst="ellipse">
              <a:avLst/>
            </a:prstGeom>
            <a:solidFill>
              <a:schemeClr val="bg1"/>
            </a:solidFill>
            <a:ln>
              <a:noFill/>
            </a:ln>
            <a:extLst/>
          </p:spPr>
          <p:txBody>
            <a:bodyPr/>
            <a:lstStyle/>
            <a:p>
              <a:endParaRPr lang="zh-CN" altLang="en-US" sz="1600"/>
            </a:p>
          </p:txBody>
        </p:sp>
        <p:sp>
          <p:nvSpPr>
            <p:cNvPr id="189" name="Freeform 96"/>
            <p:cNvSpPr>
              <a:spLocks/>
            </p:cNvSpPr>
            <p:nvPr/>
          </p:nvSpPr>
          <p:spPr bwMode="auto">
            <a:xfrm>
              <a:off x="4039449" y="3718758"/>
              <a:ext cx="257591" cy="490310"/>
            </a:xfrm>
            <a:custGeom>
              <a:avLst/>
              <a:gdLst>
                <a:gd name="T0" fmla="*/ 39 w 43"/>
                <a:gd name="T1" fmla="*/ 0 h 82"/>
                <a:gd name="T2" fmla="*/ 39 w 43"/>
                <a:gd name="T3" fmla="*/ 0 h 82"/>
                <a:gd name="T4" fmla="*/ 38 w 43"/>
                <a:gd name="T5" fmla="*/ 0 h 82"/>
                <a:gd name="T6" fmla="*/ 30 w 43"/>
                <a:gd name="T7" fmla="*/ 0 h 82"/>
                <a:gd name="T8" fmla="*/ 13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8" y="0"/>
                    <a:pt x="38" y="0"/>
                  </a:cubicBezTo>
                  <a:cubicBezTo>
                    <a:pt x="30" y="0"/>
                    <a:pt x="30" y="0"/>
                    <a:pt x="30" y="0"/>
                  </a:cubicBezTo>
                  <a:cubicBezTo>
                    <a:pt x="13" y="0"/>
                    <a:pt x="13" y="0"/>
                    <a:pt x="13"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6"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90" name="Oval 97"/>
            <p:cNvSpPr>
              <a:spLocks noChangeArrowheads="1"/>
            </p:cNvSpPr>
            <p:nvPr/>
          </p:nvSpPr>
          <p:spPr bwMode="auto">
            <a:xfrm>
              <a:off x="4380534" y="3581969"/>
              <a:ext cx="131460" cy="124354"/>
            </a:xfrm>
            <a:prstGeom prst="ellipse">
              <a:avLst/>
            </a:prstGeom>
            <a:solidFill>
              <a:schemeClr val="bg1"/>
            </a:solidFill>
            <a:ln>
              <a:noFill/>
            </a:ln>
            <a:extLst/>
          </p:spPr>
          <p:txBody>
            <a:bodyPr/>
            <a:lstStyle/>
            <a:p>
              <a:endParaRPr lang="zh-CN" altLang="en-US" sz="1600"/>
            </a:p>
          </p:txBody>
        </p:sp>
        <p:sp>
          <p:nvSpPr>
            <p:cNvPr id="191" name="Freeform 98"/>
            <p:cNvSpPr>
              <a:spLocks/>
            </p:cNvSpPr>
            <p:nvPr/>
          </p:nvSpPr>
          <p:spPr bwMode="auto">
            <a:xfrm>
              <a:off x="4314804" y="3718758"/>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solidFill>
            <a:ln>
              <a:noFill/>
            </a:ln>
            <a:extLst/>
          </p:spPr>
          <p:txBody>
            <a:bodyPr/>
            <a:lstStyle/>
            <a:p>
              <a:endParaRPr lang="zh-CN" altLang="en-US" sz="1600"/>
            </a:p>
          </p:txBody>
        </p:sp>
        <p:sp>
          <p:nvSpPr>
            <p:cNvPr id="192" name="Oval 99"/>
            <p:cNvSpPr>
              <a:spLocks noChangeArrowheads="1"/>
            </p:cNvSpPr>
            <p:nvPr/>
          </p:nvSpPr>
          <p:spPr bwMode="auto">
            <a:xfrm>
              <a:off x="4655889" y="3581969"/>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3" name="Freeform 100"/>
            <p:cNvSpPr>
              <a:spLocks/>
            </p:cNvSpPr>
            <p:nvPr/>
          </p:nvSpPr>
          <p:spPr bwMode="auto">
            <a:xfrm>
              <a:off x="4590160" y="3718758"/>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4" name="Oval 101"/>
            <p:cNvSpPr>
              <a:spLocks noChangeArrowheads="1"/>
            </p:cNvSpPr>
            <p:nvPr/>
          </p:nvSpPr>
          <p:spPr bwMode="auto">
            <a:xfrm>
              <a:off x="4936574" y="3581969"/>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5" name="Freeform 102"/>
            <p:cNvSpPr>
              <a:spLocks/>
            </p:cNvSpPr>
            <p:nvPr/>
          </p:nvSpPr>
          <p:spPr bwMode="auto">
            <a:xfrm>
              <a:off x="4870845" y="3718758"/>
              <a:ext cx="257591" cy="490310"/>
            </a:xfrm>
            <a:custGeom>
              <a:avLst/>
              <a:gdLst>
                <a:gd name="T0" fmla="*/ 39 w 43"/>
                <a:gd name="T1" fmla="*/ 0 h 82"/>
                <a:gd name="T2" fmla="*/ 39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4 w 43"/>
                <a:gd name="T59" fmla="*/ 9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4" y="9"/>
                    <a:pt x="34" y="9"/>
                    <a:pt x="34" y="9"/>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6" name="Oval 103"/>
            <p:cNvSpPr>
              <a:spLocks noChangeArrowheads="1"/>
            </p:cNvSpPr>
            <p:nvPr/>
          </p:nvSpPr>
          <p:spPr bwMode="auto">
            <a:xfrm>
              <a:off x="5211931" y="3581969"/>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7" name="Freeform 104"/>
            <p:cNvSpPr>
              <a:spLocks/>
            </p:cNvSpPr>
            <p:nvPr/>
          </p:nvSpPr>
          <p:spPr bwMode="auto">
            <a:xfrm>
              <a:off x="5146200" y="3718758"/>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4"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8" name="Oval 105"/>
            <p:cNvSpPr>
              <a:spLocks noChangeArrowheads="1"/>
            </p:cNvSpPr>
            <p:nvPr/>
          </p:nvSpPr>
          <p:spPr bwMode="auto">
            <a:xfrm>
              <a:off x="5487286" y="3581969"/>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9" name="Freeform 106"/>
            <p:cNvSpPr>
              <a:spLocks/>
            </p:cNvSpPr>
            <p:nvPr/>
          </p:nvSpPr>
          <p:spPr bwMode="auto">
            <a:xfrm>
              <a:off x="5421556" y="3718758"/>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0" name="Oval 107"/>
            <p:cNvSpPr>
              <a:spLocks noChangeArrowheads="1"/>
            </p:cNvSpPr>
            <p:nvPr/>
          </p:nvSpPr>
          <p:spPr bwMode="auto">
            <a:xfrm>
              <a:off x="5767971" y="3581969"/>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1" name="Freeform 108"/>
            <p:cNvSpPr>
              <a:spLocks/>
            </p:cNvSpPr>
            <p:nvPr/>
          </p:nvSpPr>
          <p:spPr bwMode="auto">
            <a:xfrm>
              <a:off x="5702241" y="3718758"/>
              <a:ext cx="257591" cy="490310"/>
            </a:xfrm>
            <a:custGeom>
              <a:avLst/>
              <a:gdLst>
                <a:gd name="T0" fmla="*/ 39 w 43"/>
                <a:gd name="T1" fmla="*/ 0 h 82"/>
                <a:gd name="T2" fmla="*/ 39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4 w 43"/>
                <a:gd name="T59" fmla="*/ 9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4" y="9"/>
                    <a:pt x="34" y="9"/>
                    <a:pt x="34" y="9"/>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2" name="Oval 109"/>
            <p:cNvSpPr>
              <a:spLocks noChangeArrowheads="1"/>
            </p:cNvSpPr>
            <p:nvPr/>
          </p:nvSpPr>
          <p:spPr bwMode="auto">
            <a:xfrm>
              <a:off x="6043327" y="3581969"/>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3" name="Freeform 110"/>
            <p:cNvSpPr>
              <a:spLocks/>
            </p:cNvSpPr>
            <p:nvPr/>
          </p:nvSpPr>
          <p:spPr bwMode="auto">
            <a:xfrm>
              <a:off x="5977596" y="3718758"/>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5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4"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4" name="Oval 111"/>
            <p:cNvSpPr>
              <a:spLocks noChangeArrowheads="1"/>
            </p:cNvSpPr>
            <p:nvPr/>
          </p:nvSpPr>
          <p:spPr bwMode="auto">
            <a:xfrm>
              <a:off x="6318682" y="3581969"/>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5" name="Freeform 112"/>
            <p:cNvSpPr>
              <a:spLocks/>
            </p:cNvSpPr>
            <p:nvPr/>
          </p:nvSpPr>
          <p:spPr bwMode="auto">
            <a:xfrm>
              <a:off x="6252952" y="3718758"/>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8"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6" name="Oval 113"/>
            <p:cNvSpPr>
              <a:spLocks noChangeArrowheads="1"/>
            </p:cNvSpPr>
            <p:nvPr/>
          </p:nvSpPr>
          <p:spPr bwMode="auto">
            <a:xfrm>
              <a:off x="6599367" y="3581969"/>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7" name="Freeform 114"/>
            <p:cNvSpPr>
              <a:spLocks/>
            </p:cNvSpPr>
            <p:nvPr/>
          </p:nvSpPr>
          <p:spPr bwMode="auto">
            <a:xfrm>
              <a:off x="6533637" y="3718758"/>
              <a:ext cx="257591" cy="490310"/>
            </a:xfrm>
            <a:custGeom>
              <a:avLst/>
              <a:gdLst>
                <a:gd name="T0" fmla="*/ 39 w 43"/>
                <a:gd name="T1" fmla="*/ 0 h 82"/>
                <a:gd name="T2" fmla="*/ 38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4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4 w 43"/>
                <a:gd name="T59" fmla="*/ 9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8"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4"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4" y="9"/>
                    <a:pt x="34" y="9"/>
                    <a:pt x="34" y="9"/>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8" name="Oval 115"/>
            <p:cNvSpPr>
              <a:spLocks noChangeArrowheads="1"/>
            </p:cNvSpPr>
            <p:nvPr/>
          </p:nvSpPr>
          <p:spPr bwMode="auto">
            <a:xfrm>
              <a:off x="6874723" y="3581969"/>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9" name="Freeform 116"/>
            <p:cNvSpPr>
              <a:spLocks/>
            </p:cNvSpPr>
            <p:nvPr/>
          </p:nvSpPr>
          <p:spPr bwMode="auto">
            <a:xfrm>
              <a:off x="6808992" y="3718758"/>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1 w 43"/>
                <a:gd name="T27" fmla="*/ 9 h 82"/>
                <a:gd name="T28" fmla="*/ 11 w 43"/>
                <a:gd name="T29" fmla="*/ 36 h 82"/>
                <a:gd name="T30" fmla="*/ 11 w 43"/>
                <a:gd name="T31" fmla="*/ 36 h 82"/>
                <a:gd name="T32" fmla="*/ 11 w 43"/>
                <a:gd name="T33" fmla="*/ 37 h 82"/>
                <a:gd name="T34" fmla="*/ 11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4" y="0"/>
                  </a:cubicBezTo>
                  <a:cubicBezTo>
                    <a:pt x="4"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0" name="Oval 117"/>
            <p:cNvSpPr>
              <a:spLocks noChangeArrowheads="1"/>
            </p:cNvSpPr>
            <p:nvPr/>
          </p:nvSpPr>
          <p:spPr bwMode="auto">
            <a:xfrm>
              <a:off x="7150078" y="3581969"/>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1" name="Freeform 118"/>
            <p:cNvSpPr>
              <a:spLocks/>
            </p:cNvSpPr>
            <p:nvPr/>
          </p:nvSpPr>
          <p:spPr bwMode="auto">
            <a:xfrm>
              <a:off x="7084349" y="3718758"/>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2" name="Oval 119"/>
            <p:cNvSpPr>
              <a:spLocks noChangeArrowheads="1"/>
            </p:cNvSpPr>
            <p:nvPr/>
          </p:nvSpPr>
          <p:spPr bwMode="auto">
            <a:xfrm>
              <a:off x="7430763" y="3581969"/>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3" name="Freeform 120"/>
            <p:cNvSpPr>
              <a:spLocks/>
            </p:cNvSpPr>
            <p:nvPr/>
          </p:nvSpPr>
          <p:spPr bwMode="auto">
            <a:xfrm>
              <a:off x="7365034" y="3718758"/>
              <a:ext cx="257591" cy="490310"/>
            </a:xfrm>
            <a:custGeom>
              <a:avLst/>
              <a:gdLst>
                <a:gd name="T0" fmla="*/ 39 w 43"/>
                <a:gd name="T1" fmla="*/ 0 h 82"/>
                <a:gd name="T2" fmla="*/ 38 w 43"/>
                <a:gd name="T3" fmla="*/ 0 h 82"/>
                <a:gd name="T4" fmla="*/ 38 w 43"/>
                <a:gd name="T5" fmla="*/ 0 h 82"/>
                <a:gd name="T6" fmla="*/ 30 w 43"/>
                <a:gd name="T7" fmla="*/ 0 h 82"/>
                <a:gd name="T8" fmla="*/ 12 w 43"/>
                <a:gd name="T9" fmla="*/ 0 h 82"/>
                <a:gd name="T10" fmla="*/ 4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8 w 43"/>
                <a:gd name="T23" fmla="*/ 35 h 82"/>
                <a:gd name="T24" fmla="*/ 8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4 w 43"/>
                <a:gd name="T37" fmla="*/ 82 h 82"/>
                <a:gd name="T38" fmla="*/ 19 w 43"/>
                <a:gd name="T39" fmla="*/ 76 h 82"/>
                <a:gd name="T40" fmla="*/ 19 w 43"/>
                <a:gd name="T41" fmla="*/ 39 h 82"/>
                <a:gd name="T42" fmla="*/ 24 w 43"/>
                <a:gd name="T43" fmla="*/ 39 h 82"/>
                <a:gd name="T44" fmla="*/ 24 w 43"/>
                <a:gd name="T45" fmla="*/ 76 h 82"/>
                <a:gd name="T46" fmla="*/ 28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4 w 43"/>
                <a:gd name="T59" fmla="*/ 9 h 82"/>
                <a:gd name="T60" fmla="*/ 34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8" y="0"/>
                  </a:cubicBezTo>
                  <a:cubicBezTo>
                    <a:pt x="38" y="0"/>
                    <a:pt x="38" y="0"/>
                    <a:pt x="38" y="0"/>
                  </a:cubicBezTo>
                  <a:cubicBezTo>
                    <a:pt x="30" y="0"/>
                    <a:pt x="30" y="0"/>
                    <a:pt x="30" y="0"/>
                  </a:cubicBezTo>
                  <a:cubicBezTo>
                    <a:pt x="12" y="0"/>
                    <a:pt x="12" y="0"/>
                    <a:pt x="12" y="0"/>
                  </a:cubicBezTo>
                  <a:cubicBezTo>
                    <a:pt x="4" y="0"/>
                    <a:pt x="4" y="0"/>
                    <a:pt x="4" y="0"/>
                  </a:cubicBezTo>
                  <a:cubicBezTo>
                    <a:pt x="4" y="0"/>
                    <a:pt x="4" y="0"/>
                    <a:pt x="4" y="0"/>
                  </a:cubicBezTo>
                  <a:cubicBezTo>
                    <a:pt x="4" y="0"/>
                    <a:pt x="4" y="0"/>
                    <a:pt x="4" y="0"/>
                  </a:cubicBezTo>
                  <a:cubicBezTo>
                    <a:pt x="2" y="0"/>
                    <a:pt x="0" y="2"/>
                    <a:pt x="0" y="4"/>
                  </a:cubicBezTo>
                  <a:cubicBezTo>
                    <a:pt x="0" y="35"/>
                    <a:pt x="0" y="35"/>
                    <a:pt x="0" y="35"/>
                  </a:cubicBezTo>
                  <a:cubicBezTo>
                    <a:pt x="0" y="37"/>
                    <a:pt x="2" y="39"/>
                    <a:pt x="4" y="39"/>
                  </a:cubicBezTo>
                  <a:cubicBezTo>
                    <a:pt x="6" y="39"/>
                    <a:pt x="8" y="37"/>
                    <a:pt x="8" y="35"/>
                  </a:cubicBezTo>
                  <a:cubicBezTo>
                    <a:pt x="8" y="9"/>
                    <a:pt x="8" y="9"/>
                    <a:pt x="8"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4"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8"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4" y="9"/>
                    <a:pt x="34" y="9"/>
                    <a:pt x="34" y="9"/>
                  </a:cubicBezTo>
                  <a:cubicBezTo>
                    <a:pt x="34" y="35"/>
                    <a:pt x="34" y="35"/>
                    <a:pt x="34" y="35"/>
                  </a:cubicBezTo>
                  <a:cubicBezTo>
                    <a:pt x="34" y="37"/>
                    <a:pt x="36"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4" name="Oval 121"/>
            <p:cNvSpPr>
              <a:spLocks noChangeArrowheads="1"/>
            </p:cNvSpPr>
            <p:nvPr/>
          </p:nvSpPr>
          <p:spPr bwMode="auto">
            <a:xfrm>
              <a:off x="7706119" y="3581969"/>
              <a:ext cx="126131"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5" name="Freeform 122"/>
            <p:cNvSpPr>
              <a:spLocks/>
            </p:cNvSpPr>
            <p:nvPr/>
          </p:nvSpPr>
          <p:spPr bwMode="auto">
            <a:xfrm>
              <a:off x="7640389" y="3718758"/>
              <a:ext cx="257591" cy="490310"/>
            </a:xfrm>
            <a:custGeom>
              <a:avLst/>
              <a:gdLst>
                <a:gd name="T0" fmla="*/ 39 w 43"/>
                <a:gd name="T1" fmla="*/ 0 h 82"/>
                <a:gd name="T2" fmla="*/ 39 w 43"/>
                <a:gd name="T3" fmla="*/ 0 h 82"/>
                <a:gd name="T4" fmla="*/ 39 w 43"/>
                <a:gd name="T5" fmla="*/ 0 h 82"/>
                <a:gd name="T6" fmla="*/ 31 w 43"/>
                <a:gd name="T7" fmla="*/ 0 h 82"/>
                <a:gd name="T8" fmla="*/ 13 w 43"/>
                <a:gd name="T9" fmla="*/ 0 h 82"/>
                <a:gd name="T10" fmla="*/ 5 w 43"/>
                <a:gd name="T11" fmla="*/ 0 h 82"/>
                <a:gd name="T12" fmla="*/ 4 w 43"/>
                <a:gd name="T13" fmla="*/ 0 h 82"/>
                <a:gd name="T14" fmla="*/ 4 w 43"/>
                <a:gd name="T15" fmla="*/ 0 h 82"/>
                <a:gd name="T16" fmla="*/ 0 w 43"/>
                <a:gd name="T17" fmla="*/ 4 h 82"/>
                <a:gd name="T18" fmla="*/ 0 w 43"/>
                <a:gd name="T19" fmla="*/ 35 h 82"/>
                <a:gd name="T20" fmla="*/ 4 w 43"/>
                <a:gd name="T21" fmla="*/ 39 h 82"/>
                <a:gd name="T22" fmla="*/ 9 w 43"/>
                <a:gd name="T23" fmla="*/ 35 h 82"/>
                <a:gd name="T24" fmla="*/ 9 w 43"/>
                <a:gd name="T25" fmla="*/ 9 h 82"/>
                <a:gd name="T26" fmla="*/ 10 w 43"/>
                <a:gd name="T27" fmla="*/ 9 h 82"/>
                <a:gd name="T28" fmla="*/ 10 w 43"/>
                <a:gd name="T29" fmla="*/ 36 h 82"/>
                <a:gd name="T30" fmla="*/ 10 w 43"/>
                <a:gd name="T31" fmla="*/ 36 h 82"/>
                <a:gd name="T32" fmla="*/ 10 w 43"/>
                <a:gd name="T33" fmla="*/ 37 h 82"/>
                <a:gd name="T34" fmla="*/ 10 w 43"/>
                <a:gd name="T35" fmla="*/ 76 h 82"/>
                <a:gd name="T36" fmla="*/ 15 w 43"/>
                <a:gd name="T37" fmla="*/ 82 h 82"/>
                <a:gd name="T38" fmla="*/ 19 w 43"/>
                <a:gd name="T39" fmla="*/ 76 h 82"/>
                <a:gd name="T40" fmla="*/ 19 w 43"/>
                <a:gd name="T41" fmla="*/ 39 h 82"/>
                <a:gd name="T42" fmla="*/ 24 w 43"/>
                <a:gd name="T43" fmla="*/ 39 h 82"/>
                <a:gd name="T44" fmla="*/ 24 w 43"/>
                <a:gd name="T45" fmla="*/ 76 h 82"/>
                <a:gd name="T46" fmla="*/ 29 w 43"/>
                <a:gd name="T47" fmla="*/ 82 h 82"/>
                <a:gd name="T48" fmla="*/ 33 w 43"/>
                <a:gd name="T49" fmla="*/ 76 h 82"/>
                <a:gd name="T50" fmla="*/ 33 w 43"/>
                <a:gd name="T51" fmla="*/ 37 h 82"/>
                <a:gd name="T52" fmla="*/ 33 w 43"/>
                <a:gd name="T53" fmla="*/ 36 h 82"/>
                <a:gd name="T54" fmla="*/ 33 w 43"/>
                <a:gd name="T55" fmla="*/ 36 h 82"/>
                <a:gd name="T56" fmla="*/ 33 w 43"/>
                <a:gd name="T57" fmla="*/ 9 h 82"/>
                <a:gd name="T58" fmla="*/ 35 w 43"/>
                <a:gd name="T59" fmla="*/ 9 h 82"/>
                <a:gd name="T60" fmla="*/ 35 w 43"/>
                <a:gd name="T61" fmla="*/ 35 h 82"/>
                <a:gd name="T62" fmla="*/ 39 w 43"/>
                <a:gd name="T63" fmla="*/ 39 h 82"/>
                <a:gd name="T64" fmla="*/ 43 w 43"/>
                <a:gd name="T65" fmla="*/ 35 h 82"/>
                <a:gd name="T66" fmla="*/ 43 w 43"/>
                <a:gd name="T67" fmla="*/ 4 h 82"/>
                <a:gd name="T68" fmla="*/ 39 w 43"/>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4" y="0"/>
                  </a:cubicBezTo>
                  <a:cubicBezTo>
                    <a:pt x="4" y="0"/>
                    <a:pt x="4" y="0"/>
                    <a:pt x="4" y="0"/>
                  </a:cubicBezTo>
                  <a:cubicBezTo>
                    <a:pt x="2" y="0"/>
                    <a:pt x="0" y="2"/>
                    <a:pt x="0" y="4"/>
                  </a:cubicBezTo>
                  <a:cubicBezTo>
                    <a:pt x="0" y="35"/>
                    <a:pt x="0" y="35"/>
                    <a:pt x="0" y="35"/>
                  </a:cubicBezTo>
                  <a:cubicBezTo>
                    <a:pt x="0" y="37"/>
                    <a:pt x="2" y="39"/>
                    <a:pt x="4" y="39"/>
                  </a:cubicBezTo>
                  <a:cubicBezTo>
                    <a:pt x="7" y="39"/>
                    <a:pt x="9" y="37"/>
                    <a:pt x="9" y="35"/>
                  </a:cubicBezTo>
                  <a:cubicBezTo>
                    <a:pt x="9" y="9"/>
                    <a:pt x="9" y="9"/>
                    <a:pt x="9" y="9"/>
                  </a:cubicBezTo>
                  <a:cubicBezTo>
                    <a:pt x="10" y="9"/>
                    <a:pt x="10" y="9"/>
                    <a:pt x="10" y="9"/>
                  </a:cubicBezTo>
                  <a:cubicBezTo>
                    <a:pt x="10" y="36"/>
                    <a:pt x="10" y="36"/>
                    <a:pt x="10" y="36"/>
                  </a:cubicBezTo>
                  <a:cubicBezTo>
                    <a:pt x="10" y="36"/>
                    <a:pt x="10" y="36"/>
                    <a:pt x="10" y="36"/>
                  </a:cubicBezTo>
                  <a:cubicBezTo>
                    <a:pt x="10" y="37"/>
                    <a:pt x="10" y="37"/>
                    <a:pt x="10" y="37"/>
                  </a:cubicBezTo>
                  <a:cubicBezTo>
                    <a:pt x="10" y="76"/>
                    <a:pt x="10" y="76"/>
                    <a:pt x="10" y="76"/>
                  </a:cubicBezTo>
                  <a:cubicBezTo>
                    <a:pt x="10" y="79"/>
                    <a:pt x="12" y="82"/>
                    <a:pt x="15" y="82"/>
                  </a:cubicBezTo>
                  <a:cubicBezTo>
                    <a:pt x="17" y="82"/>
                    <a:pt x="19" y="79"/>
                    <a:pt x="19" y="76"/>
                  </a:cubicBezTo>
                  <a:cubicBezTo>
                    <a:pt x="19" y="39"/>
                    <a:pt x="19" y="39"/>
                    <a:pt x="19" y="39"/>
                  </a:cubicBezTo>
                  <a:cubicBezTo>
                    <a:pt x="24" y="39"/>
                    <a:pt x="24" y="39"/>
                    <a:pt x="24" y="39"/>
                  </a:cubicBezTo>
                  <a:cubicBezTo>
                    <a:pt x="24" y="76"/>
                    <a:pt x="24" y="76"/>
                    <a:pt x="24" y="76"/>
                  </a:cubicBezTo>
                  <a:cubicBezTo>
                    <a:pt x="24" y="79"/>
                    <a:pt x="26"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1" y="39"/>
                    <a:pt x="43" y="37"/>
                    <a:pt x="43" y="35"/>
                  </a:cubicBezTo>
                  <a:cubicBezTo>
                    <a:pt x="43" y="4"/>
                    <a:pt x="43" y="4"/>
                    <a:pt x="43" y="4"/>
                  </a:cubicBezTo>
                  <a:cubicBezTo>
                    <a:pt x="43" y="2"/>
                    <a:pt x="41"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6" name="Oval 123"/>
            <p:cNvSpPr>
              <a:spLocks noChangeArrowheads="1"/>
            </p:cNvSpPr>
            <p:nvPr/>
          </p:nvSpPr>
          <p:spPr bwMode="auto">
            <a:xfrm>
              <a:off x="7981474" y="3581969"/>
              <a:ext cx="131460" cy="124354"/>
            </a:xfrm>
            <a:prstGeom prst="ellipse">
              <a:avLst/>
            </a:pr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7" name="Freeform 124"/>
            <p:cNvSpPr>
              <a:spLocks/>
            </p:cNvSpPr>
            <p:nvPr/>
          </p:nvSpPr>
          <p:spPr bwMode="auto">
            <a:xfrm>
              <a:off x="7915745" y="3718758"/>
              <a:ext cx="262920" cy="490310"/>
            </a:xfrm>
            <a:custGeom>
              <a:avLst/>
              <a:gdLst>
                <a:gd name="T0" fmla="*/ 39 w 44"/>
                <a:gd name="T1" fmla="*/ 0 h 82"/>
                <a:gd name="T2" fmla="*/ 39 w 44"/>
                <a:gd name="T3" fmla="*/ 0 h 82"/>
                <a:gd name="T4" fmla="*/ 39 w 44"/>
                <a:gd name="T5" fmla="*/ 0 h 82"/>
                <a:gd name="T6" fmla="*/ 31 w 44"/>
                <a:gd name="T7" fmla="*/ 0 h 82"/>
                <a:gd name="T8" fmla="*/ 13 w 44"/>
                <a:gd name="T9" fmla="*/ 0 h 82"/>
                <a:gd name="T10" fmla="*/ 5 w 44"/>
                <a:gd name="T11" fmla="*/ 0 h 82"/>
                <a:gd name="T12" fmla="*/ 5 w 44"/>
                <a:gd name="T13" fmla="*/ 0 h 82"/>
                <a:gd name="T14" fmla="*/ 5 w 44"/>
                <a:gd name="T15" fmla="*/ 0 h 82"/>
                <a:gd name="T16" fmla="*/ 0 w 44"/>
                <a:gd name="T17" fmla="*/ 4 h 82"/>
                <a:gd name="T18" fmla="*/ 0 w 44"/>
                <a:gd name="T19" fmla="*/ 35 h 82"/>
                <a:gd name="T20" fmla="*/ 5 w 44"/>
                <a:gd name="T21" fmla="*/ 39 h 82"/>
                <a:gd name="T22" fmla="*/ 9 w 44"/>
                <a:gd name="T23" fmla="*/ 35 h 82"/>
                <a:gd name="T24" fmla="*/ 9 w 44"/>
                <a:gd name="T25" fmla="*/ 9 h 82"/>
                <a:gd name="T26" fmla="*/ 11 w 44"/>
                <a:gd name="T27" fmla="*/ 9 h 82"/>
                <a:gd name="T28" fmla="*/ 11 w 44"/>
                <a:gd name="T29" fmla="*/ 36 h 82"/>
                <a:gd name="T30" fmla="*/ 11 w 44"/>
                <a:gd name="T31" fmla="*/ 36 h 82"/>
                <a:gd name="T32" fmla="*/ 11 w 44"/>
                <a:gd name="T33" fmla="*/ 37 h 82"/>
                <a:gd name="T34" fmla="*/ 11 w 44"/>
                <a:gd name="T35" fmla="*/ 76 h 82"/>
                <a:gd name="T36" fmla="*/ 15 w 44"/>
                <a:gd name="T37" fmla="*/ 82 h 82"/>
                <a:gd name="T38" fmla="*/ 19 w 44"/>
                <a:gd name="T39" fmla="*/ 76 h 82"/>
                <a:gd name="T40" fmla="*/ 19 w 44"/>
                <a:gd name="T41" fmla="*/ 39 h 82"/>
                <a:gd name="T42" fmla="*/ 25 w 44"/>
                <a:gd name="T43" fmla="*/ 39 h 82"/>
                <a:gd name="T44" fmla="*/ 25 w 44"/>
                <a:gd name="T45" fmla="*/ 76 h 82"/>
                <a:gd name="T46" fmla="*/ 29 w 44"/>
                <a:gd name="T47" fmla="*/ 82 h 82"/>
                <a:gd name="T48" fmla="*/ 33 w 44"/>
                <a:gd name="T49" fmla="*/ 76 h 82"/>
                <a:gd name="T50" fmla="*/ 33 w 44"/>
                <a:gd name="T51" fmla="*/ 37 h 82"/>
                <a:gd name="T52" fmla="*/ 33 w 44"/>
                <a:gd name="T53" fmla="*/ 36 h 82"/>
                <a:gd name="T54" fmla="*/ 33 w 44"/>
                <a:gd name="T55" fmla="*/ 36 h 82"/>
                <a:gd name="T56" fmla="*/ 33 w 44"/>
                <a:gd name="T57" fmla="*/ 9 h 82"/>
                <a:gd name="T58" fmla="*/ 35 w 44"/>
                <a:gd name="T59" fmla="*/ 9 h 82"/>
                <a:gd name="T60" fmla="*/ 35 w 44"/>
                <a:gd name="T61" fmla="*/ 35 h 82"/>
                <a:gd name="T62" fmla="*/ 39 w 44"/>
                <a:gd name="T63" fmla="*/ 39 h 82"/>
                <a:gd name="T64" fmla="*/ 44 w 44"/>
                <a:gd name="T65" fmla="*/ 35 h 82"/>
                <a:gd name="T66" fmla="*/ 44 w 44"/>
                <a:gd name="T67" fmla="*/ 4 h 82"/>
                <a:gd name="T68" fmla="*/ 39 w 44"/>
                <a:gd name="T6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82">
                  <a:moveTo>
                    <a:pt x="39" y="0"/>
                  </a:moveTo>
                  <a:cubicBezTo>
                    <a:pt x="39" y="0"/>
                    <a:pt x="39" y="0"/>
                    <a:pt x="39" y="0"/>
                  </a:cubicBezTo>
                  <a:cubicBezTo>
                    <a:pt x="39" y="0"/>
                    <a:pt x="39" y="0"/>
                    <a:pt x="39" y="0"/>
                  </a:cubicBezTo>
                  <a:cubicBezTo>
                    <a:pt x="31" y="0"/>
                    <a:pt x="31" y="0"/>
                    <a:pt x="31" y="0"/>
                  </a:cubicBezTo>
                  <a:cubicBezTo>
                    <a:pt x="13" y="0"/>
                    <a:pt x="13" y="0"/>
                    <a:pt x="13" y="0"/>
                  </a:cubicBezTo>
                  <a:cubicBezTo>
                    <a:pt x="5" y="0"/>
                    <a:pt x="5" y="0"/>
                    <a:pt x="5" y="0"/>
                  </a:cubicBezTo>
                  <a:cubicBezTo>
                    <a:pt x="5" y="0"/>
                    <a:pt x="5" y="0"/>
                    <a:pt x="5" y="0"/>
                  </a:cubicBezTo>
                  <a:cubicBezTo>
                    <a:pt x="5" y="0"/>
                    <a:pt x="5" y="0"/>
                    <a:pt x="5" y="0"/>
                  </a:cubicBezTo>
                  <a:cubicBezTo>
                    <a:pt x="2" y="0"/>
                    <a:pt x="0" y="2"/>
                    <a:pt x="0" y="4"/>
                  </a:cubicBezTo>
                  <a:cubicBezTo>
                    <a:pt x="0" y="35"/>
                    <a:pt x="0" y="35"/>
                    <a:pt x="0" y="35"/>
                  </a:cubicBezTo>
                  <a:cubicBezTo>
                    <a:pt x="0" y="37"/>
                    <a:pt x="2" y="39"/>
                    <a:pt x="5" y="39"/>
                  </a:cubicBezTo>
                  <a:cubicBezTo>
                    <a:pt x="7" y="39"/>
                    <a:pt x="9" y="37"/>
                    <a:pt x="9" y="35"/>
                  </a:cubicBezTo>
                  <a:cubicBezTo>
                    <a:pt x="9" y="9"/>
                    <a:pt x="9" y="9"/>
                    <a:pt x="9" y="9"/>
                  </a:cubicBezTo>
                  <a:cubicBezTo>
                    <a:pt x="11" y="9"/>
                    <a:pt x="11" y="9"/>
                    <a:pt x="11" y="9"/>
                  </a:cubicBezTo>
                  <a:cubicBezTo>
                    <a:pt x="11" y="36"/>
                    <a:pt x="11" y="36"/>
                    <a:pt x="11" y="36"/>
                  </a:cubicBezTo>
                  <a:cubicBezTo>
                    <a:pt x="11" y="36"/>
                    <a:pt x="11" y="36"/>
                    <a:pt x="11" y="36"/>
                  </a:cubicBezTo>
                  <a:cubicBezTo>
                    <a:pt x="11" y="37"/>
                    <a:pt x="11" y="37"/>
                    <a:pt x="11" y="37"/>
                  </a:cubicBezTo>
                  <a:cubicBezTo>
                    <a:pt x="11" y="76"/>
                    <a:pt x="11" y="76"/>
                    <a:pt x="11" y="76"/>
                  </a:cubicBezTo>
                  <a:cubicBezTo>
                    <a:pt x="11" y="79"/>
                    <a:pt x="13" y="82"/>
                    <a:pt x="15" y="82"/>
                  </a:cubicBezTo>
                  <a:cubicBezTo>
                    <a:pt x="17" y="82"/>
                    <a:pt x="19" y="79"/>
                    <a:pt x="19" y="76"/>
                  </a:cubicBezTo>
                  <a:cubicBezTo>
                    <a:pt x="19" y="39"/>
                    <a:pt x="19" y="39"/>
                    <a:pt x="19" y="39"/>
                  </a:cubicBezTo>
                  <a:cubicBezTo>
                    <a:pt x="25" y="39"/>
                    <a:pt x="25" y="39"/>
                    <a:pt x="25" y="39"/>
                  </a:cubicBezTo>
                  <a:cubicBezTo>
                    <a:pt x="25" y="76"/>
                    <a:pt x="25" y="76"/>
                    <a:pt x="25" y="76"/>
                  </a:cubicBezTo>
                  <a:cubicBezTo>
                    <a:pt x="25" y="79"/>
                    <a:pt x="27" y="82"/>
                    <a:pt x="29" y="82"/>
                  </a:cubicBezTo>
                  <a:cubicBezTo>
                    <a:pt x="31" y="82"/>
                    <a:pt x="33" y="79"/>
                    <a:pt x="33" y="76"/>
                  </a:cubicBezTo>
                  <a:cubicBezTo>
                    <a:pt x="33" y="37"/>
                    <a:pt x="33" y="37"/>
                    <a:pt x="33" y="37"/>
                  </a:cubicBezTo>
                  <a:cubicBezTo>
                    <a:pt x="33" y="37"/>
                    <a:pt x="33" y="37"/>
                    <a:pt x="33" y="36"/>
                  </a:cubicBezTo>
                  <a:cubicBezTo>
                    <a:pt x="33" y="36"/>
                    <a:pt x="33" y="36"/>
                    <a:pt x="33" y="36"/>
                  </a:cubicBezTo>
                  <a:cubicBezTo>
                    <a:pt x="33" y="9"/>
                    <a:pt x="33" y="9"/>
                    <a:pt x="33" y="9"/>
                  </a:cubicBezTo>
                  <a:cubicBezTo>
                    <a:pt x="35" y="9"/>
                    <a:pt x="35" y="9"/>
                    <a:pt x="35" y="9"/>
                  </a:cubicBezTo>
                  <a:cubicBezTo>
                    <a:pt x="35" y="35"/>
                    <a:pt x="35" y="35"/>
                    <a:pt x="35" y="35"/>
                  </a:cubicBezTo>
                  <a:cubicBezTo>
                    <a:pt x="35" y="37"/>
                    <a:pt x="37" y="39"/>
                    <a:pt x="39" y="39"/>
                  </a:cubicBezTo>
                  <a:cubicBezTo>
                    <a:pt x="42" y="39"/>
                    <a:pt x="44" y="37"/>
                    <a:pt x="44" y="35"/>
                  </a:cubicBezTo>
                  <a:cubicBezTo>
                    <a:pt x="44" y="4"/>
                    <a:pt x="44" y="4"/>
                    <a:pt x="44" y="4"/>
                  </a:cubicBezTo>
                  <a:cubicBezTo>
                    <a:pt x="44" y="2"/>
                    <a:pt x="42" y="0"/>
                    <a:pt x="39" y="0"/>
                  </a:cubicBez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18" name="Rectangle 125"/>
          <p:cNvSpPr>
            <a:spLocks noChangeArrowheads="1"/>
          </p:cNvSpPr>
          <p:nvPr/>
        </p:nvSpPr>
        <p:spPr bwMode="auto">
          <a:xfrm>
            <a:off x="2321585" y="1851670"/>
            <a:ext cx="30201" cy="2513730"/>
          </a:xfrm>
          <a:prstGeom prst="rect">
            <a:avLst/>
          </a:prstGeom>
          <a:solidFill>
            <a:schemeClr val="bg1"/>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19" name="TextBox 186"/>
          <p:cNvSpPr txBox="1"/>
          <p:nvPr/>
        </p:nvSpPr>
        <p:spPr bwMode="auto">
          <a:xfrm>
            <a:off x="965335" y="2234275"/>
            <a:ext cx="1159293" cy="338554"/>
          </a:xfrm>
          <a:prstGeom prst="rect">
            <a:avLst/>
          </a:prstGeom>
          <a:noFill/>
        </p:spPr>
        <p:txBody>
          <a:bodyPr wrap="none">
            <a:spAutoFit/>
          </a:bodyPr>
          <a:lstStyle>
            <a:defPPr>
              <a:defRPr lang="zh-CN"/>
            </a:defPPr>
            <a:lvl1pPr algn="ctr" fontAlgn="auto">
              <a:spcBef>
                <a:spcPts val="0"/>
              </a:spcBef>
              <a:spcAft>
                <a:spcPts val="0"/>
              </a:spcAft>
              <a:defRPr sz="1200" spc="300">
                <a:solidFill>
                  <a:srgbClr val="F83003"/>
                </a:solidFill>
                <a:latin typeface="微软雅黑" pitchFamily="34" charset="-122"/>
                <a:ea typeface="微软雅黑" pitchFamily="34" charset="-122"/>
                <a:cs typeface="Arial" pitchFamily="34" charset="0"/>
              </a:defRPr>
            </a:lvl1pPr>
          </a:lstStyle>
          <a:p>
            <a:r>
              <a:rPr lang="zh-CN" altLang="en-US" sz="1600" dirty="0">
                <a:solidFill>
                  <a:schemeClr val="bg1"/>
                </a:solidFill>
              </a:rPr>
              <a:t>添加标题</a:t>
            </a:r>
          </a:p>
        </p:txBody>
      </p:sp>
      <p:sp>
        <p:nvSpPr>
          <p:cNvPr id="220" name="TextBox 187"/>
          <p:cNvSpPr txBox="1"/>
          <p:nvPr/>
        </p:nvSpPr>
        <p:spPr bwMode="auto">
          <a:xfrm>
            <a:off x="965335" y="376154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a:solidFill>
                  <a:schemeClr val="bg1"/>
                </a:solidFill>
              </a:rPr>
              <a:t>添加标题</a:t>
            </a:r>
          </a:p>
        </p:txBody>
      </p:sp>
      <p:sp>
        <p:nvSpPr>
          <p:cNvPr id="221" name="TextBox 188"/>
          <p:cNvSpPr txBox="1"/>
          <p:nvPr/>
        </p:nvSpPr>
        <p:spPr bwMode="auto">
          <a:xfrm>
            <a:off x="965335" y="298842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dirty="0">
                <a:solidFill>
                  <a:schemeClr val="bg1"/>
                </a:solidFill>
              </a:rPr>
              <a:t>添加标题</a:t>
            </a:r>
          </a:p>
        </p:txBody>
      </p:sp>
    </p:spTree>
    <p:extLst>
      <p:ext uri="{BB962C8B-B14F-4D97-AF65-F5344CB8AC3E}">
        <p14:creationId xmlns:p14="http://schemas.microsoft.com/office/powerpoint/2010/main" val="63518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750" fill="hold"/>
                                        <p:tgtEl>
                                          <p:spTgt spid="219"/>
                                        </p:tgtEl>
                                        <p:attrNameLst>
                                          <p:attrName>ppt_x</p:attrName>
                                        </p:attrNameLst>
                                      </p:cBhvr>
                                      <p:tavLst>
                                        <p:tav tm="0">
                                          <p:val>
                                            <p:strVal val="0-#ppt_w/2"/>
                                          </p:val>
                                        </p:tav>
                                        <p:tav tm="100000">
                                          <p:val>
                                            <p:strVal val="#ppt_x"/>
                                          </p:val>
                                        </p:tav>
                                      </p:tavLst>
                                    </p:anim>
                                    <p:anim calcmode="lin" valueType="num">
                                      <p:cBhvr additive="base">
                                        <p:cTn id="12" dur="750" fill="hold"/>
                                        <p:tgtEl>
                                          <p:spTgt spid="21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
                                  </p:stCondLst>
                                  <p:childTnLst>
                                    <p:set>
                                      <p:cBhvr>
                                        <p:cTn id="14" dur="1" fill="hold">
                                          <p:stCondLst>
                                            <p:cond delay="0"/>
                                          </p:stCondLst>
                                        </p:cTn>
                                        <p:tgtEl>
                                          <p:spTgt spid="221"/>
                                        </p:tgtEl>
                                        <p:attrNameLst>
                                          <p:attrName>style.visibility</p:attrName>
                                        </p:attrNameLst>
                                      </p:cBhvr>
                                      <p:to>
                                        <p:strVal val="visible"/>
                                      </p:to>
                                    </p:set>
                                    <p:anim calcmode="lin" valueType="num">
                                      <p:cBhvr additive="base">
                                        <p:cTn id="15" dur="750" fill="hold"/>
                                        <p:tgtEl>
                                          <p:spTgt spid="221"/>
                                        </p:tgtEl>
                                        <p:attrNameLst>
                                          <p:attrName>ppt_x</p:attrName>
                                        </p:attrNameLst>
                                      </p:cBhvr>
                                      <p:tavLst>
                                        <p:tav tm="0">
                                          <p:val>
                                            <p:strVal val="0-#ppt_w/2"/>
                                          </p:val>
                                        </p:tav>
                                        <p:tav tm="100000">
                                          <p:val>
                                            <p:strVal val="#ppt_x"/>
                                          </p:val>
                                        </p:tav>
                                      </p:tavLst>
                                    </p:anim>
                                    <p:anim calcmode="lin" valueType="num">
                                      <p:cBhvr additive="base">
                                        <p:cTn id="16" dur="750" fill="hold"/>
                                        <p:tgtEl>
                                          <p:spTgt spid="22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00"/>
                                  </p:stCondLst>
                                  <p:childTnLst>
                                    <p:set>
                                      <p:cBhvr>
                                        <p:cTn id="18" dur="1" fill="hold">
                                          <p:stCondLst>
                                            <p:cond delay="0"/>
                                          </p:stCondLst>
                                        </p:cTn>
                                        <p:tgtEl>
                                          <p:spTgt spid="220"/>
                                        </p:tgtEl>
                                        <p:attrNameLst>
                                          <p:attrName>style.visibility</p:attrName>
                                        </p:attrNameLst>
                                      </p:cBhvr>
                                      <p:to>
                                        <p:strVal val="visible"/>
                                      </p:to>
                                    </p:set>
                                    <p:anim calcmode="lin" valueType="num">
                                      <p:cBhvr additive="base">
                                        <p:cTn id="19" dur="750" fill="hold"/>
                                        <p:tgtEl>
                                          <p:spTgt spid="220"/>
                                        </p:tgtEl>
                                        <p:attrNameLst>
                                          <p:attrName>ppt_x</p:attrName>
                                        </p:attrNameLst>
                                      </p:cBhvr>
                                      <p:tavLst>
                                        <p:tav tm="0">
                                          <p:val>
                                            <p:strVal val="0-#ppt_w/2"/>
                                          </p:val>
                                        </p:tav>
                                        <p:tav tm="100000">
                                          <p:val>
                                            <p:strVal val="#ppt_x"/>
                                          </p:val>
                                        </p:tav>
                                      </p:tavLst>
                                    </p:anim>
                                    <p:anim calcmode="lin" valueType="num">
                                      <p:cBhvr additive="base">
                                        <p:cTn id="20" dur="750" fill="hold"/>
                                        <p:tgtEl>
                                          <p:spTgt spid="220"/>
                                        </p:tgtEl>
                                        <p:attrNameLst>
                                          <p:attrName>ppt_y</p:attrName>
                                        </p:attrNameLst>
                                      </p:cBhvr>
                                      <p:tavLst>
                                        <p:tav tm="0">
                                          <p:val>
                                            <p:strVal val="#ppt_y"/>
                                          </p:val>
                                        </p:tav>
                                        <p:tav tm="100000">
                                          <p:val>
                                            <p:strVal val="#ppt_y"/>
                                          </p:val>
                                        </p:tav>
                                      </p:tavLst>
                                    </p:anim>
                                  </p:childTnLst>
                                </p:cTn>
                              </p:par>
                            </p:childTnLst>
                          </p:cTn>
                        </p:par>
                        <p:par>
                          <p:cTn id="21" fill="hold">
                            <p:stCondLst>
                              <p:cond delay="1450"/>
                            </p:stCondLst>
                            <p:childTnLst>
                              <p:par>
                                <p:cTn id="22" presetID="16" presetClass="entr" presetSubtype="42" fill="hold" grpId="0" nodeType="afterEffect">
                                  <p:stCondLst>
                                    <p:cond delay="0"/>
                                  </p:stCondLst>
                                  <p:childTnLst>
                                    <p:set>
                                      <p:cBhvr>
                                        <p:cTn id="23" dur="1" fill="hold">
                                          <p:stCondLst>
                                            <p:cond delay="0"/>
                                          </p:stCondLst>
                                        </p:cTn>
                                        <p:tgtEl>
                                          <p:spTgt spid="218"/>
                                        </p:tgtEl>
                                        <p:attrNameLst>
                                          <p:attrName>style.visibility</p:attrName>
                                        </p:attrNameLst>
                                      </p:cBhvr>
                                      <p:to>
                                        <p:strVal val="visible"/>
                                      </p:to>
                                    </p:set>
                                    <p:animEffect transition="in" filter="barn(outHorizontal)">
                                      <p:cBhvr>
                                        <p:cTn id="24" dur="500"/>
                                        <p:tgtEl>
                                          <p:spTgt spid="218"/>
                                        </p:tgtEl>
                                      </p:cBhvr>
                                    </p:animEffect>
                                  </p:childTnLst>
                                </p:cTn>
                              </p:par>
                            </p:childTnLst>
                          </p:cTn>
                        </p:par>
                        <p:par>
                          <p:cTn id="25" fill="hold">
                            <p:stCondLst>
                              <p:cond delay="195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1000"/>
                                        <p:tgtEl>
                                          <p:spTgt spid="3"/>
                                        </p:tgtEl>
                                      </p:cBhvr>
                                    </p:animEffect>
                                  </p:childTnLst>
                                </p:cTn>
                              </p:par>
                              <p:par>
                                <p:cTn id="29" presetID="22" presetClass="entr" presetSubtype="8" fill="hold" nodeType="withEffect">
                                  <p:stCondLst>
                                    <p:cond delay="1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nodeType="withEffect">
                                  <p:stCondLst>
                                    <p:cond delay="20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p:bldP spid="219" grpId="0"/>
      <p:bldP spid="220" grpId="0"/>
      <p:bldP spid="2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01841cfcd096dfb6dd969da4fe3f3c3589f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717</Words>
  <Application>Microsoft Office PowerPoint</Application>
  <PresentationFormat>全屏显示(16:9)</PresentationFormat>
  <Paragraphs>224</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211</cp:revision>
  <dcterms:created xsi:type="dcterms:W3CDTF">2014-06-03T12:41:59Z</dcterms:created>
  <dcterms:modified xsi:type="dcterms:W3CDTF">2015-12-03T04:30:51Z</dcterms:modified>
</cp:coreProperties>
</file>